
<file path=[Content_Types].xml><?xml version="1.0" encoding="utf-8"?>
<Types xmlns="http://schemas.openxmlformats.org/package/2006/content-types">
  <Default Extension="jpeg" ContentType="image/jpeg"/>
  <Default Extension="png" ContentType="image/png"/>
  <Default Extension="gif" ContentType="image/gi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8"/>
  </p:notesMasterIdLst>
  <p:sldIdLst>
    <p:sldId id="366" r:id="rId3"/>
    <p:sldId id="365" r:id="rId4"/>
    <p:sldId id="320" r:id="rId5"/>
    <p:sldId id="367" r:id="rId6"/>
    <p:sldId id="368" r:id="rId7"/>
    <p:sldId id="468" r:id="rId9"/>
    <p:sldId id="436" r:id="rId10"/>
    <p:sldId id="501" r:id="rId11"/>
    <p:sldId id="526" r:id="rId12"/>
    <p:sldId id="502" r:id="rId13"/>
    <p:sldId id="503" r:id="rId14"/>
    <p:sldId id="504" r:id="rId15"/>
    <p:sldId id="310" r:id="rId16"/>
    <p:sldId id="269" r:id="rId17"/>
    <p:sldId id="270" r:id="rId18"/>
    <p:sldId id="528" r:id="rId19"/>
    <p:sldId id="529" r:id="rId20"/>
    <p:sldId id="334" r:id="rId21"/>
    <p:sldId id="331" r:id="rId22"/>
    <p:sldId id="530" r:id="rId23"/>
    <p:sldId id="273" r:id="rId24"/>
    <p:sldId id="321" r:id="rId25"/>
    <p:sldId id="566" r:id="rId26"/>
    <p:sldId id="567" r:id="rId27"/>
    <p:sldId id="302" r:id="rId28"/>
    <p:sldId id="602" r:id="rId29"/>
    <p:sldId id="616" r:id="rId30"/>
    <p:sldId id="313" r:id="rId31"/>
    <p:sldId id="617" r:id="rId32"/>
    <p:sldId id="322" r:id="rId33"/>
    <p:sldId id="314" r:id="rId34"/>
    <p:sldId id="332" r:id="rId35"/>
    <p:sldId id="329" r:id="rId36"/>
    <p:sldId id="324" r:id="rId37"/>
    <p:sldId id="596" r:id="rId38"/>
    <p:sldId id="597" r:id="rId39"/>
    <p:sldId id="312" r:id="rId40"/>
    <p:sldId id="598" r:id="rId41"/>
    <p:sldId id="593" r:id="rId42"/>
    <p:sldId id="594" r:id="rId43"/>
    <p:sldId id="595" r:id="rId44"/>
  </p:sldIdLst>
  <p:sldSz cx="9144000" cy="6858000" type="screen4x3"/>
  <p:notesSz cx="6858000" cy="9144000"/>
  <p:defaultTextStyle>
    <a:defPPr>
      <a:defRPr lang="en-US"/>
    </a:defPPr>
    <a:lvl1pPr marL="0" lvl="0" indent="0" algn="l" defTabSz="914400" rtl="0" eaLnBrk="1" fontAlgn="base" latinLnBrk="0" hangingPunct="1">
      <a:lnSpc>
        <a:spcPct val="100000"/>
      </a:lnSpc>
      <a:spcBef>
        <a:spcPct val="0"/>
      </a:spcBef>
      <a:spcAft>
        <a:spcPct val="0"/>
      </a:spcAft>
      <a:buNone/>
      <a:defRPr sz="2800"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None/>
      <a:defRPr sz="2800"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sz="2800"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sz="2800"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sz="2800"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sz="2800"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sz="2800"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sz="2800"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sz="2800" b="0" i="0" u="none" kern="1200" baseline="0">
        <a:solidFill>
          <a:schemeClr val="tx1"/>
        </a:solidFill>
        <a:latin typeface="Arial" panose="020B060402020202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909EF"/>
    <a:srgbClr val="FF3300"/>
    <a:srgbClr val="FF00FF"/>
    <a:srgbClr val="009900"/>
    <a:srgbClr val="CCFF33"/>
    <a:srgbClr val="99CC00"/>
    <a:srgbClr val="66FFCC"/>
    <a:srgbClr val="04CCF4"/>
    <a:srgbClr val="F8F206"/>
    <a:srgbClr val="0099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0400"/>
    <p:restoredTop sz="94600"/>
  </p:normalViewPr>
  <p:slideViewPr>
    <p:cSldViewPr showGuides="1">
      <p:cViewPr>
        <p:scale>
          <a:sx n="50" d="100"/>
          <a:sy n="50" d="100"/>
        </p:scale>
        <p:origin x="-1230" y="-354"/>
      </p:cViewPr>
      <p:guideLst>
        <p:guide orient="horz" pos="2205"/>
        <p:guide pos="2903"/>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notesMaster" Target="notesMasters/notesMaster1.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7" Type="http://schemas.openxmlformats.org/officeDocument/2006/relationships/tableStyles" Target="tableStyles.xml"/><Relationship Id="rId46" Type="http://schemas.openxmlformats.org/officeDocument/2006/relationships/viewProps" Target="viewProps.xml"/><Relationship Id="rId45" Type="http://schemas.openxmlformats.org/officeDocument/2006/relationships/presProps" Target="presProps.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slide" Target="slides/slide2.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58722" name="页眉占位符 158721"/>
          <p:cNvSpPr>
            <a:spLocks noGrp="1"/>
          </p:cNvSpPr>
          <p:nvPr>
            <p:ph type="hdr" sz="quarter"/>
          </p:nvPr>
        </p:nvSpPr>
        <p:spPr>
          <a:xfrm>
            <a:off x="0" y="0"/>
            <a:ext cx="2971800" cy="457200"/>
          </a:xfrm>
          <a:prstGeom prst="rect">
            <a:avLst/>
          </a:prstGeom>
          <a:noFill/>
          <a:ln w="9525">
            <a:noFill/>
          </a:ln>
        </p:spPr>
        <p:txBody>
          <a:bodyPr/>
          <a:lstStyle/>
          <a:p>
            <a:pPr lvl="0" fontAlgn="base"/>
            <a:endParaRPr lang="en-US" sz="1200" strike="noStrike" noProof="1"/>
          </a:p>
        </p:txBody>
      </p:sp>
      <p:sp>
        <p:nvSpPr>
          <p:cNvPr id="158723" name="日期占位符 158722"/>
          <p:cNvSpPr>
            <a:spLocks noGrp="1"/>
          </p:cNvSpPr>
          <p:nvPr>
            <p:ph type="dt" idx="1"/>
          </p:nvPr>
        </p:nvSpPr>
        <p:spPr>
          <a:xfrm>
            <a:off x="3884613" y="0"/>
            <a:ext cx="2971800" cy="457200"/>
          </a:xfrm>
          <a:prstGeom prst="rect">
            <a:avLst/>
          </a:prstGeom>
          <a:noFill/>
          <a:ln w="9525">
            <a:noFill/>
          </a:ln>
        </p:spPr>
        <p:txBody>
          <a:bodyPr/>
          <a:lstStyle/>
          <a:p>
            <a:pPr lvl="0" algn="r" fontAlgn="base"/>
            <a:endParaRPr lang="en-US" sz="1200" strike="noStrike" noProof="1"/>
          </a:p>
        </p:txBody>
      </p:sp>
      <p:sp>
        <p:nvSpPr>
          <p:cNvPr id="4100" name="幻灯片图像占位符 158723"/>
          <p:cNvSpPr>
            <a:spLocks noGrp="1" noRot="1" noChangeAspect="1" noTextEdit="1"/>
          </p:cNvSpPr>
          <p:nvPr>
            <p:ph type="sldImg"/>
          </p:nvPr>
        </p:nvSpPr>
        <p:spPr>
          <a:xfrm>
            <a:off x="1143000" y="685800"/>
            <a:ext cx="4572000" cy="3429000"/>
          </a:xfrm>
          <a:prstGeom prst="rect">
            <a:avLst/>
          </a:prstGeom>
          <a:noFill/>
          <a:ln w="9525" cap="flat" cmpd="sng">
            <a:solidFill>
              <a:srgbClr val="000000"/>
            </a:solidFill>
            <a:prstDash val="solid"/>
            <a:miter/>
            <a:headEnd type="none" w="med" len="med"/>
            <a:tailEnd type="none" w="med" len="med"/>
          </a:ln>
        </p:spPr>
      </p:sp>
      <p:sp>
        <p:nvSpPr>
          <p:cNvPr id="4101" name="文本占位符 158724"/>
          <p:cNvSpPr>
            <a:spLocks noGrp="1"/>
          </p:cNvSpPr>
          <p:nvPr>
            <p:ph type="body" sz="quarter"/>
          </p:nvPr>
        </p:nvSpPr>
        <p:spPr>
          <a:xfrm>
            <a:off x="685800" y="4343400"/>
            <a:ext cx="5486400" cy="4114800"/>
          </a:xfrm>
          <a:prstGeom prst="rect">
            <a:avLst/>
          </a:prstGeom>
          <a:noFill/>
          <a:ln w="9525">
            <a:noFill/>
          </a:ln>
        </p:spPr>
        <p:txBody>
          <a:bodyPr anchor="t"/>
          <a:lstStyle/>
          <a:p>
            <a:pPr lvl="0" indent="0"/>
            <a:r>
              <a:rPr lang="zh-CN" altLang="en-US" dirty="0"/>
              <a:t>单击此处编辑母版文本样式</a:t>
            </a:r>
            <a:endParaRPr lang="zh-CN" altLang="en-US" dirty="0"/>
          </a:p>
          <a:p>
            <a:pPr lvl="1" indent="0"/>
            <a:r>
              <a:rPr lang="zh-CN" altLang="en-US" dirty="0"/>
              <a:t>第二级</a:t>
            </a:r>
            <a:endParaRPr lang="zh-CN" altLang="en-US" dirty="0"/>
          </a:p>
          <a:p>
            <a:pPr lvl="2" indent="0"/>
            <a:r>
              <a:rPr lang="zh-CN" altLang="en-US" dirty="0"/>
              <a:t>第三级</a:t>
            </a:r>
            <a:endParaRPr lang="zh-CN" altLang="en-US" dirty="0"/>
          </a:p>
          <a:p>
            <a:pPr lvl="3" indent="0"/>
            <a:r>
              <a:rPr lang="zh-CN" altLang="en-US" dirty="0"/>
              <a:t>第四级</a:t>
            </a:r>
            <a:endParaRPr lang="zh-CN" altLang="en-US" dirty="0"/>
          </a:p>
          <a:p>
            <a:pPr lvl="4" indent="0"/>
            <a:r>
              <a:rPr lang="zh-CN" altLang="en-US" dirty="0"/>
              <a:t>第五级</a:t>
            </a:r>
            <a:endParaRPr lang="zh-CN" altLang="en-US" dirty="0"/>
          </a:p>
        </p:txBody>
      </p:sp>
      <p:sp>
        <p:nvSpPr>
          <p:cNvPr id="158726" name="页脚占位符 158725"/>
          <p:cNvSpPr>
            <a:spLocks noGrp="1"/>
          </p:cNvSpPr>
          <p:nvPr>
            <p:ph type="ftr" sz="quarter" idx="4"/>
          </p:nvPr>
        </p:nvSpPr>
        <p:spPr>
          <a:xfrm>
            <a:off x="0" y="8685213"/>
            <a:ext cx="2971800" cy="457200"/>
          </a:xfrm>
          <a:prstGeom prst="rect">
            <a:avLst/>
          </a:prstGeom>
          <a:noFill/>
          <a:ln w="9525">
            <a:noFill/>
          </a:ln>
        </p:spPr>
        <p:txBody>
          <a:bodyPr anchor="b"/>
          <a:lstStyle/>
          <a:p>
            <a:pPr lvl="0" fontAlgn="base"/>
            <a:endParaRPr lang="en-US" sz="1200" strike="noStrike" noProof="1"/>
          </a:p>
        </p:txBody>
      </p:sp>
      <p:sp>
        <p:nvSpPr>
          <p:cNvPr id="158727" name="灯片编号占位符 158726"/>
          <p:cNvSpPr>
            <a:spLocks noGrp="1"/>
          </p:cNvSpPr>
          <p:nvPr>
            <p:ph type="sldNum" sz="quarter" idx="5"/>
          </p:nvPr>
        </p:nvSpPr>
        <p:spPr>
          <a:xfrm>
            <a:off x="3884613" y="8685213"/>
            <a:ext cx="2971800" cy="457200"/>
          </a:xfrm>
          <a:prstGeom prst="rect">
            <a:avLst/>
          </a:prstGeom>
          <a:noFill/>
          <a:ln w="9525">
            <a:noFill/>
          </a:ln>
        </p:spPr>
        <p:txBody>
          <a:bodyPr anchor="b"/>
          <a:lstStyle/>
          <a:p>
            <a:pPr lvl="0" algn="r" fontAlgn="base"/>
            <a:fld id="{9A0DB2DC-4C9A-4742-B13C-FB6460FD3503}" type="slidenum">
              <a:rPr lang="en-US" sz="1200" strike="noStrike" noProof="1" dirty="0">
                <a:latin typeface="Arial" panose="020B0604020202020204" pitchFamily="34" charset="0"/>
                <a:ea typeface="宋体" panose="02010600030101010101" pitchFamily="2" charset="-122"/>
                <a:cs typeface="+mn-cs"/>
              </a:rPr>
            </a:fld>
            <a:endParaRPr lang="en-US" sz="1200" strike="noStrike" noProof="1"/>
          </a:p>
        </p:txBody>
      </p:sp>
    </p:spTree>
  </p:cSld>
  <p:clrMap bg1="lt1" tx1="dk1" bg2="lt2" tx2="dk2" accent1="accent1" accent2="accent2" accent3="accent3" accent4="accent4" accent5="accent5" accent6="accent6" hlink="hlink" folHlink="folHlink"/>
  <p:hf sldNum="0" hdr="0" ftr="0" dt="0"/>
  <p:notesStyle>
    <a:lvl1pPr marL="0" lvl="0" indent="0" algn="l" defTabSz="914400" rtl="0" eaLnBrk="1" fontAlgn="base" latinLnBrk="0" hangingPunct="1">
      <a:lnSpc>
        <a:spcPct val="100000"/>
      </a:lnSpc>
      <a:spcBef>
        <a:spcPct val="30000"/>
      </a:spcBef>
      <a:spcAft>
        <a:spcPct val="0"/>
      </a:spcAft>
      <a:buNone/>
      <a:defRPr sz="12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30000"/>
      </a:spcBef>
      <a:spcAft>
        <a:spcPct val="0"/>
      </a:spcAft>
      <a:buNone/>
      <a:defRPr sz="1200" b="0" i="0" u="none" kern="1200" baseline="0">
        <a:solidFill>
          <a:schemeClr val="tx1"/>
        </a:solidFill>
        <a:latin typeface="Arial" panose="020B0604020202020204" pitchFamily="34" charset="0"/>
        <a:ea typeface="宋体" panose="02010600030101010101" pitchFamily="2" charset="-122"/>
      </a:defRPr>
    </a:lvl2pPr>
    <a:lvl3pPr marL="914400" lvl="2" indent="0" algn="l" defTabSz="914400" rtl="0" eaLnBrk="1" fontAlgn="base" latinLnBrk="0" hangingPunct="1">
      <a:lnSpc>
        <a:spcPct val="100000"/>
      </a:lnSpc>
      <a:spcBef>
        <a:spcPct val="30000"/>
      </a:spcBef>
      <a:spcAft>
        <a:spcPct val="0"/>
      </a:spcAft>
      <a:buNone/>
      <a:defRPr sz="1200" b="0" i="0" u="none" kern="1200" baseline="0">
        <a:solidFill>
          <a:schemeClr val="tx1"/>
        </a:solidFill>
        <a:latin typeface="Arial" panose="020B0604020202020204" pitchFamily="34" charset="0"/>
        <a:ea typeface="宋体" panose="02010600030101010101" pitchFamily="2" charset="-122"/>
      </a:defRPr>
    </a:lvl3pPr>
    <a:lvl4pPr marL="1371600" lvl="3" indent="0" algn="l" defTabSz="914400" rtl="0" eaLnBrk="1" fontAlgn="base" latinLnBrk="0" hangingPunct="1">
      <a:lnSpc>
        <a:spcPct val="100000"/>
      </a:lnSpc>
      <a:spcBef>
        <a:spcPct val="30000"/>
      </a:spcBef>
      <a:spcAft>
        <a:spcPct val="0"/>
      </a:spcAft>
      <a:buNone/>
      <a:defRPr sz="1200" b="0" i="0" u="none" kern="1200" baseline="0">
        <a:solidFill>
          <a:schemeClr val="tx1"/>
        </a:solidFill>
        <a:latin typeface="Arial" panose="020B0604020202020204" pitchFamily="34" charset="0"/>
        <a:ea typeface="宋体" panose="02010600030101010101" pitchFamily="2" charset="-122"/>
      </a:defRPr>
    </a:lvl4pPr>
    <a:lvl5pPr marL="1828800" lvl="4" indent="0" algn="l" defTabSz="914400" rtl="0" eaLnBrk="1" fontAlgn="base" latinLnBrk="0" hangingPunct="1">
      <a:lnSpc>
        <a:spcPct val="100000"/>
      </a:lnSpc>
      <a:spcBef>
        <a:spcPct val="30000"/>
      </a:spcBef>
      <a:spcAft>
        <a:spcPct val="0"/>
      </a:spcAft>
      <a:buNone/>
      <a:defRPr sz="1200" b="0" i="0" u="none" kern="1200" baseline="0">
        <a:solidFill>
          <a:schemeClr val="tx1"/>
        </a:solidFill>
        <a:latin typeface="Arial" panose="020B0604020202020204" pitchFamily="34" charset="0"/>
        <a:ea typeface="宋体" panose="02010600030101010101" pitchFamily="2" charset="-122"/>
      </a:defRPr>
    </a:lvl5pPr>
    <a:lvl6pPr marL="2286000" lvl="5" indent="0" algn="l" defTabSz="914400" rtl="0" eaLnBrk="1" fontAlgn="base" latinLnBrk="0" hangingPunct="1">
      <a:lnSpc>
        <a:spcPct val="100000"/>
      </a:lnSpc>
      <a:spcBef>
        <a:spcPct val="30000"/>
      </a:spcBef>
      <a:spcAft>
        <a:spcPct val="0"/>
      </a:spcAft>
      <a:buNone/>
      <a:defRPr sz="1200" b="0" i="0" u="none" kern="1200" baseline="0">
        <a:solidFill>
          <a:schemeClr val="tx1"/>
        </a:solidFill>
        <a:latin typeface="Arial" panose="020B0604020202020204" pitchFamily="34" charset="0"/>
        <a:ea typeface="宋体" panose="02010600030101010101" pitchFamily="2" charset="-122"/>
      </a:defRPr>
    </a:lvl6pPr>
    <a:lvl7pPr marL="2743200" lvl="6" indent="0" algn="l" defTabSz="914400" rtl="0" eaLnBrk="1" fontAlgn="base" latinLnBrk="0" hangingPunct="1">
      <a:lnSpc>
        <a:spcPct val="100000"/>
      </a:lnSpc>
      <a:spcBef>
        <a:spcPct val="30000"/>
      </a:spcBef>
      <a:spcAft>
        <a:spcPct val="0"/>
      </a:spcAft>
      <a:buNone/>
      <a:defRPr sz="1200" b="0" i="0" u="none" kern="1200" baseline="0">
        <a:solidFill>
          <a:schemeClr val="tx1"/>
        </a:solidFill>
        <a:latin typeface="Arial" panose="020B0604020202020204" pitchFamily="34" charset="0"/>
        <a:ea typeface="宋体" panose="02010600030101010101" pitchFamily="2" charset="-122"/>
      </a:defRPr>
    </a:lvl7pPr>
    <a:lvl8pPr marL="3200400" lvl="7" indent="0" algn="l" defTabSz="914400" rtl="0" eaLnBrk="1" fontAlgn="base" latinLnBrk="0" hangingPunct="1">
      <a:lnSpc>
        <a:spcPct val="100000"/>
      </a:lnSpc>
      <a:spcBef>
        <a:spcPct val="30000"/>
      </a:spcBef>
      <a:spcAft>
        <a:spcPct val="0"/>
      </a:spcAft>
      <a:buNone/>
      <a:defRPr sz="1200" b="0" i="0" u="none" kern="1200" baseline="0">
        <a:solidFill>
          <a:schemeClr val="tx1"/>
        </a:solidFill>
        <a:latin typeface="Arial" panose="020B0604020202020204" pitchFamily="34" charset="0"/>
        <a:ea typeface="宋体" panose="02010600030101010101" pitchFamily="2" charset="-122"/>
      </a:defRPr>
    </a:lvl8pPr>
    <a:lvl9pPr marL="3657600" lvl="8" indent="0" algn="l" defTabSz="914400" rtl="0" eaLnBrk="1" fontAlgn="base" latinLnBrk="0" hangingPunct="1">
      <a:lnSpc>
        <a:spcPct val="100000"/>
      </a:lnSpc>
      <a:spcBef>
        <a:spcPct val="30000"/>
      </a:spcBef>
      <a:spcAft>
        <a:spcPct val="0"/>
      </a:spcAft>
      <a:buNone/>
      <a:defRPr sz="1200" b="0" i="0" u="none" kern="1200" baseline="0">
        <a:solidFill>
          <a:schemeClr val="tx1"/>
        </a:solidFill>
        <a:latin typeface="Arial" panose="020B0604020202020204" pitchFamily="34" charset="0"/>
        <a:ea typeface="宋体" panose="02010600030101010101" pitchFamily="2" charset="-122"/>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1" name="幻灯片图像占位符 1"/>
          <p:cNvSpPr>
            <a:spLocks noGrp="1" noRot="1" noChangeAspect="1" noTextEdit="1"/>
          </p:cNvSpPr>
          <p:nvPr>
            <p:ph type="sldImg"/>
          </p:nvPr>
        </p:nvSpPr>
        <p:spPr/>
      </p:sp>
      <p:sp>
        <p:nvSpPr>
          <p:cNvPr id="10242" name="备注占位符 2"/>
          <p:cNvSpPr>
            <a:spLocks noGrp="1"/>
          </p:cNvSpPr>
          <p:nvPr>
            <p:ph type="body"/>
          </p:nvPr>
        </p:nvSpPr>
        <p:spPr/>
        <p:txBody>
          <a:bodyPr wrap="square" lIns="91440" tIns="45720" rIns="91440" bIns="45720" anchor="t"/>
          <a:lstStyle/>
          <a:p>
            <a:pPr lvl="0" indent="0"/>
            <a:endParaRPr lang="zh-CN" altLang="en-US" dirty="0"/>
          </a:p>
        </p:txBody>
      </p:sp>
      <p:sp>
        <p:nvSpPr>
          <p:cNvPr id="10243" name="页眉占位符 3"/>
          <p:cNvSpPr txBox="1">
            <a:spLocks noGrp="1"/>
          </p:cNvSpPr>
          <p:nvPr>
            <p:ph type="hdr" sz="quarter"/>
          </p:nvPr>
        </p:nvSpPr>
        <p:spPr>
          <a:xfrm>
            <a:off x="0" y="0"/>
            <a:ext cx="2971800" cy="457200"/>
          </a:xfrm>
          <a:prstGeom prst="rect">
            <a:avLst/>
          </a:prstGeom>
          <a:noFill/>
          <a:ln w="9525">
            <a:noFill/>
          </a:ln>
        </p:spPr>
        <p:txBody>
          <a:bodyPr vert="horz" lIns="91440" tIns="45720" rIns="91440" bIns="45720" anchor="t"/>
          <a:lstStyle/>
          <a:p>
            <a:pPr lvl="0" indent="0"/>
            <a:r>
              <a:rPr lang="zh-CN" altLang="en-US" sz="1200" dirty="0">
                <a:latin typeface="Calibri" panose="020F0502020204030204" charset="0"/>
                <a:ea typeface="宋体" panose="02010600030101010101" pitchFamily="2" charset="-122"/>
              </a:rPr>
              <a:t>状元成才路</a:t>
            </a:r>
            <a:endParaRPr lang="zh-CN" altLang="en-US" sz="1200" dirty="0">
              <a:latin typeface="Calibri" panose="020F0502020204030204" charset="0"/>
              <a:ea typeface="宋体" panose="02010600030101010101" pitchFamily="2" charset="-122"/>
            </a:endParaRPr>
          </a:p>
        </p:txBody>
      </p:sp>
      <p:sp>
        <p:nvSpPr>
          <p:cNvPr id="10244" name="页脚占位符 4"/>
          <p:cNvSpPr txBox="1">
            <a:spLocks noGrp="1"/>
          </p:cNvSpPr>
          <p:nvPr>
            <p:ph type="ftr" sz="quarter"/>
          </p:nvPr>
        </p:nvSpPr>
        <p:spPr>
          <a:xfrm>
            <a:off x="0" y="8685213"/>
            <a:ext cx="2971800" cy="457200"/>
          </a:xfrm>
          <a:prstGeom prst="rect">
            <a:avLst/>
          </a:prstGeom>
          <a:noFill/>
          <a:ln w="9525">
            <a:noFill/>
          </a:ln>
        </p:spPr>
        <p:txBody>
          <a:bodyPr vert="horz" lIns="91440" tIns="45720" rIns="91440" bIns="45720" anchor="b"/>
          <a:lstStyle/>
          <a:p>
            <a:pPr lvl="0" indent="0"/>
            <a:r>
              <a:rPr lang="zh-CN" altLang="en-US" sz="1200" dirty="0">
                <a:latin typeface="Calibri" panose="020F0502020204030204" charset="0"/>
                <a:ea typeface="宋体" panose="02010600030101010101" pitchFamily="2" charset="-122"/>
              </a:rPr>
              <a:t>状元成才路</a:t>
            </a:r>
            <a:endParaRPr lang="zh-CN" altLang="en-US" sz="1200" dirty="0">
              <a:latin typeface="Calibri" panose="020F0502020204030204" charset="0"/>
              <a:ea typeface="宋体" panose="02010600030101010101" pitchFamily="2" charset="-122"/>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幻灯片图像占位符 1"/>
          <p:cNvSpPr>
            <a:spLocks noGrp="1" noRot="1" noChangeAspect="1" noTextEdit="1"/>
          </p:cNvSpPr>
          <p:nvPr>
            <p:ph type="sldImg"/>
          </p:nvPr>
        </p:nvSpPr>
        <p:spPr/>
      </p:sp>
      <p:sp>
        <p:nvSpPr>
          <p:cNvPr id="13314" name="备注占位符 2"/>
          <p:cNvSpPr>
            <a:spLocks noGrp="1"/>
          </p:cNvSpPr>
          <p:nvPr>
            <p:ph type="body"/>
          </p:nvPr>
        </p:nvSpPr>
        <p:spPr/>
        <p:txBody>
          <a:bodyPr wrap="square" lIns="91440" tIns="45720" rIns="91440" bIns="45720" anchor="t"/>
          <a:lstStyle/>
          <a:p>
            <a:pPr lvl="0" indent="0"/>
            <a:endParaRPr lang="zh-CN" altLang="en-US" dirty="0"/>
          </a:p>
        </p:txBody>
      </p:sp>
      <p:sp>
        <p:nvSpPr>
          <p:cNvPr id="13315" name="页眉占位符 3"/>
          <p:cNvSpPr txBox="1">
            <a:spLocks noGrp="1"/>
          </p:cNvSpPr>
          <p:nvPr>
            <p:ph type="hdr" sz="quarter"/>
          </p:nvPr>
        </p:nvSpPr>
        <p:spPr>
          <a:xfrm>
            <a:off x="0" y="0"/>
            <a:ext cx="2971800" cy="457200"/>
          </a:xfrm>
          <a:prstGeom prst="rect">
            <a:avLst/>
          </a:prstGeom>
          <a:noFill/>
          <a:ln w="9525">
            <a:noFill/>
          </a:ln>
        </p:spPr>
        <p:txBody>
          <a:bodyPr vert="horz" lIns="91440" tIns="45720" rIns="91440" bIns="45720" anchor="t"/>
          <a:lstStyle/>
          <a:p>
            <a:pPr lvl="0" indent="0"/>
            <a:r>
              <a:rPr lang="zh-CN" altLang="en-US" sz="1200" dirty="0">
                <a:latin typeface="Calibri" panose="020F0502020204030204" charset="0"/>
                <a:ea typeface="宋体" panose="02010600030101010101" pitchFamily="2" charset="-122"/>
              </a:rPr>
              <a:t>状元成才路</a:t>
            </a:r>
            <a:endParaRPr lang="zh-CN" altLang="en-US" sz="1200" dirty="0">
              <a:latin typeface="Calibri" panose="020F0502020204030204" charset="0"/>
              <a:ea typeface="宋体" panose="02010600030101010101" pitchFamily="2" charset="-122"/>
            </a:endParaRPr>
          </a:p>
        </p:txBody>
      </p:sp>
      <p:sp>
        <p:nvSpPr>
          <p:cNvPr id="13316" name="页脚占位符 4"/>
          <p:cNvSpPr txBox="1">
            <a:spLocks noGrp="1"/>
          </p:cNvSpPr>
          <p:nvPr>
            <p:ph type="ftr" sz="quarter"/>
          </p:nvPr>
        </p:nvSpPr>
        <p:spPr>
          <a:xfrm>
            <a:off x="0" y="8685213"/>
            <a:ext cx="2971800" cy="457200"/>
          </a:xfrm>
          <a:prstGeom prst="rect">
            <a:avLst/>
          </a:prstGeom>
          <a:noFill/>
          <a:ln w="9525">
            <a:noFill/>
          </a:ln>
        </p:spPr>
        <p:txBody>
          <a:bodyPr vert="horz" lIns="91440" tIns="45720" rIns="91440" bIns="45720" anchor="b"/>
          <a:lstStyle/>
          <a:p>
            <a:pPr lvl="0" indent="0"/>
            <a:r>
              <a:rPr lang="zh-CN" altLang="en-US" sz="1200" dirty="0">
                <a:latin typeface="Calibri" panose="020F0502020204030204" charset="0"/>
                <a:ea typeface="宋体" panose="02010600030101010101" pitchFamily="2" charset="-122"/>
              </a:rPr>
              <a:t>状元成才路</a:t>
            </a:r>
            <a:endParaRPr lang="zh-CN" altLang="en-US" sz="1200" dirty="0">
              <a:latin typeface="Calibri" panose="020F0502020204030204" charset="0"/>
              <a:ea typeface="宋体" panose="02010600030101010101" pitchFamily="2" charset="-122"/>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幻灯片图像占位符 1"/>
          <p:cNvSpPr>
            <a:spLocks noGrp="1" noRot="1" noChangeAspect="1" noTextEdit="1"/>
          </p:cNvSpPr>
          <p:nvPr>
            <p:ph type="sldImg"/>
          </p:nvPr>
        </p:nvSpPr>
        <p:spPr/>
      </p:sp>
      <p:sp>
        <p:nvSpPr>
          <p:cNvPr id="15362" name="文本占位符 2"/>
          <p:cNvSpPr>
            <a:spLocks noGrp="1"/>
          </p:cNvSpPr>
          <p:nvPr>
            <p:ph type="body"/>
          </p:nvPr>
        </p:nvSpPr>
        <p:spPr/>
        <p:txBody>
          <a:bodyPr anchor="t"/>
          <a:lstStyle/>
          <a:p>
            <a:pPr lvl="0" indent="0"/>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69"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58370" name="备注占位符 2"/>
          <p:cNvSpPr>
            <a:spLocks noGrp="1" noChangeArrowheads="1"/>
          </p:cNvSpPr>
          <p:nvPr>
            <p:ph type="body" idx="4294967295"/>
          </p:nvPr>
        </p:nvSpPr>
        <p:spPr bwMode="auto">
          <a:noFill/>
        </p:spPr>
        <p:txBody>
          <a:bodyPr wrap="square" numCol="1" anchor="t" anchorCtr="0" compatLnSpc="1"/>
          <a:lstStyle/>
          <a:p>
            <a:endParaRPr lang="zh-CN" altLang="en-US" smtClean="0"/>
          </a:p>
        </p:txBody>
      </p:sp>
      <p:sp>
        <p:nvSpPr>
          <p:cNvPr id="58371" name="页眉占位符 3"/>
          <p:cNvSpPr>
            <a:spLocks noGrp="1" noChangeArrowheads="1"/>
          </p:cNvSpPr>
          <p:nvPr>
            <p:ph type="hdr" sz="quarter"/>
          </p:nvPr>
        </p:nvSpPr>
        <p:spPr bwMode="auto">
          <a:noFill/>
        </p:spPr>
        <p:txBody>
          <a:bodyPr wrap="square" numCol="1" anchor="t" anchorCtr="0" compatLnSpc="1"/>
          <a:lstStyle/>
          <a:p>
            <a:pPr>
              <a:buFont typeface="Arial" panose="020B0604020202020204" pitchFamily="34" charset="0"/>
              <a:buNone/>
            </a:pPr>
            <a:r>
              <a:rPr lang="zh-CN" altLang="en-US" smtClean="0"/>
              <a:t>状元成才路</a:t>
            </a:r>
            <a:endParaRPr lang="zh-CN" altLang="en-US" smtClean="0"/>
          </a:p>
        </p:txBody>
      </p:sp>
      <p:sp>
        <p:nvSpPr>
          <p:cNvPr id="58372" name="页脚占位符 4"/>
          <p:cNvSpPr>
            <a:spLocks noGrp="1" noChangeArrowheads="1"/>
          </p:cNvSpPr>
          <p:nvPr>
            <p:ph type="ftr" sz="quarter" idx="4"/>
          </p:nvPr>
        </p:nvSpPr>
        <p:spPr bwMode="auto">
          <a:noFill/>
          <a:ln>
            <a:miter lim="800000"/>
          </a:ln>
        </p:spPr>
        <p:txBody>
          <a:bodyPr wrap="square" numCol="1" anchorCtr="0" compatLnSpc="1"/>
          <a:lstStyle/>
          <a:p>
            <a:pPr>
              <a:buFont typeface="Arial" panose="020B0604020202020204" pitchFamily="34" charset="0"/>
              <a:buNone/>
            </a:pPr>
            <a:r>
              <a:rPr lang="zh-CN" altLang="en-US" smtClean="0"/>
              <a:t>状元成才路</a:t>
            </a:r>
            <a:endParaRPr lang="zh-CN" altLang="en-US"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showMasterPhAnim="0" showMasterSp="0">
  <p:cSld name="标题幻灯片">
    <p:bg>
      <p:bgPr>
        <a:solidFill>
          <a:schemeClr val="bg1"/>
        </a:solidFill>
        <a:effectLst/>
      </p:bgPr>
    </p:bg>
    <p:spTree>
      <p:nvGrpSpPr>
        <p:cNvPr id="1" name=""/>
        <p:cNvGrpSpPr/>
        <p:nvPr/>
      </p:nvGrpSpPr>
      <p:grpSpPr>
        <a:xfrm>
          <a:off x="0" y="0"/>
          <a:ext cx="0" cy="0"/>
          <a:chOff x="0" y="0"/>
          <a:chExt cx="0" cy="0"/>
        </a:xfrm>
      </p:grpSpPr>
      <p:sp>
        <p:nvSpPr>
          <p:cNvPr id="2050" name="任意多边形 175110"/>
          <p:cNvSpPr/>
          <p:nvPr/>
        </p:nvSpPr>
        <p:spPr>
          <a:xfrm>
            <a:off x="609600" y="1219200"/>
            <a:ext cx="7924800" cy="914400"/>
          </a:xfrm>
          <a:custGeom>
            <a:avLst/>
            <a:gdLst/>
            <a:ahLst/>
            <a:cxnLst/>
            <a:rect l="0" t="0" r="0" b="0"/>
            <a:pathLst>
              <a:path w="1000" h="1000">
                <a:moveTo>
                  <a:pt x="0" y="1000"/>
                </a:moveTo>
                <a:lnTo>
                  <a:pt x="0" y="0"/>
                </a:lnTo>
                <a:lnTo>
                  <a:pt x="1000" y="0"/>
                </a:lnTo>
              </a:path>
            </a:pathLst>
          </a:custGeom>
          <a:noFill/>
          <a:ln w="25400" cap="flat" cmpd="sng">
            <a:solidFill>
              <a:schemeClr val="accent1"/>
            </a:solidFill>
            <a:prstDash val="solid"/>
            <a:miter/>
            <a:headEnd type="none" w="med" len="med"/>
            <a:tailEnd type="none" w="med" len="med"/>
          </a:ln>
        </p:spPr>
        <p:txBody>
          <a:bodyPr/>
          <a:lstStyle/>
          <a:p>
            <a:endParaRPr lang="zh-CN" altLang="en-US"/>
          </a:p>
        </p:txBody>
      </p:sp>
      <p:sp>
        <p:nvSpPr>
          <p:cNvPr id="2051" name="直接连接符 175111"/>
          <p:cNvSpPr/>
          <p:nvPr/>
        </p:nvSpPr>
        <p:spPr>
          <a:xfrm>
            <a:off x="1981200" y="3962400"/>
            <a:ext cx="6511925" cy="0"/>
          </a:xfrm>
          <a:prstGeom prst="line">
            <a:avLst/>
          </a:prstGeom>
          <a:ln w="19050" cap="flat" cmpd="sng">
            <a:solidFill>
              <a:schemeClr val="accent1"/>
            </a:solidFill>
            <a:prstDash val="solid"/>
            <a:round/>
            <a:headEnd type="none" w="med" len="med"/>
            <a:tailEnd type="none" w="med" len="med"/>
          </a:ln>
        </p:spPr>
      </p:sp>
      <p:sp>
        <p:nvSpPr>
          <p:cNvPr id="175106" name="标题 175105"/>
          <p:cNvSpPr>
            <a:spLocks noGrp="1"/>
          </p:cNvSpPr>
          <p:nvPr>
            <p:ph type="ctrTitle"/>
          </p:nvPr>
        </p:nvSpPr>
        <p:spPr>
          <a:xfrm>
            <a:off x="914400" y="1524000"/>
            <a:ext cx="7623175" cy="1752600"/>
          </a:xfrm>
          <a:prstGeom prst="rect">
            <a:avLst/>
          </a:prstGeom>
          <a:noFill/>
          <a:ln w="9525">
            <a:noFill/>
          </a:ln>
        </p:spPr>
        <p:txBody>
          <a:bodyPr anchor="t"/>
          <a:lstStyle>
            <a:lvl1pPr lvl="0">
              <a:defRPr sz="5000"/>
            </a:lvl1pPr>
          </a:lstStyle>
          <a:p>
            <a:pPr lvl="0" fontAlgn="base"/>
            <a:r>
              <a:rPr lang="zh-CN" altLang="en-US" strike="noStrike" noProof="1"/>
              <a:t>单击此处编辑母版标题样式</a:t>
            </a:r>
            <a:endParaRPr lang="zh-CN" altLang="en-US" strike="noStrike" noProof="1"/>
          </a:p>
        </p:txBody>
      </p:sp>
      <p:sp>
        <p:nvSpPr>
          <p:cNvPr id="175107" name="副标题 175106"/>
          <p:cNvSpPr>
            <a:spLocks noGrp="1"/>
          </p:cNvSpPr>
          <p:nvPr>
            <p:ph type="subTitle" idx="1"/>
          </p:nvPr>
        </p:nvSpPr>
        <p:spPr>
          <a:xfrm>
            <a:off x="1981200" y="3962400"/>
            <a:ext cx="6553200" cy="1752600"/>
          </a:xfrm>
          <a:prstGeom prst="rect">
            <a:avLst/>
          </a:prstGeom>
          <a:noFill/>
          <a:ln w="9525">
            <a:noFill/>
          </a:ln>
        </p:spPr>
        <p:txBody>
          <a:bodyPr anchor="t"/>
          <a:lstStyle>
            <a:lvl1pPr marL="0" lvl="0" indent="0">
              <a:buNone/>
              <a:defRPr sz="2800"/>
            </a:lvl1pPr>
            <a:lvl2pPr marL="344805" lvl="1" indent="0" algn="ctr">
              <a:buNone/>
              <a:defRPr sz="2800"/>
            </a:lvl2pPr>
            <a:lvl3pPr marL="671830" lvl="2" indent="0" algn="ctr">
              <a:buNone/>
              <a:defRPr sz="2800"/>
            </a:lvl3pPr>
            <a:lvl4pPr marL="1024255" lvl="3" indent="0" algn="ctr">
              <a:buNone/>
              <a:defRPr sz="2800"/>
            </a:lvl4pPr>
            <a:lvl5pPr marL="1341755" lvl="4" indent="0" algn="ctr">
              <a:buNone/>
              <a:defRPr sz="2800"/>
            </a:lvl5pPr>
          </a:lstStyle>
          <a:p>
            <a:pPr lvl="0" fontAlgn="base"/>
            <a:r>
              <a:rPr lang="zh-CN" altLang="en-US" strike="noStrike" noProof="1"/>
              <a:t>单击此处编辑母版副标题样式</a:t>
            </a:r>
            <a:endParaRPr lang="zh-CN" altLang="en-US" strike="noStrike" noProof="1"/>
          </a:p>
        </p:txBody>
      </p:sp>
      <p:sp>
        <p:nvSpPr>
          <p:cNvPr id="175108" name="日期占位符 175107"/>
          <p:cNvSpPr>
            <a:spLocks noGrp="1"/>
          </p:cNvSpPr>
          <p:nvPr>
            <p:ph type="dt" sz="half" idx="2"/>
          </p:nvPr>
        </p:nvSpPr>
        <p:spPr>
          <a:xfrm>
            <a:off x="457200" y="6243638"/>
            <a:ext cx="2133600" cy="457200"/>
          </a:xfrm>
          <a:prstGeom prst="rect">
            <a:avLst/>
          </a:prstGeom>
          <a:noFill/>
          <a:ln w="9525">
            <a:noFill/>
          </a:ln>
        </p:spPr>
        <p:txBody>
          <a:bodyPr anchor="b"/>
          <a:lstStyle>
            <a:lvl1pPr>
              <a:defRPr sz="1200">
                <a:latin typeface="Garamond" pitchFamily="18" charset="0"/>
              </a:defRPr>
            </a:lvl1pPr>
          </a:lstStyle>
          <a:p>
            <a:pPr fontAlgn="base"/>
            <a:endParaRPr lang="en-US" strike="noStrike" noProof="1"/>
          </a:p>
        </p:txBody>
      </p:sp>
      <p:sp>
        <p:nvSpPr>
          <p:cNvPr id="175109" name="页脚占位符 175108"/>
          <p:cNvSpPr>
            <a:spLocks noGrp="1"/>
          </p:cNvSpPr>
          <p:nvPr>
            <p:ph type="ftr" sz="quarter" idx="3"/>
          </p:nvPr>
        </p:nvSpPr>
        <p:spPr>
          <a:xfrm>
            <a:off x="3124200" y="6243638"/>
            <a:ext cx="2895600" cy="457200"/>
          </a:xfrm>
          <a:prstGeom prst="rect">
            <a:avLst/>
          </a:prstGeom>
          <a:noFill/>
          <a:ln w="9525">
            <a:noFill/>
          </a:ln>
        </p:spPr>
        <p:txBody>
          <a:bodyPr anchor="b"/>
          <a:lstStyle>
            <a:lvl1pPr algn="ctr">
              <a:defRPr sz="1200">
                <a:latin typeface="Garamond" pitchFamily="18" charset="0"/>
              </a:defRPr>
            </a:lvl1pPr>
          </a:lstStyle>
          <a:p>
            <a:pPr fontAlgn="base"/>
            <a:endParaRPr lang="en-US" strike="noStrike" noProof="1"/>
          </a:p>
        </p:txBody>
      </p:sp>
      <p:sp>
        <p:nvSpPr>
          <p:cNvPr id="175110" name="灯片编号占位符 175109"/>
          <p:cNvSpPr>
            <a:spLocks noGrp="1"/>
          </p:cNvSpPr>
          <p:nvPr>
            <p:ph type="sldNum" sz="quarter" idx="4"/>
          </p:nvPr>
        </p:nvSpPr>
        <p:spPr>
          <a:xfrm>
            <a:off x="6553200" y="6243638"/>
            <a:ext cx="2133600" cy="457200"/>
          </a:xfrm>
          <a:prstGeom prst="rect">
            <a:avLst/>
          </a:prstGeom>
          <a:noFill/>
          <a:ln w="9525">
            <a:noFill/>
          </a:ln>
        </p:spPr>
        <p:txBody>
          <a:bodyPr anchor="b"/>
          <a:lstStyle>
            <a:lvl1pPr algn="r">
              <a:defRPr sz="1200">
                <a:latin typeface="Garamond" pitchFamily="18" charset="0"/>
              </a:defRPr>
            </a:lvl1pPr>
          </a:lstStyle>
          <a:p>
            <a:pPr fontAlgn="base"/>
            <a:fld id="{9A0DB2DC-4C9A-4742-B13C-FB6460FD3503}" type="slidenum">
              <a:rPr lang="en-US" strike="noStrike" noProof="1" dirty="0">
                <a:latin typeface="Garamond" pitchFamily="18" charset="0"/>
                <a:ea typeface="宋体" panose="02010600030101010101" pitchFamily="2" charset="-122"/>
                <a:cs typeface="+mn-cs"/>
              </a:rPr>
            </a:fld>
            <a:endParaRPr lang="en-US" strike="noStrike" noProof="1"/>
          </a:p>
        </p:txBody>
      </p:sp>
    </p:spTree>
  </p:cSld>
  <p:clrMapOvr>
    <a:masterClrMapping/>
  </p:clrMapOvr>
  <p:transition spd="slow">
    <p:randomBar dir="vert"/>
  </p:transition>
  <p:hf sldNum="0"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lvl="0" fontAlgn="base"/>
            <a:endParaRPr lang="en-US" strike="noStrike" noProof="1"/>
          </a:p>
        </p:txBody>
      </p:sp>
      <p:sp>
        <p:nvSpPr>
          <p:cNvPr id="5" name="页脚占位符 4"/>
          <p:cNvSpPr>
            <a:spLocks noGrp="1"/>
          </p:cNvSpPr>
          <p:nvPr>
            <p:ph type="ftr" sz="quarter" idx="11"/>
          </p:nvPr>
        </p:nvSpPr>
        <p:spPr/>
        <p:txBody>
          <a:bodyPr/>
          <a:lstStyle/>
          <a:p>
            <a:pPr lvl="0" fontAlgn="base"/>
            <a:endParaRPr lang="en-US" strike="noStrike" noProof="1"/>
          </a:p>
        </p:txBody>
      </p:sp>
      <p:sp>
        <p:nvSpPr>
          <p:cNvPr id="6" name="灯片编号占位符 5"/>
          <p:cNvSpPr>
            <a:spLocks noGrp="1"/>
          </p:cNvSpPr>
          <p:nvPr>
            <p:ph type="sldNum" sz="quarter" idx="12"/>
          </p:nvPr>
        </p:nvSpPr>
        <p:spPr/>
        <p:txBody>
          <a:bodyPr/>
          <a:lstStyle/>
          <a:p>
            <a:pPr lvl="0" fontAlgn="base"/>
            <a:fld id="{9A0DB2DC-4C9A-4742-B13C-FB6460FD3503}" type="slidenum">
              <a:rPr lang="en-US" strike="noStrike" noProof="1" dirty="0">
                <a:latin typeface="Garamond" pitchFamily="18" charset="0"/>
                <a:ea typeface="宋体" panose="02010600030101010101" pitchFamily="2" charset="-122"/>
                <a:cs typeface="+mn-cs"/>
              </a:rPr>
            </a:fld>
            <a:endParaRPr lang="en-US" strike="noStrike" noProof="1"/>
          </a:p>
        </p:txBody>
      </p:sp>
    </p:spTree>
  </p:cSld>
  <p:clrMapOvr>
    <a:masterClrMapping/>
  </p:clrMapOvr>
  <p:transition spd="slow">
    <p:randomBar dir="vert"/>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7813"/>
            <a:ext cx="2057400" cy="5853112"/>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457200" y="277813"/>
            <a:ext cx="6052930" cy="5853112"/>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lvl="0" fontAlgn="base"/>
            <a:endParaRPr lang="en-US" strike="noStrike" noProof="1"/>
          </a:p>
        </p:txBody>
      </p:sp>
      <p:sp>
        <p:nvSpPr>
          <p:cNvPr id="5" name="页脚占位符 4"/>
          <p:cNvSpPr>
            <a:spLocks noGrp="1"/>
          </p:cNvSpPr>
          <p:nvPr>
            <p:ph type="ftr" sz="quarter" idx="11"/>
          </p:nvPr>
        </p:nvSpPr>
        <p:spPr/>
        <p:txBody>
          <a:bodyPr/>
          <a:lstStyle/>
          <a:p>
            <a:pPr lvl="0" fontAlgn="base"/>
            <a:endParaRPr lang="en-US" strike="noStrike" noProof="1"/>
          </a:p>
        </p:txBody>
      </p:sp>
      <p:sp>
        <p:nvSpPr>
          <p:cNvPr id="6" name="灯片编号占位符 5"/>
          <p:cNvSpPr>
            <a:spLocks noGrp="1"/>
          </p:cNvSpPr>
          <p:nvPr>
            <p:ph type="sldNum" sz="quarter" idx="12"/>
          </p:nvPr>
        </p:nvSpPr>
        <p:spPr/>
        <p:txBody>
          <a:bodyPr/>
          <a:lstStyle/>
          <a:p>
            <a:pPr lvl="0" fontAlgn="base"/>
            <a:fld id="{9A0DB2DC-4C9A-4742-B13C-FB6460FD3503}" type="slidenum">
              <a:rPr lang="en-US" strike="noStrike" noProof="1" dirty="0">
                <a:latin typeface="Garamond" pitchFamily="18" charset="0"/>
                <a:ea typeface="宋体" panose="02010600030101010101" pitchFamily="2" charset="-122"/>
                <a:cs typeface="+mn-cs"/>
              </a:rPr>
            </a:fld>
            <a:endParaRPr lang="en-US" strike="noStrike" noProof="1"/>
          </a:p>
        </p:txBody>
      </p:sp>
    </p:spTree>
  </p:cSld>
  <p:clrMapOvr>
    <a:masterClrMapping/>
  </p:clrMapOvr>
  <p:transition spd="slow">
    <p:randomBar dir="vert"/>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xAndTwoObj" preserve="1">
  <p:cSld name="标题，文本与两项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sz="half" idx="1"/>
          </p:nvPr>
        </p:nvSpPr>
        <p:spPr>
          <a:xfrm>
            <a:off x="628650" y="1825625"/>
            <a:ext cx="3886200" cy="4351338"/>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quarter" idx="2"/>
          </p:nvPr>
        </p:nvSpPr>
        <p:spPr>
          <a:xfrm>
            <a:off x="4629150" y="1825625"/>
            <a:ext cx="3886200" cy="2098675"/>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内容占位符 4"/>
          <p:cNvSpPr>
            <a:spLocks noGrp="1"/>
          </p:cNvSpPr>
          <p:nvPr>
            <p:ph sz="quarter" idx="3"/>
          </p:nvPr>
        </p:nvSpPr>
        <p:spPr>
          <a:xfrm>
            <a:off x="4629150" y="4076700"/>
            <a:ext cx="3886200" cy="2100263"/>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6" name="日期占位符 5"/>
          <p:cNvSpPr>
            <a:spLocks noGrp="1"/>
          </p:cNvSpPr>
          <p:nvPr>
            <p:ph type="dt" sz="half" idx="10"/>
          </p:nvPr>
        </p:nvSpPr>
        <p:spPr/>
        <p:txBody>
          <a:bodyPr/>
          <a:lstStyle/>
          <a:p>
            <a:pPr lvl="0" fontAlgn="base"/>
            <a:endParaRPr lang="en-US" strike="noStrike" noProof="1"/>
          </a:p>
        </p:txBody>
      </p:sp>
      <p:sp>
        <p:nvSpPr>
          <p:cNvPr id="7" name="页脚占位符 6"/>
          <p:cNvSpPr>
            <a:spLocks noGrp="1"/>
          </p:cNvSpPr>
          <p:nvPr>
            <p:ph type="ftr" sz="quarter" idx="11"/>
          </p:nvPr>
        </p:nvSpPr>
        <p:spPr/>
        <p:txBody>
          <a:bodyPr/>
          <a:lstStyle/>
          <a:p>
            <a:pPr lvl="0" fontAlgn="base"/>
            <a:endParaRPr lang="en-US" strike="noStrike" noProof="1"/>
          </a:p>
        </p:txBody>
      </p:sp>
      <p:sp>
        <p:nvSpPr>
          <p:cNvPr id="8" name="灯片编号占位符 7"/>
          <p:cNvSpPr>
            <a:spLocks noGrp="1"/>
          </p:cNvSpPr>
          <p:nvPr>
            <p:ph type="sldNum" sz="quarter" idx="12"/>
          </p:nvPr>
        </p:nvSpPr>
        <p:spPr/>
        <p:txBody>
          <a:bodyPr/>
          <a:lstStyle/>
          <a:p>
            <a:pPr lvl="0" fontAlgn="base"/>
            <a:fld id="{9A0DB2DC-4C9A-4742-B13C-FB6460FD3503}" type="slidenum">
              <a:rPr lang="en-US" strike="noStrike" noProof="1" dirty="0">
                <a:latin typeface="Garamond" pitchFamily="18" charset="0"/>
                <a:ea typeface="宋体" panose="02010600030101010101" pitchFamily="2" charset="-122"/>
                <a:cs typeface="+mn-cs"/>
              </a:rPr>
            </a:fld>
            <a:endParaRPr lang="en-US" strike="noStrike" noProof="1"/>
          </a:p>
        </p:txBody>
      </p:sp>
    </p:spTree>
  </p:cSld>
  <p:clrMapOvr>
    <a:masterClrMapping/>
  </p:clrMapOvr>
  <p:transition spd="slow">
    <p:randomBar dir="vert"/>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userDrawn="1">
  <p:cSld name="1_自定义版式">
    <p:bg>
      <p:bgPr>
        <a:blipFill rotWithShape="0">
          <a:blip r:embed="rId2" cstate="print"/>
          <a:stretch>
            <a:fillRect/>
          </a:stretch>
        </a:blipFill>
        <a:effectLst/>
      </p:bgPr>
    </p:bg>
    <p:spTree>
      <p:nvGrpSpPr>
        <p:cNvPr id="1" name=""/>
        <p:cNvGrpSpPr/>
        <p:nvPr/>
      </p:nvGrpSpPr>
      <p:grpSpPr>
        <a:xfrm>
          <a:off x="0" y="0"/>
          <a:ext cx="0" cy="0"/>
          <a:chOff x="0" y="0"/>
          <a:chExt cx="0" cy="0"/>
        </a:xfrm>
      </p:grpSpPr>
    </p:spTree>
  </p:cSld>
  <p:clrMapOvr>
    <a:masterClrMapping/>
  </p:clrMapOvr>
  <p:transition spd="slow">
    <p:randomBar dir="vert"/>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userDrawn="1">
  <p:cSld name="1_标题幻灯片">
    <p:bg>
      <p:bgPr>
        <a:blipFill rotWithShape="0">
          <a:blip r:embed="rId2" cstate="print"/>
          <a:stretch>
            <a:fillRect/>
          </a:stretch>
        </a:blipFill>
        <a:effectLst/>
      </p:bgPr>
    </p:bg>
    <p:spTree>
      <p:nvGrpSpPr>
        <p:cNvPr id="1" name=""/>
        <p:cNvGrpSpPr/>
        <p:nvPr/>
      </p:nvGrpSpPr>
      <p:grpSpPr>
        <a:xfrm>
          <a:off x="0" y="0"/>
          <a:ext cx="0" cy="0"/>
          <a:chOff x="0" y="0"/>
          <a:chExt cx="0" cy="0"/>
        </a:xfrm>
      </p:grpSpPr>
    </p:spTree>
  </p:cSld>
  <p:clrMapOvr>
    <a:masterClrMapping/>
  </p:clrMapOvr>
  <p:transition spd="slow">
    <p:randomBar dir="vert"/>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userDrawn="1">
  <p:cSld name="2_标题幻灯片">
    <p:spTree>
      <p:nvGrpSpPr>
        <p:cNvPr id="1" name=""/>
        <p:cNvGrpSpPr/>
        <p:nvPr/>
      </p:nvGrpSpPr>
      <p:grpSpPr>
        <a:xfrm>
          <a:off x="0" y="0"/>
          <a:ext cx="0" cy="0"/>
          <a:chOff x="0" y="0"/>
          <a:chExt cx="0" cy="0"/>
        </a:xfrm>
      </p:grpSpPr>
    </p:spTree>
  </p:cSld>
  <p:clrMapOvr>
    <a:masterClrMapping/>
  </p:clrMapOvr>
  <p:transition spd="slow">
    <p:randomBar dir="vert"/>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lvl="0" fontAlgn="base"/>
            <a:endParaRPr lang="en-US" strike="noStrike" noProof="1"/>
          </a:p>
        </p:txBody>
      </p:sp>
      <p:sp>
        <p:nvSpPr>
          <p:cNvPr id="5" name="页脚占位符 4"/>
          <p:cNvSpPr>
            <a:spLocks noGrp="1"/>
          </p:cNvSpPr>
          <p:nvPr>
            <p:ph type="ftr" sz="quarter" idx="11"/>
          </p:nvPr>
        </p:nvSpPr>
        <p:spPr/>
        <p:txBody>
          <a:bodyPr/>
          <a:lstStyle/>
          <a:p>
            <a:pPr lvl="0" fontAlgn="base"/>
            <a:endParaRPr lang="en-US" strike="noStrike" noProof="1"/>
          </a:p>
        </p:txBody>
      </p:sp>
      <p:sp>
        <p:nvSpPr>
          <p:cNvPr id="6" name="灯片编号占位符 5"/>
          <p:cNvSpPr>
            <a:spLocks noGrp="1"/>
          </p:cNvSpPr>
          <p:nvPr>
            <p:ph type="sldNum" sz="quarter" idx="12"/>
          </p:nvPr>
        </p:nvSpPr>
        <p:spPr/>
        <p:txBody>
          <a:bodyPr/>
          <a:lstStyle/>
          <a:p>
            <a:pPr lvl="0" fontAlgn="base"/>
            <a:fld id="{9A0DB2DC-4C9A-4742-B13C-FB6460FD3503}" type="slidenum">
              <a:rPr lang="en-US" strike="noStrike" noProof="1" dirty="0">
                <a:latin typeface="Garamond" pitchFamily="18" charset="0"/>
                <a:ea typeface="宋体" panose="02010600030101010101" pitchFamily="2" charset="-122"/>
                <a:cs typeface="+mn-cs"/>
              </a:rPr>
            </a:fld>
            <a:endParaRPr lang="en-US" strike="noStrike" noProof="1"/>
          </a:p>
        </p:txBody>
      </p:sp>
    </p:spTree>
  </p:cSld>
  <p:clrMapOvr>
    <a:masterClrMapping/>
  </p:clrMapOvr>
  <p:transition spd="slow">
    <p:randomBar dir="vert"/>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p:txBody>
      </p:sp>
      <p:sp>
        <p:nvSpPr>
          <p:cNvPr id="4" name="日期占位符 3"/>
          <p:cNvSpPr>
            <a:spLocks noGrp="1"/>
          </p:cNvSpPr>
          <p:nvPr>
            <p:ph type="dt" sz="half" idx="10"/>
          </p:nvPr>
        </p:nvSpPr>
        <p:spPr/>
        <p:txBody>
          <a:bodyPr/>
          <a:lstStyle/>
          <a:p>
            <a:pPr lvl="0" fontAlgn="base"/>
            <a:endParaRPr lang="en-US" strike="noStrike" noProof="1"/>
          </a:p>
        </p:txBody>
      </p:sp>
      <p:sp>
        <p:nvSpPr>
          <p:cNvPr id="5" name="页脚占位符 4"/>
          <p:cNvSpPr>
            <a:spLocks noGrp="1"/>
          </p:cNvSpPr>
          <p:nvPr>
            <p:ph type="ftr" sz="quarter" idx="11"/>
          </p:nvPr>
        </p:nvSpPr>
        <p:spPr/>
        <p:txBody>
          <a:bodyPr/>
          <a:lstStyle/>
          <a:p>
            <a:pPr lvl="0" fontAlgn="base"/>
            <a:endParaRPr lang="en-US" strike="noStrike" noProof="1"/>
          </a:p>
        </p:txBody>
      </p:sp>
      <p:sp>
        <p:nvSpPr>
          <p:cNvPr id="6" name="灯片编号占位符 5"/>
          <p:cNvSpPr>
            <a:spLocks noGrp="1"/>
          </p:cNvSpPr>
          <p:nvPr>
            <p:ph type="sldNum" sz="quarter" idx="12"/>
          </p:nvPr>
        </p:nvSpPr>
        <p:spPr/>
        <p:txBody>
          <a:bodyPr/>
          <a:lstStyle/>
          <a:p>
            <a:pPr lvl="0" fontAlgn="base"/>
            <a:fld id="{9A0DB2DC-4C9A-4742-B13C-FB6460FD3503}" type="slidenum">
              <a:rPr lang="en-US" strike="noStrike" noProof="1" dirty="0">
                <a:latin typeface="Garamond" pitchFamily="18" charset="0"/>
                <a:ea typeface="宋体" panose="02010600030101010101" pitchFamily="2" charset="-122"/>
                <a:cs typeface="+mn-cs"/>
              </a:rPr>
            </a:fld>
            <a:endParaRPr lang="en-US" strike="noStrike" noProof="1"/>
          </a:p>
        </p:txBody>
      </p:sp>
    </p:spTree>
  </p:cSld>
  <p:clrMapOvr>
    <a:masterClrMapping/>
  </p:clrMapOvr>
  <p:transition spd="slow">
    <p:randomBar dir="vert"/>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457200" y="1600200"/>
            <a:ext cx="4032504" cy="4530725"/>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54296" y="1600200"/>
            <a:ext cx="4032504" cy="4530725"/>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lstStyle/>
          <a:p>
            <a:pPr lvl="0" fontAlgn="base"/>
            <a:endParaRPr lang="en-US" strike="noStrike" noProof="1"/>
          </a:p>
        </p:txBody>
      </p:sp>
      <p:sp>
        <p:nvSpPr>
          <p:cNvPr id="6" name="页脚占位符 5"/>
          <p:cNvSpPr>
            <a:spLocks noGrp="1"/>
          </p:cNvSpPr>
          <p:nvPr>
            <p:ph type="ftr" sz="quarter" idx="11"/>
          </p:nvPr>
        </p:nvSpPr>
        <p:spPr/>
        <p:txBody>
          <a:bodyPr/>
          <a:lstStyle/>
          <a:p>
            <a:pPr lvl="0" fontAlgn="base"/>
            <a:endParaRPr lang="en-US" strike="noStrike" noProof="1"/>
          </a:p>
        </p:txBody>
      </p:sp>
      <p:sp>
        <p:nvSpPr>
          <p:cNvPr id="7" name="灯片编号占位符 6"/>
          <p:cNvSpPr>
            <a:spLocks noGrp="1"/>
          </p:cNvSpPr>
          <p:nvPr>
            <p:ph type="sldNum" sz="quarter" idx="12"/>
          </p:nvPr>
        </p:nvSpPr>
        <p:spPr/>
        <p:txBody>
          <a:bodyPr/>
          <a:lstStyle/>
          <a:p>
            <a:pPr lvl="0" fontAlgn="base"/>
            <a:fld id="{9A0DB2DC-4C9A-4742-B13C-FB6460FD3503}" type="slidenum">
              <a:rPr lang="en-US" strike="noStrike" noProof="1" dirty="0">
                <a:latin typeface="Garamond" pitchFamily="18" charset="0"/>
                <a:ea typeface="宋体" panose="02010600030101010101" pitchFamily="2" charset="-122"/>
                <a:cs typeface="+mn-cs"/>
              </a:rPr>
            </a:fld>
            <a:endParaRPr lang="en-US" strike="noStrike" noProof="1"/>
          </a:p>
        </p:txBody>
      </p:sp>
    </p:spTree>
  </p:cSld>
  <p:clrMapOvr>
    <a:masterClrMapping/>
  </p:clrMapOvr>
  <p:transition spd="slow">
    <p:randomBar dir="vert"/>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890081" y="2665379"/>
            <a:ext cx="3655181"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4692704" y="2665379"/>
            <a:ext cx="3673182"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lstStyle/>
          <a:p>
            <a:pPr lvl="0" fontAlgn="base"/>
            <a:endParaRPr lang="en-US" strike="noStrike" noProof="1"/>
          </a:p>
        </p:txBody>
      </p:sp>
      <p:sp>
        <p:nvSpPr>
          <p:cNvPr id="8" name="页脚占位符 7"/>
          <p:cNvSpPr>
            <a:spLocks noGrp="1"/>
          </p:cNvSpPr>
          <p:nvPr>
            <p:ph type="ftr" sz="quarter" idx="11"/>
          </p:nvPr>
        </p:nvSpPr>
        <p:spPr/>
        <p:txBody>
          <a:bodyPr/>
          <a:lstStyle/>
          <a:p>
            <a:pPr lvl="0" fontAlgn="base"/>
            <a:endParaRPr lang="en-US" strike="noStrike" noProof="1"/>
          </a:p>
        </p:txBody>
      </p:sp>
      <p:sp>
        <p:nvSpPr>
          <p:cNvPr id="9" name="灯片编号占位符 8"/>
          <p:cNvSpPr>
            <a:spLocks noGrp="1"/>
          </p:cNvSpPr>
          <p:nvPr>
            <p:ph type="sldNum" sz="quarter" idx="12"/>
          </p:nvPr>
        </p:nvSpPr>
        <p:spPr/>
        <p:txBody>
          <a:bodyPr/>
          <a:lstStyle/>
          <a:p>
            <a:pPr lvl="0" fontAlgn="base"/>
            <a:fld id="{9A0DB2DC-4C9A-4742-B13C-FB6460FD3503}" type="slidenum">
              <a:rPr lang="en-US" strike="noStrike" noProof="1" dirty="0">
                <a:latin typeface="Garamond" pitchFamily="18" charset="0"/>
                <a:ea typeface="宋体" panose="02010600030101010101" pitchFamily="2" charset="-122"/>
                <a:cs typeface="+mn-cs"/>
              </a:rPr>
            </a:fld>
            <a:endParaRPr lang="en-US" strike="noStrike" noProof="1"/>
          </a:p>
        </p:txBody>
      </p:sp>
    </p:spTree>
  </p:cSld>
  <p:clrMapOvr>
    <a:masterClrMapping/>
  </p:clrMapOvr>
  <p:transition spd="slow">
    <p:randomBar dir="vert"/>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lstStyle/>
          <a:p>
            <a:pPr lvl="0" fontAlgn="base"/>
            <a:endParaRPr lang="en-US" strike="noStrike" noProof="1"/>
          </a:p>
        </p:txBody>
      </p:sp>
      <p:sp>
        <p:nvSpPr>
          <p:cNvPr id="4" name="页脚占位符 3"/>
          <p:cNvSpPr>
            <a:spLocks noGrp="1"/>
          </p:cNvSpPr>
          <p:nvPr>
            <p:ph type="ftr" sz="quarter" idx="11"/>
          </p:nvPr>
        </p:nvSpPr>
        <p:spPr/>
        <p:txBody>
          <a:bodyPr/>
          <a:lstStyle/>
          <a:p>
            <a:pPr lvl="0" fontAlgn="base"/>
            <a:endParaRPr lang="en-US" strike="noStrike" noProof="1"/>
          </a:p>
        </p:txBody>
      </p:sp>
      <p:sp>
        <p:nvSpPr>
          <p:cNvPr id="5" name="灯片编号占位符 4"/>
          <p:cNvSpPr>
            <a:spLocks noGrp="1"/>
          </p:cNvSpPr>
          <p:nvPr>
            <p:ph type="sldNum" sz="quarter" idx="12"/>
          </p:nvPr>
        </p:nvSpPr>
        <p:spPr/>
        <p:txBody>
          <a:bodyPr/>
          <a:lstStyle/>
          <a:p>
            <a:pPr lvl="0" fontAlgn="base"/>
            <a:fld id="{9A0DB2DC-4C9A-4742-B13C-FB6460FD3503}" type="slidenum">
              <a:rPr lang="en-US" strike="noStrike" noProof="1" dirty="0">
                <a:latin typeface="Garamond" pitchFamily="18" charset="0"/>
                <a:ea typeface="宋体" panose="02010600030101010101" pitchFamily="2" charset="-122"/>
                <a:cs typeface="+mn-cs"/>
              </a:rPr>
            </a:fld>
            <a:endParaRPr lang="en-US" strike="noStrike" noProof="1"/>
          </a:p>
        </p:txBody>
      </p:sp>
    </p:spTree>
  </p:cSld>
  <p:clrMapOvr>
    <a:masterClrMapping/>
  </p:clrMapOvr>
  <p:transition spd="slow">
    <p:randomBar dir="vert"/>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lvl="0" fontAlgn="base"/>
            <a:endParaRPr lang="en-US" strike="noStrike" noProof="1"/>
          </a:p>
        </p:txBody>
      </p:sp>
      <p:sp>
        <p:nvSpPr>
          <p:cNvPr id="3" name="页脚占位符 2"/>
          <p:cNvSpPr>
            <a:spLocks noGrp="1"/>
          </p:cNvSpPr>
          <p:nvPr>
            <p:ph type="ftr" sz="quarter" idx="11"/>
          </p:nvPr>
        </p:nvSpPr>
        <p:spPr/>
        <p:txBody>
          <a:bodyPr/>
          <a:lstStyle/>
          <a:p>
            <a:pPr lvl="0" fontAlgn="base"/>
            <a:endParaRPr lang="en-US" strike="noStrike" noProof="1"/>
          </a:p>
        </p:txBody>
      </p:sp>
      <p:sp>
        <p:nvSpPr>
          <p:cNvPr id="4" name="灯片编号占位符 3"/>
          <p:cNvSpPr>
            <a:spLocks noGrp="1"/>
          </p:cNvSpPr>
          <p:nvPr>
            <p:ph type="sldNum" sz="quarter" idx="12"/>
          </p:nvPr>
        </p:nvSpPr>
        <p:spPr/>
        <p:txBody>
          <a:bodyPr/>
          <a:lstStyle/>
          <a:p>
            <a:pPr lvl="0" fontAlgn="base"/>
            <a:fld id="{9A0DB2DC-4C9A-4742-B13C-FB6460FD3503}" type="slidenum">
              <a:rPr lang="en-US" strike="noStrike" noProof="1" dirty="0">
                <a:latin typeface="Garamond" pitchFamily="18" charset="0"/>
                <a:ea typeface="宋体" panose="02010600030101010101" pitchFamily="2" charset="-122"/>
                <a:cs typeface="+mn-cs"/>
              </a:rPr>
            </a:fld>
            <a:endParaRPr lang="en-US" strike="noStrike" noProof="1"/>
          </a:p>
        </p:txBody>
      </p:sp>
    </p:spTree>
  </p:cSld>
  <p:clrMapOvr>
    <a:masterClrMapping/>
  </p:clrMapOvr>
  <p:transition spd="slow">
    <p:randomBar dir="vert"/>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lstStyle/>
          <a:p>
            <a:pPr lvl="0" fontAlgn="base"/>
            <a:endParaRPr lang="en-US" strike="noStrike" noProof="1"/>
          </a:p>
        </p:txBody>
      </p:sp>
      <p:sp>
        <p:nvSpPr>
          <p:cNvPr id="6" name="页脚占位符 5"/>
          <p:cNvSpPr>
            <a:spLocks noGrp="1"/>
          </p:cNvSpPr>
          <p:nvPr>
            <p:ph type="ftr" sz="quarter" idx="11"/>
          </p:nvPr>
        </p:nvSpPr>
        <p:spPr/>
        <p:txBody>
          <a:bodyPr/>
          <a:lstStyle/>
          <a:p>
            <a:pPr lvl="0" fontAlgn="base"/>
            <a:endParaRPr lang="en-US" strike="noStrike" noProof="1"/>
          </a:p>
        </p:txBody>
      </p:sp>
      <p:sp>
        <p:nvSpPr>
          <p:cNvPr id="7" name="灯片编号占位符 6"/>
          <p:cNvSpPr>
            <a:spLocks noGrp="1"/>
          </p:cNvSpPr>
          <p:nvPr>
            <p:ph type="sldNum" sz="quarter" idx="12"/>
          </p:nvPr>
        </p:nvSpPr>
        <p:spPr/>
        <p:txBody>
          <a:bodyPr/>
          <a:lstStyle/>
          <a:p>
            <a:pPr lvl="0" fontAlgn="base"/>
            <a:fld id="{9A0DB2DC-4C9A-4742-B13C-FB6460FD3503}" type="slidenum">
              <a:rPr lang="en-US" strike="noStrike" noProof="1" dirty="0">
                <a:latin typeface="Garamond" pitchFamily="18" charset="0"/>
                <a:ea typeface="宋体" panose="02010600030101010101" pitchFamily="2" charset="-122"/>
                <a:cs typeface="+mn-cs"/>
              </a:rPr>
            </a:fld>
            <a:endParaRPr lang="en-US" strike="noStrike" noProof="1"/>
          </a:p>
        </p:txBody>
      </p:sp>
    </p:spTree>
  </p:cSld>
  <p:clrMapOvr>
    <a:masterClrMapping/>
  </p:clrMapOvr>
  <p:transition spd="slow">
    <p:randomBar dir="vert"/>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fontAlgn="base"/>
            <a:endParaRPr lang="zh-CN" altLang="en-US" strike="noStrike" noProof="1"/>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lstStyle/>
          <a:p>
            <a:pPr lvl="0" fontAlgn="base"/>
            <a:endParaRPr lang="en-US" strike="noStrike" noProof="1"/>
          </a:p>
        </p:txBody>
      </p:sp>
      <p:sp>
        <p:nvSpPr>
          <p:cNvPr id="6" name="页脚占位符 5"/>
          <p:cNvSpPr>
            <a:spLocks noGrp="1"/>
          </p:cNvSpPr>
          <p:nvPr>
            <p:ph type="ftr" sz="quarter" idx="11"/>
          </p:nvPr>
        </p:nvSpPr>
        <p:spPr/>
        <p:txBody>
          <a:bodyPr/>
          <a:lstStyle/>
          <a:p>
            <a:pPr lvl="0" fontAlgn="base"/>
            <a:endParaRPr lang="en-US" strike="noStrike" noProof="1"/>
          </a:p>
        </p:txBody>
      </p:sp>
      <p:sp>
        <p:nvSpPr>
          <p:cNvPr id="7" name="灯片编号占位符 6"/>
          <p:cNvSpPr>
            <a:spLocks noGrp="1"/>
          </p:cNvSpPr>
          <p:nvPr>
            <p:ph type="sldNum" sz="quarter" idx="12"/>
          </p:nvPr>
        </p:nvSpPr>
        <p:spPr/>
        <p:txBody>
          <a:bodyPr/>
          <a:lstStyle/>
          <a:p>
            <a:pPr lvl="0" fontAlgn="base"/>
            <a:fld id="{9A0DB2DC-4C9A-4742-B13C-FB6460FD3503}" type="slidenum">
              <a:rPr lang="en-US" strike="noStrike" noProof="1" dirty="0">
                <a:latin typeface="Garamond" pitchFamily="18" charset="0"/>
                <a:ea typeface="宋体" panose="02010600030101010101" pitchFamily="2" charset="-122"/>
                <a:cs typeface="+mn-cs"/>
              </a:rPr>
            </a:fld>
            <a:endParaRPr lang="en-US" strike="noStrike" noProof="1"/>
          </a:p>
        </p:txBody>
      </p:sp>
    </p:spTree>
  </p:cSld>
  <p:clrMapOvr>
    <a:masterClrMapping/>
  </p:clrMapOvr>
  <p:transition spd="slow">
    <p:randomBar dir="vert"/>
  </p:transition>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6" Type="http://schemas.openxmlformats.org/officeDocument/2006/relationships/theme" Target="../theme/theme1.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标题 174081"/>
          <p:cNvSpPr>
            <a:spLocks noGrp="1"/>
          </p:cNvSpPr>
          <p:nvPr>
            <p:ph type="title"/>
          </p:nvPr>
        </p:nvSpPr>
        <p:spPr>
          <a:xfrm>
            <a:off x="457200" y="277813"/>
            <a:ext cx="8229600" cy="1139825"/>
          </a:xfrm>
          <a:prstGeom prst="rect">
            <a:avLst/>
          </a:prstGeom>
          <a:noFill/>
          <a:ln w="9525">
            <a:noFill/>
          </a:ln>
        </p:spPr>
        <p:txBody>
          <a:bodyPr anchor="t"/>
          <a:lstStyle/>
          <a:p>
            <a:pPr lvl="0" indent="0"/>
            <a:r>
              <a:rPr lang="zh-CN" altLang="en-US" dirty="0"/>
              <a:t>单击此处编辑母版标题样式</a:t>
            </a:r>
            <a:endParaRPr lang="zh-CN" altLang="en-US" dirty="0"/>
          </a:p>
        </p:txBody>
      </p:sp>
      <p:sp>
        <p:nvSpPr>
          <p:cNvPr id="1027" name="文本占位符 174082"/>
          <p:cNvSpPr>
            <a:spLocks noGrp="1"/>
          </p:cNvSpPr>
          <p:nvPr>
            <p:ph type="body"/>
          </p:nvPr>
        </p:nvSpPr>
        <p:spPr>
          <a:xfrm>
            <a:off x="457200" y="1600200"/>
            <a:ext cx="8229600" cy="4530725"/>
          </a:xfrm>
          <a:prstGeom prst="rect">
            <a:avLst/>
          </a:prstGeom>
          <a:noFill/>
          <a:ln w="9525">
            <a:noFill/>
          </a:ln>
        </p:spPr>
        <p:txBody>
          <a:bodyPr anchor="t"/>
          <a:lstStyle/>
          <a:p>
            <a:pPr lvl="0" indent="-342900"/>
            <a:r>
              <a:rPr lang="zh-CN" altLang="en-US" dirty="0"/>
              <a:t>单击此处编辑母版文本样式</a:t>
            </a:r>
            <a:endParaRPr lang="zh-CN" altLang="en-US" dirty="0"/>
          </a:p>
          <a:p>
            <a:pPr lvl="1" indent="-325120"/>
            <a:r>
              <a:rPr lang="zh-CN" altLang="en-US" dirty="0"/>
              <a:t>第二级</a:t>
            </a:r>
            <a:endParaRPr lang="zh-CN" altLang="en-US" dirty="0"/>
          </a:p>
          <a:p>
            <a:pPr lvl="2" indent="-350520"/>
            <a:r>
              <a:rPr lang="zh-CN" altLang="en-US" dirty="0"/>
              <a:t>第三级</a:t>
            </a:r>
            <a:endParaRPr lang="zh-CN" altLang="en-US" dirty="0"/>
          </a:p>
          <a:p>
            <a:pPr lvl="3" indent="-315595"/>
            <a:r>
              <a:rPr lang="zh-CN" altLang="en-US" dirty="0"/>
              <a:t>第四级</a:t>
            </a:r>
            <a:endParaRPr lang="zh-CN" altLang="en-US" dirty="0"/>
          </a:p>
          <a:p>
            <a:pPr lvl="4" indent="-339725"/>
            <a:r>
              <a:rPr lang="zh-CN" altLang="en-US" dirty="0"/>
              <a:t>第五级</a:t>
            </a:r>
            <a:endParaRPr lang="zh-CN" altLang="en-US" dirty="0"/>
          </a:p>
        </p:txBody>
      </p:sp>
      <p:sp>
        <p:nvSpPr>
          <p:cNvPr id="174084" name="日期占位符 174083"/>
          <p:cNvSpPr>
            <a:spLocks noGrp="1"/>
          </p:cNvSpPr>
          <p:nvPr>
            <p:ph type="dt" sz="half" idx="2"/>
          </p:nvPr>
        </p:nvSpPr>
        <p:spPr>
          <a:xfrm>
            <a:off x="457200" y="6243638"/>
            <a:ext cx="2133600" cy="457200"/>
          </a:xfrm>
          <a:prstGeom prst="rect">
            <a:avLst/>
          </a:prstGeom>
          <a:noFill/>
          <a:ln w="9525">
            <a:noFill/>
          </a:ln>
        </p:spPr>
        <p:txBody>
          <a:bodyPr anchor="b"/>
          <a:lstStyle>
            <a:lvl1pPr>
              <a:defRPr sz="1200">
                <a:latin typeface="Garamond" pitchFamily="18" charset="0"/>
              </a:defRPr>
            </a:lvl1pPr>
          </a:lstStyle>
          <a:p>
            <a:pPr lvl="0" fontAlgn="base"/>
            <a:endParaRPr lang="en-US" strike="noStrike" noProof="1"/>
          </a:p>
        </p:txBody>
      </p:sp>
      <p:sp>
        <p:nvSpPr>
          <p:cNvPr id="174085" name="页脚占位符 174084"/>
          <p:cNvSpPr>
            <a:spLocks noGrp="1"/>
          </p:cNvSpPr>
          <p:nvPr>
            <p:ph type="ftr" sz="quarter" idx="3"/>
          </p:nvPr>
        </p:nvSpPr>
        <p:spPr>
          <a:xfrm>
            <a:off x="3124200" y="6248400"/>
            <a:ext cx="2895600" cy="457200"/>
          </a:xfrm>
          <a:prstGeom prst="rect">
            <a:avLst/>
          </a:prstGeom>
          <a:noFill/>
          <a:ln w="9525">
            <a:noFill/>
          </a:ln>
        </p:spPr>
        <p:txBody>
          <a:bodyPr anchor="b"/>
          <a:lstStyle>
            <a:lvl1pPr algn="ctr">
              <a:defRPr sz="1200">
                <a:latin typeface="Garamond" pitchFamily="18" charset="0"/>
              </a:defRPr>
            </a:lvl1pPr>
          </a:lstStyle>
          <a:p>
            <a:pPr lvl="0" fontAlgn="base"/>
            <a:endParaRPr lang="en-US" strike="noStrike" noProof="1"/>
          </a:p>
        </p:txBody>
      </p:sp>
      <p:sp>
        <p:nvSpPr>
          <p:cNvPr id="174086" name="灯片编号占位符 174085"/>
          <p:cNvSpPr>
            <a:spLocks noGrp="1"/>
          </p:cNvSpPr>
          <p:nvPr>
            <p:ph type="sldNum" sz="quarter" idx="4"/>
          </p:nvPr>
        </p:nvSpPr>
        <p:spPr>
          <a:xfrm>
            <a:off x="6553200" y="6243638"/>
            <a:ext cx="2133600" cy="457200"/>
          </a:xfrm>
          <a:prstGeom prst="rect">
            <a:avLst/>
          </a:prstGeom>
          <a:noFill/>
          <a:ln w="9525">
            <a:noFill/>
          </a:ln>
        </p:spPr>
        <p:txBody>
          <a:bodyPr anchor="b"/>
          <a:lstStyle>
            <a:lvl1pPr algn="r">
              <a:defRPr sz="1200">
                <a:latin typeface="Garamond" pitchFamily="18" charset="0"/>
              </a:defRPr>
            </a:lvl1pPr>
          </a:lstStyle>
          <a:p>
            <a:pPr lvl="0" fontAlgn="base"/>
            <a:fld id="{9A0DB2DC-4C9A-4742-B13C-FB6460FD3503}" type="slidenum">
              <a:rPr lang="en-US" strike="noStrike" noProof="1" dirty="0">
                <a:latin typeface="Garamond" pitchFamily="18" charset="0"/>
                <a:ea typeface="宋体" panose="02010600030101010101" pitchFamily="2" charset="-122"/>
                <a:cs typeface="+mn-cs"/>
              </a:rPr>
            </a:fld>
            <a:endParaRPr lang="en-US" strike="noStrike" noProof="1"/>
          </a:p>
        </p:txBody>
      </p:sp>
      <p:sp>
        <p:nvSpPr>
          <p:cNvPr id="1031" name="任意多边形 174086"/>
          <p:cNvSpPr/>
          <p:nvPr/>
        </p:nvSpPr>
        <p:spPr>
          <a:xfrm>
            <a:off x="381000" y="228600"/>
            <a:ext cx="8229600" cy="609600"/>
          </a:xfrm>
          <a:custGeom>
            <a:avLst/>
            <a:gdLst/>
            <a:ahLst/>
            <a:cxnLst/>
            <a:rect l="0" t="0" r="0" b="0"/>
            <a:pathLst>
              <a:path w="1000" h="1000">
                <a:moveTo>
                  <a:pt x="0" y="1000"/>
                </a:moveTo>
                <a:lnTo>
                  <a:pt x="0" y="0"/>
                </a:lnTo>
                <a:lnTo>
                  <a:pt x="1000" y="0"/>
                </a:lnTo>
              </a:path>
            </a:pathLst>
          </a:custGeom>
          <a:noFill/>
          <a:ln w="19050" cap="flat" cmpd="sng">
            <a:solidFill>
              <a:schemeClr val="accent1"/>
            </a:solidFill>
            <a:prstDash val="solid"/>
            <a:miter/>
            <a:headEnd type="none" w="med" len="med"/>
            <a:tailEnd type="none" w="med" len="med"/>
          </a:ln>
        </p:spPr>
        <p:txBody>
          <a:bodyPr/>
          <a:lstStyle/>
          <a:p>
            <a:endParaRPr lang="zh-CN" altLang="en-US"/>
          </a:p>
        </p:txBody>
      </p:sp>
      <p:sp>
        <p:nvSpPr>
          <p:cNvPr id="1032" name="直接连接符 174087"/>
          <p:cNvSpPr/>
          <p:nvPr/>
        </p:nvSpPr>
        <p:spPr>
          <a:xfrm>
            <a:off x="457200" y="6172200"/>
            <a:ext cx="8229600" cy="0"/>
          </a:xfrm>
          <a:prstGeom prst="line">
            <a:avLst/>
          </a:prstGeom>
          <a:ln w="19050" cap="flat" cmpd="sng">
            <a:solidFill>
              <a:schemeClr val="accent1"/>
            </a:solidFill>
            <a:prstDash val="solid"/>
            <a:round/>
            <a:headEnd type="none" w="med" len="med"/>
            <a:tailEnd type="none" w="med" len="med"/>
          </a:ln>
        </p:spPr>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Lst>
  <p:transition spd="slow">
    <p:randomBar dir="vert"/>
  </p:transition>
  <p:hf sldNum="0" hdr="0" ftr="0" dt="0"/>
  <p:txStyles>
    <p:titleStyle>
      <a:lvl1pPr marL="0" lvl="0" indent="0" algn="l" defTabSz="914400" rtl="0" eaLnBrk="1" fontAlgn="base" latinLnBrk="0" hangingPunct="1">
        <a:lnSpc>
          <a:spcPct val="100000"/>
        </a:lnSpc>
        <a:spcBef>
          <a:spcPct val="0"/>
        </a:spcBef>
        <a:spcAft>
          <a:spcPct val="0"/>
        </a:spcAft>
        <a:buNone/>
        <a:defRPr sz="4200" b="0" i="0" u="none" kern="1200" baseline="0">
          <a:solidFill>
            <a:schemeClr val="tx2"/>
          </a:solidFill>
          <a:latin typeface="+mj-lt"/>
          <a:ea typeface="+mj-ea"/>
          <a:cs typeface="+mj-cs"/>
        </a:defRPr>
      </a:lvl1pPr>
    </p:titleStyle>
    <p:bodyStyle>
      <a:lvl1pPr marL="342900" lvl="0" indent="-342900" algn="l" defTabSz="914400" rtl="0" eaLnBrk="1" fontAlgn="base" latinLnBrk="0" hangingPunct="1">
        <a:lnSpc>
          <a:spcPct val="100000"/>
        </a:lnSpc>
        <a:spcBef>
          <a:spcPct val="20000"/>
        </a:spcBef>
        <a:spcAft>
          <a:spcPct val="0"/>
        </a:spcAft>
        <a:buClr>
          <a:schemeClr val="accent1"/>
        </a:buClr>
        <a:buSzPct val="65000"/>
        <a:buFont typeface="Wingdings" panose="05000000000000000000" pitchFamily="2" charset="2"/>
        <a:buChar char="n"/>
        <a:defRPr sz="3000" b="0" i="0" u="none" kern="1200" baseline="0">
          <a:solidFill>
            <a:schemeClr val="tx1"/>
          </a:solidFill>
          <a:latin typeface="+mn-lt"/>
          <a:ea typeface="+mn-ea"/>
          <a:cs typeface="+mn-cs"/>
        </a:defRPr>
      </a:lvl1pPr>
      <a:lvl2pPr marL="669925" lvl="1" indent="-325120" algn="l" defTabSz="914400" rtl="0" eaLnBrk="1" fontAlgn="base" latinLnBrk="0" hangingPunct="1">
        <a:lnSpc>
          <a:spcPct val="100000"/>
        </a:lnSpc>
        <a:spcBef>
          <a:spcPct val="20000"/>
        </a:spcBef>
        <a:spcAft>
          <a:spcPct val="0"/>
        </a:spcAft>
        <a:buClr>
          <a:schemeClr val="accent2"/>
        </a:buClr>
        <a:buSzPct val="60000"/>
        <a:buFont typeface="Wingdings" panose="05000000000000000000" pitchFamily="2" charset="2"/>
        <a:buChar char="q"/>
        <a:defRPr sz="2600" b="0" i="0" u="none" kern="1200" baseline="0">
          <a:solidFill>
            <a:schemeClr val="tx1"/>
          </a:solidFill>
          <a:latin typeface="+mn-lt"/>
          <a:ea typeface="+mn-ea"/>
          <a:cs typeface="+mn-cs"/>
        </a:defRPr>
      </a:lvl2pPr>
      <a:lvl3pPr marL="1022350" lvl="2" indent="-350520" algn="l" defTabSz="914400" rtl="0" eaLnBrk="1" fontAlgn="base" latinLnBrk="0" hangingPunct="1">
        <a:lnSpc>
          <a:spcPct val="100000"/>
        </a:lnSpc>
        <a:spcBef>
          <a:spcPct val="20000"/>
        </a:spcBef>
        <a:spcAft>
          <a:spcPct val="0"/>
        </a:spcAft>
        <a:buClr>
          <a:schemeClr val="accent1"/>
        </a:buClr>
        <a:buSzPct val="65000"/>
        <a:buFont typeface="Wingdings" panose="05000000000000000000" pitchFamily="2" charset="2"/>
        <a:buChar char="n"/>
        <a:defRPr sz="2200" b="0" i="0" u="none" kern="1200" baseline="0">
          <a:solidFill>
            <a:schemeClr val="tx1"/>
          </a:solidFill>
          <a:latin typeface="+mn-lt"/>
          <a:ea typeface="+mn-ea"/>
          <a:cs typeface="+mn-cs"/>
        </a:defRPr>
      </a:lvl3pPr>
      <a:lvl4pPr marL="1339850" lvl="3" indent="-315595" algn="l" defTabSz="914400" rtl="0" eaLnBrk="1" fontAlgn="base" latinLnBrk="0" hangingPunct="1">
        <a:lnSpc>
          <a:spcPct val="100000"/>
        </a:lnSpc>
        <a:spcBef>
          <a:spcPct val="20000"/>
        </a:spcBef>
        <a:spcAft>
          <a:spcPct val="0"/>
        </a:spcAft>
        <a:buClr>
          <a:schemeClr val="accent2"/>
        </a:buClr>
        <a:buSzPct val="70000"/>
        <a:buFont typeface="Wingdings" panose="05000000000000000000" pitchFamily="2" charset="2"/>
        <a:buChar char="q"/>
        <a:defRPr sz="2000" b="0" i="0" u="none" kern="1200" baseline="0">
          <a:solidFill>
            <a:schemeClr val="tx1"/>
          </a:solidFill>
          <a:latin typeface="+mn-lt"/>
          <a:ea typeface="+mn-ea"/>
          <a:cs typeface="+mn-cs"/>
        </a:defRPr>
      </a:lvl4pPr>
      <a:lvl5pPr marL="1681480" lvl="4" indent="-339725" algn="l" defTabSz="914400" rtl="0" eaLnBrk="1" fontAlgn="base" latinLnBrk="0" hangingPunct="1">
        <a:lnSpc>
          <a:spcPct val="100000"/>
        </a:lnSpc>
        <a:spcBef>
          <a:spcPct val="20000"/>
        </a:spcBef>
        <a:spcAft>
          <a:spcPct val="0"/>
        </a:spcAft>
        <a:buClr>
          <a:schemeClr val="accent1"/>
        </a:buClr>
        <a:buSzPct val="75000"/>
        <a:buFont typeface="Wingdings" panose="05000000000000000000" pitchFamily="2" charset="2"/>
        <a:buChar char="§"/>
        <a:defRPr sz="2000" b="0" i="0" u="none" kern="1200" baseline="0">
          <a:solidFill>
            <a:schemeClr val="tx1"/>
          </a:solidFill>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Clr>
          <a:schemeClr val="accent1"/>
        </a:buClr>
        <a:buSzPct val="75000"/>
        <a:buFont typeface="Wingdings" panose="05000000000000000000" pitchFamily="2" charset="2"/>
        <a:buChar char="§"/>
        <a:defRPr sz="2000" b="0" i="0" u="none" kern="1200" baseline="0">
          <a:solidFill>
            <a:schemeClr val="tx1"/>
          </a:solidFill>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Clr>
          <a:schemeClr val="accent1"/>
        </a:buClr>
        <a:buSzPct val="75000"/>
        <a:buFont typeface="Wingdings" panose="05000000000000000000" pitchFamily="2" charset="2"/>
        <a:buChar char="§"/>
        <a:defRPr sz="2000" b="0" i="0" u="none" kern="1200" baseline="0">
          <a:solidFill>
            <a:schemeClr val="tx1"/>
          </a:solidFill>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Clr>
          <a:schemeClr val="accent1"/>
        </a:buClr>
        <a:buSzPct val="75000"/>
        <a:buFont typeface="Wingdings" panose="05000000000000000000" pitchFamily="2" charset="2"/>
        <a:buChar char="§"/>
        <a:defRPr sz="2000" b="0" i="0" u="none" kern="1200" baseline="0">
          <a:solidFill>
            <a:schemeClr val="tx1"/>
          </a:solidFill>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Clr>
          <a:schemeClr val="accent1"/>
        </a:buClr>
        <a:buSzPct val="75000"/>
        <a:buFont typeface="Wingdings" panose="05000000000000000000" pitchFamily="2" charset="2"/>
        <a:buChar char="§"/>
        <a:defRPr sz="2000" b="0" i="0" u="none" kern="1200" baseline="0">
          <a:solidFill>
            <a:schemeClr val="tx1"/>
          </a:solidFill>
          <a:latin typeface="+mn-lt"/>
          <a:ea typeface="+mn-ea"/>
          <a:cs typeface="+mn-cs"/>
        </a:defRPr>
      </a:lvl9pPr>
    </p:bodyStyle>
    <p:otherStyle>
      <a:lvl1pPr marL="0" lvl="0" indent="0" algn="l" defTabSz="914400" rtl="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None/>
        <a:defRPr sz="2800"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sz="2800"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sz="2800"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sz="2800"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sz="2800"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sz="2800"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sz="2800"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sz="2800" b="0" i="0" u="none" kern="1200" baseline="0">
          <a:solidFill>
            <a:schemeClr val="tx1"/>
          </a:solidFill>
          <a:latin typeface="Arial" panose="020B0604020202020204" pitchFamily="34" charset="0"/>
          <a:ea typeface="宋体" panose="02010600030101010101" pitchFamily="2" charset="-122"/>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8.jpeg"/><Relationship Id="rId1" Type="http://schemas.openxmlformats.org/officeDocument/2006/relationships/image" Target="../media/image7.jpe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GIF"/></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9.jpe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0.jpe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4.png"/><Relationship Id="rId1" Type="http://schemas.openxmlformats.org/officeDocument/2006/relationships/image" Target="../media/image3.jpe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11.png"/></Relationships>
</file>

<file path=ppt/slides/_rels/slide36.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12.pn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15.xml"/><Relationship Id="rId1" Type="http://schemas.openxmlformats.org/officeDocument/2006/relationships/image" Target="../media/image13.jpe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5.jpeg"/></Relationships>
</file>

<file path=ppt/slides/_rels/slide40.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14.jpeg"/></Relationships>
</file>

<file path=ppt/slides/_rels/slide41.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15.jpe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7.xml"/><Relationship Id="rId1" Type="http://schemas.openxmlformats.org/officeDocument/2006/relationships/image" Target="../media/image6.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3.jpeg"/><Relationship Id="rId1"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1" name="文本框 1"/>
          <p:cNvSpPr txBox="1"/>
          <p:nvPr/>
        </p:nvSpPr>
        <p:spPr>
          <a:xfrm>
            <a:off x="1435100" y="1835150"/>
            <a:ext cx="8840788" cy="2166938"/>
          </a:xfrm>
          <a:prstGeom prst="rect">
            <a:avLst/>
          </a:prstGeom>
          <a:noFill/>
          <a:ln w="9525">
            <a:noFill/>
          </a:ln>
        </p:spPr>
        <p:txBody>
          <a:bodyPr wrap="square" anchor="t">
            <a:spAutoFit/>
          </a:bodyPr>
          <a:lstStyle/>
          <a:p>
            <a:pPr>
              <a:lnSpc>
                <a:spcPct val="135000"/>
              </a:lnSpc>
            </a:pPr>
            <a:r>
              <a:rPr lang="zh-CN" altLang="en-US" sz="3600" b="1">
                <a:latin typeface="Arial" panose="020B0604020202020204" pitchFamily="34" charset="0"/>
              </a:rPr>
              <a:t>欣赏</a:t>
            </a:r>
            <a:r>
              <a:rPr lang="zh-CN" altLang="en-US" sz="3600" b="1">
                <a:solidFill>
                  <a:srgbClr val="0000FF"/>
                </a:solidFill>
                <a:latin typeface="Arial" panose="020B0604020202020204" pitchFamily="34" charset="0"/>
              </a:rPr>
              <a:t>黄河壶口瀑布</a:t>
            </a:r>
            <a:r>
              <a:rPr lang="zh-CN" altLang="en-US" sz="3600" b="1">
                <a:latin typeface="Arial" panose="020B0604020202020204" pitchFamily="34" charset="0"/>
              </a:rPr>
              <a:t>视频</a:t>
            </a:r>
            <a:endParaRPr lang="zh-CN" altLang="en-US" sz="3600" b="1">
              <a:latin typeface="Arial" panose="020B0604020202020204" pitchFamily="34" charset="0"/>
            </a:endParaRPr>
          </a:p>
          <a:p>
            <a:pPr>
              <a:lnSpc>
                <a:spcPct val="135000"/>
              </a:lnSpc>
            </a:pPr>
            <a:endParaRPr lang="zh-CN" altLang="en-US" sz="3200" b="1">
              <a:latin typeface="Arial" panose="020B0604020202020204" pitchFamily="34" charset="0"/>
            </a:endParaRPr>
          </a:p>
          <a:p>
            <a:pPr>
              <a:lnSpc>
                <a:spcPct val="135000"/>
              </a:lnSpc>
            </a:pPr>
            <a:endParaRPr lang="zh-CN" altLang="en-US" sz="3200" b="1">
              <a:solidFill>
                <a:srgbClr val="0909EF"/>
              </a:solidFill>
              <a:latin typeface="Arial" panose="020B0604020202020204" pitchFamily="34" charset="0"/>
            </a:endParaRPr>
          </a:p>
        </p:txBody>
      </p:sp>
    </p:spTree>
  </p:cSld>
  <p:clrMapOvr>
    <a:masterClrMapping/>
  </p:clrMapOvr>
  <p:transition spd="slow">
    <p:randomBar dir="vert"/>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内容占位符 2"/>
          <p:cNvSpPr>
            <a:spLocks noGrp="1"/>
          </p:cNvSpPr>
          <p:nvPr>
            <p:ph idx="1"/>
          </p:nvPr>
        </p:nvSpPr>
        <p:spPr>
          <a:xfrm>
            <a:off x="454025" y="536575"/>
            <a:ext cx="8229600" cy="739775"/>
          </a:xfrm>
        </p:spPr>
        <p:txBody>
          <a:bodyPr anchor="t"/>
          <a:lstStyle/>
          <a:p>
            <a:r>
              <a:rPr lang="en-US" altLang="zh-CN" b="1" dirty="0"/>
              <a:t>2</a:t>
            </a:r>
            <a:r>
              <a:rPr lang="zh-CN" altLang="zh-CN" b="1" dirty="0"/>
              <a:t>、</a:t>
            </a:r>
            <a:r>
              <a:rPr lang="zh-CN" altLang="en-US" b="1" dirty="0"/>
              <a:t>壶口瀑布是怎么形成的？</a:t>
            </a:r>
            <a:endParaRPr lang="zh-CN" altLang="en-US" b="1" dirty="0"/>
          </a:p>
          <a:p>
            <a:endParaRPr lang="zh-CN" altLang="en-US"/>
          </a:p>
        </p:txBody>
      </p:sp>
      <p:sp>
        <p:nvSpPr>
          <p:cNvPr id="17410" name="文本框 3"/>
          <p:cNvSpPr txBox="1"/>
          <p:nvPr/>
        </p:nvSpPr>
        <p:spPr>
          <a:xfrm>
            <a:off x="454025" y="1611313"/>
            <a:ext cx="8235950" cy="2676525"/>
          </a:xfrm>
          <a:prstGeom prst="rect">
            <a:avLst/>
          </a:prstGeom>
          <a:noFill/>
          <a:ln w="9525">
            <a:noFill/>
          </a:ln>
        </p:spPr>
        <p:txBody>
          <a:bodyPr wrap="square" anchor="t">
            <a:spAutoFit/>
          </a:bodyPr>
          <a:lstStyle/>
          <a:p>
            <a:pPr>
              <a:lnSpc>
                <a:spcPct val="150000"/>
              </a:lnSpc>
            </a:pPr>
            <a:r>
              <a:rPr lang="zh-CN" altLang="en-US" b="1" dirty="0">
                <a:solidFill>
                  <a:srgbClr val="FF0000"/>
                </a:solidFill>
                <a:latin typeface="Arial" panose="020B0604020202020204" pitchFamily="34" charset="0"/>
              </a:rPr>
              <a:t>明确：</a:t>
            </a:r>
            <a:r>
              <a:rPr lang="zh-CN" altLang="en-US" b="1" dirty="0">
                <a:solidFill>
                  <a:srgbClr val="0909EF"/>
                </a:solidFill>
                <a:latin typeface="Arial" panose="020B0604020202020204" pitchFamily="34" charset="0"/>
              </a:rPr>
              <a:t>黄河的河床在这里由宽而窄，由高而低，于</a:t>
            </a:r>
            <a:endParaRPr lang="zh-CN" altLang="en-US" b="1" dirty="0">
              <a:solidFill>
                <a:srgbClr val="0909EF"/>
              </a:solidFill>
              <a:latin typeface="Arial" panose="020B0604020202020204" pitchFamily="34" charset="0"/>
            </a:endParaRPr>
          </a:p>
          <a:p>
            <a:pPr>
              <a:lnSpc>
                <a:spcPct val="150000"/>
              </a:lnSpc>
            </a:pPr>
            <a:r>
              <a:rPr lang="zh-CN" altLang="en-US" b="1" dirty="0">
                <a:solidFill>
                  <a:srgbClr val="0909EF"/>
                </a:solidFill>
                <a:latin typeface="Arial" panose="020B0604020202020204" pitchFamily="34" charset="0"/>
              </a:rPr>
              <a:t>           是就形成了巨大的水流。 巨大的水流从高达</a:t>
            </a:r>
            <a:endParaRPr lang="zh-CN" altLang="en-US" b="1" dirty="0">
              <a:solidFill>
                <a:srgbClr val="0909EF"/>
              </a:solidFill>
              <a:latin typeface="Arial" panose="020B0604020202020204" pitchFamily="34" charset="0"/>
            </a:endParaRPr>
          </a:p>
          <a:p>
            <a:pPr>
              <a:lnSpc>
                <a:spcPct val="150000"/>
              </a:lnSpc>
            </a:pPr>
            <a:r>
              <a:rPr lang="zh-CN" altLang="en-US" b="1" dirty="0">
                <a:solidFill>
                  <a:srgbClr val="0909EF"/>
                </a:solidFill>
                <a:latin typeface="Arial" panose="020B0604020202020204" pitchFamily="34" charset="0"/>
              </a:rPr>
              <a:t>           几十米的断面冲下，就形成了壶口瀑布。</a:t>
            </a:r>
            <a:endParaRPr lang="zh-CN" altLang="en-US" b="1" dirty="0">
              <a:solidFill>
                <a:srgbClr val="0909EF"/>
              </a:solidFill>
              <a:latin typeface="Arial" panose="020B0604020202020204" pitchFamily="34" charset="0"/>
            </a:endParaRPr>
          </a:p>
          <a:p>
            <a:pPr>
              <a:lnSpc>
                <a:spcPct val="150000"/>
              </a:lnSpc>
            </a:pPr>
            <a:endParaRPr lang="zh-CN" altLang="en-US" b="1" dirty="0">
              <a:solidFill>
                <a:srgbClr val="0909EF"/>
              </a:solidFill>
              <a:latin typeface="Arial" panose="020B0604020202020204" pitchFamily="34" charset="0"/>
            </a:endParaRPr>
          </a:p>
        </p:txBody>
      </p:sp>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7410">
                                            <p:txEl>
                                              <p:pRg st="0" end="0"/>
                                            </p:txEl>
                                          </p:spTgt>
                                        </p:tgtEl>
                                        <p:attrNameLst>
                                          <p:attrName>style.visibility</p:attrName>
                                        </p:attrNameLst>
                                      </p:cBhvr>
                                      <p:to>
                                        <p:strVal val="visible"/>
                                      </p:to>
                                    </p:set>
                                    <p:anim calcmode="lin" valueType="num">
                                      <p:cBhvr additive="base">
                                        <p:cTn id="7" dur="500" fill="hold"/>
                                        <p:tgtEl>
                                          <p:spTgt spid="17410">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7410">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17410">
                                            <p:txEl>
                                              <p:pRg st="1" end="1"/>
                                            </p:txEl>
                                          </p:spTgt>
                                        </p:tgtEl>
                                        <p:attrNameLst>
                                          <p:attrName>style.visibility</p:attrName>
                                        </p:attrNameLst>
                                      </p:cBhvr>
                                      <p:to>
                                        <p:strVal val="visible"/>
                                      </p:to>
                                    </p:set>
                                    <p:anim calcmode="lin" valueType="num">
                                      <p:cBhvr additive="base">
                                        <p:cTn id="11" dur="500" fill="hold"/>
                                        <p:tgtEl>
                                          <p:spTgt spid="17410">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17410">
                                            <p:txEl>
                                              <p:pRg st="1" end="1"/>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17410">
                                            <p:txEl>
                                              <p:pRg st="2" end="2"/>
                                            </p:txEl>
                                          </p:spTgt>
                                        </p:tgtEl>
                                        <p:attrNameLst>
                                          <p:attrName>style.visibility</p:attrName>
                                        </p:attrNameLst>
                                      </p:cBhvr>
                                      <p:to>
                                        <p:strVal val="visible"/>
                                      </p:to>
                                    </p:set>
                                    <p:anim calcmode="lin" valueType="num">
                                      <p:cBhvr additive="base">
                                        <p:cTn id="15" dur="500" fill="hold"/>
                                        <p:tgtEl>
                                          <p:spTgt spid="17410">
                                            <p:txEl>
                                              <p:pRg st="2" end="2"/>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17410">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1" name="文本占位符 109570"/>
          <p:cNvSpPr>
            <a:spLocks noGrp="1"/>
          </p:cNvSpPr>
          <p:nvPr>
            <p:ph idx="1"/>
          </p:nvPr>
        </p:nvSpPr>
        <p:spPr>
          <a:xfrm>
            <a:off x="457200" y="333375"/>
            <a:ext cx="8229600" cy="2607310"/>
          </a:xfrm>
        </p:spPr>
        <p:txBody>
          <a:bodyPr/>
          <a:lstStyle/>
          <a:p>
            <a:pPr marL="0" indent="0" fontAlgn="base">
              <a:lnSpc>
                <a:spcPct val="90000"/>
              </a:lnSpc>
              <a:buNone/>
            </a:pPr>
            <a:r>
              <a:rPr lang="en-US" altLang="zh-CN" sz="2600" b="1" strike="noStrike" noProof="1"/>
              <a:t>3</a:t>
            </a:r>
            <a:r>
              <a:rPr lang="zh-CN" altLang="en-US" sz="2600" b="1" strike="noStrike" noProof="1"/>
              <a:t>、</a:t>
            </a:r>
            <a:r>
              <a:rPr lang="zh-CN" altLang="en-US" sz="2600" b="1" strike="noStrike" noProof="1">
                <a:sym typeface="+mn-ea"/>
              </a:rPr>
              <a:t>朗读第二自然段，思考</a:t>
            </a:r>
            <a:r>
              <a:rPr lang="en-US" altLang="zh-CN" sz="2600" b="1" strike="noStrike" noProof="1">
                <a:sym typeface="+mn-ea"/>
              </a:rPr>
              <a:t>:</a:t>
            </a:r>
            <a:endParaRPr lang="en-US" altLang="zh-CN" sz="2600" b="1" strike="noStrike" noProof="1">
              <a:sym typeface="+mn-ea"/>
            </a:endParaRPr>
          </a:p>
          <a:p>
            <a:pPr marL="0" indent="0" fontAlgn="base">
              <a:lnSpc>
                <a:spcPct val="90000"/>
              </a:lnSpc>
              <a:buNone/>
            </a:pPr>
            <a:r>
              <a:rPr lang="zh-CN" altLang="en-US" sz="2800" b="1" strike="noStrike" noProof="1">
                <a:solidFill>
                  <a:srgbClr val="0909EF"/>
                </a:solidFill>
              </a:rPr>
              <a:t>壶口瀑布和其他瀑布不同之处何在？</a:t>
            </a:r>
            <a:endParaRPr lang="zh-CN" altLang="en-US" sz="2600" b="1" strike="noStrike" noProof="1"/>
          </a:p>
          <a:p>
            <a:pPr marL="0" indent="0" fontAlgn="base">
              <a:lnSpc>
                <a:spcPct val="130000"/>
              </a:lnSpc>
              <a:spcBef>
                <a:spcPts val="20"/>
              </a:spcBef>
              <a:spcAft>
                <a:spcPts val="0"/>
              </a:spcAft>
              <a:buNone/>
            </a:pPr>
            <a:r>
              <a:rPr lang="zh-CN" altLang="en-US" sz="2600" b="1" strike="noStrike" noProof="1">
                <a:solidFill>
                  <a:srgbClr val="FF0000"/>
                </a:solidFill>
              </a:rPr>
              <a:t>明确：</a:t>
            </a:r>
            <a:r>
              <a:rPr lang="zh-CN" altLang="en-US" sz="2600" b="1" strike="noStrike" noProof="1"/>
              <a:t>“壶口瀑布不是从高处落下，让人们</a:t>
            </a:r>
            <a:r>
              <a:rPr lang="zh-CN" altLang="en-US" sz="2600" b="1" strike="noStrike" noProof="1">
                <a:solidFill>
                  <a:srgbClr val="FF0000"/>
                </a:solidFill>
              </a:rPr>
              <a:t>仰观</a:t>
            </a:r>
            <a:r>
              <a:rPr lang="zh-CN" altLang="en-US" sz="2600" b="1" strike="noStrike" noProof="1"/>
              <a:t>垂空的 </a:t>
            </a:r>
            <a:endParaRPr lang="zh-CN" altLang="en-US" sz="2600" b="1" strike="noStrike" noProof="1"/>
          </a:p>
          <a:p>
            <a:pPr marL="0" indent="0" fontAlgn="base">
              <a:lnSpc>
                <a:spcPct val="130000"/>
              </a:lnSpc>
              <a:spcBef>
                <a:spcPts val="20"/>
              </a:spcBef>
              <a:spcAft>
                <a:spcPts val="0"/>
              </a:spcAft>
              <a:buNone/>
            </a:pPr>
            <a:r>
              <a:rPr lang="zh-CN" altLang="en-US" sz="2600" b="1" strike="noStrike" noProof="1"/>
              <a:t>           水幕，而是由平地向更低的沟里跌去，人们只能</a:t>
            </a:r>
            <a:endParaRPr lang="zh-CN" altLang="en-US" sz="2600" b="1" strike="noStrike" noProof="1"/>
          </a:p>
          <a:p>
            <a:pPr marL="0" indent="0" fontAlgn="base">
              <a:lnSpc>
                <a:spcPct val="130000"/>
              </a:lnSpc>
              <a:spcBef>
                <a:spcPts val="20"/>
              </a:spcBef>
              <a:spcAft>
                <a:spcPts val="0"/>
              </a:spcAft>
              <a:buNone/>
            </a:pPr>
            <a:r>
              <a:rPr lang="zh-CN" altLang="en-US" sz="2600" b="1" strike="noStrike" noProof="1"/>
              <a:t>         </a:t>
            </a:r>
            <a:r>
              <a:rPr lang="zh-CN" altLang="en-US" sz="2600" b="1" strike="noStrike" noProof="1">
                <a:solidFill>
                  <a:srgbClr val="FF0000"/>
                </a:solidFill>
              </a:rPr>
              <a:t>  俯视</a:t>
            </a:r>
            <a:r>
              <a:rPr lang="zh-CN" altLang="en-US" sz="2600" b="1" strike="noStrike" noProof="1"/>
              <a:t>被急急吸去的水流。”</a:t>
            </a:r>
            <a:endParaRPr lang="zh-CN" altLang="en-US" sz="2600" b="1" strike="noStrike" noProof="1"/>
          </a:p>
          <a:p>
            <a:pPr marL="0" indent="0" fontAlgn="base">
              <a:lnSpc>
                <a:spcPct val="130000"/>
              </a:lnSpc>
              <a:spcBef>
                <a:spcPts val="20"/>
              </a:spcBef>
              <a:spcAft>
                <a:spcPts val="0"/>
              </a:spcAft>
              <a:buNone/>
            </a:pPr>
            <a:endParaRPr lang="zh-CN" altLang="en-US" b="1" strike="noStrike" noProof="1">
              <a:effectLst>
                <a:outerShdw blurRad="38100" dist="38100" dir="2700000">
                  <a:srgbClr val="C0C0C0"/>
                </a:outerShdw>
              </a:effectLst>
            </a:endParaRPr>
          </a:p>
          <a:p>
            <a:pPr fontAlgn="base">
              <a:lnSpc>
                <a:spcPct val="90000"/>
              </a:lnSpc>
              <a:buNone/>
            </a:pPr>
            <a:r>
              <a:rPr lang="zh-CN" altLang="en-US" sz="2600" b="1" strike="noStrike" noProof="1">
                <a:effectLst>
                  <a:outerShdw blurRad="38100" dist="38100" dir="2700000">
                    <a:srgbClr val="C0C0C0"/>
                  </a:outerShdw>
                </a:effectLst>
              </a:rPr>
              <a:t>   </a:t>
            </a:r>
            <a:endParaRPr lang="en-US" altLang="zh-CN" sz="2600" b="1" strike="noStrike" noProof="1"/>
          </a:p>
        </p:txBody>
      </p:sp>
      <p:pic>
        <p:nvPicPr>
          <p:cNvPr id="18434" name="Picture 2" descr="https://timgsa.baidu.com/timg?image&amp;quality=80&amp;size=b9999_10000&amp;sec=1514105016497&amp;di=b7b9c050a9af24f22ad6e8b551190abe&amp;imgtype=0&amp;src=http%3A%2F%2Fimgsrc.baidu.com%2Fimgad%2Fpic%2Fitem%2Fae51f3deb48f8c549121731531292df5e0fe7f1d.jpg"/>
          <p:cNvPicPr>
            <a:picLocks noChangeAspect="1"/>
          </p:cNvPicPr>
          <p:nvPr/>
        </p:nvPicPr>
        <p:blipFill>
          <a:blip r:embed="rId1" cstate="print"/>
          <a:stretch>
            <a:fillRect/>
          </a:stretch>
        </p:blipFill>
        <p:spPr>
          <a:xfrm>
            <a:off x="106045" y="2940050"/>
            <a:ext cx="3744595" cy="3886835"/>
          </a:xfrm>
          <a:prstGeom prst="rect">
            <a:avLst/>
          </a:prstGeom>
          <a:noFill/>
          <a:ln w="9525">
            <a:noFill/>
          </a:ln>
        </p:spPr>
      </p:pic>
      <p:pic>
        <p:nvPicPr>
          <p:cNvPr id="8293" name="Picture 2" descr="https://timgsa.baidu.com/timg?image&amp;quality=80&amp;size=b9999_10000&amp;sec=1514104428499&amp;di=69106effd4a07d84366748aabb68a842&amp;imgtype=0&amp;src=http%3A%2F%2Fs2.lvjs.com.cn%2Fuploads%2Fpc%2Fplace2%2F2016-03-28%2Fac997309-97b6-4760-bcfa-20884dd5c487.jpg"/>
          <p:cNvPicPr>
            <a:picLocks noChangeAspect="1"/>
          </p:cNvPicPr>
          <p:nvPr/>
        </p:nvPicPr>
        <p:blipFill>
          <a:blip r:embed="rId2" cstate="print"/>
          <a:srcRect t="20386" b="4614"/>
          <a:stretch>
            <a:fillRect/>
          </a:stretch>
        </p:blipFill>
        <p:spPr>
          <a:xfrm>
            <a:off x="4051935" y="2940050"/>
            <a:ext cx="5027295" cy="3886835"/>
          </a:xfrm>
          <a:prstGeom prst="rect">
            <a:avLst/>
          </a:prstGeom>
          <a:noFill/>
          <a:ln w="9525">
            <a:noFill/>
          </a:ln>
        </p:spPr>
      </p:pic>
      <p:sp>
        <p:nvSpPr>
          <p:cNvPr id="5" name="矩形 4"/>
          <p:cNvSpPr/>
          <p:nvPr/>
        </p:nvSpPr>
        <p:spPr>
          <a:xfrm>
            <a:off x="244475" y="3397250"/>
            <a:ext cx="641985" cy="2971800"/>
          </a:xfrm>
          <a:prstGeom prst="rect">
            <a:avLst/>
          </a:prstGeom>
          <a:noFill/>
          <a:ln w="9525">
            <a:noFill/>
          </a:ln>
        </p:spPr>
        <p:txBody>
          <a:bodyPr wrap="none" anchor="t">
            <a:spAutoFit/>
          </a:bodyPr>
          <a:lstStyle/>
          <a:p>
            <a:pPr eaLnBrk="0" hangingPunct="0">
              <a:lnSpc>
                <a:spcPct val="130000"/>
              </a:lnSpc>
            </a:pPr>
            <a:r>
              <a:rPr lang="zh-CN" altLang="en-US" sz="3600" b="1" dirty="0">
                <a:solidFill>
                  <a:srgbClr val="009900"/>
                </a:solidFill>
                <a:latin typeface="楷体" pitchFamily="49" charset="-122"/>
                <a:ea typeface="楷体" pitchFamily="49" charset="-122"/>
              </a:rPr>
              <a:t>庐</a:t>
            </a:r>
            <a:endParaRPr lang="zh-CN" altLang="en-US" sz="3600" b="1" dirty="0">
              <a:solidFill>
                <a:srgbClr val="009900"/>
              </a:solidFill>
              <a:latin typeface="楷体" pitchFamily="49" charset="-122"/>
              <a:ea typeface="楷体" pitchFamily="49" charset="-122"/>
            </a:endParaRPr>
          </a:p>
          <a:p>
            <a:pPr eaLnBrk="0" hangingPunct="0">
              <a:lnSpc>
                <a:spcPct val="130000"/>
              </a:lnSpc>
            </a:pPr>
            <a:r>
              <a:rPr lang="zh-CN" altLang="en-US" sz="3600" b="1" dirty="0">
                <a:solidFill>
                  <a:srgbClr val="009900"/>
                </a:solidFill>
                <a:latin typeface="楷体" pitchFamily="49" charset="-122"/>
                <a:ea typeface="楷体" pitchFamily="49" charset="-122"/>
              </a:rPr>
              <a:t>山</a:t>
            </a:r>
            <a:endParaRPr lang="zh-CN" altLang="en-US" sz="3600" b="1" dirty="0">
              <a:solidFill>
                <a:srgbClr val="009900"/>
              </a:solidFill>
              <a:latin typeface="楷体" pitchFamily="49" charset="-122"/>
              <a:ea typeface="楷体" pitchFamily="49" charset="-122"/>
            </a:endParaRPr>
          </a:p>
          <a:p>
            <a:pPr eaLnBrk="0" hangingPunct="0">
              <a:lnSpc>
                <a:spcPct val="130000"/>
              </a:lnSpc>
            </a:pPr>
            <a:r>
              <a:rPr lang="zh-CN" altLang="en-US" sz="3600" b="1" dirty="0">
                <a:solidFill>
                  <a:srgbClr val="009900"/>
                </a:solidFill>
                <a:latin typeface="楷体" pitchFamily="49" charset="-122"/>
                <a:ea typeface="楷体" pitchFamily="49" charset="-122"/>
              </a:rPr>
              <a:t>瀑</a:t>
            </a:r>
            <a:endParaRPr lang="zh-CN" altLang="en-US" sz="3600" b="1" dirty="0">
              <a:solidFill>
                <a:srgbClr val="009900"/>
              </a:solidFill>
              <a:latin typeface="楷体" pitchFamily="49" charset="-122"/>
              <a:ea typeface="楷体" pitchFamily="49" charset="-122"/>
            </a:endParaRPr>
          </a:p>
          <a:p>
            <a:pPr eaLnBrk="0" hangingPunct="0">
              <a:lnSpc>
                <a:spcPct val="130000"/>
              </a:lnSpc>
            </a:pPr>
            <a:r>
              <a:rPr lang="zh-CN" altLang="en-US" sz="3600" b="1" dirty="0">
                <a:solidFill>
                  <a:srgbClr val="009900"/>
                </a:solidFill>
                <a:latin typeface="楷体" pitchFamily="49" charset="-122"/>
                <a:ea typeface="楷体" pitchFamily="49" charset="-122"/>
              </a:rPr>
              <a:t>布</a:t>
            </a:r>
            <a:endParaRPr lang="zh-CN" altLang="en-US" sz="3600" b="1" dirty="0">
              <a:solidFill>
                <a:srgbClr val="009900"/>
              </a:solidFill>
              <a:latin typeface="楷体" pitchFamily="49" charset="-122"/>
              <a:ea typeface="楷体" pitchFamily="49" charset="-122"/>
            </a:endParaRPr>
          </a:p>
        </p:txBody>
      </p:sp>
      <p:sp>
        <p:nvSpPr>
          <p:cNvPr id="8294" name="矩形 3"/>
          <p:cNvSpPr/>
          <p:nvPr/>
        </p:nvSpPr>
        <p:spPr>
          <a:xfrm>
            <a:off x="6747510" y="5916930"/>
            <a:ext cx="2038350" cy="711200"/>
          </a:xfrm>
          <a:prstGeom prst="rect">
            <a:avLst/>
          </a:prstGeom>
          <a:noFill/>
          <a:ln w="9525">
            <a:noFill/>
          </a:ln>
        </p:spPr>
        <p:txBody>
          <a:bodyPr wrap="none" anchor="t">
            <a:spAutoFit/>
          </a:bodyPr>
          <a:lstStyle/>
          <a:p>
            <a:pPr eaLnBrk="0" hangingPunct="0">
              <a:lnSpc>
                <a:spcPct val="130000"/>
              </a:lnSpc>
            </a:pPr>
            <a:r>
              <a:rPr lang="zh-CN" altLang="en-US" sz="3600" b="1" dirty="0">
                <a:solidFill>
                  <a:srgbClr val="00FF00"/>
                </a:solidFill>
                <a:latin typeface="楷体" pitchFamily="49" charset="-122"/>
                <a:ea typeface="楷体" pitchFamily="49" charset="-122"/>
              </a:rPr>
              <a:t>壶口瀑布</a:t>
            </a:r>
            <a:endParaRPr lang="zh-CN" altLang="en-US" sz="3600" b="1" dirty="0">
              <a:solidFill>
                <a:srgbClr val="00FF00"/>
              </a:solidFill>
              <a:latin typeface="楷体" pitchFamily="49" charset="-122"/>
              <a:ea typeface="楷体" pitchFamily="49" charset="-122"/>
            </a:endParaRPr>
          </a:p>
        </p:txBody>
      </p:sp>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09571">
                                            <p:txEl>
                                              <p:pRg st="2" end="2"/>
                                            </p:txEl>
                                          </p:spTgt>
                                        </p:tgtEl>
                                        <p:attrNameLst>
                                          <p:attrName>style.visibility</p:attrName>
                                        </p:attrNameLst>
                                      </p:cBhvr>
                                      <p:to>
                                        <p:strVal val="visible"/>
                                      </p:to>
                                    </p:set>
                                    <p:anim calcmode="lin" valueType="num">
                                      <p:cBhvr additive="base">
                                        <p:cTn id="7" dur="500" fill="hold"/>
                                        <p:tgtEl>
                                          <p:spTgt spid="109571">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09571">
                                            <p:txEl>
                                              <p:pRg st="2" end="2"/>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109571">
                                            <p:txEl>
                                              <p:pRg st="3" end="3"/>
                                            </p:txEl>
                                          </p:spTgt>
                                        </p:tgtEl>
                                        <p:attrNameLst>
                                          <p:attrName>style.visibility</p:attrName>
                                        </p:attrNameLst>
                                      </p:cBhvr>
                                      <p:to>
                                        <p:strVal val="visible"/>
                                      </p:to>
                                    </p:set>
                                    <p:anim calcmode="lin" valueType="num">
                                      <p:cBhvr additive="base">
                                        <p:cTn id="11" dur="500" fill="hold"/>
                                        <p:tgtEl>
                                          <p:spTgt spid="109571">
                                            <p:txEl>
                                              <p:pRg st="3" end="3"/>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109571">
                                            <p:txEl>
                                              <p:pRg st="3" end="3"/>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109571">
                                            <p:txEl>
                                              <p:pRg st="4" end="4"/>
                                            </p:txEl>
                                          </p:spTgt>
                                        </p:tgtEl>
                                        <p:attrNameLst>
                                          <p:attrName>style.visibility</p:attrName>
                                        </p:attrNameLst>
                                      </p:cBhvr>
                                      <p:to>
                                        <p:strVal val="visible"/>
                                      </p:to>
                                    </p:set>
                                    <p:anim calcmode="lin" valueType="num">
                                      <p:cBhvr additive="base">
                                        <p:cTn id="15" dur="500" fill="hold"/>
                                        <p:tgtEl>
                                          <p:spTgt spid="109571">
                                            <p:txEl>
                                              <p:pRg st="4" end="4"/>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109571">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nodeType="clickEffect">
                                  <p:stCondLst>
                                    <p:cond delay="0"/>
                                  </p:stCondLst>
                                  <p:childTnLst>
                                    <p:set>
                                      <p:cBhvr>
                                        <p:cTn id="20" dur="1" fill="hold">
                                          <p:stCondLst>
                                            <p:cond delay="0"/>
                                          </p:stCondLst>
                                        </p:cTn>
                                        <p:tgtEl>
                                          <p:spTgt spid="18434"/>
                                        </p:tgtEl>
                                        <p:attrNameLst>
                                          <p:attrName>style.visibility</p:attrName>
                                        </p:attrNameLst>
                                      </p:cBhvr>
                                      <p:to>
                                        <p:strVal val="visible"/>
                                      </p:to>
                                    </p:set>
                                    <p:anim calcmode="lin" valueType="num">
                                      <p:cBhvr additive="base">
                                        <p:cTn id="21" dur="500" fill="hold"/>
                                        <p:tgtEl>
                                          <p:spTgt spid="18434"/>
                                        </p:tgtEl>
                                        <p:attrNameLst>
                                          <p:attrName>ppt_x</p:attrName>
                                        </p:attrNameLst>
                                      </p:cBhvr>
                                      <p:tavLst>
                                        <p:tav tm="0">
                                          <p:val>
                                            <p:strVal val="#ppt_x"/>
                                          </p:val>
                                        </p:tav>
                                        <p:tav tm="100000">
                                          <p:val>
                                            <p:strVal val="#ppt_x"/>
                                          </p:val>
                                        </p:tav>
                                      </p:tavLst>
                                    </p:anim>
                                    <p:anim calcmode="lin" valueType="num">
                                      <p:cBhvr additive="base">
                                        <p:cTn id="22" dur="500" fill="hold"/>
                                        <p:tgtEl>
                                          <p:spTgt spid="18434"/>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nodeType="clickEffect">
                                  <p:stCondLst>
                                    <p:cond delay="0"/>
                                  </p:stCondLst>
                                  <p:childTnLst>
                                    <p:set>
                                      <p:cBhvr>
                                        <p:cTn id="26" dur="1" fill="hold">
                                          <p:stCondLst>
                                            <p:cond delay="0"/>
                                          </p:stCondLst>
                                        </p:cTn>
                                        <p:tgtEl>
                                          <p:spTgt spid="8293"/>
                                        </p:tgtEl>
                                        <p:attrNameLst>
                                          <p:attrName>style.visibility</p:attrName>
                                        </p:attrNameLst>
                                      </p:cBhvr>
                                      <p:to>
                                        <p:strVal val="visible"/>
                                      </p:to>
                                    </p:set>
                                    <p:anim calcmode="lin" valueType="num">
                                      <p:cBhvr additive="base">
                                        <p:cTn id="27" dur="500" fill="hold"/>
                                        <p:tgtEl>
                                          <p:spTgt spid="8293"/>
                                        </p:tgtEl>
                                        <p:attrNameLst>
                                          <p:attrName>ppt_x</p:attrName>
                                        </p:attrNameLst>
                                      </p:cBhvr>
                                      <p:tavLst>
                                        <p:tav tm="0">
                                          <p:val>
                                            <p:strVal val="#ppt_x"/>
                                          </p:val>
                                        </p:tav>
                                        <p:tav tm="100000">
                                          <p:val>
                                            <p:strVal val="#ppt_x"/>
                                          </p:val>
                                        </p:tav>
                                      </p:tavLst>
                                    </p:anim>
                                    <p:anim calcmode="lin" valueType="num">
                                      <p:cBhvr additive="base">
                                        <p:cTn id="28" dur="500" fill="hold"/>
                                        <p:tgtEl>
                                          <p:spTgt spid="8293"/>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grpId="0" nodeType="clickEffect">
                                  <p:stCondLst>
                                    <p:cond delay="0"/>
                                  </p:stCondLst>
                                  <p:childTnLst>
                                    <p:set>
                                      <p:cBhvr>
                                        <p:cTn id="32" dur="1" fill="hold">
                                          <p:stCondLst>
                                            <p:cond delay="0"/>
                                          </p:stCondLst>
                                        </p:cTn>
                                        <p:tgtEl>
                                          <p:spTgt spid="5"/>
                                        </p:tgtEl>
                                        <p:attrNameLst>
                                          <p:attrName>style.visibility</p:attrName>
                                        </p:attrNameLst>
                                      </p:cBhvr>
                                      <p:to>
                                        <p:strVal val="visible"/>
                                      </p:to>
                                    </p:set>
                                    <p:animEffect transition="in" filter="fade">
                                      <p:cBhvr>
                                        <p:cTn id="33" dur="1000"/>
                                        <p:tgtEl>
                                          <p:spTgt spid="5"/>
                                        </p:tgtEl>
                                      </p:cBhvr>
                                    </p:animEffect>
                                    <p:anim calcmode="lin" valueType="num">
                                      <p:cBhvr>
                                        <p:cTn id="34" dur="1000" fill="hold"/>
                                        <p:tgtEl>
                                          <p:spTgt spid="5"/>
                                        </p:tgtEl>
                                        <p:attrNameLst>
                                          <p:attrName>ppt_x</p:attrName>
                                        </p:attrNameLst>
                                      </p:cBhvr>
                                      <p:tavLst>
                                        <p:tav tm="0">
                                          <p:val>
                                            <p:strVal val="#ppt_x"/>
                                          </p:val>
                                        </p:tav>
                                        <p:tav tm="100000">
                                          <p:val>
                                            <p:strVal val="#ppt_x"/>
                                          </p:val>
                                        </p:tav>
                                      </p:tavLst>
                                    </p:anim>
                                    <p:anim calcmode="lin" valueType="num">
                                      <p:cBhvr>
                                        <p:cTn id="35"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2" presetClass="entr" presetSubtype="4" fill="hold" grpId="0" nodeType="clickEffect">
                                  <p:stCondLst>
                                    <p:cond delay="0"/>
                                  </p:stCondLst>
                                  <p:childTnLst>
                                    <p:set>
                                      <p:cBhvr>
                                        <p:cTn id="39" dur="1" fill="hold">
                                          <p:stCondLst>
                                            <p:cond delay="0"/>
                                          </p:stCondLst>
                                        </p:cTn>
                                        <p:tgtEl>
                                          <p:spTgt spid="8294"/>
                                        </p:tgtEl>
                                        <p:attrNameLst>
                                          <p:attrName>style.visibility</p:attrName>
                                        </p:attrNameLst>
                                      </p:cBhvr>
                                      <p:to>
                                        <p:strVal val="visible"/>
                                      </p:to>
                                    </p:set>
                                    <p:anim calcmode="lin" valueType="num">
                                      <p:cBhvr additive="base">
                                        <p:cTn id="40" dur="500" fill="hold"/>
                                        <p:tgtEl>
                                          <p:spTgt spid="8294"/>
                                        </p:tgtEl>
                                        <p:attrNameLst>
                                          <p:attrName>ppt_x</p:attrName>
                                        </p:attrNameLst>
                                      </p:cBhvr>
                                      <p:tavLst>
                                        <p:tav tm="0">
                                          <p:val>
                                            <p:strVal val="#ppt_x"/>
                                          </p:val>
                                        </p:tav>
                                        <p:tav tm="100000">
                                          <p:val>
                                            <p:strVal val="#ppt_x"/>
                                          </p:val>
                                        </p:tav>
                                      </p:tavLst>
                                    </p:anim>
                                    <p:anim calcmode="lin" valueType="num">
                                      <p:cBhvr additive="base">
                                        <p:cTn id="41" dur="500" fill="hold"/>
                                        <p:tgtEl>
                                          <p:spTgt spid="829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829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385763" y="425450"/>
            <a:ext cx="7969250" cy="2027555"/>
          </a:xfrm>
          <a:prstGeom prst="rect">
            <a:avLst/>
          </a:prstGeom>
          <a:noFill/>
        </p:spPr>
        <p:txBody>
          <a:bodyPr wrap="square" rtlCol="0" anchor="t">
            <a:spAutoFit/>
          </a:bodyPr>
          <a:lstStyle/>
          <a:p>
            <a:pPr>
              <a:lnSpc>
                <a:spcPct val="90000"/>
              </a:lnSpc>
              <a:buNone/>
            </a:pPr>
            <a:r>
              <a:rPr lang="zh-CN" altLang="en-US" b="1" noProof="1">
                <a:effectLst>
                  <a:outerShdw blurRad="38100" dist="38100" dir="2700000">
                    <a:srgbClr val="C0C0C0"/>
                  </a:outerShdw>
                </a:effectLst>
                <a:latin typeface="Arial" panose="020B0604020202020204" pitchFamily="34" charset="0"/>
                <a:ea typeface="宋体" panose="02010600030101010101" pitchFamily="2" charset="-122"/>
                <a:cs typeface="+mn-cs"/>
                <a:sym typeface="+mn-ea"/>
              </a:rPr>
              <a:t>  </a:t>
            </a:r>
            <a:r>
              <a:rPr lang="en-US" altLang="zh-CN" b="1" noProof="1">
                <a:effectLst>
                  <a:outerShdw blurRad="38100" dist="38100" dir="2700000">
                    <a:srgbClr val="C0C0C0"/>
                  </a:outerShdw>
                </a:effectLst>
                <a:latin typeface="Arial" panose="020B0604020202020204" pitchFamily="34" charset="0"/>
                <a:ea typeface="宋体" panose="02010600030101010101" pitchFamily="2" charset="-122"/>
                <a:cs typeface="+mn-cs"/>
                <a:sym typeface="+mn-ea"/>
              </a:rPr>
              <a:t>4</a:t>
            </a:r>
            <a:r>
              <a:rPr lang="zh-CN" altLang="en-US" b="1" noProof="1">
                <a:effectLst>
                  <a:outerShdw blurRad="38100" dist="38100" dir="2700000">
                    <a:srgbClr val="C0C0C0"/>
                  </a:outerShdw>
                </a:effectLst>
                <a:latin typeface="Arial" panose="020B0604020202020204" pitchFamily="34" charset="0"/>
                <a:ea typeface="宋体" panose="02010600030101010101" pitchFamily="2" charset="-122"/>
                <a:cs typeface="+mn-cs"/>
                <a:sym typeface="+mn-ea"/>
              </a:rPr>
              <a:t>、</a:t>
            </a:r>
            <a:r>
              <a:rPr lang="zh-CN" altLang="en-US" b="1" noProof="1">
                <a:latin typeface="Arial" panose="020B0604020202020204" pitchFamily="34" charset="0"/>
                <a:ea typeface="宋体" panose="02010600030101010101" pitchFamily="2" charset="-122"/>
                <a:cs typeface="+mn-cs"/>
                <a:sym typeface="+mn-ea"/>
              </a:rPr>
              <a:t>作者曾两次到过壶口瀑布，</a:t>
            </a:r>
            <a:r>
              <a:rPr lang="zh-CN" altLang="en-US" b="1" noProof="1">
                <a:solidFill>
                  <a:srgbClr val="0909EF"/>
                </a:solidFill>
                <a:latin typeface="Arial" panose="020B0604020202020204" pitchFamily="34" charset="0"/>
                <a:ea typeface="宋体" panose="02010600030101010101" pitchFamily="2" charset="-122"/>
                <a:cs typeface="+mn-cs"/>
                <a:sym typeface="+mn-ea"/>
              </a:rPr>
              <a:t>初次相识</a:t>
            </a:r>
            <a:r>
              <a:rPr lang="zh-CN" altLang="en-US" b="1" noProof="1">
                <a:latin typeface="Arial" panose="020B0604020202020204" pitchFamily="34" charset="0"/>
                <a:ea typeface="宋体" panose="02010600030101010101" pitchFamily="2" charset="-122"/>
                <a:cs typeface="+mn-cs"/>
                <a:sym typeface="+mn-ea"/>
              </a:rPr>
              <a:t>，壶口瀑布给他留下了怎样的印象呢？</a:t>
            </a:r>
            <a:endParaRPr lang="zh-CN" altLang="en-US" b="1" noProof="1">
              <a:solidFill>
                <a:srgbClr val="FF9900"/>
              </a:solidFill>
              <a:effectLst>
                <a:outerShdw blurRad="38100" dist="38100" dir="2700000">
                  <a:srgbClr val="C0C0C0"/>
                </a:outerShdw>
              </a:effectLst>
            </a:endParaRPr>
          </a:p>
          <a:p>
            <a:pPr>
              <a:lnSpc>
                <a:spcPct val="90000"/>
              </a:lnSpc>
              <a:buNone/>
            </a:pPr>
            <a:endParaRPr lang="zh-CN" altLang="en-US" b="1" noProof="1">
              <a:effectLst>
                <a:outerShdw blurRad="38100" dist="38100" dir="2700000">
                  <a:srgbClr val="C0C0C0"/>
                </a:outerShdw>
              </a:effectLst>
            </a:endParaRPr>
          </a:p>
          <a:p>
            <a:pPr>
              <a:lnSpc>
                <a:spcPct val="90000"/>
              </a:lnSpc>
              <a:buNone/>
            </a:pPr>
            <a:r>
              <a:rPr lang="zh-CN" altLang="en-US" b="1" noProof="1">
                <a:latin typeface="Arial" panose="020B0604020202020204" pitchFamily="34" charset="0"/>
                <a:ea typeface="宋体" panose="02010600030101010101" pitchFamily="2" charset="-122"/>
                <a:cs typeface="+mn-cs"/>
                <a:sym typeface="+mn-ea"/>
              </a:rPr>
              <a:t>        </a:t>
            </a:r>
            <a:r>
              <a:rPr lang="zh-CN" altLang="en-US" b="1" noProof="1">
                <a:solidFill>
                  <a:srgbClr val="FF0000"/>
                </a:solidFill>
                <a:effectLst>
                  <a:outerShdw blurRad="38100" dist="38100" dir="2700000">
                    <a:srgbClr val="C0C0C0"/>
                  </a:outerShdw>
                </a:effectLst>
                <a:latin typeface="Arial" panose="020B0604020202020204" pitchFamily="34" charset="0"/>
                <a:ea typeface="宋体" panose="02010600030101010101" pitchFamily="2" charset="-122"/>
                <a:cs typeface="+mn-cs"/>
                <a:sym typeface="+mn-ea"/>
              </a:rPr>
              <a:t>危险、气势磅礴、令人胆战心惊</a:t>
            </a:r>
            <a:r>
              <a:rPr lang="en-US" altLang="zh-CN" b="1" noProof="1">
                <a:solidFill>
                  <a:srgbClr val="FF0000"/>
                </a:solidFill>
                <a:effectLst>
                  <a:outerShdw blurRad="38100" dist="38100" dir="2700000">
                    <a:srgbClr val="C0C0C0"/>
                  </a:outerShdw>
                </a:effectLst>
                <a:latin typeface="Arial" panose="020B0604020202020204" pitchFamily="34" charset="0"/>
                <a:ea typeface="宋体" panose="02010600030101010101" pitchFamily="2" charset="-122"/>
                <a:cs typeface="+mn-cs"/>
                <a:sym typeface="+mn-ea"/>
              </a:rPr>
              <a:t>……</a:t>
            </a:r>
            <a:endParaRPr lang="en-US" altLang="zh-CN" b="1" noProof="1">
              <a:solidFill>
                <a:srgbClr val="FF0000"/>
              </a:solidFill>
              <a:effectLst>
                <a:outerShdw blurRad="38100" dist="38100" dir="2700000">
                  <a:srgbClr val="C0C0C0"/>
                </a:outerShdw>
              </a:effectLst>
            </a:endParaRPr>
          </a:p>
          <a:p>
            <a:pPr>
              <a:lnSpc>
                <a:spcPct val="90000"/>
              </a:lnSpc>
            </a:pPr>
            <a:endParaRPr lang="en-US" altLang="zh-CN" b="1" noProof="1">
              <a:solidFill>
                <a:srgbClr val="FF0000"/>
              </a:solidFill>
              <a:effectLst>
                <a:outerShdw blurRad="38100" dist="38100" dir="2700000">
                  <a:srgbClr val="C0C0C0"/>
                </a:outerShdw>
              </a:effectLst>
            </a:endParaRPr>
          </a:p>
        </p:txBody>
      </p:sp>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xEl>
                                              <p:pRg st="2" end="2"/>
                                            </p:txEl>
                                          </p:spTgt>
                                        </p:tgtEl>
                                        <p:attrNameLst>
                                          <p:attrName>style.visibility</p:attrName>
                                        </p:attrNameLst>
                                      </p:cBhvr>
                                      <p:to>
                                        <p:strVal val="visible"/>
                                      </p:to>
                                    </p:set>
                                    <p:anim calcmode="lin" valueType="num">
                                      <p:cBhvr additive="base">
                                        <p:cTn id="7" dur="500" fill="hold"/>
                                        <p:tgtEl>
                                          <p:spTgt spid="4">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1491" name="文本占位符 191490"/>
          <p:cNvSpPr>
            <a:spLocks noGrp="1"/>
          </p:cNvSpPr>
          <p:nvPr>
            <p:ph idx="1"/>
          </p:nvPr>
        </p:nvSpPr>
        <p:spPr>
          <a:xfrm>
            <a:off x="539552" y="1340768"/>
            <a:ext cx="8229600" cy="4530725"/>
          </a:xfrm>
        </p:spPr>
        <p:txBody>
          <a:bodyPr/>
          <a:lstStyle/>
          <a:p>
            <a:pPr fontAlgn="base">
              <a:buNone/>
            </a:pPr>
            <a:r>
              <a:rPr lang="en-US" altLang="zh-CN" b="1" strike="noStrike" noProof="1"/>
              <a:t>        </a:t>
            </a:r>
            <a:r>
              <a:rPr lang="zh-CN" altLang="en-US" b="1" strike="noStrike" noProof="1">
                <a:solidFill>
                  <a:srgbClr val="FF0000"/>
                </a:solidFill>
              </a:rPr>
              <a:t>雨季</a:t>
            </a:r>
            <a:r>
              <a:rPr lang="zh-CN" altLang="en-US" b="1" strike="noStrike" noProof="1"/>
              <a:t>的壶口瀑布这样令人胆战心惊，那么</a:t>
            </a:r>
            <a:r>
              <a:rPr lang="zh-CN" altLang="en-US" b="1" strike="noStrike" noProof="1">
                <a:solidFill>
                  <a:srgbClr val="FF0000"/>
                </a:solidFill>
              </a:rPr>
              <a:t>枯水季</a:t>
            </a:r>
            <a:r>
              <a:rPr lang="zh-CN" altLang="en-US" b="1" strike="noStrike" noProof="1"/>
              <a:t>的壶口又以怎样的面貌展现在作者面前呢？</a:t>
            </a:r>
            <a:endParaRPr lang="zh-CN" altLang="en-US" b="1" strike="noStrike" noProof="1"/>
          </a:p>
          <a:p>
            <a:pPr fontAlgn="base">
              <a:buNone/>
            </a:pPr>
            <a:endParaRPr lang="zh-CN" altLang="en-US" b="1" strike="noStrike" noProof="1"/>
          </a:p>
          <a:p>
            <a:pPr fontAlgn="base"/>
            <a:endParaRPr lang="zh-CN" altLang="en-US" strike="noStrike" noProof="1"/>
          </a:p>
        </p:txBody>
      </p:sp>
      <p:sp>
        <p:nvSpPr>
          <p:cNvPr id="3" name="矩形 2"/>
          <p:cNvSpPr/>
          <p:nvPr/>
        </p:nvSpPr>
        <p:spPr>
          <a:xfrm>
            <a:off x="683568" y="3573016"/>
            <a:ext cx="8136904" cy="954107"/>
          </a:xfrm>
          <a:prstGeom prst="rect">
            <a:avLst/>
          </a:prstGeom>
        </p:spPr>
        <p:txBody>
          <a:bodyPr wrap="square">
            <a:spAutoFit/>
          </a:bodyPr>
          <a:lstStyle/>
          <a:p>
            <a:r>
              <a:rPr lang="zh-CN" altLang="en-US" b="1" noProof="1" smtClean="0"/>
              <a:t> </a:t>
            </a:r>
            <a:r>
              <a:rPr lang="zh-CN" altLang="en-US" b="1" noProof="1" smtClean="0">
                <a:solidFill>
                  <a:srgbClr val="0909EF"/>
                </a:solidFill>
                <a:effectLst>
                  <a:outerShdw blurRad="38100" dist="38100" dir="2700000">
                    <a:srgbClr val="C0C0C0"/>
                  </a:outerShdw>
                </a:effectLst>
              </a:rPr>
              <a:t>朗读课文第三至第五自然段，让我们和作者一起再访壶口。</a:t>
            </a:r>
            <a:r>
              <a:rPr lang="zh-CN" altLang="en-US" noProof="1" smtClean="0"/>
              <a:t> </a:t>
            </a:r>
            <a:r>
              <a:rPr lang="zh-CN" altLang="en-US" b="1" noProof="1" smtClean="0"/>
              <a:t>（注意读出气势来）</a:t>
            </a:r>
            <a:r>
              <a:rPr lang="zh-CN" altLang="en-US" noProof="1" smtClean="0"/>
              <a:t> </a:t>
            </a:r>
            <a:endParaRPr lang="zh-CN" altLang="en-US" dirty="0"/>
          </a:p>
        </p:txBody>
      </p:sp>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5" name="内容占位符 110594"/>
          <p:cNvSpPr>
            <a:spLocks noGrp="1"/>
          </p:cNvSpPr>
          <p:nvPr>
            <p:ph idx="1"/>
          </p:nvPr>
        </p:nvSpPr>
        <p:spPr>
          <a:xfrm>
            <a:off x="457200" y="1069340"/>
            <a:ext cx="8229600" cy="4933950"/>
          </a:xfrm>
        </p:spPr>
        <p:txBody>
          <a:bodyPr anchor="t"/>
          <a:lstStyle/>
          <a:p>
            <a:endParaRPr lang="en-US" altLang="zh-CN" b="1" dirty="0"/>
          </a:p>
          <a:p>
            <a:r>
              <a:rPr lang="en-US" altLang="zh-CN" b="1" dirty="0"/>
              <a:t>5</a:t>
            </a:r>
            <a:r>
              <a:rPr lang="zh-CN" altLang="en-US" b="1" dirty="0"/>
              <a:t>、试比较一下壶口瀑布在</a:t>
            </a:r>
            <a:r>
              <a:rPr lang="zh-CN" altLang="en-US" b="1" dirty="0">
                <a:solidFill>
                  <a:srgbClr val="0909EF"/>
                </a:solidFill>
              </a:rPr>
              <a:t>雨季</a:t>
            </a:r>
            <a:r>
              <a:rPr lang="zh-CN" altLang="en-US" b="1" dirty="0"/>
              <a:t>和</a:t>
            </a:r>
            <a:r>
              <a:rPr lang="zh-CN" altLang="en-US" b="1" dirty="0">
                <a:solidFill>
                  <a:srgbClr val="0909EF"/>
                </a:solidFill>
              </a:rPr>
              <a:t>旱季</a:t>
            </a:r>
            <a:r>
              <a:rPr lang="zh-CN" altLang="en-US" b="1" dirty="0"/>
              <a:t>有哪些方面不同。（用简洁的语言概括）</a:t>
            </a:r>
            <a:endParaRPr lang="zh-CN" altLang="en-US" b="1" dirty="0"/>
          </a:p>
          <a:p>
            <a:endParaRPr lang="zh-CN" altLang="en-US" sz="3600" b="1" dirty="0"/>
          </a:p>
          <a:p>
            <a:r>
              <a:rPr lang="zh-CN" altLang="en-US" sz="3600" b="1" dirty="0"/>
              <a:t>明确：</a:t>
            </a:r>
            <a:r>
              <a:rPr lang="zh-CN" altLang="en-US" sz="3600" b="1" dirty="0">
                <a:solidFill>
                  <a:srgbClr val="FF0000"/>
                </a:solidFill>
                <a:effectLst/>
              </a:rPr>
              <a:t>其</a:t>
            </a:r>
            <a:r>
              <a:rPr lang="zh-CN" altLang="en-US" sz="3600" b="1" dirty="0">
                <a:solidFill>
                  <a:srgbClr val="0909EF"/>
                </a:solidFill>
                <a:effectLst/>
              </a:rPr>
              <a:t>声</a:t>
            </a:r>
            <a:r>
              <a:rPr lang="zh-CN" altLang="en-US" sz="3600" b="1" dirty="0">
                <a:solidFill>
                  <a:srgbClr val="FF0000"/>
                </a:solidFill>
                <a:effectLst/>
              </a:rPr>
              <a:t>、其</a:t>
            </a:r>
            <a:r>
              <a:rPr lang="zh-CN" altLang="en-US" sz="3600" b="1" dirty="0">
                <a:solidFill>
                  <a:srgbClr val="0909EF"/>
                </a:solidFill>
                <a:effectLst/>
              </a:rPr>
              <a:t>势</a:t>
            </a:r>
            <a:r>
              <a:rPr lang="zh-CN" altLang="en-US" sz="3600" b="1" dirty="0">
                <a:solidFill>
                  <a:srgbClr val="FF0000"/>
                </a:solidFill>
                <a:effectLst/>
              </a:rPr>
              <a:t>、其</a:t>
            </a:r>
            <a:r>
              <a:rPr lang="zh-CN" altLang="en-US" sz="3600" b="1" dirty="0">
                <a:solidFill>
                  <a:srgbClr val="0909EF"/>
                </a:solidFill>
                <a:effectLst/>
              </a:rPr>
              <a:t>景</a:t>
            </a:r>
            <a:r>
              <a:rPr lang="zh-CN" altLang="en-US" sz="3600" b="1" dirty="0">
                <a:solidFill>
                  <a:srgbClr val="FF0000"/>
                </a:solidFill>
                <a:effectLst/>
              </a:rPr>
              <a:t>以及</a:t>
            </a:r>
            <a:r>
              <a:rPr lang="zh-CN" altLang="zh-CN" sz="3600" b="1" dirty="0">
                <a:solidFill>
                  <a:srgbClr val="FF0000"/>
                </a:solidFill>
                <a:effectLst/>
              </a:rPr>
              <a:t>其给作  </a:t>
            </a:r>
            <a:endParaRPr lang="zh-CN" altLang="zh-CN" sz="3600" b="1" dirty="0">
              <a:solidFill>
                <a:srgbClr val="FF0000"/>
              </a:solidFill>
              <a:effectLst/>
            </a:endParaRPr>
          </a:p>
          <a:p>
            <a:r>
              <a:rPr lang="zh-CN" altLang="zh-CN" sz="3600" b="1" dirty="0">
                <a:solidFill>
                  <a:srgbClr val="FF0000"/>
                </a:solidFill>
                <a:effectLst/>
              </a:rPr>
              <a:t>          者的</a:t>
            </a:r>
            <a:r>
              <a:rPr lang="zh-CN" altLang="zh-CN" sz="3600" b="1" dirty="0">
                <a:solidFill>
                  <a:srgbClr val="0909EF"/>
                </a:solidFill>
                <a:effectLst/>
              </a:rPr>
              <a:t>感</a:t>
            </a:r>
            <a:r>
              <a:rPr lang="zh-CN" altLang="zh-CN" sz="3600" b="1" dirty="0">
                <a:solidFill>
                  <a:srgbClr val="FF0000"/>
                </a:solidFill>
                <a:effectLst/>
              </a:rPr>
              <a:t>受</a:t>
            </a:r>
            <a:r>
              <a:rPr lang="zh-CN" altLang="en-US" sz="3600" b="1" dirty="0">
                <a:solidFill>
                  <a:srgbClr val="FF0000"/>
                </a:solidFill>
                <a:effectLst/>
              </a:rPr>
              <a:t>均不同</a:t>
            </a:r>
            <a:r>
              <a:rPr lang="zh-CN" altLang="en-US" sz="3600" b="1" dirty="0">
                <a:solidFill>
                  <a:srgbClr val="FF3300"/>
                </a:solidFill>
              </a:rPr>
              <a:t>。</a:t>
            </a:r>
            <a:endParaRPr lang="zh-CN" altLang="en-US" sz="3600" b="1" dirty="0">
              <a:solidFill>
                <a:srgbClr val="FF3300"/>
              </a:solidFill>
            </a:endParaRPr>
          </a:p>
          <a:p>
            <a:endParaRPr lang="zh-CN" altLang="en-US" sz="3600" b="1" dirty="0">
              <a:solidFill>
                <a:srgbClr val="FF3300"/>
              </a:solidFill>
            </a:endParaRPr>
          </a:p>
        </p:txBody>
      </p:sp>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110595">
                                            <p:txEl>
                                              <p:pRg st="1" end="1"/>
                                            </p:txEl>
                                          </p:spTgt>
                                        </p:tgtEl>
                                        <p:attrNameLst>
                                          <p:attrName>style.visibility</p:attrName>
                                        </p:attrNameLst>
                                      </p:cBhvr>
                                      <p:to>
                                        <p:strVal val="visible"/>
                                      </p:to>
                                    </p:set>
                                    <p:animEffect transition="in" filter="diamond(in)">
                                      <p:cBhvr>
                                        <p:cTn id="7" dur="2000"/>
                                        <p:tgtEl>
                                          <p:spTgt spid="110595">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110595">
                                            <p:txEl>
                                              <p:pRg st="3" end="3"/>
                                            </p:txEl>
                                          </p:spTgt>
                                        </p:tgtEl>
                                        <p:attrNameLst>
                                          <p:attrName>style.visibility</p:attrName>
                                        </p:attrNameLst>
                                      </p:cBhvr>
                                      <p:to>
                                        <p:strVal val="visible"/>
                                      </p:to>
                                    </p:set>
                                    <p:anim calcmode="lin" valueType="num">
                                      <p:cBhvr additive="base">
                                        <p:cTn id="12" dur="500" fill="hold"/>
                                        <p:tgtEl>
                                          <p:spTgt spid="110595">
                                            <p:txEl>
                                              <p:pRg st="3" end="3"/>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110595">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nodeType="clickEffect">
                                  <p:stCondLst>
                                    <p:cond delay="0"/>
                                  </p:stCondLst>
                                  <p:childTnLst>
                                    <p:set>
                                      <p:cBhvr>
                                        <p:cTn id="17" dur="1" fill="hold">
                                          <p:stCondLst>
                                            <p:cond delay="0"/>
                                          </p:stCondLst>
                                        </p:cTn>
                                        <p:tgtEl>
                                          <p:spTgt spid="110595">
                                            <p:txEl>
                                              <p:pRg st="4" end="4"/>
                                            </p:txEl>
                                          </p:spTgt>
                                        </p:tgtEl>
                                        <p:attrNameLst>
                                          <p:attrName>style.visibility</p:attrName>
                                        </p:attrNameLst>
                                      </p:cBhvr>
                                      <p:to>
                                        <p:strVal val="visible"/>
                                      </p:to>
                                    </p:set>
                                    <p:anim calcmode="lin" valueType="num">
                                      <p:cBhvr additive="base">
                                        <p:cTn id="18" dur="500" fill="hold"/>
                                        <p:tgtEl>
                                          <p:spTgt spid="110595">
                                            <p:txEl>
                                              <p:pRg st="4" end="4"/>
                                            </p:txEl>
                                          </p:spTgt>
                                        </p:tgtEl>
                                        <p:attrNameLst>
                                          <p:attrName>ppt_x</p:attrName>
                                        </p:attrNameLst>
                                      </p:cBhvr>
                                      <p:tavLst>
                                        <p:tav tm="0">
                                          <p:val>
                                            <p:strVal val="#ppt_x"/>
                                          </p:val>
                                        </p:tav>
                                        <p:tav tm="100000">
                                          <p:val>
                                            <p:strVal val="#ppt_x"/>
                                          </p:val>
                                        </p:tav>
                                      </p:tavLst>
                                    </p:anim>
                                    <p:anim calcmode="lin" valueType="num">
                                      <p:cBhvr additive="base">
                                        <p:cTn id="19" dur="500" fill="hold"/>
                                        <p:tgtEl>
                                          <p:spTgt spid="110595">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accent3"/>
        </a:solidFill>
        <a:effectLst/>
      </p:bgPr>
    </p:bg>
    <p:spTree>
      <p:nvGrpSpPr>
        <p:cNvPr id="1" name=""/>
        <p:cNvGrpSpPr/>
        <p:nvPr/>
      </p:nvGrpSpPr>
      <p:grpSpPr>
        <a:xfrm>
          <a:off x="0" y="0"/>
          <a:ext cx="0" cy="0"/>
          <a:chOff x="0" y="0"/>
          <a:chExt cx="0" cy="0"/>
        </a:xfrm>
      </p:grpSpPr>
      <p:sp>
        <p:nvSpPr>
          <p:cNvPr id="28674" name="文本占位符 111618"/>
          <p:cNvSpPr>
            <a:spLocks noGrp="1"/>
          </p:cNvSpPr>
          <p:nvPr>
            <p:ph type="body" sz="half" idx="4294967295"/>
          </p:nvPr>
        </p:nvSpPr>
        <p:spPr>
          <a:xfrm>
            <a:off x="0" y="241935"/>
            <a:ext cx="8351520" cy="863600"/>
          </a:xfrm>
        </p:spPr>
        <p:txBody>
          <a:bodyPr anchor="t"/>
          <a:lstStyle/>
          <a:p>
            <a:r>
              <a:rPr lang="zh-CN" altLang="en-US" sz="2800" b="1" dirty="0"/>
              <a:t>阅读第</a:t>
            </a:r>
            <a:r>
              <a:rPr lang="en-US" altLang="zh-CN" sz="2800" b="1" dirty="0"/>
              <a:t>3—5</a:t>
            </a:r>
            <a:r>
              <a:rPr lang="zh-CN" altLang="en-US" sz="2800" b="1" dirty="0"/>
              <a:t>段，</a:t>
            </a:r>
            <a:r>
              <a:rPr lang="zh-CN" altLang="en-US" sz="2800" b="1" dirty="0">
                <a:sym typeface="+mn-ea"/>
              </a:rPr>
              <a:t>比较一下壶口瀑布在雨季和旱季有哪些方面不同，</a:t>
            </a:r>
            <a:r>
              <a:rPr lang="zh-CN" altLang="en-US" sz="2800" b="1" dirty="0"/>
              <a:t>完成下列表格：</a:t>
            </a:r>
            <a:endParaRPr lang="zh-CN" altLang="en-US" sz="2800" b="1" dirty="0"/>
          </a:p>
          <a:p>
            <a:endParaRPr lang="zh-CN" altLang="en-US" sz="2800" b="1" dirty="0"/>
          </a:p>
          <a:p>
            <a:endParaRPr lang="zh-CN" altLang="en-US" sz="2800" b="1" dirty="0"/>
          </a:p>
        </p:txBody>
      </p:sp>
      <p:graphicFrame>
        <p:nvGraphicFramePr>
          <p:cNvPr id="111813" name="表格 111812"/>
          <p:cNvGraphicFramePr/>
          <p:nvPr/>
        </p:nvGraphicFramePr>
        <p:xfrm>
          <a:off x="560705" y="1406208"/>
          <a:ext cx="7632700" cy="4985893"/>
        </p:xfrm>
        <a:graphic>
          <a:graphicData uri="http://schemas.openxmlformats.org/drawingml/2006/table">
            <a:tbl>
              <a:tblPr/>
              <a:tblGrid>
                <a:gridCol w="1527175"/>
                <a:gridCol w="1527175"/>
                <a:gridCol w="1524000"/>
                <a:gridCol w="1527175"/>
                <a:gridCol w="1527175"/>
              </a:tblGrid>
              <a:tr h="676275">
                <a:tc>
                  <a:txBody>
                    <a:bodyPr/>
                    <a:lstStyle>
                      <a:lvl1pPr marL="342900" lvl="0" indent="-342900" algn="l" defTabSz="914400" rtl="0" eaLnBrk="1" fontAlgn="base" latinLnBrk="0" hangingPunct="1">
                        <a:lnSpc>
                          <a:spcPct val="100000"/>
                        </a:lnSpc>
                        <a:spcBef>
                          <a:spcPct val="20000"/>
                        </a:spcBef>
                        <a:spcAft>
                          <a:spcPct val="0"/>
                        </a:spcAft>
                        <a:buClr>
                          <a:schemeClr val="accent1"/>
                        </a:buClr>
                        <a:buSzPct val="65000"/>
                        <a:buFont typeface="Wingdings" panose="05000000000000000000" pitchFamily="2" charset="2"/>
                        <a:buChar char="n"/>
                        <a:defRPr sz="2600" u="none" kern="1200" baseline="0">
                          <a:solidFill>
                            <a:schemeClr val="tx1"/>
                          </a:solidFill>
                          <a:latin typeface="Arial" panose="020B0604020202020204" pitchFamily="34" charset="0"/>
                          <a:ea typeface="宋体" panose="02010600030101010101" pitchFamily="2" charset="-122"/>
                        </a:defRPr>
                      </a:lvl1pPr>
                      <a:lvl2pPr marL="669925" lvl="1" indent="-325120" algn="l" defTabSz="914400" rtl="0" eaLnBrk="1" fontAlgn="base" latinLnBrk="0" hangingPunct="1">
                        <a:lnSpc>
                          <a:spcPct val="100000"/>
                        </a:lnSpc>
                        <a:spcBef>
                          <a:spcPct val="20000"/>
                        </a:spcBef>
                        <a:spcAft>
                          <a:spcPct val="0"/>
                        </a:spcAft>
                        <a:buClr>
                          <a:schemeClr val="accent2"/>
                        </a:buClr>
                        <a:buSzPct val="60000"/>
                        <a:buFont typeface="Wingdings" panose="05000000000000000000" pitchFamily="2" charset="2"/>
                        <a:buChar char="q"/>
                        <a:defRPr sz="2200" b="0" i="0" u="none" kern="1200" baseline="0">
                          <a:solidFill>
                            <a:schemeClr val="tx1"/>
                          </a:solidFill>
                          <a:latin typeface="Arial" panose="020B0604020202020204" pitchFamily="34" charset="0"/>
                          <a:ea typeface="宋体" panose="02010600030101010101" pitchFamily="2" charset="-122"/>
                        </a:defRPr>
                      </a:lvl2pPr>
                      <a:lvl3pPr marL="1022350" lvl="2" indent="-350520" algn="l" defTabSz="914400" rtl="0" eaLnBrk="1" fontAlgn="base" latinLnBrk="0" hangingPunct="1">
                        <a:lnSpc>
                          <a:spcPct val="100000"/>
                        </a:lnSpc>
                        <a:spcBef>
                          <a:spcPct val="20000"/>
                        </a:spcBef>
                        <a:spcAft>
                          <a:spcPct val="0"/>
                        </a:spcAft>
                        <a:buClr>
                          <a:schemeClr val="accent1"/>
                        </a:buClr>
                        <a:buSzPct val="65000"/>
                        <a:buFont typeface="Wingdings" panose="05000000000000000000" pitchFamily="2" charset="2"/>
                        <a:buChar char="n"/>
                        <a:defRPr sz="2000" b="0" i="0" u="none" kern="1200" baseline="0">
                          <a:solidFill>
                            <a:schemeClr val="tx1"/>
                          </a:solidFill>
                          <a:latin typeface="Arial" panose="020B0604020202020204" pitchFamily="34" charset="0"/>
                          <a:ea typeface="宋体" panose="02010600030101010101" pitchFamily="2" charset="-122"/>
                        </a:defRPr>
                      </a:lvl3pPr>
                      <a:lvl4pPr marL="1339850" lvl="3" indent="-315595" algn="l" defTabSz="914400" rtl="0" eaLnBrk="1" fontAlgn="base" latinLnBrk="0" hangingPunct="1">
                        <a:lnSpc>
                          <a:spcPct val="100000"/>
                        </a:lnSpc>
                        <a:spcBef>
                          <a:spcPct val="20000"/>
                        </a:spcBef>
                        <a:spcAft>
                          <a:spcPct val="0"/>
                        </a:spcAft>
                        <a:buClr>
                          <a:schemeClr val="accent2"/>
                        </a:buClr>
                        <a:buSzPct val="70000"/>
                        <a:buFont typeface="Wingdings" panose="05000000000000000000" pitchFamily="2" charset="2"/>
                        <a:buChar char="q"/>
                        <a:defRPr sz="1800" b="0" i="0" u="none" kern="1200" baseline="0">
                          <a:solidFill>
                            <a:schemeClr val="tx1"/>
                          </a:solidFill>
                          <a:latin typeface="Arial" panose="020B0604020202020204" pitchFamily="34" charset="0"/>
                          <a:ea typeface="宋体" panose="02010600030101010101" pitchFamily="2" charset="-122"/>
                        </a:defRPr>
                      </a:lvl4pPr>
                      <a:lvl5pPr marL="1681480" lvl="4" indent="-339725" algn="l" defTabSz="914400" rtl="0" eaLnBrk="1" fontAlgn="base" latinLnBrk="0" hangingPunct="1">
                        <a:lnSpc>
                          <a:spcPct val="100000"/>
                        </a:lnSpc>
                        <a:spcBef>
                          <a:spcPct val="20000"/>
                        </a:spcBef>
                        <a:spcAft>
                          <a:spcPct val="0"/>
                        </a:spcAft>
                        <a:buClr>
                          <a:schemeClr val="accent1"/>
                        </a:buClr>
                        <a:buSzPct val="75000"/>
                        <a:buFont typeface="Wingdings" panose="05000000000000000000" pitchFamily="2" charset="2"/>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gn="ctr">
                        <a:buNone/>
                      </a:pPr>
                      <a:r>
                        <a:rPr lang="zh-CN" altLang="en-US" b="1" dirty="0"/>
                        <a:t>季节</a:t>
                      </a:r>
                      <a:endParaRPr lang="zh-CN" altLang="en-US" b="1" dirty="0"/>
                    </a:p>
                  </a:txBody>
                  <a:tcPr>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lr>
                          <a:schemeClr val="accent1"/>
                        </a:buClr>
                        <a:buSzPct val="65000"/>
                        <a:buFont typeface="Wingdings" panose="05000000000000000000" pitchFamily="2" charset="2"/>
                        <a:buChar char="n"/>
                        <a:defRPr sz="2600" u="none" kern="1200" baseline="0">
                          <a:solidFill>
                            <a:schemeClr val="tx1"/>
                          </a:solidFill>
                          <a:latin typeface="Arial" panose="020B0604020202020204" pitchFamily="34" charset="0"/>
                          <a:ea typeface="宋体" panose="02010600030101010101" pitchFamily="2" charset="-122"/>
                        </a:defRPr>
                      </a:lvl1pPr>
                      <a:lvl2pPr marL="669925" lvl="1" indent="-325120" algn="l" defTabSz="914400" rtl="0" eaLnBrk="1" fontAlgn="base" latinLnBrk="0" hangingPunct="1">
                        <a:lnSpc>
                          <a:spcPct val="100000"/>
                        </a:lnSpc>
                        <a:spcBef>
                          <a:spcPct val="20000"/>
                        </a:spcBef>
                        <a:spcAft>
                          <a:spcPct val="0"/>
                        </a:spcAft>
                        <a:buClr>
                          <a:schemeClr val="accent2"/>
                        </a:buClr>
                        <a:buSzPct val="60000"/>
                        <a:buFont typeface="Wingdings" panose="05000000000000000000" pitchFamily="2" charset="2"/>
                        <a:buChar char="q"/>
                        <a:defRPr sz="2200" b="0" i="0" u="none" kern="1200" baseline="0">
                          <a:solidFill>
                            <a:schemeClr val="tx1"/>
                          </a:solidFill>
                          <a:latin typeface="Arial" panose="020B0604020202020204" pitchFamily="34" charset="0"/>
                          <a:ea typeface="宋体" panose="02010600030101010101" pitchFamily="2" charset="-122"/>
                        </a:defRPr>
                      </a:lvl2pPr>
                      <a:lvl3pPr marL="1022350" lvl="2" indent="-350520" algn="l" defTabSz="914400" rtl="0" eaLnBrk="1" fontAlgn="base" latinLnBrk="0" hangingPunct="1">
                        <a:lnSpc>
                          <a:spcPct val="100000"/>
                        </a:lnSpc>
                        <a:spcBef>
                          <a:spcPct val="20000"/>
                        </a:spcBef>
                        <a:spcAft>
                          <a:spcPct val="0"/>
                        </a:spcAft>
                        <a:buClr>
                          <a:schemeClr val="accent1"/>
                        </a:buClr>
                        <a:buSzPct val="65000"/>
                        <a:buFont typeface="Wingdings" panose="05000000000000000000" pitchFamily="2" charset="2"/>
                        <a:buChar char="n"/>
                        <a:defRPr sz="2000" b="0" i="0" u="none" kern="1200" baseline="0">
                          <a:solidFill>
                            <a:schemeClr val="tx1"/>
                          </a:solidFill>
                          <a:latin typeface="Arial" panose="020B0604020202020204" pitchFamily="34" charset="0"/>
                          <a:ea typeface="宋体" panose="02010600030101010101" pitchFamily="2" charset="-122"/>
                        </a:defRPr>
                      </a:lvl3pPr>
                      <a:lvl4pPr marL="1339850" lvl="3" indent="-315595" algn="l" defTabSz="914400" rtl="0" eaLnBrk="1" fontAlgn="base" latinLnBrk="0" hangingPunct="1">
                        <a:lnSpc>
                          <a:spcPct val="100000"/>
                        </a:lnSpc>
                        <a:spcBef>
                          <a:spcPct val="20000"/>
                        </a:spcBef>
                        <a:spcAft>
                          <a:spcPct val="0"/>
                        </a:spcAft>
                        <a:buClr>
                          <a:schemeClr val="accent2"/>
                        </a:buClr>
                        <a:buSzPct val="70000"/>
                        <a:buFont typeface="Wingdings" panose="05000000000000000000" pitchFamily="2" charset="2"/>
                        <a:buChar char="q"/>
                        <a:defRPr sz="1800" b="0" i="0" u="none" kern="1200" baseline="0">
                          <a:solidFill>
                            <a:schemeClr val="tx1"/>
                          </a:solidFill>
                          <a:latin typeface="Arial" panose="020B0604020202020204" pitchFamily="34" charset="0"/>
                          <a:ea typeface="宋体" panose="02010600030101010101" pitchFamily="2" charset="-122"/>
                        </a:defRPr>
                      </a:lvl4pPr>
                      <a:lvl5pPr marL="1681480" lvl="4" indent="-339725" algn="l" defTabSz="914400" rtl="0" eaLnBrk="1" fontAlgn="base" latinLnBrk="0" hangingPunct="1">
                        <a:lnSpc>
                          <a:spcPct val="100000"/>
                        </a:lnSpc>
                        <a:spcBef>
                          <a:spcPct val="20000"/>
                        </a:spcBef>
                        <a:spcAft>
                          <a:spcPct val="0"/>
                        </a:spcAft>
                        <a:buClr>
                          <a:schemeClr val="accent1"/>
                        </a:buClr>
                        <a:buSzPct val="75000"/>
                        <a:buFont typeface="Wingdings" panose="05000000000000000000" pitchFamily="2" charset="2"/>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gn="ctr">
                        <a:buNone/>
                      </a:pPr>
                      <a:r>
                        <a:rPr lang="zh-CN" altLang="en-US" b="1" dirty="0"/>
                        <a:t>声</a:t>
                      </a:r>
                      <a:endParaRPr lang="zh-CN" altLang="en-US" b="1" dirty="0"/>
                    </a:p>
                  </a:txBody>
                  <a:tcP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lr>
                          <a:schemeClr val="accent1"/>
                        </a:buClr>
                        <a:buSzPct val="65000"/>
                        <a:buFont typeface="Wingdings" panose="05000000000000000000" pitchFamily="2" charset="2"/>
                        <a:buChar char="n"/>
                        <a:defRPr sz="2600" u="none" kern="1200" baseline="0">
                          <a:solidFill>
                            <a:schemeClr val="tx1"/>
                          </a:solidFill>
                          <a:latin typeface="Arial" panose="020B0604020202020204" pitchFamily="34" charset="0"/>
                          <a:ea typeface="宋体" panose="02010600030101010101" pitchFamily="2" charset="-122"/>
                        </a:defRPr>
                      </a:lvl1pPr>
                      <a:lvl2pPr marL="669925" lvl="1" indent="-325120" algn="l" defTabSz="914400" rtl="0" eaLnBrk="1" fontAlgn="base" latinLnBrk="0" hangingPunct="1">
                        <a:lnSpc>
                          <a:spcPct val="100000"/>
                        </a:lnSpc>
                        <a:spcBef>
                          <a:spcPct val="20000"/>
                        </a:spcBef>
                        <a:spcAft>
                          <a:spcPct val="0"/>
                        </a:spcAft>
                        <a:buClr>
                          <a:schemeClr val="accent2"/>
                        </a:buClr>
                        <a:buSzPct val="60000"/>
                        <a:buFont typeface="Wingdings" panose="05000000000000000000" pitchFamily="2" charset="2"/>
                        <a:buChar char="q"/>
                        <a:defRPr sz="2200" b="0" i="0" u="none" kern="1200" baseline="0">
                          <a:solidFill>
                            <a:schemeClr val="tx1"/>
                          </a:solidFill>
                          <a:latin typeface="Arial" panose="020B0604020202020204" pitchFamily="34" charset="0"/>
                          <a:ea typeface="宋体" panose="02010600030101010101" pitchFamily="2" charset="-122"/>
                        </a:defRPr>
                      </a:lvl2pPr>
                      <a:lvl3pPr marL="1022350" lvl="2" indent="-350520" algn="l" defTabSz="914400" rtl="0" eaLnBrk="1" fontAlgn="base" latinLnBrk="0" hangingPunct="1">
                        <a:lnSpc>
                          <a:spcPct val="100000"/>
                        </a:lnSpc>
                        <a:spcBef>
                          <a:spcPct val="20000"/>
                        </a:spcBef>
                        <a:spcAft>
                          <a:spcPct val="0"/>
                        </a:spcAft>
                        <a:buClr>
                          <a:schemeClr val="accent1"/>
                        </a:buClr>
                        <a:buSzPct val="65000"/>
                        <a:buFont typeface="Wingdings" panose="05000000000000000000" pitchFamily="2" charset="2"/>
                        <a:buChar char="n"/>
                        <a:defRPr sz="2000" b="0" i="0" u="none" kern="1200" baseline="0">
                          <a:solidFill>
                            <a:schemeClr val="tx1"/>
                          </a:solidFill>
                          <a:latin typeface="Arial" panose="020B0604020202020204" pitchFamily="34" charset="0"/>
                          <a:ea typeface="宋体" panose="02010600030101010101" pitchFamily="2" charset="-122"/>
                        </a:defRPr>
                      </a:lvl3pPr>
                      <a:lvl4pPr marL="1339850" lvl="3" indent="-315595" algn="l" defTabSz="914400" rtl="0" eaLnBrk="1" fontAlgn="base" latinLnBrk="0" hangingPunct="1">
                        <a:lnSpc>
                          <a:spcPct val="100000"/>
                        </a:lnSpc>
                        <a:spcBef>
                          <a:spcPct val="20000"/>
                        </a:spcBef>
                        <a:spcAft>
                          <a:spcPct val="0"/>
                        </a:spcAft>
                        <a:buClr>
                          <a:schemeClr val="accent2"/>
                        </a:buClr>
                        <a:buSzPct val="70000"/>
                        <a:buFont typeface="Wingdings" panose="05000000000000000000" pitchFamily="2" charset="2"/>
                        <a:buChar char="q"/>
                        <a:defRPr sz="1800" b="0" i="0" u="none" kern="1200" baseline="0">
                          <a:solidFill>
                            <a:schemeClr val="tx1"/>
                          </a:solidFill>
                          <a:latin typeface="Arial" panose="020B0604020202020204" pitchFamily="34" charset="0"/>
                          <a:ea typeface="宋体" panose="02010600030101010101" pitchFamily="2" charset="-122"/>
                        </a:defRPr>
                      </a:lvl4pPr>
                      <a:lvl5pPr marL="1681480" lvl="4" indent="-339725" algn="l" defTabSz="914400" rtl="0" eaLnBrk="1" fontAlgn="base" latinLnBrk="0" hangingPunct="1">
                        <a:lnSpc>
                          <a:spcPct val="100000"/>
                        </a:lnSpc>
                        <a:spcBef>
                          <a:spcPct val="20000"/>
                        </a:spcBef>
                        <a:spcAft>
                          <a:spcPct val="0"/>
                        </a:spcAft>
                        <a:buClr>
                          <a:schemeClr val="accent1"/>
                        </a:buClr>
                        <a:buSzPct val="75000"/>
                        <a:buFont typeface="Wingdings" panose="05000000000000000000" pitchFamily="2" charset="2"/>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gn="ctr">
                        <a:buNone/>
                      </a:pPr>
                      <a:r>
                        <a:rPr lang="zh-CN" altLang="en-US" b="1" dirty="0"/>
                        <a:t>势</a:t>
                      </a:r>
                      <a:endParaRPr lang="zh-CN" altLang="en-US" b="1" dirty="0"/>
                    </a:p>
                  </a:txBody>
                  <a:tcP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lr>
                          <a:schemeClr val="accent1"/>
                        </a:buClr>
                        <a:buSzPct val="65000"/>
                        <a:buFont typeface="Wingdings" panose="05000000000000000000" pitchFamily="2" charset="2"/>
                        <a:buChar char="n"/>
                        <a:defRPr sz="2600" u="none" kern="1200" baseline="0">
                          <a:solidFill>
                            <a:schemeClr val="tx1"/>
                          </a:solidFill>
                          <a:latin typeface="Arial" panose="020B0604020202020204" pitchFamily="34" charset="0"/>
                          <a:ea typeface="宋体" panose="02010600030101010101" pitchFamily="2" charset="-122"/>
                        </a:defRPr>
                      </a:lvl1pPr>
                      <a:lvl2pPr marL="669925" lvl="1" indent="-325120" algn="l" defTabSz="914400" rtl="0" eaLnBrk="1" fontAlgn="base" latinLnBrk="0" hangingPunct="1">
                        <a:lnSpc>
                          <a:spcPct val="100000"/>
                        </a:lnSpc>
                        <a:spcBef>
                          <a:spcPct val="20000"/>
                        </a:spcBef>
                        <a:spcAft>
                          <a:spcPct val="0"/>
                        </a:spcAft>
                        <a:buClr>
                          <a:schemeClr val="accent2"/>
                        </a:buClr>
                        <a:buSzPct val="60000"/>
                        <a:buFont typeface="Wingdings" panose="05000000000000000000" pitchFamily="2" charset="2"/>
                        <a:buChar char="q"/>
                        <a:defRPr sz="2200" b="0" i="0" u="none" kern="1200" baseline="0">
                          <a:solidFill>
                            <a:schemeClr val="tx1"/>
                          </a:solidFill>
                          <a:latin typeface="Arial" panose="020B0604020202020204" pitchFamily="34" charset="0"/>
                          <a:ea typeface="宋体" panose="02010600030101010101" pitchFamily="2" charset="-122"/>
                        </a:defRPr>
                      </a:lvl2pPr>
                      <a:lvl3pPr marL="1022350" lvl="2" indent="-350520" algn="l" defTabSz="914400" rtl="0" eaLnBrk="1" fontAlgn="base" latinLnBrk="0" hangingPunct="1">
                        <a:lnSpc>
                          <a:spcPct val="100000"/>
                        </a:lnSpc>
                        <a:spcBef>
                          <a:spcPct val="20000"/>
                        </a:spcBef>
                        <a:spcAft>
                          <a:spcPct val="0"/>
                        </a:spcAft>
                        <a:buClr>
                          <a:schemeClr val="accent1"/>
                        </a:buClr>
                        <a:buSzPct val="65000"/>
                        <a:buFont typeface="Wingdings" panose="05000000000000000000" pitchFamily="2" charset="2"/>
                        <a:buChar char="n"/>
                        <a:defRPr sz="2000" b="0" i="0" u="none" kern="1200" baseline="0">
                          <a:solidFill>
                            <a:schemeClr val="tx1"/>
                          </a:solidFill>
                          <a:latin typeface="Arial" panose="020B0604020202020204" pitchFamily="34" charset="0"/>
                          <a:ea typeface="宋体" panose="02010600030101010101" pitchFamily="2" charset="-122"/>
                        </a:defRPr>
                      </a:lvl3pPr>
                      <a:lvl4pPr marL="1339850" lvl="3" indent="-315595" algn="l" defTabSz="914400" rtl="0" eaLnBrk="1" fontAlgn="base" latinLnBrk="0" hangingPunct="1">
                        <a:lnSpc>
                          <a:spcPct val="100000"/>
                        </a:lnSpc>
                        <a:spcBef>
                          <a:spcPct val="20000"/>
                        </a:spcBef>
                        <a:spcAft>
                          <a:spcPct val="0"/>
                        </a:spcAft>
                        <a:buClr>
                          <a:schemeClr val="accent2"/>
                        </a:buClr>
                        <a:buSzPct val="70000"/>
                        <a:buFont typeface="Wingdings" panose="05000000000000000000" pitchFamily="2" charset="2"/>
                        <a:buChar char="q"/>
                        <a:defRPr sz="1800" b="0" i="0" u="none" kern="1200" baseline="0">
                          <a:solidFill>
                            <a:schemeClr val="tx1"/>
                          </a:solidFill>
                          <a:latin typeface="Arial" panose="020B0604020202020204" pitchFamily="34" charset="0"/>
                          <a:ea typeface="宋体" panose="02010600030101010101" pitchFamily="2" charset="-122"/>
                        </a:defRPr>
                      </a:lvl4pPr>
                      <a:lvl5pPr marL="1681480" lvl="4" indent="-339725" algn="l" defTabSz="914400" rtl="0" eaLnBrk="1" fontAlgn="base" latinLnBrk="0" hangingPunct="1">
                        <a:lnSpc>
                          <a:spcPct val="100000"/>
                        </a:lnSpc>
                        <a:spcBef>
                          <a:spcPct val="20000"/>
                        </a:spcBef>
                        <a:spcAft>
                          <a:spcPct val="0"/>
                        </a:spcAft>
                        <a:buClr>
                          <a:schemeClr val="accent1"/>
                        </a:buClr>
                        <a:buSzPct val="75000"/>
                        <a:buFont typeface="Wingdings" panose="05000000000000000000" pitchFamily="2" charset="2"/>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gn="ctr">
                        <a:buNone/>
                      </a:pPr>
                      <a:r>
                        <a:rPr lang="zh-CN" altLang="en-US" b="1" dirty="0"/>
                        <a:t>景</a:t>
                      </a:r>
                      <a:endParaRPr lang="zh-CN" altLang="en-US" b="1" dirty="0"/>
                    </a:p>
                  </a:txBody>
                  <a:tcP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lr>
                          <a:schemeClr val="accent1"/>
                        </a:buClr>
                        <a:buSzPct val="65000"/>
                        <a:buFont typeface="Wingdings" panose="05000000000000000000" pitchFamily="2" charset="2"/>
                        <a:buChar char="n"/>
                        <a:defRPr sz="2600" u="none" kern="1200" baseline="0">
                          <a:solidFill>
                            <a:schemeClr val="tx1"/>
                          </a:solidFill>
                          <a:latin typeface="Arial" panose="020B0604020202020204" pitchFamily="34" charset="0"/>
                          <a:ea typeface="宋体" panose="02010600030101010101" pitchFamily="2" charset="-122"/>
                        </a:defRPr>
                      </a:lvl1pPr>
                      <a:lvl2pPr marL="669925" lvl="1" indent="-325120" algn="l" defTabSz="914400" rtl="0" eaLnBrk="1" fontAlgn="base" latinLnBrk="0" hangingPunct="1">
                        <a:lnSpc>
                          <a:spcPct val="100000"/>
                        </a:lnSpc>
                        <a:spcBef>
                          <a:spcPct val="20000"/>
                        </a:spcBef>
                        <a:spcAft>
                          <a:spcPct val="0"/>
                        </a:spcAft>
                        <a:buClr>
                          <a:schemeClr val="accent2"/>
                        </a:buClr>
                        <a:buSzPct val="60000"/>
                        <a:buFont typeface="Wingdings" panose="05000000000000000000" pitchFamily="2" charset="2"/>
                        <a:buChar char="q"/>
                        <a:defRPr sz="2200" b="0" i="0" u="none" kern="1200" baseline="0">
                          <a:solidFill>
                            <a:schemeClr val="tx1"/>
                          </a:solidFill>
                          <a:latin typeface="Arial" panose="020B0604020202020204" pitchFamily="34" charset="0"/>
                          <a:ea typeface="宋体" panose="02010600030101010101" pitchFamily="2" charset="-122"/>
                        </a:defRPr>
                      </a:lvl2pPr>
                      <a:lvl3pPr marL="1022350" lvl="2" indent="-350520" algn="l" defTabSz="914400" rtl="0" eaLnBrk="1" fontAlgn="base" latinLnBrk="0" hangingPunct="1">
                        <a:lnSpc>
                          <a:spcPct val="100000"/>
                        </a:lnSpc>
                        <a:spcBef>
                          <a:spcPct val="20000"/>
                        </a:spcBef>
                        <a:spcAft>
                          <a:spcPct val="0"/>
                        </a:spcAft>
                        <a:buClr>
                          <a:schemeClr val="accent1"/>
                        </a:buClr>
                        <a:buSzPct val="65000"/>
                        <a:buFont typeface="Wingdings" panose="05000000000000000000" pitchFamily="2" charset="2"/>
                        <a:buChar char="n"/>
                        <a:defRPr sz="2000" b="0" i="0" u="none" kern="1200" baseline="0">
                          <a:solidFill>
                            <a:schemeClr val="tx1"/>
                          </a:solidFill>
                          <a:latin typeface="Arial" panose="020B0604020202020204" pitchFamily="34" charset="0"/>
                          <a:ea typeface="宋体" panose="02010600030101010101" pitchFamily="2" charset="-122"/>
                        </a:defRPr>
                      </a:lvl3pPr>
                      <a:lvl4pPr marL="1339850" lvl="3" indent="-315595" algn="l" defTabSz="914400" rtl="0" eaLnBrk="1" fontAlgn="base" latinLnBrk="0" hangingPunct="1">
                        <a:lnSpc>
                          <a:spcPct val="100000"/>
                        </a:lnSpc>
                        <a:spcBef>
                          <a:spcPct val="20000"/>
                        </a:spcBef>
                        <a:spcAft>
                          <a:spcPct val="0"/>
                        </a:spcAft>
                        <a:buClr>
                          <a:schemeClr val="accent2"/>
                        </a:buClr>
                        <a:buSzPct val="70000"/>
                        <a:buFont typeface="Wingdings" panose="05000000000000000000" pitchFamily="2" charset="2"/>
                        <a:buChar char="q"/>
                        <a:defRPr sz="1800" b="0" i="0" u="none" kern="1200" baseline="0">
                          <a:solidFill>
                            <a:schemeClr val="tx1"/>
                          </a:solidFill>
                          <a:latin typeface="Arial" panose="020B0604020202020204" pitchFamily="34" charset="0"/>
                          <a:ea typeface="宋体" panose="02010600030101010101" pitchFamily="2" charset="-122"/>
                        </a:defRPr>
                      </a:lvl4pPr>
                      <a:lvl5pPr marL="1681480" lvl="4" indent="-339725" algn="l" defTabSz="914400" rtl="0" eaLnBrk="1" fontAlgn="base" latinLnBrk="0" hangingPunct="1">
                        <a:lnSpc>
                          <a:spcPct val="100000"/>
                        </a:lnSpc>
                        <a:spcBef>
                          <a:spcPct val="20000"/>
                        </a:spcBef>
                        <a:spcAft>
                          <a:spcPct val="0"/>
                        </a:spcAft>
                        <a:buClr>
                          <a:schemeClr val="accent1"/>
                        </a:buClr>
                        <a:buSzPct val="75000"/>
                        <a:buFont typeface="Wingdings" panose="05000000000000000000" pitchFamily="2" charset="2"/>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gn="ctr">
                        <a:buNone/>
                      </a:pPr>
                      <a:r>
                        <a:rPr lang="zh-CN" altLang="en-US" b="1" dirty="0"/>
                        <a:t>感</a:t>
                      </a:r>
                      <a:endParaRPr lang="zh-CN" altLang="en-US" b="1" dirty="0"/>
                    </a:p>
                    <a:p>
                      <a:pPr marL="0" lvl="0" indent="0" algn="ctr">
                        <a:buNone/>
                      </a:pPr>
                      <a:endParaRPr lang="zh-CN" altLang="en-US" b="1" dirty="0"/>
                    </a:p>
                  </a:txBody>
                  <a:tcPr>
                    <a:lnL w="12700"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r>
              <a:tr h="1640205">
                <a:tc>
                  <a:txBody>
                    <a:bodyPr/>
                    <a:lstStyle>
                      <a:lvl1pPr marL="342900" lvl="0" indent="-342900" algn="l" defTabSz="914400" rtl="0" eaLnBrk="1" fontAlgn="base" latinLnBrk="0" hangingPunct="1">
                        <a:lnSpc>
                          <a:spcPct val="100000"/>
                        </a:lnSpc>
                        <a:spcBef>
                          <a:spcPct val="20000"/>
                        </a:spcBef>
                        <a:spcAft>
                          <a:spcPct val="0"/>
                        </a:spcAft>
                        <a:buClr>
                          <a:schemeClr val="accent1"/>
                        </a:buClr>
                        <a:buSzPct val="65000"/>
                        <a:buFont typeface="Wingdings" panose="05000000000000000000" pitchFamily="2" charset="2"/>
                        <a:buChar char="n"/>
                        <a:defRPr sz="2600" u="none" kern="1200" baseline="0">
                          <a:solidFill>
                            <a:schemeClr val="tx1"/>
                          </a:solidFill>
                          <a:latin typeface="Arial" panose="020B0604020202020204" pitchFamily="34" charset="0"/>
                          <a:ea typeface="宋体" panose="02010600030101010101" pitchFamily="2" charset="-122"/>
                        </a:defRPr>
                      </a:lvl1pPr>
                      <a:lvl2pPr marL="669925" lvl="1" indent="-325120" algn="l" defTabSz="914400" rtl="0" eaLnBrk="1" fontAlgn="base" latinLnBrk="0" hangingPunct="1">
                        <a:lnSpc>
                          <a:spcPct val="100000"/>
                        </a:lnSpc>
                        <a:spcBef>
                          <a:spcPct val="20000"/>
                        </a:spcBef>
                        <a:spcAft>
                          <a:spcPct val="0"/>
                        </a:spcAft>
                        <a:buClr>
                          <a:schemeClr val="accent2"/>
                        </a:buClr>
                        <a:buSzPct val="60000"/>
                        <a:buFont typeface="Wingdings" panose="05000000000000000000" pitchFamily="2" charset="2"/>
                        <a:buChar char="q"/>
                        <a:defRPr sz="2200" b="0" i="0" u="none" kern="1200" baseline="0">
                          <a:solidFill>
                            <a:schemeClr val="tx1"/>
                          </a:solidFill>
                          <a:latin typeface="Arial" panose="020B0604020202020204" pitchFamily="34" charset="0"/>
                          <a:ea typeface="宋体" panose="02010600030101010101" pitchFamily="2" charset="-122"/>
                        </a:defRPr>
                      </a:lvl2pPr>
                      <a:lvl3pPr marL="1022350" lvl="2" indent="-350520" algn="l" defTabSz="914400" rtl="0" eaLnBrk="1" fontAlgn="base" latinLnBrk="0" hangingPunct="1">
                        <a:lnSpc>
                          <a:spcPct val="100000"/>
                        </a:lnSpc>
                        <a:spcBef>
                          <a:spcPct val="20000"/>
                        </a:spcBef>
                        <a:spcAft>
                          <a:spcPct val="0"/>
                        </a:spcAft>
                        <a:buClr>
                          <a:schemeClr val="accent1"/>
                        </a:buClr>
                        <a:buSzPct val="65000"/>
                        <a:buFont typeface="Wingdings" panose="05000000000000000000" pitchFamily="2" charset="2"/>
                        <a:buChar char="n"/>
                        <a:defRPr sz="2000" b="0" i="0" u="none" kern="1200" baseline="0">
                          <a:solidFill>
                            <a:schemeClr val="tx1"/>
                          </a:solidFill>
                          <a:latin typeface="Arial" panose="020B0604020202020204" pitchFamily="34" charset="0"/>
                          <a:ea typeface="宋体" panose="02010600030101010101" pitchFamily="2" charset="-122"/>
                        </a:defRPr>
                      </a:lvl3pPr>
                      <a:lvl4pPr marL="1339850" lvl="3" indent="-315595" algn="l" defTabSz="914400" rtl="0" eaLnBrk="1" fontAlgn="base" latinLnBrk="0" hangingPunct="1">
                        <a:lnSpc>
                          <a:spcPct val="100000"/>
                        </a:lnSpc>
                        <a:spcBef>
                          <a:spcPct val="20000"/>
                        </a:spcBef>
                        <a:spcAft>
                          <a:spcPct val="0"/>
                        </a:spcAft>
                        <a:buClr>
                          <a:schemeClr val="accent2"/>
                        </a:buClr>
                        <a:buSzPct val="70000"/>
                        <a:buFont typeface="Wingdings" panose="05000000000000000000" pitchFamily="2" charset="2"/>
                        <a:buChar char="q"/>
                        <a:defRPr sz="1800" b="0" i="0" u="none" kern="1200" baseline="0">
                          <a:solidFill>
                            <a:schemeClr val="tx1"/>
                          </a:solidFill>
                          <a:latin typeface="Arial" panose="020B0604020202020204" pitchFamily="34" charset="0"/>
                          <a:ea typeface="宋体" panose="02010600030101010101" pitchFamily="2" charset="-122"/>
                        </a:defRPr>
                      </a:lvl4pPr>
                      <a:lvl5pPr marL="1681480" lvl="4" indent="-339725" algn="l" defTabSz="914400" rtl="0" eaLnBrk="1" fontAlgn="base" latinLnBrk="0" hangingPunct="1">
                        <a:lnSpc>
                          <a:spcPct val="100000"/>
                        </a:lnSpc>
                        <a:spcBef>
                          <a:spcPct val="20000"/>
                        </a:spcBef>
                        <a:spcAft>
                          <a:spcPct val="0"/>
                        </a:spcAft>
                        <a:buClr>
                          <a:schemeClr val="accent1"/>
                        </a:buClr>
                        <a:buSzPct val="75000"/>
                        <a:buFont typeface="Wingdings" panose="05000000000000000000" pitchFamily="2" charset="2"/>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gn="ctr">
                        <a:buNone/>
                      </a:pPr>
                      <a:r>
                        <a:rPr lang="zh-CN" altLang="en-US" b="1" dirty="0"/>
                        <a:t>雨季</a:t>
                      </a:r>
                      <a:endParaRPr lang="zh-CN" altLang="en-US" b="1" dirty="0"/>
                    </a:p>
                    <a:p>
                      <a:pPr marL="0" lvl="0" indent="0" algn="ctr">
                        <a:buNone/>
                      </a:pPr>
                      <a:endParaRPr lang="zh-CN" altLang="en-US" b="1" dirty="0"/>
                    </a:p>
                  </a:txBody>
                  <a:tcPr>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lr>
                          <a:schemeClr val="accent1"/>
                        </a:buClr>
                        <a:buSzPct val="65000"/>
                        <a:buFont typeface="Wingdings" panose="05000000000000000000" pitchFamily="2" charset="2"/>
                        <a:buChar char="n"/>
                        <a:defRPr sz="2600" u="none" kern="1200" baseline="0">
                          <a:solidFill>
                            <a:schemeClr val="tx1"/>
                          </a:solidFill>
                          <a:latin typeface="Arial" panose="020B0604020202020204" pitchFamily="34" charset="0"/>
                          <a:ea typeface="宋体" panose="02010600030101010101" pitchFamily="2" charset="-122"/>
                        </a:defRPr>
                      </a:lvl1pPr>
                      <a:lvl2pPr marL="669925" lvl="1" indent="-325120" algn="l" defTabSz="914400" rtl="0" eaLnBrk="1" fontAlgn="base" latinLnBrk="0" hangingPunct="1">
                        <a:lnSpc>
                          <a:spcPct val="100000"/>
                        </a:lnSpc>
                        <a:spcBef>
                          <a:spcPct val="20000"/>
                        </a:spcBef>
                        <a:spcAft>
                          <a:spcPct val="0"/>
                        </a:spcAft>
                        <a:buClr>
                          <a:schemeClr val="accent2"/>
                        </a:buClr>
                        <a:buSzPct val="60000"/>
                        <a:buFont typeface="Wingdings" panose="05000000000000000000" pitchFamily="2" charset="2"/>
                        <a:buChar char="q"/>
                        <a:defRPr sz="2200" b="0" i="0" u="none" kern="1200" baseline="0">
                          <a:solidFill>
                            <a:schemeClr val="tx1"/>
                          </a:solidFill>
                          <a:latin typeface="Arial" panose="020B0604020202020204" pitchFamily="34" charset="0"/>
                          <a:ea typeface="宋体" panose="02010600030101010101" pitchFamily="2" charset="-122"/>
                        </a:defRPr>
                      </a:lvl2pPr>
                      <a:lvl3pPr marL="1022350" lvl="2" indent="-350520" algn="l" defTabSz="914400" rtl="0" eaLnBrk="1" fontAlgn="base" latinLnBrk="0" hangingPunct="1">
                        <a:lnSpc>
                          <a:spcPct val="100000"/>
                        </a:lnSpc>
                        <a:spcBef>
                          <a:spcPct val="20000"/>
                        </a:spcBef>
                        <a:spcAft>
                          <a:spcPct val="0"/>
                        </a:spcAft>
                        <a:buClr>
                          <a:schemeClr val="accent1"/>
                        </a:buClr>
                        <a:buSzPct val="65000"/>
                        <a:buFont typeface="Wingdings" panose="05000000000000000000" pitchFamily="2" charset="2"/>
                        <a:buChar char="n"/>
                        <a:defRPr sz="2000" b="0" i="0" u="none" kern="1200" baseline="0">
                          <a:solidFill>
                            <a:schemeClr val="tx1"/>
                          </a:solidFill>
                          <a:latin typeface="Arial" panose="020B0604020202020204" pitchFamily="34" charset="0"/>
                          <a:ea typeface="宋体" panose="02010600030101010101" pitchFamily="2" charset="-122"/>
                        </a:defRPr>
                      </a:lvl3pPr>
                      <a:lvl4pPr marL="1339850" lvl="3" indent="-315595" algn="l" defTabSz="914400" rtl="0" eaLnBrk="1" fontAlgn="base" latinLnBrk="0" hangingPunct="1">
                        <a:lnSpc>
                          <a:spcPct val="100000"/>
                        </a:lnSpc>
                        <a:spcBef>
                          <a:spcPct val="20000"/>
                        </a:spcBef>
                        <a:spcAft>
                          <a:spcPct val="0"/>
                        </a:spcAft>
                        <a:buClr>
                          <a:schemeClr val="accent2"/>
                        </a:buClr>
                        <a:buSzPct val="70000"/>
                        <a:buFont typeface="Wingdings" panose="05000000000000000000" pitchFamily="2" charset="2"/>
                        <a:buChar char="q"/>
                        <a:defRPr sz="1800" b="0" i="0" u="none" kern="1200" baseline="0">
                          <a:solidFill>
                            <a:schemeClr val="tx1"/>
                          </a:solidFill>
                          <a:latin typeface="Arial" panose="020B0604020202020204" pitchFamily="34" charset="0"/>
                          <a:ea typeface="宋体" panose="02010600030101010101" pitchFamily="2" charset="-122"/>
                        </a:defRPr>
                      </a:lvl4pPr>
                      <a:lvl5pPr marL="1681480" lvl="4" indent="-339725" algn="l" defTabSz="914400" rtl="0" eaLnBrk="1" fontAlgn="base" latinLnBrk="0" hangingPunct="1">
                        <a:lnSpc>
                          <a:spcPct val="100000"/>
                        </a:lnSpc>
                        <a:spcBef>
                          <a:spcPct val="20000"/>
                        </a:spcBef>
                        <a:spcAft>
                          <a:spcPct val="0"/>
                        </a:spcAft>
                        <a:buClr>
                          <a:schemeClr val="accent1"/>
                        </a:buClr>
                        <a:buSzPct val="75000"/>
                        <a:buFont typeface="Wingdings" panose="05000000000000000000" pitchFamily="2" charset="2"/>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gn="ctr">
                        <a:buNone/>
                      </a:pPr>
                      <a:endParaRPr lang="zh-CN" altLang="en-US" b="1" dirty="0"/>
                    </a:p>
                  </a:txBody>
                  <a:tcP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lr>
                          <a:schemeClr val="accent1"/>
                        </a:buClr>
                        <a:buSzPct val="65000"/>
                        <a:buFont typeface="Wingdings" panose="05000000000000000000" pitchFamily="2" charset="2"/>
                        <a:buChar char="n"/>
                        <a:defRPr sz="2600" u="none" kern="1200" baseline="0">
                          <a:solidFill>
                            <a:schemeClr val="tx1"/>
                          </a:solidFill>
                          <a:latin typeface="Arial" panose="020B0604020202020204" pitchFamily="34" charset="0"/>
                          <a:ea typeface="宋体" panose="02010600030101010101" pitchFamily="2" charset="-122"/>
                        </a:defRPr>
                      </a:lvl1pPr>
                      <a:lvl2pPr marL="669925" lvl="1" indent="-325120" algn="l" defTabSz="914400" rtl="0" eaLnBrk="1" fontAlgn="base" latinLnBrk="0" hangingPunct="1">
                        <a:lnSpc>
                          <a:spcPct val="100000"/>
                        </a:lnSpc>
                        <a:spcBef>
                          <a:spcPct val="20000"/>
                        </a:spcBef>
                        <a:spcAft>
                          <a:spcPct val="0"/>
                        </a:spcAft>
                        <a:buClr>
                          <a:schemeClr val="accent2"/>
                        </a:buClr>
                        <a:buSzPct val="60000"/>
                        <a:buFont typeface="Wingdings" panose="05000000000000000000" pitchFamily="2" charset="2"/>
                        <a:buChar char="q"/>
                        <a:defRPr sz="2200" b="0" i="0" u="none" kern="1200" baseline="0">
                          <a:solidFill>
                            <a:schemeClr val="tx1"/>
                          </a:solidFill>
                          <a:latin typeface="Arial" panose="020B0604020202020204" pitchFamily="34" charset="0"/>
                          <a:ea typeface="宋体" panose="02010600030101010101" pitchFamily="2" charset="-122"/>
                        </a:defRPr>
                      </a:lvl2pPr>
                      <a:lvl3pPr marL="1022350" lvl="2" indent="-350520" algn="l" defTabSz="914400" rtl="0" eaLnBrk="1" fontAlgn="base" latinLnBrk="0" hangingPunct="1">
                        <a:lnSpc>
                          <a:spcPct val="100000"/>
                        </a:lnSpc>
                        <a:spcBef>
                          <a:spcPct val="20000"/>
                        </a:spcBef>
                        <a:spcAft>
                          <a:spcPct val="0"/>
                        </a:spcAft>
                        <a:buClr>
                          <a:schemeClr val="accent1"/>
                        </a:buClr>
                        <a:buSzPct val="65000"/>
                        <a:buFont typeface="Wingdings" panose="05000000000000000000" pitchFamily="2" charset="2"/>
                        <a:buChar char="n"/>
                        <a:defRPr sz="2000" b="0" i="0" u="none" kern="1200" baseline="0">
                          <a:solidFill>
                            <a:schemeClr val="tx1"/>
                          </a:solidFill>
                          <a:latin typeface="Arial" panose="020B0604020202020204" pitchFamily="34" charset="0"/>
                          <a:ea typeface="宋体" panose="02010600030101010101" pitchFamily="2" charset="-122"/>
                        </a:defRPr>
                      </a:lvl3pPr>
                      <a:lvl4pPr marL="1339850" lvl="3" indent="-315595" algn="l" defTabSz="914400" rtl="0" eaLnBrk="1" fontAlgn="base" latinLnBrk="0" hangingPunct="1">
                        <a:lnSpc>
                          <a:spcPct val="100000"/>
                        </a:lnSpc>
                        <a:spcBef>
                          <a:spcPct val="20000"/>
                        </a:spcBef>
                        <a:spcAft>
                          <a:spcPct val="0"/>
                        </a:spcAft>
                        <a:buClr>
                          <a:schemeClr val="accent2"/>
                        </a:buClr>
                        <a:buSzPct val="70000"/>
                        <a:buFont typeface="Wingdings" panose="05000000000000000000" pitchFamily="2" charset="2"/>
                        <a:buChar char="q"/>
                        <a:defRPr sz="1800" b="0" i="0" u="none" kern="1200" baseline="0">
                          <a:solidFill>
                            <a:schemeClr val="tx1"/>
                          </a:solidFill>
                          <a:latin typeface="Arial" panose="020B0604020202020204" pitchFamily="34" charset="0"/>
                          <a:ea typeface="宋体" panose="02010600030101010101" pitchFamily="2" charset="-122"/>
                        </a:defRPr>
                      </a:lvl4pPr>
                      <a:lvl5pPr marL="1681480" lvl="4" indent="-339725" algn="l" defTabSz="914400" rtl="0" eaLnBrk="1" fontAlgn="base" latinLnBrk="0" hangingPunct="1">
                        <a:lnSpc>
                          <a:spcPct val="100000"/>
                        </a:lnSpc>
                        <a:spcBef>
                          <a:spcPct val="20000"/>
                        </a:spcBef>
                        <a:spcAft>
                          <a:spcPct val="0"/>
                        </a:spcAft>
                        <a:buClr>
                          <a:schemeClr val="accent1"/>
                        </a:buClr>
                        <a:buSzPct val="75000"/>
                        <a:buFont typeface="Wingdings" panose="05000000000000000000" pitchFamily="2" charset="2"/>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gn="ctr">
                        <a:buNone/>
                      </a:pPr>
                      <a:endParaRPr lang="zh-CN" altLang="en-US" b="1" dirty="0"/>
                    </a:p>
                  </a:txBody>
                  <a:tcP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lr>
                          <a:schemeClr val="accent1"/>
                        </a:buClr>
                        <a:buSzPct val="65000"/>
                        <a:buFont typeface="Wingdings" panose="05000000000000000000" pitchFamily="2" charset="2"/>
                        <a:buChar char="n"/>
                        <a:defRPr sz="2600" u="none" kern="1200" baseline="0">
                          <a:solidFill>
                            <a:schemeClr val="tx1"/>
                          </a:solidFill>
                          <a:latin typeface="Arial" panose="020B0604020202020204" pitchFamily="34" charset="0"/>
                          <a:ea typeface="宋体" panose="02010600030101010101" pitchFamily="2" charset="-122"/>
                        </a:defRPr>
                      </a:lvl1pPr>
                      <a:lvl2pPr marL="669925" lvl="1" indent="-325120" algn="l" defTabSz="914400" rtl="0" eaLnBrk="1" fontAlgn="base" latinLnBrk="0" hangingPunct="1">
                        <a:lnSpc>
                          <a:spcPct val="100000"/>
                        </a:lnSpc>
                        <a:spcBef>
                          <a:spcPct val="20000"/>
                        </a:spcBef>
                        <a:spcAft>
                          <a:spcPct val="0"/>
                        </a:spcAft>
                        <a:buClr>
                          <a:schemeClr val="accent2"/>
                        </a:buClr>
                        <a:buSzPct val="60000"/>
                        <a:buFont typeface="Wingdings" panose="05000000000000000000" pitchFamily="2" charset="2"/>
                        <a:buChar char="q"/>
                        <a:defRPr sz="2200" b="0" i="0" u="none" kern="1200" baseline="0">
                          <a:solidFill>
                            <a:schemeClr val="tx1"/>
                          </a:solidFill>
                          <a:latin typeface="Arial" panose="020B0604020202020204" pitchFamily="34" charset="0"/>
                          <a:ea typeface="宋体" panose="02010600030101010101" pitchFamily="2" charset="-122"/>
                        </a:defRPr>
                      </a:lvl2pPr>
                      <a:lvl3pPr marL="1022350" lvl="2" indent="-350520" algn="l" defTabSz="914400" rtl="0" eaLnBrk="1" fontAlgn="base" latinLnBrk="0" hangingPunct="1">
                        <a:lnSpc>
                          <a:spcPct val="100000"/>
                        </a:lnSpc>
                        <a:spcBef>
                          <a:spcPct val="20000"/>
                        </a:spcBef>
                        <a:spcAft>
                          <a:spcPct val="0"/>
                        </a:spcAft>
                        <a:buClr>
                          <a:schemeClr val="accent1"/>
                        </a:buClr>
                        <a:buSzPct val="65000"/>
                        <a:buFont typeface="Wingdings" panose="05000000000000000000" pitchFamily="2" charset="2"/>
                        <a:buChar char="n"/>
                        <a:defRPr sz="2000" b="0" i="0" u="none" kern="1200" baseline="0">
                          <a:solidFill>
                            <a:schemeClr val="tx1"/>
                          </a:solidFill>
                          <a:latin typeface="Arial" panose="020B0604020202020204" pitchFamily="34" charset="0"/>
                          <a:ea typeface="宋体" panose="02010600030101010101" pitchFamily="2" charset="-122"/>
                        </a:defRPr>
                      </a:lvl3pPr>
                      <a:lvl4pPr marL="1339850" lvl="3" indent="-315595" algn="l" defTabSz="914400" rtl="0" eaLnBrk="1" fontAlgn="base" latinLnBrk="0" hangingPunct="1">
                        <a:lnSpc>
                          <a:spcPct val="100000"/>
                        </a:lnSpc>
                        <a:spcBef>
                          <a:spcPct val="20000"/>
                        </a:spcBef>
                        <a:spcAft>
                          <a:spcPct val="0"/>
                        </a:spcAft>
                        <a:buClr>
                          <a:schemeClr val="accent2"/>
                        </a:buClr>
                        <a:buSzPct val="70000"/>
                        <a:buFont typeface="Wingdings" panose="05000000000000000000" pitchFamily="2" charset="2"/>
                        <a:buChar char="q"/>
                        <a:defRPr sz="1800" b="0" i="0" u="none" kern="1200" baseline="0">
                          <a:solidFill>
                            <a:schemeClr val="tx1"/>
                          </a:solidFill>
                          <a:latin typeface="Arial" panose="020B0604020202020204" pitchFamily="34" charset="0"/>
                          <a:ea typeface="宋体" panose="02010600030101010101" pitchFamily="2" charset="-122"/>
                        </a:defRPr>
                      </a:lvl4pPr>
                      <a:lvl5pPr marL="1681480" lvl="4" indent="-339725" algn="l" defTabSz="914400" rtl="0" eaLnBrk="1" fontAlgn="base" latinLnBrk="0" hangingPunct="1">
                        <a:lnSpc>
                          <a:spcPct val="100000"/>
                        </a:lnSpc>
                        <a:spcBef>
                          <a:spcPct val="20000"/>
                        </a:spcBef>
                        <a:spcAft>
                          <a:spcPct val="0"/>
                        </a:spcAft>
                        <a:buClr>
                          <a:schemeClr val="accent1"/>
                        </a:buClr>
                        <a:buSzPct val="75000"/>
                        <a:buFont typeface="Wingdings" panose="05000000000000000000" pitchFamily="2" charset="2"/>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gn="ctr">
                        <a:buNone/>
                      </a:pPr>
                      <a:endParaRPr lang="zh-CN" altLang="en-US" b="1" dirty="0"/>
                    </a:p>
                  </a:txBody>
                  <a:tcP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lr>
                          <a:schemeClr val="accent1"/>
                        </a:buClr>
                        <a:buSzPct val="65000"/>
                        <a:buFont typeface="Wingdings" panose="05000000000000000000" pitchFamily="2" charset="2"/>
                        <a:buChar char="n"/>
                        <a:defRPr sz="2600" u="none" kern="1200" baseline="0">
                          <a:solidFill>
                            <a:schemeClr val="tx1"/>
                          </a:solidFill>
                          <a:latin typeface="Arial" panose="020B0604020202020204" pitchFamily="34" charset="0"/>
                          <a:ea typeface="宋体" panose="02010600030101010101" pitchFamily="2" charset="-122"/>
                        </a:defRPr>
                      </a:lvl1pPr>
                      <a:lvl2pPr marL="669925" lvl="1" indent="-325120" algn="l" defTabSz="914400" rtl="0" eaLnBrk="1" fontAlgn="base" latinLnBrk="0" hangingPunct="1">
                        <a:lnSpc>
                          <a:spcPct val="100000"/>
                        </a:lnSpc>
                        <a:spcBef>
                          <a:spcPct val="20000"/>
                        </a:spcBef>
                        <a:spcAft>
                          <a:spcPct val="0"/>
                        </a:spcAft>
                        <a:buClr>
                          <a:schemeClr val="accent2"/>
                        </a:buClr>
                        <a:buSzPct val="60000"/>
                        <a:buFont typeface="Wingdings" panose="05000000000000000000" pitchFamily="2" charset="2"/>
                        <a:buChar char="q"/>
                        <a:defRPr sz="2200" b="0" i="0" u="none" kern="1200" baseline="0">
                          <a:solidFill>
                            <a:schemeClr val="tx1"/>
                          </a:solidFill>
                          <a:latin typeface="Arial" panose="020B0604020202020204" pitchFamily="34" charset="0"/>
                          <a:ea typeface="宋体" panose="02010600030101010101" pitchFamily="2" charset="-122"/>
                        </a:defRPr>
                      </a:lvl2pPr>
                      <a:lvl3pPr marL="1022350" lvl="2" indent="-350520" algn="l" defTabSz="914400" rtl="0" eaLnBrk="1" fontAlgn="base" latinLnBrk="0" hangingPunct="1">
                        <a:lnSpc>
                          <a:spcPct val="100000"/>
                        </a:lnSpc>
                        <a:spcBef>
                          <a:spcPct val="20000"/>
                        </a:spcBef>
                        <a:spcAft>
                          <a:spcPct val="0"/>
                        </a:spcAft>
                        <a:buClr>
                          <a:schemeClr val="accent1"/>
                        </a:buClr>
                        <a:buSzPct val="65000"/>
                        <a:buFont typeface="Wingdings" panose="05000000000000000000" pitchFamily="2" charset="2"/>
                        <a:buChar char="n"/>
                        <a:defRPr sz="2000" b="0" i="0" u="none" kern="1200" baseline="0">
                          <a:solidFill>
                            <a:schemeClr val="tx1"/>
                          </a:solidFill>
                          <a:latin typeface="Arial" panose="020B0604020202020204" pitchFamily="34" charset="0"/>
                          <a:ea typeface="宋体" panose="02010600030101010101" pitchFamily="2" charset="-122"/>
                        </a:defRPr>
                      </a:lvl3pPr>
                      <a:lvl4pPr marL="1339850" lvl="3" indent="-315595" algn="l" defTabSz="914400" rtl="0" eaLnBrk="1" fontAlgn="base" latinLnBrk="0" hangingPunct="1">
                        <a:lnSpc>
                          <a:spcPct val="100000"/>
                        </a:lnSpc>
                        <a:spcBef>
                          <a:spcPct val="20000"/>
                        </a:spcBef>
                        <a:spcAft>
                          <a:spcPct val="0"/>
                        </a:spcAft>
                        <a:buClr>
                          <a:schemeClr val="accent2"/>
                        </a:buClr>
                        <a:buSzPct val="70000"/>
                        <a:buFont typeface="Wingdings" panose="05000000000000000000" pitchFamily="2" charset="2"/>
                        <a:buChar char="q"/>
                        <a:defRPr sz="1800" b="0" i="0" u="none" kern="1200" baseline="0">
                          <a:solidFill>
                            <a:schemeClr val="tx1"/>
                          </a:solidFill>
                          <a:latin typeface="Arial" panose="020B0604020202020204" pitchFamily="34" charset="0"/>
                          <a:ea typeface="宋体" panose="02010600030101010101" pitchFamily="2" charset="-122"/>
                        </a:defRPr>
                      </a:lvl4pPr>
                      <a:lvl5pPr marL="1681480" lvl="4" indent="-339725" algn="l" defTabSz="914400" rtl="0" eaLnBrk="1" fontAlgn="base" latinLnBrk="0" hangingPunct="1">
                        <a:lnSpc>
                          <a:spcPct val="100000"/>
                        </a:lnSpc>
                        <a:spcBef>
                          <a:spcPct val="20000"/>
                        </a:spcBef>
                        <a:spcAft>
                          <a:spcPct val="0"/>
                        </a:spcAft>
                        <a:buClr>
                          <a:schemeClr val="accent1"/>
                        </a:buClr>
                        <a:buSzPct val="75000"/>
                        <a:buFont typeface="Wingdings" panose="05000000000000000000" pitchFamily="2" charset="2"/>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gn="ctr">
                        <a:buNone/>
                      </a:pPr>
                      <a:endParaRPr lang="zh-CN" altLang="en-US" b="1" dirty="0"/>
                    </a:p>
                  </a:txBody>
                  <a:tcPr>
                    <a:lnL w="12700"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r>
              <a:tr h="2382520">
                <a:tc>
                  <a:txBody>
                    <a:bodyPr/>
                    <a:lstStyle>
                      <a:lvl1pPr marL="342900" lvl="0" indent="-342900" algn="l" defTabSz="914400" rtl="0" eaLnBrk="1" fontAlgn="base" latinLnBrk="0" hangingPunct="1">
                        <a:lnSpc>
                          <a:spcPct val="100000"/>
                        </a:lnSpc>
                        <a:spcBef>
                          <a:spcPct val="20000"/>
                        </a:spcBef>
                        <a:spcAft>
                          <a:spcPct val="0"/>
                        </a:spcAft>
                        <a:buClr>
                          <a:schemeClr val="accent1"/>
                        </a:buClr>
                        <a:buSzPct val="65000"/>
                        <a:buFont typeface="Wingdings" panose="05000000000000000000" pitchFamily="2" charset="2"/>
                        <a:buChar char="n"/>
                        <a:defRPr sz="2600" u="none" kern="1200" baseline="0">
                          <a:solidFill>
                            <a:schemeClr val="tx1"/>
                          </a:solidFill>
                          <a:latin typeface="Arial" panose="020B0604020202020204" pitchFamily="34" charset="0"/>
                          <a:ea typeface="宋体" panose="02010600030101010101" pitchFamily="2" charset="-122"/>
                        </a:defRPr>
                      </a:lvl1pPr>
                      <a:lvl2pPr marL="669925" lvl="1" indent="-325120" algn="l" defTabSz="914400" rtl="0" eaLnBrk="1" fontAlgn="base" latinLnBrk="0" hangingPunct="1">
                        <a:lnSpc>
                          <a:spcPct val="100000"/>
                        </a:lnSpc>
                        <a:spcBef>
                          <a:spcPct val="20000"/>
                        </a:spcBef>
                        <a:spcAft>
                          <a:spcPct val="0"/>
                        </a:spcAft>
                        <a:buClr>
                          <a:schemeClr val="accent2"/>
                        </a:buClr>
                        <a:buSzPct val="60000"/>
                        <a:buFont typeface="Wingdings" panose="05000000000000000000" pitchFamily="2" charset="2"/>
                        <a:buChar char="q"/>
                        <a:defRPr sz="2200" b="0" i="0" u="none" kern="1200" baseline="0">
                          <a:solidFill>
                            <a:schemeClr val="tx1"/>
                          </a:solidFill>
                          <a:latin typeface="Arial" panose="020B0604020202020204" pitchFamily="34" charset="0"/>
                          <a:ea typeface="宋体" panose="02010600030101010101" pitchFamily="2" charset="-122"/>
                        </a:defRPr>
                      </a:lvl2pPr>
                      <a:lvl3pPr marL="1022350" lvl="2" indent="-350520" algn="l" defTabSz="914400" rtl="0" eaLnBrk="1" fontAlgn="base" latinLnBrk="0" hangingPunct="1">
                        <a:lnSpc>
                          <a:spcPct val="100000"/>
                        </a:lnSpc>
                        <a:spcBef>
                          <a:spcPct val="20000"/>
                        </a:spcBef>
                        <a:spcAft>
                          <a:spcPct val="0"/>
                        </a:spcAft>
                        <a:buClr>
                          <a:schemeClr val="accent1"/>
                        </a:buClr>
                        <a:buSzPct val="65000"/>
                        <a:buFont typeface="Wingdings" panose="05000000000000000000" pitchFamily="2" charset="2"/>
                        <a:buChar char="n"/>
                        <a:defRPr sz="2000" b="0" i="0" u="none" kern="1200" baseline="0">
                          <a:solidFill>
                            <a:schemeClr val="tx1"/>
                          </a:solidFill>
                          <a:latin typeface="Arial" panose="020B0604020202020204" pitchFamily="34" charset="0"/>
                          <a:ea typeface="宋体" panose="02010600030101010101" pitchFamily="2" charset="-122"/>
                        </a:defRPr>
                      </a:lvl3pPr>
                      <a:lvl4pPr marL="1339850" lvl="3" indent="-315595" algn="l" defTabSz="914400" rtl="0" eaLnBrk="1" fontAlgn="base" latinLnBrk="0" hangingPunct="1">
                        <a:lnSpc>
                          <a:spcPct val="100000"/>
                        </a:lnSpc>
                        <a:spcBef>
                          <a:spcPct val="20000"/>
                        </a:spcBef>
                        <a:spcAft>
                          <a:spcPct val="0"/>
                        </a:spcAft>
                        <a:buClr>
                          <a:schemeClr val="accent2"/>
                        </a:buClr>
                        <a:buSzPct val="70000"/>
                        <a:buFont typeface="Wingdings" panose="05000000000000000000" pitchFamily="2" charset="2"/>
                        <a:buChar char="q"/>
                        <a:defRPr sz="1800" b="0" i="0" u="none" kern="1200" baseline="0">
                          <a:solidFill>
                            <a:schemeClr val="tx1"/>
                          </a:solidFill>
                          <a:latin typeface="Arial" panose="020B0604020202020204" pitchFamily="34" charset="0"/>
                          <a:ea typeface="宋体" panose="02010600030101010101" pitchFamily="2" charset="-122"/>
                        </a:defRPr>
                      </a:lvl4pPr>
                      <a:lvl5pPr marL="1681480" lvl="4" indent="-339725" algn="l" defTabSz="914400" rtl="0" eaLnBrk="1" fontAlgn="base" latinLnBrk="0" hangingPunct="1">
                        <a:lnSpc>
                          <a:spcPct val="100000"/>
                        </a:lnSpc>
                        <a:spcBef>
                          <a:spcPct val="20000"/>
                        </a:spcBef>
                        <a:spcAft>
                          <a:spcPct val="0"/>
                        </a:spcAft>
                        <a:buClr>
                          <a:schemeClr val="accent1"/>
                        </a:buClr>
                        <a:buSzPct val="75000"/>
                        <a:buFont typeface="Wingdings" panose="05000000000000000000" pitchFamily="2" charset="2"/>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gn="ctr">
                        <a:buNone/>
                      </a:pPr>
                      <a:r>
                        <a:rPr lang="zh-CN" altLang="en-US" b="1" dirty="0"/>
                        <a:t>旱季</a:t>
                      </a:r>
                      <a:endParaRPr lang="zh-CN" altLang="en-US" b="1" dirty="0"/>
                    </a:p>
                  </a:txBody>
                  <a:tcPr>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28575"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lr>
                          <a:schemeClr val="accent1"/>
                        </a:buClr>
                        <a:buSzPct val="65000"/>
                        <a:buFont typeface="Wingdings" panose="05000000000000000000" pitchFamily="2" charset="2"/>
                        <a:buChar char="n"/>
                        <a:defRPr sz="2600" u="none" kern="1200" baseline="0">
                          <a:solidFill>
                            <a:schemeClr val="tx1"/>
                          </a:solidFill>
                          <a:latin typeface="Arial" panose="020B0604020202020204" pitchFamily="34" charset="0"/>
                          <a:ea typeface="宋体" panose="02010600030101010101" pitchFamily="2" charset="-122"/>
                        </a:defRPr>
                      </a:lvl1pPr>
                      <a:lvl2pPr marL="669925" lvl="1" indent="-325120" algn="l" defTabSz="914400" rtl="0" eaLnBrk="1" fontAlgn="base" latinLnBrk="0" hangingPunct="1">
                        <a:lnSpc>
                          <a:spcPct val="100000"/>
                        </a:lnSpc>
                        <a:spcBef>
                          <a:spcPct val="20000"/>
                        </a:spcBef>
                        <a:spcAft>
                          <a:spcPct val="0"/>
                        </a:spcAft>
                        <a:buClr>
                          <a:schemeClr val="accent2"/>
                        </a:buClr>
                        <a:buSzPct val="60000"/>
                        <a:buFont typeface="Wingdings" panose="05000000000000000000" pitchFamily="2" charset="2"/>
                        <a:buChar char="q"/>
                        <a:defRPr sz="2200" b="0" i="0" u="none" kern="1200" baseline="0">
                          <a:solidFill>
                            <a:schemeClr val="tx1"/>
                          </a:solidFill>
                          <a:latin typeface="Arial" panose="020B0604020202020204" pitchFamily="34" charset="0"/>
                          <a:ea typeface="宋体" panose="02010600030101010101" pitchFamily="2" charset="-122"/>
                        </a:defRPr>
                      </a:lvl2pPr>
                      <a:lvl3pPr marL="1022350" lvl="2" indent="-350520" algn="l" defTabSz="914400" rtl="0" eaLnBrk="1" fontAlgn="base" latinLnBrk="0" hangingPunct="1">
                        <a:lnSpc>
                          <a:spcPct val="100000"/>
                        </a:lnSpc>
                        <a:spcBef>
                          <a:spcPct val="20000"/>
                        </a:spcBef>
                        <a:spcAft>
                          <a:spcPct val="0"/>
                        </a:spcAft>
                        <a:buClr>
                          <a:schemeClr val="accent1"/>
                        </a:buClr>
                        <a:buSzPct val="65000"/>
                        <a:buFont typeface="Wingdings" panose="05000000000000000000" pitchFamily="2" charset="2"/>
                        <a:buChar char="n"/>
                        <a:defRPr sz="2000" b="0" i="0" u="none" kern="1200" baseline="0">
                          <a:solidFill>
                            <a:schemeClr val="tx1"/>
                          </a:solidFill>
                          <a:latin typeface="Arial" panose="020B0604020202020204" pitchFamily="34" charset="0"/>
                          <a:ea typeface="宋体" panose="02010600030101010101" pitchFamily="2" charset="-122"/>
                        </a:defRPr>
                      </a:lvl3pPr>
                      <a:lvl4pPr marL="1339850" lvl="3" indent="-315595" algn="l" defTabSz="914400" rtl="0" eaLnBrk="1" fontAlgn="base" latinLnBrk="0" hangingPunct="1">
                        <a:lnSpc>
                          <a:spcPct val="100000"/>
                        </a:lnSpc>
                        <a:spcBef>
                          <a:spcPct val="20000"/>
                        </a:spcBef>
                        <a:spcAft>
                          <a:spcPct val="0"/>
                        </a:spcAft>
                        <a:buClr>
                          <a:schemeClr val="accent2"/>
                        </a:buClr>
                        <a:buSzPct val="70000"/>
                        <a:buFont typeface="Wingdings" panose="05000000000000000000" pitchFamily="2" charset="2"/>
                        <a:buChar char="q"/>
                        <a:defRPr sz="1800" b="0" i="0" u="none" kern="1200" baseline="0">
                          <a:solidFill>
                            <a:schemeClr val="tx1"/>
                          </a:solidFill>
                          <a:latin typeface="Arial" panose="020B0604020202020204" pitchFamily="34" charset="0"/>
                          <a:ea typeface="宋体" panose="02010600030101010101" pitchFamily="2" charset="-122"/>
                        </a:defRPr>
                      </a:lvl4pPr>
                      <a:lvl5pPr marL="1681480" lvl="4" indent="-339725" algn="l" defTabSz="914400" rtl="0" eaLnBrk="1" fontAlgn="base" latinLnBrk="0" hangingPunct="1">
                        <a:lnSpc>
                          <a:spcPct val="100000"/>
                        </a:lnSpc>
                        <a:spcBef>
                          <a:spcPct val="20000"/>
                        </a:spcBef>
                        <a:spcAft>
                          <a:spcPct val="0"/>
                        </a:spcAft>
                        <a:buClr>
                          <a:schemeClr val="accent1"/>
                        </a:buClr>
                        <a:buSzPct val="75000"/>
                        <a:buFont typeface="Wingdings" panose="05000000000000000000" pitchFamily="2" charset="2"/>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gn="ctr">
                        <a:buNone/>
                      </a:pPr>
                      <a:endParaRPr lang="zh-CN" altLang="en-US" b="1" dirty="0"/>
                    </a:p>
                  </a:txBody>
                  <a:tcP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28575"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lr>
                          <a:schemeClr val="accent1"/>
                        </a:buClr>
                        <a:buSzPct val="65000"/>
                        <a:buFont typeface="Wingdings" panose="05000000000000000000" pitchFamily="2" charset="2"/>
                        <a:buChar char="n"/>
                        <a:defRPr sz="2600" u="none" kern="1200" baseline="0">
                          <a:solidFill>
                            <a:schemeClr val="tx1"/>
                          </a:solidFill>
                          <a:latin typeface="Arial" panose="020B0604020202020204" pitchFamily="34" charset="0"/>
                          <a:ea typeface="宋体" panose="02010600030101010101" pitchFamily="2" charset="-122"/>
                        </a:defRPr>
                      </a:lvl1pPr>
                      <a:lvl2pPr marL="669925" lvl="1" indent="-325120" algn="l" defTabSz="914400" rtl="0" eaLnBrk="1" fontAlgn="base" latinLnBrk="0" hangingPunct="1">
                        <a:lnSpc>
                          <a:spcPct val="100000"/>
                        </a:lnSpc>
                        <a:spcBef>
                          <a:spcPct val="20000"/>
                        </a:spcBef>
                        <a:spcAft>
                          <a:spcPct val="0"/>
                        </a:spcAft>
                        <a:buClr>
                          <a:schemeClr val="accent2"/>
                        </a:buClr>
                        <a:buSzPct val="60000"/>
                        <a:buFont typeface="Wingdings" panose="05000000000000000000" pitchFamily="2" charset="2"/>
                        <a:buChar char="q"/>
                        <a:defRPr sz="2200" b="0" i="0" u="none" kern="1200" baseline="0">
                          <a:solidFill>
                            <a:schemeClr val="tx1"/>
                          </a:solidFill>
                          <a:latin typeface="Arial" panose="020B0604020202020204" pitchFamily="34" charset="0"/>
                          <a:ea typeface="宋体" panose="02010600030101010101" pitchFamily="2" charset="-122"/>
                        </a:defRPr>
                      </a:lvl2pPr>
                      <a:lvl3pPr marL="1022350" lvl="2" indent="-350520" algn="l" defTabSz="914400" rtl="0" eaLnBrk="1" fontAlgn="base" latinLnBrk="0" hangingPunct="1">
                        <a:lnSpc>
                          <a:spcPct val="100000"/>
                        </a:lnSpc>
                        <a:spcBef>
                          <a:spcPct val="20000"/>
                        </a:spcBef>
                        <a:spcAft>
                          <a:spcPct val="0"/>
                        </a:spcAft>
                        <a:buClr>
                          <a:schemeClr val="accent1"/>
                        </a:buClr>
                        <a:buSzPct val="65000"/>
                        <a:buFont typeface="Wingdings" panose="05000000000000000000" pitchFamily="2" charset="2"/>
                        <a:buChar char="n"/>
                        <a:defRPr sz="2000" b="0" i="0" u="none" kern="1200" baseline="0">
                          <a:solidFill>
                            <a:schemeClr val="tx1"/>
                          </a:solidFill>
                          <a:latin typeface="Arial" panose="020B0604020202020204" pitchFamily="34" charset="0"/>
                          <a:ea typeface="宋体" panose="02010600030101010101" pitchFamily="2" charset="-122"/>
                        </a:defRPr>
                      </a:lvl3pPr>
                      <a:lvl4pPr marL="1339850" lvl="3" indent="-315595" algn="l" defTabSz="914400" rtl="0" eaLnBrk="1" fontAlgn="base" latinLnBrk="0" hangingPunct="1">
                        <a:lnSpc>
                          <a:spcPct val="100000"/>
                        </a:lnSpc>
                        <a:spcBef>
                          <a:spcPct val="20000"/>
                        </a:spcBef>
                        <a:spcAft>
                          <a:spcPct val="0"/>
                        </a:spcAft>
                        <a:buClr>
                          <a:schemeClr val="accent2"/>
                        </a:buClr>
                        <a:buSzPct val="70000"/>
                        <a:buFont typeface="Wingdings" panose="05000000000000000000" pitchFamily="2" charset="2"/>
                        <a:buChar char="q"/>
                        <a:defRPr sz="1800" b="0" i="0" u="none" kern="1200" baseline="0">
                          <a:solidFill>
                            <a:schemeClr val="tx1"/>
                          </a:solidFill>
                          <a:latin typeface="Arial" panose="020B0604020202020204" pitchFamily="34" charset="0"/>
                          <a:ea typeface="宋体" panose="02010600030101010101" pitchFamily="2" charset="-122"/>
                        </a:defRPr>
                      </a:lvl4pPr>
                      <a:lvl5pPr marL="1681480" lvl="4" indent="-339725" algn="l" defTabSz="914400" rtl="0" eaLnBrk="1" fontAlgn="base" latinLnBrk="0" hangingPunct="1">
                        <a:lnSpc>
                          <a:spcPct val="100000"/>
                        </a:lnSpc>
                        <a:spcBef>
                          <a:spcPct val="20000"/>
                        </a:spcBef>
                        <a:spcAft>
                          <a:spcPct val="0"/>
                        </a:spcAft>
                        <a:buClr>
                          <a:schemeClr val="accent1"/>
                        </a:buClr>
                        <a:buSzPct val="75000"/>
                        <a:buFont typeface="Wingdings" panose="05000000000000000000" pitchFamily="2" charset="2"/>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gn="ctr">
                        <a:buNone/>
                      </a:pPr>
                      <a:endParaRPr lang="zh-CN" altLang="en-US" b="1" dirty="0"/>
                    </a:p>
                  </a:txBody>
                  <a:tcP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28575"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lr>
                          <a:schemeClr val="accent1"/>
                        </a:buClr>
                        <a:buSzPct val="65000"/>
                        <a:buFont typeface="Wingdings" panose="05000000000000000000" pitchFamily="2" charset="2"/>
                        <a:buChar char="n"/>
                        <a:defRPr sz="2600" u="none" kern="1200" baseline="0">
                          <a:solidFill>
                            <a:schemeClr val="tx1"/>
                          </a:solidFill>
                          <a:latin typeface="Arial" panose="020B0604020202020204" pitchFamily="34" charset="0"/>
                          <a:ea typeface="宋体" panose="02010600030101010101" pitchFamily="2" charset="-122"/>
                        </a:defRPr>
                      </a:lvl1pPr>
                      <a:lvl2pPr marL="669925" lvl="1" indent="-325120" algn="l" defTabSz="914400" rtl="0" eaLnBrk="1" fontAlgn="base" latinLnBrk="0" hangingPunct="1">
                        <a:lnSpc>
                          <a:spcPct val="100000"/>
                        </a:lnSpc>
                        <a:spcBef>
                          <a:spcPct val="20000"/>
                        </a:spcBef>
                        <a:spcAft>
                          <a:spcPct val="0"/>
                        </a:spcAft>
                        <a:buClr>
                          <a:schemeClr val="accent2"/>
                        </a:buClr>
                        <a:buSzPct val="60000"/>
                        <a:buFont typeface="Wingdings" panose="05000000000000000000" pitchFamily="2" charset="2"/>
                        <a:buChar char="q"/>
                        <a:defRPr sz="2200" b="0" i="0" u="none" kern="1200" baseline="0">
                          <a:solidFill>
                            <a:schemeClr val="tx1"/>
                          </a:solidFill>
                          <a:latin typeface="Arial" panose="020B0604020202020204" pitchFamily="34" charset="0"/>
                          <a:ea typeface="宋体" panose="02010600030101010101" pitchFamily="2" charset="-122"/>
                        </a:defRPr>
                      </a:lvl2pPr>
                      <a:lvl3pPr marL="1022350" lvl="2" indent="-350520" algn="l" defTabSz="914400" rtl="0" eaLnBrk="1" fontAlgn="base" latinLnBrk="0" hangingPunct="1">
                        <a:lnSpc>
                          <a:spcPct val="100000"/>
                        </a:lnSpc>
                        <a:spcBef>
                          <a:spcPct val="20000"/>
                        </a:spcBef>
                        <a:spcAft>
                          <a:spcPct val="0"/>
                        </a:spcAft>
                        <a:buClr>
                          <a:schemeClr val="accent1"/>
                        </a:buClr>
                        <a:buSzPct val="65000"/>
                        <a:buFont typeface="Wingdings" panose="05000000000000000000" pitchFamily="2" charset="2"/>
                        <a:buChar char="n"/>
                        <a:defRPr sz="2000" b="0" i="0" u="none" kern="1200" baseline="0">
                          <a:solidFill>
                            <a:schemeClr val="tx1"/>
                          </a:solidFill>
                          <a:latin typeface="Arial" panose="020B0604020202020204" pitchFamily="34" charset="0"/>
                          <a:ea typeface="宋体" panose="02010600030101010101" pitchFamily="2" charset="-122"/>
                        </a:defRPr>
                      </a:lvl3pPr>
                      <a:lvl4pPr marL="1339850" lvl="3" indent="-315595" algn="l" defTabSz="914400" rtl="0" eaLnBrk="1" fontAlgn="base" latinLnBrk="0" hangingPunct="1">
                        <a:lnSpc>
                          <a:spcPct val="100000"/>
                        </a:lnSpc>
                        <a:spcBef>
                          <a:spcPct val="20000"/>
                        </a:spcBef>
                        <a:spcAft>
                          <a:spcPct val="0"/>
                        </a:spcAft>
                        <a:buClr>
                          <a:schemeClr val="accent2"/>
                        </a:buClr>
                        <a:buSzPct val="70000"/>
                        <a:buFont typeface="Wingdings" panose="05000000000000000000" pitchFamily="2" charset="2"/>
                        <a:buChar char="q"/>
                        <a:defRPr sz="1800" b="0" i="0" u="none" kern="1200" baseline="0">
                          <a:solidFill>
                            <a:schemeClr val="tx1"/>
                          </a:solidFill>
                          <a:latin typeface="Arial" panose="020B0604020202020204" pitchFamily="34" charset="0"/>
                          <a:ea typeface="宋体" panose="02010600030101010101" pitchFamily="2" charset="-122"/>
                        </a:defRPr>
                      </a:lvl4pPr>
                      <a:lvl5pPr marL="1681480" lvl="4" indent="-339725" algn="l" defTabSz="914400" rtl="0" eaLnBrk="1" fontAlgn="base" latinLnBrk="0" hangingPunct="1">
                        <a:lnSpc>
                          <a:spcPct val="100000"/>
                        </a:lnSpc>
                        <a:spcBef>
                          <a:spcPct val="20000"/>
                        </a:spcBef>
                        <a:spcAft>
                          <a:spcPct val="0"/>
                        </a:spcAft>
                        <a:buClr>
                          <a:schemeClr val="accent1"/>
                        </a:buClr>
                        <a:buSzPct val="75000"/>
                        <a:buFont typeface="Wingdings" panose="05000000000000000000" pitchFamily="2" charset="2"/>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gn="ctr">
                        <a:buNone/>
                      </a:pPr>
                      <a:endParaRPr lang="zh-CN" altLang="en-US" b="1" dirty="0"/>
                    </a:p>
                  </a:txBody>
                  <a:tcP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28575"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lr>
                          <a:schemeClr val="accent1"/>
                        </a:buClr>
                        <a:buSzPct val="65000"/>
                        <a:buFont typeface="Wingdings" panose="05000000000000000000" pitchFamily="2" charset="2"/>
                        <a:buChar char="n"/>
                        <a:defRPr sz="2600" u="none" kern="1200" baseline="0">
                          <a:solidFill>
                            <a:schemeClr val="tx1"/>
                          </a:solidFill>
                          <a:latin typeface="Arial" panose="020B0604020202020204" pitchFamily="34" charset="0"/>
                          <a:ea typeface="宋体" panose="02010600030101010101" pitchFamily="2" charset="-122"/>
                        </a:defRPr>
                      </a:lvl1pPr>
                      <a:lvl2pPr marL="669925" lvl="1" indent="-325120" algn="l" defTabSz="914400" rtl="0" eaLnBrk="1" fontAlgn="base" latinLnBrk="0" hangingPunct="1">
                        <a:lnSpc>
                          <a:spcPct val="100000"/>
                        </a:lnSpc>
                        <a:spcBef>
                          <a:spcPct val="20000"/>
                        </a:spcBef>
                        <a:spcAft>
                          <a:spcPct val="0"/>
                        </a:spcAft>
                        <a:buClr>
                          <a:schemeClr val="accent2"/>
                        </a:buClr>
                        <a:buSzPct val="60000"/>
                        <a:buFont typeface="Wingdings" panose="05000000000000000000" pitchFamily="2" charset="2"/>
                        <a:buChar char="q"/>
                        <a:defRPr sz="2200" b="0" i="0" u="none" kern="1200" baseline="0">
                          <a:solidFill>
                            <a:schemeClr val="tx1"/>
                          </a:solidFill>
                          <a:latin typeface="Arial" panose="020B0604020202020204" pitchFamily="34" charset="0"/>
                          <a:ea typeface="宋体" panose="02010600030101010101" pitchFamily="2" charset="-122"/>
                        </a:defRPr>
                      </a:lvl2pPr>
                      <a:lvl3pPr marL="1022350" lvl="2" indent="-350520" algn="l" defTabSz="914400" rtl="0" eaLnBrk="1" fontAlgn="base" latinLnBrk="0" hangingPunct="1">
                        <a:lnSpc>
                          <a:spcPct val="100000"/>
                        </a:lnSpc>
                        <a:spcBef>
                          <a:spcPct val="20000"/>
                        </a:spcBef>
                        <a:spcAft>
                          <a:spcPct val="0"/>
                        </a:spcAft>
                        <a:buClr>
                          <a:schemeClr val="accent1"/>
                        </a:buClr>
                        <a:buSzPct val="65000"/>
                        <a:buFont typeface="Wingdings" panose="05000000000000000000" pitchFamily="2" charset="2"/>
                        <a:buChar char="n"/>
                        <a:defRPr sz="2000" b="0" i="0" u="none" kern="1200" baseline="0">
                          <a:solidFill>
                            <a:schemeClr val="tx1"/>
                          </a:solidFill>
                          <a:latin typeface="Arial" panose="020B0604020202020204" pitchFamily="34" charset="0"/>
                          <a:ea typeface="宋体" panose="02010600030101010101" pitchFamily="2" charset="-122"/>
                        </a:defRPr>
                      </a:lvl3pPr>
                      <a:lvl4pPr marL="1339850" lvl="3" indent="-315595" algn="l" defTabSz="914400" rtl="0" eaLnBrk="1" fontAlgn="base" latinLnBrk="0" hangingPunct="1">
                        <a:lnSpc>
                          <a:spcPct val="100000"/>
                        </a:lnSpc>
                        <a:spcBef>
                          <a:spcPct val="20000"/>
                        </a:spcBef>
                        <a:spcAft>
                          <a:spcPct val="0"/>
                        </a:spcAft>
                        <a:buClr>
                          <a:schemeClr val="accent2"/>
                        </a:buClr>
                        <a:buSzPct val="70000"/>
                        <a:buFont typeface="Wingdings" panose="05000000000000000000" pitchFamily="2" charset="2"/>
                        <a:buChar char="q"/>
                        <a:defRPr sz="1800" b="0" i="0" u="none" kern="1200" baseline="0">
                          <a:solidFill>
                            <a:schemeClr val="tx1"/>
                          </a:solidFill>
                          <a:latin typeface="Arial" panose="020B0604020202020204" pitchFamily="34" charset="0"/>
                          <a:ea typeface="宋体" panose="02010600030101010101" pitchFamily="2" charset="-122"/>
                        </a:defRPr>
                      </a:lvl4pPr>
                      <a:lvl5pPr marL="1681480" lvl="4" indent="-339725" algn="l" defTabSz="914400" rtl="0" eaLnBrk="1" fontAlgn="base" latinLnBrk="0" hangingPunct="1">
                        <a:lnSpc>
                          <a:spcPct val="100000"/>
                        </a:lnSpc>
                        <a:spcBef>
                          <a:spcPct val="20000"/>
                        </a:spcBef>
                        <a:spcAft>
                          <a:spcPct val="0"/>
                        </a:spcAft>
                        <a:buClr>
                          <a:schemeClr val="accent1"/>
                        </a:buClr>
                        <a:buSzPct val="75000"/>
                        <a:buFont typeface="Wingdings" panose="05000000000000000000" pitchFamily="2" charset="2"/>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gn="ctr">
                        <a:buNone/>
                      </a:pPr>
                      <a:endParaRPr lang="zh-CN" altLang="en-US" b="1" dirty="0"/>
                    </a:p>
                  </a:txBody>
                  <a:tcPr>
                    <a:lnL w="12700"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28575" cap="flat" cmpd="sng">
                      <a:solidFill>
                        <a:schemeClr val="tx1"/>
                      </a:solidFill>
                      <a:prstDash val="solid"/>
                      <a:headEnd type="none" w="med" len="med"/>
                      <a:tailEnd type="none" w="med" len="med"/>
                    </a:lnB>
                    <a:lnTlToBr>
                      <a:noFill/>
                    </a:lnTlToBr>
                    <a:lnBlToTr>
                      <a:noFill/>
                    </a:lnBlToTr>
                    <a:noFill/>
                  </a:tcPr>
                </a:tc>
              </a:tr>
            </a:tbl>
          </a:graphicData>
        </a:graphic>
      </p:graphicFrame>
    </p:spTree>
  </p:cSld>
  <p:clrMapOvr>
    <a:masterClrMapping/>
  </p:clrMapOvr>
  <p:transition spd="slow">
    <p:randomBar dir="vert"/>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23528" y="1340768"/>
            <a:ext cx="699230" cy="1323439"/>
          </a:xfrm>
          <a:prstGeom prst="rect">
            <a:avLst/>
          </a:prstGeom>
        </p:spPr>
        <p:txBody>
          <a:bodyPr wrap="none">
            <a:spAutoFit/>
          </a:bodyPr>
          <a:lstStyle/>
          <a:p>
            <a:r>
              <a:rPr lang="zh-CN" altLang="en-US" sz="4000" b="1" dirty="0" smtClean="0">
                <a:solidFill>
                  <a:srgbClr val="0909EF"/>
                </a:solidFill>
              </a:rPr>
              <a:t>雨</a:t>
            </a:r>
            <a:endParaRPr lang="en-US" altLang="zh-CN" sz="4000" b="1" dirty="0" smtClean="0">
              <a:solidFill>
                <a:srgbClr val="0909EF"/>
              </a:solidFill>
            </a:endParaRPr>
          </a:p>
          <a:p>
            <a:r>
              <a:rPr lang="zh-CN" altLang="en-US" sz="4000" b="1" dirty="0" smtClean="0">
                <a:solidFill>
                  <a:srgbClr val="0909EF"/>
                </a:solidFill>
              </a:rPr>
              <a:t>季</a:t>
            </a:r>
            <a:endParaRPr lang="zh-CN" altLang="en-US" sz="4000" dirty="0"/>
          </a:p>
        </p:txBody>
      </p:sp>
      <p:sp>
        <p:nvSpPr>
          <p:cNvPr id="3" name="矩形 2"/>
          <p:cNvSpPr/>
          <p:nvPr/>
        </p:nvSpPr>
        <p:spPr>
          <a:xfrm>
            <a:off x="1259632" y="260648"/>
            <a:ext cx="1368152" cy="646331"/>
          </a:xfrm>
          <a:prstGeom prst="rect">
            <a:avLst/>
          </a:prstGeom>
        </p:spPr>
        <p:txBody>
          <a:bodyPr wrap="square">
            <a:spAutoFit/>
          </a:bodyPr>
          <a:lstStyle/>
          <a:p>
            <a:pPr lvl="0" algn="ctr"/>
            <a:r>
              <a:rPr lang="zh-CN" altLang="en-US" sz="3600" b="1" dirty="0" smtClean="0">
                <a:solidFill>
                  <a:schemeClr val="tx2"/>
                </a:solidFill>
              </a:rPr>
              <a:t>声音</a:t>
            </a:r>
            <a:endParaRPr lang="zh-CN" altLang="en-US" sz="3600" b="1" dirty="0">
              <a:solidFill>
                <a:schemeClr val="tx2"/>
              </a:solidFill>
            </a:endParaRPr>
          </a:p>
        </p:txBody>
      </p:sp>
      <p:sp>
        <p:nvSpPr>
          <p:cNvPr id="4" name="矩形 3"/>
          <p:cNvSpPr/>
          <p:nvPr/>
        </p:nvSpPr>
        <p:spPr>
          <a:xfrm>
            <a:off x="1475656" y="1124744"/>
            <a:ext cx="1080120" cy="3046095"/>
          </a:xfrm>
          <a:prstGeom prst="rect">
            <a:avLst/>
          </a:prstGeom>
        </p:spPr>
        <p:txBody>
          <a:bodyPr wrap="square">
            <a:spAutoFit/>
          </a:bodyPr>
          <a:lstStyle/>
          <a:p>
            <a:pPr lvl="0" algn="ctr"/>
            <a:r>
              <a:rPr lang="zh-CN" altLang="en-US" sz="3200" b="1" dirty="0" smtClean="0"/>
              <a:t>隐隐如雷</a:t>
            </a:r>
            <a:endParaRPr lang="zh-CN" altLang="en-US" sz="3200" b="1" dirty="0" smtClean="0"/>
          </a:p>
          <a:p>
            <a:pPr lvl="0" algn="ctr"/>
            <a:endParaRPr lang="zh-CN" altLang="en-US" sz="3200" b="1" dirty="0" smtClean="0"/>
          </a:p>
          <a:p>
            <a:pPr lvl="0" algn="ctr"/>
            <a:r>
              <a:rPr lang="zh-CN" altLang="en-US" sz="3200" b="1" dirty="0" smtClean="0"/>
              <a:t>震耳欲聋</a:t>
            </a:r>
            <a:endParaRPr lang="zh-CN" altLang="en-US" sz="3200" b="1" dirty="0" smtClean="0"/>
          </a:p>
          <a:p>
            <a:pPr lvl="0" algn="ctr"/>
            <a:r>
              <a:rPr lang="zh-CN" altLang="en-US" sz="3200" b="1" dirty="0" smtClean="0"/>
              <a:t>（</a:t>
            </a:r>
            <a:r>
              <a:rPr lang="zh-CN" altLang="en-US" sz="3200" b="1" dirty="0" smtClean="0">
                <a:solidFill>
                  <a:srgbClr val="FF00FF"/>
                </a:solidFill>
              </a:rPr>
              <a:t>刚</a:t>
            </a:r>
            <a:r>
              <a:rPr lang="zh-CN" altLang="en-US" sz="3200" b="1" dirty="0" smtClean="0"/>
              <a:t>）</a:t>
            </a:r>
            <a:endParaRPr lang="zh-CN" altLang="en-US" sz="3200" b="1" dirty="0"/>
          </a:p>
        </p:txBody>
      </p:sp>
      <p:sp>
        <p:nvSpPr>
          <p:cNvPr id="5" name="矩形 4"/>
          <p:cNvSpPr/>
          <p:nvPr/>
        </p:nvSpPr>
        <p:spPr>
          <a:xfrm>
            <a:off x="3059832" y="260648"/>
            <a:ext cx="1111203" cy="646331"/>
          </a:xfrm>
          <a:prstGeom prst="rect">
            <a:avLst/>
          </a:prstGeom>
        </p:spPr>
        <p:txBody>
          <a:bodyPr wrap="none">
            <a:spAutoFit/>
          </a:bodyPr>
          <a:lstStyle/>
          <a:p>
            <a:pPr lvl="0" algn="ctr"/>
            <a:r>
              <a:rPr lang="zh-CN" altLang="en-US" sz="3600" b="1" dirty="0" smtClean="0">
                <a:solidFill>
                  <a:schemeClr val="tx2"/>
                </a:solidFill>
              </a:rPr>
              <a:t>气势</a:t>
            </a:r>
            <a:endParaRPr lang="zh-CN" altLang="en-US" sz="3600" b="1" dirty="0">
              <a:solidFill>
                <a:schemeClr val="tx2"/>
              </a:solidFill>
            </a:endParaRPr>
          </a:p>
        </p:txBody>
      </p:sp>
      <p:sp>
        <p:nvSpPr>
          <p:cNvPr id="6" name="矩形 5"/>
          <p:cNvSpPr/>
          <p:nvPr/>
        </p:nvSpPr>
        <p:spPr>
          <a:xfrm>
            <a:off x="2627784" y="1196752"/>
            <a:ext cx="2016224" cy="2554545"/>
          </a:xfrm>
          <a:prstGeom prst="rect">
            <a:avLst/>
          </a:prstGeom>
        </p:spPr>
        <p:txBody>
          <a:bodyPr wrap="square">
            <a:spAutoFit/>
          </a:bodyPr>
          <a:lstStyle/>
          <a:p>
            <a:pPr lvl="0" algn="ctr"/>
            <a:r>
              <a:rPr lang="en-US" altLang="zh-CN" sz="3200" b="1" dirty="0" smtClean="0"/>
              <a:t>“</a:t>
            </a:r>
            <a:r>
              <a:rPr lang="zh-CN" altLang="en-US" sz="3200" b="1" dirty="0" smtClean="0"/>
              <a:t>上面的水还是一股劲地冲进去，冲进去</a:t>
            </a:r>
            <a:r>
              <a:rPr lang="en-US" altLang="zh-CN" sz="3200" b="1" dirty="0" smtClean="0"/>
              <a:t>……”</a:t>
            </a:r>
            <a:endParaRPr lang="zh-CN" altLang="en-US" sz="3200" b="1" dirty="0"/>
          </a:p>
        </p:txBody>
      </p:sp>
      <p:sp>
        <p:nvSpPr>
          <p:cNvPr id="7" name="矩形 6"/>
          <p:cNvSpPr/>
          <p:nvPr/>
        </p:nvSpPr>
        <p:spPr>
          <a:xfrm>
            <a:off x="4644008" y="260648"/>
            <a:ext cx="1111203" cy="646331"/>
          </a:xfrm>
          <a:prstGeom prst="rect">
            <a:avLst/>
          </a:prstGeom>
        </p:spPr>
        <p:txBody>
          <a:bodyPr wrap="none">
            <a:spAutoFit/>
          </a:bodyPr>
          <a:lstStyle/>
          <a:p>
            <a:pPr lvl="0" algn="ctr"/>
            <a:r>
              <a:rPr lang="zh-CN" altLang="en-US" sz="3600" b="1" dirty="0" smtClean="0">
                <a:solidFill>
                  <a:schemeClr val="tx2"/>
                </a:solidFill>
              </a:rPr>
              <a:t>景色</a:t>
            </a:r>
            <a:endParaRPr lang="zh-CN" altLang="en-US" sz="3600" b="1" dirty="0">
              <a:solidFill>
                <a:schemeClr val="tx2"/>
              </a:solidFill>
            </a:endParaRPr>
          </a:p>
        </p:txBody>
      </p:sp>
      <p:sp>
        <p:nvSpPr>
          <p:cNvPr id="8" name="矩形 7"/>
          <p:cNvSpPr/>
          <p:nvPr/>
        </p:nvSpPr>
        <p:spPr>
          <a:xfrm>
            <a:off x="4355976" y="1124744"/>
            <a:ext cx="1944216" cy="2553335"/>
          </a:xfrm>
          <a:prstGeom prst="rect">
            <a:avLst/>
          </a:prstGeom>
        </p:spPr>
        <p:txBody>
          <a:bodyPr wrap="square">
            <a:spAutoFit/>
          </a:bodyPr>
          <a:lstStyle/>
          <a:p>
            <a:pPr lvl="0" algn="ctr"/>
            <a:r>
              <a:rPr lang="zh-CN" altLang="en-US" sz="3200" b="1" dirty="0" smtClean="0"/>
              <a:t>水浸</a:t>
            </a:r>
            <a:endParaRPr lang="en-US" altLang="zh-CN" sz="3200" b="1" dirty="0" smtClean="0"/>
          </a:p>
          <a:p>
            <a:pPr lvl="0" algn="ctr"/>
            <a:r>
              <a:rPr lang="zh-CN" altLang="en-US" sz="3200" b="1" dirty="0" smtClean="0"/>
              <a:t>沟岸</a:t>
            </a:r>
            <a:endParaRPr lang="zh-CN" altLang="en-US" sz="3200" b="1" dirty="0" smtClean="0"/>
          </a:p>
          <a:p>
            <a:pPr lvl="0" algn="ctr"/>
            <a:endParaRPr lang="zh-CN" altLang="en-US" sz="3200" b="1" dirty="0" smtClean="0"/>
          </a:p>
          <a:p>
            <a:pPr lvl="0" algn="ctr"/>
            <a:r>
              <a:rPr lang="zh-CN" altLang="en-US" sz="3200" b="1" dirty="0" smtClean="0"/>
              <a:t>雾罩</a:t>
            </a:r>
            <a:endParaRPr lang="en-US" altLang="zh-CN" sz="3200" b="1" dirty="0" smtClean="0"/>
          </a:p>
          <a:p>
            <a:pPr lvl="0" algn="ctr"/>
            <a:r>
              <a:rPr lang="zh-CN" altLang="en-US" sz="3200" b="1" dirty="0" smtClean="0"/>
              <a:t>乱石</a:t>
            </a:r>
            <a:endParaRPr lang="zh-CN" altLang="en-US" sz="3200" dirty="0"/>
          </a:p>
        </p:txBody>
      </p:sp>
      <p:sp>
        <p:nvSpPr>
          <p:cNvPr id="9" name="矩形 8"/>
          <p:cNvSpPr/>
          <p:nvPr/>
        </p:nvSpPr>
        <p:spPr>
          <a:xfrm flipH="1">
            <a:off x="6084168" y="260648"/>
            <a:ext cx="1872208" cy="646331"/>
          </a:xfrm>
          <a:prstGeom prst="rect">
            <a:avLst/>
          </a:prstGeom>
        </p:spPr>
        <p:txBody>
          <a:bodyPr wrap="square">
            <a:spAutoFit/>
          </a:bodyPr>
          <a:lstStyle/>
          <a:p>
            <a:pPr lvl="0" algn="ctr"/>
            <a:r>
              <a:rPr lang="zh-CN" altLang="en-US" sz="3600" b="1" dirty="0" smtClean="0">
                <a:solidFill>
                  <a:schemeClr val="tx2"/>
                </a:solidFill>
              </a:rPr>
              <a:t>感受</a:t>
            </a:r>
            <a:endParaRPr lang="zh-CN" altLang="en-US" sz="3600" b="1" dirty="0">
              <a:solidFill>
                <a:schemeClr val="tx2"/>
              </a:solidFill>
            </a:endParaRPr>
          </a:p>
        </p:txBody>
      </p:sp>
      <p:sp>
        <p:nvSpPr>
          <p:cNvPr id="10" name="矩形 9"/>
          <p:cNvSpPr/>
          <p:nvPr/>
        </p:nvSpPr>
        <p:spPr>
          <a:xfrm>
            <a:off x="4860032" y="1052736"/>
            <a:ext cx="4572000" cy="1814830"/>
          </a:xfrm>
          <a:prstGeom prst="rect">
            <a:avLst/>
          </a:prstGeom>
        </p:spPr>
        <p:txBody>
          <a:bodyPr>
            <a:spAutoFit/>
          </a:bodyPr>
          <a:lstStyle/>
          <a:p>
            <a:pPr lvl="0" algn="ctr"/>
            <a:r>
              <a:rPr lang="zh-CN" altLang="en-US" b="1" dirty="0" smtClean="0">
                <a:solidFill>
                  <a:srgbClr val="0909EF"/>
                </a:solidFill>
                <a:effectLst>
                  <a:outerShdw blurRad="38100" dist="38100" dir="2700000">
                    <a:srgbClr val="C0C0C0"/>
                  </a:outerShdw>
                </a:effectLst>
              </a:rPr>
              <a:t>危险、</a:t>
            </a:r>
            <a:endParaRPr lang="en-US" altLang="zh-CN" b="1" dirty="0" smtClean="0">
              <a:solidFill>
                <a:srgbClr val="0909EF"/>
              </a:solidFill>
              <a:effectLst>
                <a:outerShdw blurRad="38100" dist="38100" dir="2700000">
                  <a:srgbClr val="C0C0C0"/>
                </a:outerShdw>
              </a:effectLst>
            </a:endParaRPr>
          </a:p>
          <a:p>
            <a:pPr lvl="0" algn="ctr"/>
            <a:r>
              <a:rPr lang="zh-CN" altLang="en-US" b="1" dirty="0" smtClean="0">
                <a:solidFill>
                  <a:srgbClr val="0909EF"/>
                </a:solidFill>
                <a:effectLst>
                  <a:outerShdw blurRad="38100" dist="38100" dir="2700000">
                    <a:srgbClr val="C0C0C0"/>
                  </a:outerShdw>
                </a:effectLst>
              </a:rPr>
              <a:t>气势磅礴、</a:t>
            </a:r>
            <a:endParaRPr lang="en-US" altLang="zh-CN" b="1" dirty="0" smtClean="0">
              <a:solidFill>
                <a:srgbClr val="0909EF"/>
              </a:solidFill>
              <a:effectLst>
                <a:outerShdw blurRad="38100" dist="38100" dir="2700000">
                  <a:srgbClr val="C0C0C0"/>
                </a:outerShdw>
              </a:effectLst>
            </a:endParaRPr>
          </a:p>
          <a:p>
            <a:pPr lvl="0" algn="ctr"/>
            <a:r>
              <a:rPr lang="zh-CN" altLang="en-US" b="1" dirty="0" smtClean="0">
                <a:solidFill>
                  <a:srgbClr val="0909EF"/>
                </a:solidFill>
                <a:effectLst>
                  <a:outerShdw blurRad="38100" dist="38100" dir="2700000">
                    <a:srgbClr val="C0C0C0"/>
                  </a:outerShdw>
                </a:effectLst>
              </a:rPr>
              <a:t>令人胆战心惊</a:t>
            </a:r>
            <a:endParaRPr lang="zh-CN" altLang="en-US" b="1" dirty="0" smtClean="0">
              <a:solidFill>
                <a:srgbClr val="0909EF"/>
              </a:solidFill>
              <a:effectLst>
                <a:outerShdw blurRad="38100" dist="38100" dir="2700000">
                  <a:srgbClr val="C0C0C0"/>
                </a:outerShdw>
              </a:effectLst>
            </a:endParaRPr>
          </a:p>
          <a:p>
            <a:pPr lvl="0" algn="ctr"/>
            <a:endParaRPr lang="zh-CN" altLang="en-US" b="1" dirty="0">
              <a:solidFill>
                <a:srgbClr val="FF3300"/>
              </a:solidFill>
            </a:endParaRPr>
          </a:p>
        </p:txBody>
      </p:sp>
      <p:sp>
        <p:nvSpPr>
          <p:cNvPr id="12" name="矩形 11"/>
          <p:cNvSpPr/>
          <p:nvPr/>
        </p:nvSpPr>
        <p:spPr>
          <a:xfrm>
            <a:off x="251520" y="2708920"/>
            <a:ext cx="1111202" cy="646331"/>
          </a:xfrm>
          <a:prstGeom prst="rect">
            <a:avLst/>
          </a:prstGeom>
        </p:spPr>
        <p:txBody>
          <a:bodyPr wrap="none">
            <a:spAutoFit/>
          </a:bodyPr>
          <a:lstStyle/>
          <a:p>
            <a:pPr lvl="0"/>
            <a:r>
              <a:rPr lang="zh-CN" altLang="en-US" sz="3600" b="1" dirty="0" smtClean="0">
                <a:solidFill>
                  <a:srgbClr val="FF0000"/>
                </a:solidFill>
                <a:effectLst>
                  <a:outerShdw blurRad="38100" dist="38100" dir="2700000">
                    <a:srgbClr val="C0C0C0"/>
                  </a:outerShdw>
                </a:effectLst>
              </a:rPr>
              <a:t>略写</a:t>
            </a:r>
            <a:endParaRPr lang="zh-CN" altLang="en-US" sz="3600" b="1" dirty="0">
              <a:solidFill>
                <a:srgbClr val="FF0000"/>
              </a:solidFill>
            </a:endParaRPr>
          </a:p>
        </p:txBody>
      </p:sp>
      <p:sp>
        <p:nvSpPr>
          <p:cNvPr id="13" name="文本框 12"/>
          <p:cNvSpPr txBox="1"/>
          <p:nvPr/>
        </p:nvSpPr>
        <p:spPr>
          <a:xfrm>
            <a:off x="488950" y="4291330"/>
            <a:ext cx="8809990" cy="521970"/>
          </a:xfrm>
          <a:prstGeom prst="rect">
            <a:avLst/>
          </a:prstGeom>
          <a:noFill/>
        </p:spPr>
        <p:txBody>
          <a:bodyPr wrap="square" rtlCol="0">
            <a:spAutoFit/>
          </a:bodyPr>
          <a:lstStyle/>
          <a:p>
            <a:r>
              <a:rPr lang="zh-CN" altLang="en-US" b="1"/>
              <a:t>作者去过两次壶口瀑布，为什么略写第一次？</a:t>
            </a:r>
            <a:endParaRPr lang="zh-CN" altLang="en-US" b="1"/>
          </a:p>
        </p:txBody>
      </p:sp>
      <p:sp>
        <p:nvSpPr>
          <p:cNvPr id="14" name="文本框 13"/>
          <p:cNvSpPr txBox="1"/>
          <p:nvPr/>
        </p:nvSpPr>
        <p:spPr>
          <a:xfrm>
            <a:off x="414655" y="5004435"/>
            <a:ext cx="8004175" cy="953135"/>
          </a:xfrm>
          <a:prstGeom prst="rect">
            <a:avLst/>
          </a:prstGeom>
          <a:noFill/>
        </p:spPr>
        <p:txBody>
          <a:bodyPr wrap="square" rtlCol="0">
            <a:spAutoFit/>
          </a:bodyPr>
          <a:lstStyle/>
          <a:p>
            <a:r>
              <a:rPr lang="zh-CN" altLang="en-US" b="1">
                <a:solidFill>
                  <a:srgbClr val="0909EF"/>
                </a:solidFill>
              </a:rPr>
              <a:t>略写雨季时的壶口瀑布，表现壶口瀑布的气势磅礴，为后文写旱季的壶口瀑布蓄势。</a:t>
            </a:r>
            <a:endParaRPr lang="zh-CN" altLang="en-US" b="1">
              <a:solidFill>
                <a:srgbClr val="0909EF"/>
              </a:solidFill>
            </a:endParaRPr>
          </a:p>
        </p:txBody>
      </p:sp>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4">
                                            <p:txEl>
                                              <p:pRg st="2" end="2"/>
                                            </p:txEl>
                                          </p:spTgt>
                                        </p:tgtEl>
                                        <p:attrNameLst>
                                          <p:attrName>style.visibility</p:attrName>
                                        </p:attrNameLst>
                                      </p:cBhvr>
                                      <p:to>
                                        <p:strVal val="visible"/>
                                      </p:to>
                                    </p:set>
                                    <p:anim calcmode="lin" valueType="num">
                                      <p:cBhvr additive="base">
                                        <p:cTn id="13" dur="500" fill="hold"/>
                                        <p:tgtEl>
                                          <p:spTgt spid="4">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4">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4">
                                            <p:txEl>
                                              <p:pRg st="3" end="3"/>
                                            </p:txEl>
                                          </p:spTgt>
                                        </p:tgtEl>
                                        <p:attrNameLst>
                                          <p:attrName>style.visibility</p:attrName>
                                        </p:attrNameLst>
                                      </p:cBhvr>
                                      <p:to>
                                        <p:strVal val="visible"/>
                                      </p:to>
                                    </p:set>
                                    <p:anim calcmode="lin" valueType="num">
                                      <p:cBhvr additive="base">
                                        <p:cTn id="19" dur="500" fill="hold"/>
                                        <p:tgtEl>
                                          <p:spTgt spid="4">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4">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ppt_x"/>
                                          </p:val>
                                        </p:tav>
                                        <p:tav tm="100000">
                                          <p:val>
                                            <p:strVal val="#ppt_x"/>
                                          </p:val>
                                        </p:tav>
                                      </p:tavLst>
                                    </p:anim>
                                    <p:anim calcmode="lin" valueType="num">
                                      <p:cBhvr additive="base">
                                        <p:cTn id="26"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8">
                                            <p:txEl>
                                              <p:pRg st="0" end="0"/>
                                            </p:txEl>
                                          </p:spTgt>
                                        </p:tgtEl>
                                        <p:attrNameLst>
                                          <p:attrName>style.visibility</p:attrName>
                                        </p:attrNameLst>
                                      </p:cBhvr>
                                      <p:to>
                                        <p:strVal val="visible"/>
                                      </p:to>
                                    </p:set>
                                    <p:anim calcmode="lin" valueType="num">
                                      <p:cBhvr additive="base">
                                        <p:cTn id="31" dur="500" fill="hold"/>
                                        <p:tgtEl>
                                          <p:spTgt spid="8">
                                            <p:txEl>
                                              <p:pRg st="0" end="0"/>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8">
                                            <p:txEl>
                                              <p:pRg st="0" end="0"/>
                                            </p:txEl>
                                          </p:spTgt>
                                        </p:tgtEl>
                                        <p:attrNameLst>
                                          <p:attrName>ppt_y</p:attrName>
                                        </p:attrNameLst>
                                      </p:cBhvr>
                                      <p:tavLst>
                                        <p:tav tm="0">
                                          <p:val>
                                            <p:strVal val="1+#ppt_h/2"/>
                                          </p:val>
                                        </p:tav>
                                        <p:tav tm="100000">
                                          <p:val>
                                            <p:strVal val="#ppt_y"/>
                                          </p:val>
                                        </p:tav>
                                      </p:tavLst>
                                    </p:anim>
                                  </p:childTnLst>
                                </p:cTn>
                              </p:par>
                              <p:par>
                                <p:cTn id="33" presetID="2" presetClass="entr" presetSubtype="4" fill="hold" nodeType="withEffect">
                                  <p:stCondLst>
                                    <p:cond delay="0"/>
                                  </p:stCondLst>
                                  <p:childTnLst>
                                    <p:set>
                                      <p:cBhvr>
                                        <p:cTn id="34" dur="1" fill="hold">
                                          <p:stCondLst>
                                            <p:cond delay="0"/>
                                          </p:stCondLst>
                                        </p:cTn>
                                        <p:tgtEl>
                                          <p:spTgt spid="8">
                                            <p:txEl>
                                              <p:pRg st="1" end="1"/>
                                            </p:txEl>
                                          </p:spTgt>
                                        </p:tgtEl>
                                        <p:attrNameLst>
                                          <p:attrName>style.visibility</p:attrName>
                                        </p:attrNameLst>
                                      </p:cBhvr>
                                      <p:to>
                                        <p:strVal val="visible"/>
                                      </p:to>
                                    </p:set>
                                    <p:anim calcmode="lin" valueType="num">
                                      <p:cBhvr additive="base">
                                        <p:cTn id="35" dur="500" fill="hold"/>
                                        <p:tgtEl>
                                          <p:spTgt spid="8">
                                            <p:txEl>
                                              <p:pRg st="1" end="1"/>
                                            </p:txEl>
                                          </p:spTgt>
                                        </p:tgtEl>
                                        <p:attrNameLst>
                                          <p:attrName>ppt_x</p:attrName>
                                        </p:attrNameLst>
                                      </p:cBhvr>
                                      <p:tavLst>
                                        <p:tav tm="0">
                                          <p:val>
                                            <p:strVal val="#ppt_x"/>
                                          </p:val>
                                        </p:tav>
                                        <p:tav tm="100000">
                                          <p:val>
                                            <p:strVal val="#ppt_x"/>
                                          </p:val>
                                        </p:tav>
                                      </p:tavLst>
                                    </p:anim>
                                    <p:anim calcmode="lin" valueType="num">
                                      <p:cBhvr additive="base">
                                        <p:cTn id="36" dur="500" fill="hold"/>
                                        <p:tgtEl>
                                          <p:spTgt spid="8">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 presetClass="entr" presetSubtype="4" fill="hold" nodeType="clickEffect">
                                  <p:stCondLst>
                                    <p:cond delay="0"/>
                                  </p:stCondLst>
                                  <p:childTnLst>
                                    <p:set>
                                      <p:cBhvr>
                                        <p:cTn id="40" dur="1" fill="hold">
                                          <p:stCondLst>
                                            <p:cond delay="0"/>
                                          </p:stCondLst>
                                        </p:cTn>
                                        <p:tgtEl>
                                          <p:spTgt spid="8">
                                            <p:txEl>
                                              <p:pRg st="3" end="3"/>
                                            </p:txEl>
                                          </p:spTgt>
                                        </p:tgtEl>
                                        <p:attrNameLst>
                                          <p:attrName>style.visibility</p:attrName>
                                        </p:attrNameLst>
                                      </p:cBhvr>
                                      <p:to>
                                        <p:strVal val="visible"/>
                                      </p:to>
                                    </p:set>
                                    <p:anim calcmode="lin" valueType="num">
                                      <p:cBhvr additive="base">
                                        <p:cTn id="41" dur="500" fill="hold"/>
                                        <p:tgtEl>
                                          <p:spTgt spid="8">
                                            <p:txEl>
                                              <p:pRg st="3" end="3"/>
                                            </p:txEl>
                                          </p:spTgt>
                                        </p:tgtEl>
                                        <p:attrNameLst>
                                          <p:attrName>ppt_x</p:attrName>
                                        </p:attrNameLst>
                                      </p:cBhvr>
                                      <p:tavLst>
                                        <p:tav tm="0">
                                          <p:val>
                                            <p:strVal val="#ppt_x"/>
                                          </p:val>
                                        </p:tav>
                                        <p:tav tm="100000">
                                          <p:val>
                                            <p:strVal val="#ppt_x"/>
                                          </p:val>
                                        </p:tav>
                                      </p:tavLst>
                                    </p:anim>
                                    <p:anim calcmode="lin" valueType="num">
                                      <p:cBhvr additive="base">
                                        <p:cTn id="42" dur="500" fill="hold"/>
                                        <p:tgtEl>
                                          <p:spTgt spid="8">
                                            <p:txEl>
                                              <p:pRg st="3" end="3"/>
                                            </p:txEl>
                                          </p:spTgt>
                                        </p:tgtEl>
                                        <p:attrNameLst>
                                          <p:attrName>ppt_y</p:attrName>
                                        </p:attrNameLst>
                                      </p:cBhvr>
                                      <p:tavLst>
                                        <p:tav tm="0">
                                          <p:val>
                                            <p:strVal val="1+#ppt_h/2"/>
                                          </p:val>
                                        </p:tav>
                                        <p:tav tm="100000">
                                          <p:val>
                                            <p:strVal val="#ppt_y"/>
                                          </p:val>
                                        </p:tav>
                                      </p:tavLst>
                                    </p:anim>
                                  </p:childTnLst>
                                </p:cTn>
                              </p:par>
                              <p:par>
                                <p:cTn id="43" presetID="2" presetClass="entr" presetSubtype="4" fill="hold" nodeType="withEffect">
                                  <p:stCondLst>
                                    <p:cond delay="0"/>
                                  </p:stCondLst>
                                  <p:childTnLst>
                                    <p:set>
                                      <p:cBhvr>
                                        <p:cTn id="44" dur="1" fill="hold">
                                          <p:stCondLst>
                                            <p:cond delay="0"/>
                                          </p:stCondLst>
                                        </p:cTn>
                                        <p:tgtEl>
                                          <p:spTgt spid="8">
                                            <p:txEl>
                                              <p:pRg st="4" end="4"/>
                                            </p:txEl>
                                          </p:spTgt>
                                        </p:tgtEl>
                                        <p:attrNameLst>
                                          <p:attrName>style.visibility</p:attrName>
                                        </p:attrNameLst>
                                      </p:cBhvr>
                                      <p:to>
                                        <p:strVal val="visible"/>
                                      </p:to>
                                    </p:set>
                                    <p:anim calcmode="lin" valueType="num">
                                      <p:cBhvr additive="base">
                                        <p:cTn id="45" dur="500" fill="hold"/>
                                        <p:tgtEl>
                                          <p:spTgt spid="8">
                                            <p:txEl>
                                              <p:pRg st="4" end="4"/>
                                            </p:txEl>
                                          </p:spTgt>
                                        </p:tgtEl>
                                        <p:attrNameLst>
                                          <p:attrName>ppt_x</p:attrName>
                                        </p:attrNameLst>
                                      </p:cBhvr>
                                      <p:tavLst>
                                        <p:tav tm="0">
                                          <p:val>
                                            <p:strVal val="#ppt_x"/>
                                          </p:val>
                                        </p:tav>
                                        <p:tav tm="100000">
                                          <p:val>
                                            <p:strVal val="#ppt_x"/>
                                          </p:val>
                                        </p:tav>
                                      </p:tavLst>
                                    </p:anim>
                                    <p:anim calcmode="lin" valueType="num">
                                      <p:cBhvr additive="base">
                                        <p:cTn id="46" dur="500" fill="hold"/>
                                        <p:tgtEl>
                                          <p:spTgt spid="8">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2" presetClass="entr" presetSubtype="4" fill="hold" grpId="0" nodeType="clickEffect">
                                  <p:stCondLst>
                                    <p:cond delay="0"/>
                                  </p:stCondLst>
                                  <p:childTnLst>
                                    <p:set>
                                      <p:cBhvr>
                                        <p:cTn id="50" dur="1" fill="hold">
                                          <p:stCondLst>
                                            <p:cond delay="0"/>
                                          </p:stCondLst>
                                        </p:cTn>
                                        <p:tgtEl>
                                          <p:spTgt spid="10"/>
                                        </p:tgtEl>
                                        <p:attrNameLst>
                                          <p:attrName>style.visibility</p:attrName>
                                        </p:attrNameLst>
                                      </p:cBhvr>
                                      <p:to>
                                        <p:strVal val="visible"/>
                                      </p:to>
                                    </p:set>
                                    <p:anim calcmode="lin" valueType="num">
                                      <p:cBhvr additive="base">
                                        <p:cTn id="51" dur="500" fill="hold"/>
                                        <p:tgtEl>
                                          <p:spTgt spid="10"/>
                                        </p:tgtEl>
                                        <p:attrNameLst>
                                          <p:attrName>ppt_x</p:attrName>
                                        </p:attrNameLst>
                                      </p:cBhvr>
                                      <p:tavLst>
                                        <p:tav tm="0">
                                          <p:val>
                                            <p:strVal val="#ppt_x"/>
                                          </p:val>
                                        </p:tav>
                                        <p:tav tm="100000">
                                          <p:val>
                                            <p:strVal val="#ppt_x"/>
                                          </p:val>
                                        </p:tav>
                                      </p:tavLst>
                                    </p:anim>
                                    <p:anim calcmode="lin" valueType="num">
                                      <p:cBhvr additive="base">
                                        <p:cTn id="52"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53" fill="hold">
                      <p:stCondLst>
                        <p:cond delay="indefinite"/>
                      </p:stCondLst>
                      <p:childTnLst>
                        <p:par>
                          <p:cTn id="54" fill="hold">
                            <p:stCondLst>
                              <p:cond delay="0"/>
                            </p:stCondLst>
                            <p:childTnLst>
                              <p:par>
                                <p:cTn id="55" presetID="2" presetClass="entr" presetSubtype="4" fill="hold" grpId="0" nodeType="clickEffect">
                                  <p:stCondLst>
                                    <p:cond delay="0"/>
                                  </p:stCondLst>
                                  <p:childTnLst>
                                    <p:set>
                                      <p:cBhvr>
                                        <p:cTn id="56" dur="1" fill="hold">
                                          <p:stCondLst>
                                            <p:cond delay="0"/>
                                          </p:stCondLst>
                                        </p:cTn>
                                        <p:tgtEl>
                                          <p:spTgt spid="12"/>
                                        </p:tgtEl>
                                        <p:attrNameLst>
                                          <p:attrName>style.visibility</p:attrName>
                                        </p:attrNameLst>
                                      </p:cBhvr>
                                      <p:to>
                                        <p:strVal val="visible"/>
                                      </p:to>
                                    </p:set>
                                    <p:anim calcmode="lin" valueType="num">
                                      <p:cBhvr additive="base">
                                        <p:cTn id="57" dur="500" fill="hold"/>
                                        <p:tgtEl>
                                          <p:spTgt spid="12"/>
                                        </p:tgtEl>
                                        <p:attrNameLst>
                                          <p:attrName>ppt_x</p:attrName>
                                        </p:attrNameLst>
                                      </p:cBhvr>
                                      <p:tavLst>
                                        <p:tav tm="0">
                                          <p:val>
                                            <p:strVal val="#ppt_x"/>
                                          </p:val>
                                        </p:tav>
                                        <p:tav tm="100000">
                                          <p:val>
                                            <p:strVal val="#ppt_x"/>
                                          </p:val>
                                        </p:tav>
                                      </p:tavLst>
                                    </p:anim>
                                    <p:anim calcmode="lin" valueType="num">
                                      <p:cBhvr additive="base">
                                        <p:cTn id="58"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2" presetClass="entr" presetSubtype="4" fill="hold" grpId="0" nodeType="clickEffect">
                                  <p:stCondLst>
                                    <p:cond delay="0"/>
                                  </p:stCondLst>
                                  <p:childTnLst>
                                    <p:set>
                                      <p:cBhvr>
                                        <p:cTn id="62" dur="1" fill="hold">
                                          <p:stCondLst>
                                            <p:cond delay="0"/>
                                          </p:stCondLst>
                                        </p:cTn>
                                        <p:tgtEl>
                                          <p:spTgt spid="13"/>
                                        </p:tgtEl>
                                        <p:attrNameLst>
                                          <p:attrName>style.visibility</p:attrName>
                                        </p:attrNameLst>
                                      </p:cBhvr>
                                      <p:to>
                                        <p:strVal val="visible"/>
                                      </p:to>
                                    </p:set>
                                    <p:anim calcmode="lin" valueType="num">
                                      <p:cBhvr additive="base">
                                        <p:cTn id="63" dur="500" fill="hold"/>
                                        <p:tgtEl>
                                          <p:spTgt spid="13"/>
                                        </p:tgtEl>
                                        <p:attrNameLst>
                                          <p:attrName>ppt_x</p:attrName>
                                        </p:attrNameLst>
                                      </p:cBhvr>
                                      <p:tavLst>
                                        <p:tav tm="0">
                                          <p:val>
                                            <p:strVal val="#ppt_x"/>
                                          </p:val>
                                        </p:tav>
                                        <p:tav tm="100000">
                                          <p:val>
                                            <p:strVal val="#ppt_x"/>
                                          </p:val>
                                        </p:tav>
                                      </p:tavLst>
                                    </p:anim>
                                    <p:anim calcmode="lin" valueType="num">
                                      <p:cBhvr additive="base">
                                        <p:cTn id="64"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65" fill="hold">
                      <p:stCondLst>
                        <p:cond delay="indefinite"/>
                      </p:stCondLst>
                      <p:childTnLst>
                        <p:par>
                          <p:cTn id="66" fill="hold">
                            <p:stCondLst>
                              <p:cond delay="0"/>
                            </p:stCondLst>
                            <p:childTnLst>
                              <p:par>
                                <p:cTn id="67" presetID="2" presetClass="entr" presetSubtype="4" fill="hold" grpId="0" nodeType="clickEffect">
                                  <p:stCondLst>
                                    <p:cond delay="0"/>
                                  </p:stCondLst>
                                  <p:childTnLst>
                                    <p:set>
                                      <p:cBhvr>
                                        <p:cTn id="68" dur="1" fill="hold">
                                          <p:stCondLst>
                                            <p:cond delay="0"/>
                                          </p:stCondLst>
                                        </p:cTn>
                                        <p:tgtEl>
                                          <p:spTgt spid="14"/>
                                        </p:tgtEl>
                                        <p:attrNameLst>
                                          <p:attrName>style.visibility</p:attrName>
                                        </p:attrNameLst>
                                      </p:cBhvr>
                                      <p:to>
                                        <p:strVal val="visible"/>
                                      </p:to>
                                    </p:set>
                                    <p:anim calcmode="lin" valueType="num">
                                      <p:cBhvr additive="base">
                                        <p:cTn id="69" dur="500" fill="hold"/>
                                        <p:tgtEl>
                                          <p:spTgt spid="14"/>
                                        </p:tgtEl>
                                        <p:attrNameLst>
                                          <p:attrName>ppt_x</p:attrName>
                                        </p:attrNameLst>
                                      </p:cBhvr>
                                      <p:tavLst>
                                        <p:tav tm="0">
                                          <p:val>
                                            <p:strVal val="#ppt_x"/>
                                          </p:val>
                                        </p:tav>
                                        <p:tav tm="100000">
                                          <p:val>
                                            <p:strVal val="#ppt_x"/>
                                          </p:val>
                                        </p:tav>
                                      </p:tavLst>
                                    </p:anim>
                                    <p:anim calcmode="lin" valueType="num">
                                      <p:cBhvr additive="base">
                                        <p:cTn id="70"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0" grpId="0"/>
      <p:bldP spid="12" grpId="0"/>
      <p:bldP spid="13" grpId="0"/>
      <p:bldP spid="14"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13978" y="1340768"/>
            <a:ext cx="699230" cy="1323439"/>
          </a:xfrm>
          <a:prstGeom prst="rect">
            <a:avLst/>
          </a:prstGeom>
        </p:spPr>
        <p:txBody>
          <a:bodyPr wrap="none">
            <a:spAutoFit/>
          </a:bodyPr>
          <a:lstStyle/>
          <a:p>
            <a:r>
              <a:rPr lang="zh-CN" altLang="en-US" sz="4000" b="1" dirty="0" smtClean="0">
                <a:solidFill>
                  <a:srgbClr val="0909EF"/>
                </a:solidFill>
              </a:rPr>
              <a:t>旱</a:t>
            </a:r>
            <a:endParaRPr lang="en-US" altLang="zh-CN" sz="4000" b="1" dirty="0" smtClean="0">
              <a:solidFill>
                <a:srgbClr val="0909EF"/>
              </a:solidFill>
            </a:endParaRPr>
          </a:p>
          <a:p>
            <a:r>
              <a:rPr lang="zh-CN" altLang="en-US" sz="4000" b="1" dirty="0" smtClean="0">
                <a:solidFill>
                  <a:srgbClr val="0909EF"/>
                </a:solidFill>
              </a:rPr>
              <a:t>季</a:t>
            </a:r>
            <a:endParaRPr lang="zh-CN" altLang="en-US" sz="4000" dirty="0"/>
          </a:p>
        </p:txBody>
      </p:sp>
      <p:sp>
        <p:nvSpPr>
          <p:cNvPr id="3" name="矩形 2"/>
          <p:cNvSpPr/>
          <p:nvPr/>
        </p:nvSpPr>
        <p:spPr>
          <a:xfrm>
            <a:off x="1259632" y="260648"/>
            <a:ext cx="1368152" cy="646331"/>
          </a:xfrm>
          <a:prstGeom prst="rect">
            <a:avLst/>
          </a:prstGeom>
        </p:spPr>
        <p:txBody>
          <a:bodyPr wrap="square">
            <a:spAutoFit/>
          </a:bodyPr>
          <a:lstStyle/>
          <a:p>
            <a:pPr lvl="0" algn="ctr"/>
            <a:r>
              <a:rPr lang="zh-CN" altLang="en-US" sz="3600" b="1" dirty="0" smtClean="0">
                <a:solidFill>
                  <a:schemeClr val="tx2"/>
                </a:solidFill>
              </a:rPr>
              <a:t>声音</a:t>
            </a:r>
            <a:endParaRPr lang="zh-CN" altLang="en-US" sz="3600" b="1" dirty="0">
              <a:solidFill>
                <a:schemeClr val="tx2"/>
              </a:solidFill>
            </a:endParaRPr>
          </a:p>
        </p:txBody>
      </p:sp>
      <p:sp>
        <p:nvSpPr>
          <p:cNvPr id="5" name="矩形 4"/>
          <p:cNvSpPr/>
          <p:nvPr/>
        </p:nvSpPr>
        <p:spPr>
          <a:xfrm>
            <a:off x="3065795" y="262553"/>
            <a:ext cx="1111203" cy="646331"/>
          </a:xfrm>
          <a:prstGeom prst="rect">
            <a:avLst/>
          </a:prstGeom>
        </p:spPr>
        <p:txBody>
          <a:bodyPr wrap="none">
            <a:spAutoFit/>
          </a:bodyPr>
          <a:lstStyle/>
          <a:p>
            <a:pPr lvl="0" algn="ctr"/>
            <a:r>
              <a:rPr lang="zh-CN" altLang="en-US" sz="3600" b="1" dirty="0" smtClean="0">
                <a:solidFill>
                  <a:schemeClr val="tx2"/>
                </a:solidFill>
              </a:rPr>
              <a:t>气势</a:t>
            </a:r>
            <a:endParaRPr lang="zh-CN" altLang="en-US" sz="3600" b="1" dirty="0">
              <a:solidFill>
                <a:schemeClr val="tx2"/>
              </a:solidFill>
            </a:endParaRPr>
          </a:p>
        </p:txBody>
      </p:sp>
      <p:sp>
        <p:nvSpPr>
          <p:cNvPr id="7" name="矩形 6"/>
          <p:cNvSpPr/>
          <p:nvPr/>
        </p:nvSpPr>
        <p:spPr>
          <a:xfrm>
            <a:off x="5132437" y="260648"/>
            <a:ext cx="1111203" cy="646331"/>
          </a:xfrm>
          <a:prstGeom prst="rect">
            <a:avLst/>
          </a:prstGeom>
        </p:spPr>
        <p:txBody>
          <a:bodyPr wrap="none">
            <a:spAutoFit/>
          </a:bodyPr>
          <a:lstStyle/>
          <a:p>
            <a:pPr lvl="0" algn="ctr"/>
            <a:r>
              <a:rPr lang="zh-CN" altLang="en-US" sz="3600" b="1" dirty="0" smtClean="0">
                <a:solidFill>
                  <a:schemeClr val="tx2"/>
                </a:solidFill>
              </a:rPr>
              <a:t>景色</a:t>
            </a:r>
            <a:endParaRPr lang="zh-CN" altLang="en-US" sz="3600" b="1" dirty="0">
              <a:solidFill>
                <a:schemeClr val="tx2"/>
              </a:solidFill>
            </a:endParaRPr>
          </a:p>
        </p:txBody>
      </p:sp>
      <p:sp>
        <p:nvSpPr>
          <p:cNvPr id="9" name="矩形 8"/>
          <p:cNvSpPr/>
          <p:nvPr/>
        </p:nvSpPr>
        <p:spPr>
          <a:xfrm flipH="1">
            <a:off x="7020272" y="260648"/>
            <a:ext cx="1872208" cy="646331"/>
          </a:xfrm>
          <a:prstGeom prst="rect">
            <a:avLst/>
          </a:prstGeom>
        </p:spPr>
        <p:txBody>
          <a:bodyPr wrap="square">
            <a:spAutoFit/>
          </a:bodyPr>
          <a:lstStyle/>
          <a:p>
            <a:pPr lvl="0" algn="ctr"/>
            <a:r>
              <a:rPr lang="zh-CN" altLang="en-US" sz="3600" b="1" dirty="0" smtClean="0">
                <a:solidFill>
                  <a:schemeClr val="tx2"/>
                </a:solidFill>
              </a:rPr>
              <a:t>感受</a:t>
            </a:r>
            <a:endParaRPr lang="zh-CN" altLang="en-US" sz="3600" b="1" dirty="0">
              <a:solidFill>
                <a:schemeClr val="tx2"/>
              </a:solidFill>
            </a:endParaRPr>
          </a:p>
        </p:txBody>
      </p:sp>
      <p:sp>
        <p:nvSpPr>
          <p:cNvPr id="12" name="矩形 11"/>
          <p:cNvSpPr/>
          <p:nvPr/>
        </p:nvSpPr>
        <p:spPr>
          <a:xfrm>
            <a:off x="3870" y="2747020"/>
            <a:ext cx="1111202" cy="646331"/>
          </a:xfrm>
          <a:prstGeom prst="rect">
            <a:avLst/>
          </a:prstGeom>
        </p:spPr>
        <p:txBody>
          <a:bodyPr wrap="none">
            <a:spAutoFit/>
          </a:bodyPr>
          <a:lstStyle/>
          <a:p>
            <a:pPr lvl="0"/>
            <a:r>
              <a:rPr lang="zh-CN" altLang="en-US" sz="3600" b="1" dirty="0" smtClean="0">
                <a:solidFill>
                  <a:srgbClr val="FF0000"/>
                </a:solidFill>
                <a:effectLst>
                  <a:outerShdw blurRad="38100" dist="38100" dir="2700000">
                    <a:srgbClr val="C0C0C0"/>
                  </a:outerShdw>
                </a:effectLst>
              </a:rPr>
              <a:t>详写</a:t>
            </a:r>
            <a:endParaRPr lang="zh-CN" altLang="en-US" sz="3600" b="1" dirty="0">
              <a:solidFill>
                <a:srgbClr val="FF0000"/>
              </a:solidFill>
            </a:endParaRPr>
          </a:p>
        </p:txBody>
      </p:sp>
      <p:sp>
        <p:nvSpPr>
          <p:cNvPr id="13" name="矩形 12"/>
          <p:cNvSpPr/>
          <p:nvPr/>
        </p:nvSpPr>
        <p:spPr>
          <a:xfrm>
            <a:off x="747192" y="1029494"/>
            <a:ext cx="2160240" cy="3539430"/>
          </a:xfrm>
          <a:prstGeom prst="rect">
            <a:avLst/>
          </a:prstGeom>
        </p:spPr>
        <p:txBody>
          <a:bodyPr wrap="square">
            <a:spAutoFit/>
          </a:bodyPr>
          <a:lstStyle/>
          <a:p>
            <a:pPr lvl="0" algn="ctr"/>
            <a:r>
              <a:rPr lang="zh-CN" altLang="en-US" b="1" dirty="0" smtClean="0"/>
              <a:t>隆隆冲去、轰然而下（</a:t>
            </a:r>
            <a:r>
              <a:rPr lang="zh-CN" altLang="en-US" b="1" dirty="0" smtClean="0">
                <a:solidFill>
                  <a:srgbClr val="FF00FF"/>
                </a:solidFill>
              </a:rPr>
              <a:t>刚</a:t>
            </a:r>
            <a:r>
              <a:rPr lang="zh-CN" altLang="en-US" b="1" dirty="0" smtClean="0"/>
              <a:t>）</a:t>
            </a:r>
            <a:endParaRPr lang="zh-CN" altLang="en-US" b="1" dirty="0" smtClean="0"/>
          </a:p>
          <a:p>
            <a:pPr lvl="0" algn="ctr"/>
            <a:r>
              <a:rPr lang="zh-CN" altLang="en-US" b="1" dirty="0" smtClean="0"/>
              <a:t>汩汩如泉、潺潺成溪</a:t>
            </a:r>
            <a:endParaRPr lang="zh-CN" altLang="en-US" b="1" dirty="0" smtClean="0"/>
          </a:p>
          <a:p>
            <a:pPr lvl="0" algn="ctr"/>
            <a:r>
              <a:rPr lang="zh-CN" altLang="en-US" b="1" dirty="0" smtClean="0"/>
              <a:t>哀哀打漩、如丝如缕</a:t>
            </a:r>
            <a:endParaRPr lang="zh-CN" altLang="en-US" b="1" dirty="0" smtClean="0"/>
          </a:p>
          <a:p>
            <a:pPr lvl="0" algn="ctr"/>
            <a:r>
              <a:rPr lang="zh-CN" altLang="en-US" b="1" dirty="0" smtClean="0"/>
              <a:t>（</a:t>
            </a:r>
            <a:r>
              <a:rPr lang="zh-CN" altLang="en-US" b="1" dirty="0" smtClean="0">
                <a:solidFill>
                  <a:srgbClr val="FF00FF"/>
                </a:solidFill>
              </a:rPr>
              <a:t>柔</a:t>
            </a:r>
            <a:r>
              <a:rPr lang="zh-CN" altLang="en-US" b="1" dirty="0" smtClean="0"/>
              <a:t>）</a:t>
            </a:r>
            <a:r>
              <a:rPr lang="zh-CN" altLang="en-US" dirty="0" smtClean="0"/>
              <a:t> </a:t>
            </a:r>
            <a:endParaRPr lang="zh-CN" altLang="en-US" dirty="0"/>
          </a:p>
        </p:txBody>
      </p:sp>
      <p:sp>
        <p:nvSpPr>
          <p:cNvPr id="14" name="矩形 13"/>
          <p:cNvSpPr/>
          <p:nvPr/>
        </p:nvSpPr>
        <p:spPr>
          <a:xfrm>
            <a:off x="2697505" y="1029623"/>
            <a:ext cx="2041376" cy="3539430"/>
          </a:xfrm>
          <a:prstGeom prst="rect">
            <a:avLst/>
          </a:prstGeom>
        </p:spPr>
        <p:txBody>
          <a:bodyPr wrap="square">
            <a:spAutoFit/>
          </a:bodyPr>
          <a:lstStyle/>
          <a:p>
            <a:pPr lvl="0"/>
            <a:r>
              <a:rPr lang="en-US" altLang="zh-CN" b="1" dirty="0" smtClean="0"/>
              <a:t>“</a:t>
            </a:r>
            <a:r>
              <a:rPr lang="zh-CN" altLang="en-US" b="1" dirty="0" smtClean="0"/>
              <a:t>其势如千军万马，互相挤着</a:t>
            </a:r>
            <a:r>
              <a:rPr lang="en-US" altLang="zh-CN" b="1" dirty="0" smtClean="0"/>
              <a:t>……</a:t>
            </a:r>
            <a:r>
              <a:rPr lang="zh-CN" altLang="en-US" b="1" dirty="0" smtClean="0"/>
              <a:t>排排黄浪霎时碎成堆堆白雪。</a:t>
            </a:r>
            <a:endParaRPr lang="en-US" altLang="zh-CN" b="1" dirty="0" smtClean="0"/>
          </a:p>
          <a:p>
            <a:pPr lvl="0"/>
            <a:r>
              <a:rPr lang="zh-CN" altLang="en-US" b="1" dirty="0" smtClean="0"/>
              <a:t>“凝重”</a:t>
            </a:r>
            <a:endParaRPr lang="en-US" altLang="zh-CN" b="1" dirty="0" smtClean="0"/>
          </a:p>
          <a:p>
            <a:pPr lvl="0"/>
            <a:r>
              <a:rPr lang="zh-CN" altLang="en-US" b="1" dirty="0" smtClean="0"/>
              <a:t>“猛烈”</a:t>
            </a:r>
            <a:endParaRPr lang="zh-CN" altLang="en-US" b="1" dirty="0"/>
          </a:p>
        </p:txBody>
      </p:sp>
      <p:sp>
        <p:nvSpPr>
          <p:cNvPr id="15" name="矩形 14"/>
          <p:cNvSpPr/>
          <p:nvPr/>
        </p:nvSpPr>
        <p:spPr>
          <a:xfrm>
            <a:off x="4654168" y="814869"/>
            <a:ext cx="2664296" cy="3969385"/>
          </a:xfrm>
          <a:prstGeom prst="rect">
            <a:avLst/>
          </a:prstGeom>
        </p:spPr>
        <p:txBody>
          <a:bodyPr wrap="square">
            <a:spAutoFit/>
          </a:bodyPr>
          <a:lstStyle/>
          <a:p>
            <a:pPr lvl="0" algn="l"/>
            <a:r>
              <a:rPr lang="zh-CN" altLang="en-US" b="1" dirty="0" smtClean="0"/>
              <a:t>大水“向龙槽隆隆冲去”时“被跌得粉碎，碎成点，碎成雾”。</a:t>
            </a:r>
            <a:endParaRPr lang="zh-CN" altLang="en-US" b="1" dirty="0" smtClean="0"/>
          </a:p>
          <a:p>
            <a:pPr lvl="0" algn="l"/>
            <a:r>
              <a:rPr lang="zh-CN" altLang="en-US" b="1" dirty="0" smtClean="0"/>
              <a:t>大水“向两边涌去”时“平平的，大大的，如飞毯抖落”。</a:t>
            </a:r>
            <a:endParaRPr lang="zh-CN" altLang="en-US" b="1" dirty="0"/>
          </a:p>
        </p:txBody>
      </p:sp>
      <p:sp>
        <p:nvSpPr>
          <p:cNvPr id="16" name="矩形 15"/>
          <p:cNvSpPr/>
          <p:nvPr/>
        </p:nvSpPr>
        <p:spPr>
          <a:xfrm>
            <a:off x="7020649" y="1029370"/>
            <a:ext cx="2088232" cy="3538220"/>
          </a:xfrm>
          <a:prstGeom prst="rect">
            <a:avLst/>
          </a:prstGeom>
        </p:spPr>
        <p:txBody>
          <a:bodyPr wrap="square">
            <a:spAutoFit/>
          </a:bodyPr>
          <a:lstStyle/>
          <a:p>
            <a:pPr lvl="0"/>
            <a:r>
              <a:rPr lang="zh-CN" altLang="en-US" b="1" dirty="0" smtClean="0">
                <a:solidFill>
                  <a:srgbClr val="0909EF"/>
                </a:solidFill>
              </a:rPr>
              <a:t>“柔和之中只有宽厚绝无软弱</a:t>
            </a:r>
            <a:r>
              <a:rPr lang="en-US" altLang="zh-CN" b="1" dirty="0" smtClean="0">
                <a:solidFill>
                  <a:srgbClr val="0909EF"/>
                </a:solidFill>
              </a:rPr>
              <a:t>……</a:t>
            </a:r>
            <a:r>
              <a:rPr lang="zh-CN" altLang="en-US" b="1" dirty="0" smtClean="0">
                <a:solidFill>
                  <a:srgbClr val="0909EF"/>
                </a:solidFill>
              </a:rPr>
              <a:t>奋力抗争。”</a:t>
            </a:r>
            <a:endParaRPr lang="zh-CN" altLang="en-US" b="1" dirty="0" smtClean="0">
              <a:solidFill>
                <a:srgbClr val="0909EF"/>
              </a:solidFill>
            </a:endParaRPr>
          </a:p>
          <a:p>
            <a:pPr lvl="0"/>
            <a:r>
              <a:rPr lang="zh-CN" altLang="en-US" b="1" dirty="0" smtClean="0">
                <a:solidFill>
                  <a:srgbClr val="0909EF"/>
                </a:solidFill>
              </a:rPr>
              <a:t>有</a:t>
            </a:r>
            <a:r>
              <a:rPr lang="zh-CN" altLang="en-US" b="1" dirty="0" smtClean="0">
                <a:solidFill>
                  <a:srgbClr val="FF0000"/>
                </a:solidFill>
              </a:rPr>
              <a:t>坚忍不拔</a:t>
            </a:r>
            <a:r>
              <a:rPr lang="zh-CN" altLang="en-US" b="1" dirty="0" smtClean="0">
                <a:solidFill>
                  <a:srgbClr val="0909EF"/>
                </a:solidFill>
              </a:rPr>
              <a:t>的精神。</a:t>
            </a:r>
            <a:r>
              <a:rPr lang="zh-CN" altLang="en-US" dirty="0" smtClean="0"/>
              <a:t> </a:t>
            </a:r>
            <a:endParaRPr lang="zh-CN" altLang="en-US" b="1" dirty="0" smtClean="0">
              <a:solidFill>
                <a:schemeClr val="accent2"/>
              </a:solidFill>
            </a:endParaRPr>
          </a:p>
          <a:p>
            <a:pPr lvl="0"/>
            <a:r>
              <a:rPr lang="zh-CN" altLang="en-US" b="1" dirty="0" smtClean="0">
                <a:solidFill>
                  <a:schemeClr val="accent2"/>
                </a:solidFill>
              </a:rPr>
              <a:t> </a:t>
            </a:r>
            <a:r>
              <a:rPr lang="zh-CN" altLang="en-US" b="1" dirty="0" smtClean="0">
                <a:solidFill>
                  <a:srgbClr val="FF3300"/>
                </a:solidFill>
              </a:rPr>
              <a:t>雄伟壮阔、   </a:t>
            </a:r>
            <a:endParaRPr lang="zh-CN" altLang="en-US" b="1" dirty="0" smtClean="0">
              <a:solidFill>
                <a:srgbClr val="FF3300"/>
              </a:solidFill>
            </a:endParaRPr>
          </a:p>
          <a:p>
            <a:pPr lvl="0"/>
            <a:r>
              <a:rPr lang="zh-CN" altLang="en-US" b="1" dirty="0" smtClean="0">
                <a:solidFill>
                  <a:srgbClr val="FF3300"/>
                </a:solidFill>
              </a:rPr>
              <a:t> 刚柔相济</a:t>
            </a:r>
            <a:endParaRPr lang="zh-CN" altLang="en-US" dirty="0"/>
          </a:p>
        </p:txBody>
      </p:sp>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3">
                                            <p:txEl>
                                              <p:pRg st="0" end="0"/>
                                            </p:txEl>
                                          </p:spTgt>
                                        </p:tgtEl>
                                        <p:attrNameLst>
                                          <p:attrName>style.visibility</p:attrName>
                                        </p:attrNameLst>
                                      </p:cBhvr>
                                      <p:to>
                                        <p:strVal val="visible"/>
                                      </p:to>
                                    </p:set>
                                    <p:anim calcmode="lin" valueType="num">
                                      <p:cBhvr additive="base">
                                        <p:cTn id="7" dur="500" fill="hold"/>
                                        <p:tgtEl>
                                          <p:spTgt spid="1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3">
                                            <p:txEl>
                                              <p:pRg st="1" end="1"/>
                                            </p:txEl>
                                          </p:spTgt>
                                        </p:tgtEl>
                                        <p:attrNameLst>
                                          <p:attrName>style.visibility</p:attrName>
                                        </p:attrNameLst>
                                      </p:cBhvr>
                                      <p:to>
                                        <p:strVal val="visible"/>
                                      </p:to>
                                    </p:set>
                                    <p:anim calcmode="lin" valueType="num">
                                      <p:cBhvr additive="base">
                                        <p:cTn id="13" dur="500" fill="hold"/>
                                        <p:tgtEl>
                                          <p:spTgt spid="1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3">
                                            <p:txEl>
                                              <p:pRg st="1" end="1"/>
                                            </p:txEl>
                                          </p:spTgt>
                                        </p:tgtEl>
                                        <p:attrNameLst>
                                          <p:attrName>ppt_y</p:attrName>
                                        </p:attrNameLst>
                                      </p:cBhvr>
                                      <p:tavLst>
                                        <p:tav tm="0">
                                          <p:val>
                                            <p:strVal val="1+#ppt_h/2"/>
                                          </p:val>
                                        </p:tav>
                                        <p:tav tm="100000">
                                          <p:val>
                                            <p:strVal val="#ppt_y"/>
                                          </p:val>
                                        </p:tav>
                                      </p:tavLst>
                                    </p:anim>
                                  </p:childTnLst>
                                </p:cTn>
                              </p:par>
                              <p:par>
                                <p:cTn id="15" presetID="2" presetClass="entr" presetSubtype="4" fill="hold" nodeType="withEffect">
                                  <p:stCondLst>
                                    <p:cond delay="0"/>
                                  </p:stCondLst>
                                  <p:childTnLst>
                                    <p:set>
                                      <p:cBhvr>
                                        <p:cTn id="16" dur="1" fill="hold">
                                          <p:stCondLst>
                                            <p:cond delay="0"/>
                                          </p:stCondLst>
                                        </p:cTn>
                                        <p:tgtEl>
                                          <p:spTgt spid="13">
                                            <p:txEl>
                                              <p:pRg st="2" end="2"/>
                                            </p:txEl>
                                          </p:spTgt>
                                        </p:tgtEl>
                                        <p:attrNameLst>
                                          <p:attrName>style.visibility</p:attrName>
                                        </p:attrNameLst>
                                      </p:cBhvr>
                                      <p:to>
                                        <p:strVal val="visible"/>
                                      </p:to>
                                    </p:set>
                                    <p:anim calcmode="lin" valueType="num">
                                      <p:cBhvr additive="base">
                                        <p:cTn id="17" dur="500" fill="hold"/>
                                        <p:tgtEl>
                                          <p:spTgt spid="13">
                                            <p:txEl>
                                              <p:pRg st="2" end="2"/>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13">
                                            <p:txEl>
                                              <p:pRg st="2" end="2"/>
                                            </p:txEl>
                                          </p:spTgt>
                                        </p:tgtEl>
                                        <p:attrNameLst>
                                          <p:attrName>ppt_y</p:attrName>
                                        </p:attrNameLst>
                                      </p:cBhvr>
                                      <p:tavLst>
                                        <p:tav tm="0">
                                          <p:val>
                                            <p:strVal val="1+#ppt_h/2"/>
                                          </p:val>
                                        </p:tav>
                                        <p:tav tm="100000">
                                          <p:val>
                                            <p:strVal val="#ppt_y"/>
                                          </p:val>
                                        </p:tav>
                                      </p:tavLst>
                                    </p:anim>
                                  </p:childTnLst>
                                </p:cTn>
                              </p:par>
                              <p:par>
                                <p:cTn id="19" presetID="2" presetClass="entr" presetSubtype="4" fill="hold" nodeType="withEffect">
                                  <p:stCondLst>
                                    <p:cond delay="0"/>
                                  </p:stCondLst>
                                  <p:childTnLst>
                                    <p:set>
                                      <p:cBhvr>
                                        <p:cTn id="20" dur="1" fill="hold">
                                          <p:stCondLst>
                                            <p:cond delay="0"/>
                                          </p:stCondLst>
                                        </p:cTn>
                                        <p:tgtEl>
                                          <p:spTgt spid="13">
                                            <p:txEl>
                                              <p:pRg st="3" end="3"/>
                                            </p:txEl>
                                          </p:spTgt>
                                        </p:tgtEl>
                                        <p:attrNameLst>
                                          <p:attrName>style.visibility</p:attrName>
                                        </p:attrNameLst>
                                      </p:cBhvr>
                                      <p:to>
                                        <p:strVal val="visible"/>
                                      </p:to>
                                    </p:set>
                                    <p:anim calcmode="lin" valueType="num">
                                      <p:cBhvr additive="base">
                                        <p:cTn id="21" dur="500" fill="hold"/>
                                        <p:tgtEl>
                                          <p:spTgt spid="13">
                                            <p:txEl>
                                              <p:pRg st="3" end="3"/>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1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nodeType="clickEffect">
                                  <p:stCondLst>
                                    <p:cond delay="0"/>
                                  </p:stCondLst>
                                  <p:childTnLst>
                                    <p:set>
                                      <p:cBhvr>
                                        <p:cTn id="26" dur="1" fill="hold">
                                          <p:stCondLst>
                                            <p:cond delay="0"/>
                                          </p:stCondLst>
                                        </p:cTn>
                                        <p:tgtEl>
                                          <p:spTgt spid="14">
                                            <p:txEl>
                                              <p:pRg st="0" end="0"/>
                                            </p:txEl>
                                          </p:spTgt>
                                        </p:tgtEl>
                                        <p:attrNameLst>
                                          <p:attrName>style.visibility</p:attrName>
                                        </p:attrNameLst>
                                      </p:cBhvr>
                                      <p:to>
                                        <p:strVal val="visible"/>
                                      </p:to>
                                    </p:set>
                                    <p:anim calcmode="lin" valueType="num">
                                      <p:cBhvr additive="base">
                                        <p:cTn id="27" dur="500" fill="hold"/>
                                        <p:tgtEl>
                                          <p:spTgt spid="14">
                                            <p:txEl>
                                              <p:pRg st="0" end="0"/>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1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 presetClass="entr" presetSubtype="4" fill="hold" nodeType="clickEffect">
                                  <p:stCondLst>
                                    <p:cond delay="0"/>
                                  </p:stCondLst>
                                  <p:childTnLst>
                                    <p:set>
                                      <p:cBhvr>
                                        <p:cTn id="32" dur="1" fill="hold">
                                          <p:stCondLst>
                                            <p:cond delay="0"/>
                                          </p:stCondLst>
                                        </p:cTn>
                                        <p:tgtEl>
                                          <p:spTgt spid="14">
                                            <p:txEl>
                                              <p:pRg st="1" end="1"/>
                                            </p:txEl>
                                          </p:spTgt>
                                        </p:tgtEl>
                                        <p:attrNameLst>
                                          <p:attrName>style.visibility</p:attrName>
                                        </p:attrNameLst>
                                      </p:cBhvr>
                                      <p:to>
                                        <p:strVal val="visible"/>
                                      </p:to>
                                    </p:set>
                                    <p:anim calcmode="lin" valueType="num">
                                      <p:cBhvr additive="base">
                                        <p:cTn id="33" dur="500" fill="hold"/>
                                        <p:tgtEl>
                                          <p:spTgt spid="14">
                                            <p:txEl>
                                              <p:pRg st="1" end="1"/>
                                            </p:txEl>
                                          </p:spTgt>
                                        </p:tgtEl>
                                        <p:attrNameLst>
                                          <p:attrName>ppt_x</p:attrName>
                                        </p:attrNameLst>
                                      </p:cBhvr>
                                      <p:tavLst>
                                        <p:tav tm="0">
                                          <p:val>
                                            <p:strVal val="#ppt_x"/>
                                          </p:val>
                                        </p:tav>
                                        <p:tav tm="100000">
                                          <p:val>
                                            <p:strVal val="#ppt_x"/>
                                          </p:val>
                                        </p:tav>
                                      </p:tavLst>
                                    </p:anim>
                                    <p:anim calcmode="lin" valueType="num">
                                      <p:cBhvr additive="base">
                                        <p:cTn id="34" dur="500" fill="hold"/>
                                        <p:tgtEl>
                                          <p:spTgt spid="14">
                                            <p:txEl>
                                              <p:pRg st="1" end="1"/>
                                            </p:txEl>
                                          </p:spTgt>
                                        </p:tgtEl>
                                        <p:attrNameLst>
                                          <p:attrName>ppt_y</p:attrName>
                                        </p:attrNameLst>
                                      </p:cBhvr>
                                      <p:tavLst>
                                        <p:tav tm="0">
                                          <p:val>
                                            <p:strVal val="1+#ppt_h/2"/>
                                          </p:val>
                                        </p:tav>
                                        <p:tav tm="100000">
                                          <p:val>
                                            <p:strVal val="#ppt_y"/>
                                          </p:val>
                                        </p:tav>
                                      </p:tavLst>
                                    </p:anim>
                                  </p:childTnLst>
                                </p:cTn>
                              </p:par>
                              <p:par>
                                <p:cTn id="35" presetID="2" presetClass="entr" presetSubtype="4" fill="hold" nodeType="withEffect">
                                  <p:stCondLst>
                                    <p:cond delay="0"/>
                                  </p:stCondLst>
                                  <p:childTnLst>
                                    <p:set>
                                      <p:cBhvr>
                                        <p:cTn id="36" dur="1" fill="hold">
                                          <p:stCondLst>
                                            <p:cond delay="0"/>
                                          </p:stCondLst>
                                        </p:cTn>
                                        <p:tgtEl>
                                          <p:spTgt spid="14">
                                            <p:txEl>
                                              <p:pRg st="2" end="2"/>
                                            </p:txEl>
                                          </p:spTgt>
                                        </p:tgtEl>
                                        <p:attrNameLst>
                                          <p:attrName>style.visibility</p:attrName>
                                        </p:attrNameLst>
                                      </p:cBhvr>
                                      <p:to>
                                        <p:strVal val="visible"/>
                                      </p:to>
                                    </p:set>
                                    <p:anim calcmode="lin" valueType="num">
                                      <p:cBhvr additive="base">
                                        <p:cTn id="37" dur="500" fill="hold"/>
                                        <p:tgtEl>
                                          <p:spTgt spid="14">
                                            <p:txEl>
                                              <p:pRg st="2" end="2"/>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14">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15">
                                            <p:txEl>
                                              <p:pRg st="0" end="0"/>
                                            </p:txEl>
                                          </p:spTgt>
                                        </p:tgtEl>
                                        <p:attrNameLst>
                                          <p:attrName>style.visibility</p:attrName>
                                        </p:attrNameLst>
                                      </p:cBhvr>
                                      <p:to>
                                        <p:strVal val="visible"/>
                                      </p:to>
                                    </p:set>
                                    <p:anim calcmode="lin" valueType="num">
                                      <p:cBhvr additive="base">
                                        <p:cTn id="43" dur="500" fill="hold"/>
                                        <p:tgtEl>
                                          <p:spTgt spid="15">
                                            <p:txEl>
                                              <p:pRg st="0" end="0"/>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1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nodeType="clickEffect">
                                  <p:stCondLst>
                                    <p:cond delay="0"/>
                                  </p:stCondLst>
                                  <p:childTnLst>
                                    <p:set>
                                      <p:cBhvr>
                                        <p:cTn id="48" dur="1" fill="hold">
                                          <p:stCondLst>
                                            <p:cond delay="0"/>
                                          </p:stCondLst>
                                        </p:cTn>
                                        <p:tgtEl>
                                          <p:spTgt spid="15">
                                            <p:txEl>
                                              <p:pRg st="1" end="1"/>
                                            </p:txEl>
                                          </p:spTgt>
                                        </p:tgtEl>
                                        <p:attrNameLst>
                                          <p:attrName>style.visibility</p:attrName>
                                        </p:attrNameLst>
                                      </p:cBhvr>
                                      <p:to>
                                        <p:strVal val="visible"/>
                                      </p:to>
                                    </p:set>
                                    <p:anim calcmode="lin" valueType="num">
                                      <p:cBhvr additive="base">
                                        <p:cTn id="49" dur="500" fill="hold"/>
                                        <p:tgtEl>
                                          <p:spTgt spid="15">
                                            <p:txEl>
                                              <p:pRg st="1" end="1"/>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15">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nodeType="clickEffect">
                                  <p:stCondLst>
                                    <p:cond delay="0"/>
                                  </p:stCondLst>
                                  <p:childTnLst>
                                    <p:set>
                                      <p:cBhvr>
                                        <p:cTn id="54" dur="1" fill="hold">
                                          <p:stCondLst>
                                            <p:cond delay="0"/>
                                          </p:stCondLst>
                                        </p:cTn>
                                        <p:tgtEl>
                                          <p:spTgt spid="16">
                                            <p:txEl>
                                              <p:pRg st="0" end="0"/>
                                            </p:txEl>
                                          </p:spTgt>
                                        </p:tgtEl>
                                        <p:attrNameLst>
                                          <p:attrName>style.visibility</p:attrName>
                                        </p:attrNameLst>
                                      </p:cBhvr>
                                      <p:to>
                                        <p:strVal val="visible"/>
                                      </p:to>
                                    </p:set>
                                    <p:anim calcmode="lin" valueType="num">
                                      <p:cBhvr additive="base">
                                        <p:cTn id="55" dur="500" fill="hold"/>
                                        <p:tgtEl>
                                          <p:spTgt spid="16">
                                            <p:txEl>
                                              <p:pRg st="0" end="0"/>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1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nodeType="clickEffect">
                                  <p:stCondLst>
                                    <p:cond delay="0"/>
                                  </p:stCondLst>
                                  <p:childTnLst>
                                    <p:set>
                                      <p:cBhvr>
                                        <p:cTn id="60" dur="1" fill="hold">
                                          <p:stCondLst>
                                            <p:cond delay="0"/>
                                          </p:stCondLst>
                                        </p:cTn>
                                        <p:tgtEl>
                                          <p:spTgt spid="16">
                                            <p:txEl>
                                              <p:pRg st="1" end="1"/>
                                            </p:txEl>
                                          </p:spTgt>
                                        </p:tgtEl>
                                        <p:attrNameLst>
                                          <p:attrName>style.visibility</p:attrName>
                                        </p:attrNameLst>
                                      </p:cBhvr>
                                      <p:to>
                                        <p:strVal val="visible"/>
                                      </p:to>
                                    </p:set>
                                    <p:anim calcmode="lin" valueType="num">
                                      <p:cBhvr additive="base">
                                        <p:cTn id="61" dur="500" fill="hold"/>
                                        <p:tgtEl>
                                          <p:spTgt spid="16">
                                            <p:txEl>
                                              <p:pRg st="1" end="1"/>
                                            </p:txEl>
                                          </p:spTgt>
                                        </p:tgtEl>
                                        <p:attrNameLst>
                                          <p:attrName>ppt_x</p:attrName>
                                        </p:attrNameLst>
                                      </p:cBhvr>
                                      <p:tavLst>
                                        <p:tav tm="0">
                                          <p:val>
                                            <p:strVal val="#ppt_x"/>
                                          </p:val>
                                        </p:tav>
                                        <p:tav tm="100000">
                                          <p:val>
                                            <p:strVal val="#ppt_x"/>
                                          </p:val>
                                        </p:tav>
                                      </p:tavLst>
                                    </p:anim>
                                    <p:anim calcmode="lin" valueType="num">
                                      <p:cBhvr additive="base">
                                        <p:cTn id="62" dur="500" fill="hold"/>
                                        <p:tgtEl>
                                          <p:spTgt spid="16">
                                            <p:txEl>
                                              <p:pRg st="1" end="1"/>
                                            </p:txEl>
                                          </p:spTgt>
                                        </p:tgtEl>
                                        <p:attrNameLst>
                                          <p:attrName>ppt_y</p:attrName>
                                        </p:attrNameLst>
                                      </p:cBhvr>
                                      <p:tavLst>
                                        <p:tav tm="0">
                                          <p:val>
                                            <p:strVal val="1+#ppt_h/2"/>
                                          </p:val>
                                        </p:tav>
                                        <p:tav tm="100000">
                                          <p:val>
                                            <p:strVal val="#ppt_y"/>
                                          </p:val>
                                        </p:tav>
                                      </p:tavLst>
                                    </p:anim>
                                  </p:childTnLst>
                                </p:cTn>
                              </p:par>
                              <p:par>
                                <p:cTn id="63" presetID="2" presetClass="entr" presetSubtype="4" fill="hold" nodeType="withEffect">
                                  <p:stCondLst>
                                    <p:cond delay="0"/>
                                  </p:stCondLst>
                                  <p:childTnLst>
                                    <p:set>
                                      <p:cBhvr>
                                        <p:cTn id="64" dur="1" fill="hold">
                                          <p:stCondLst>
                                            <p:cond delay="0"/>
                                          </p:stCondLst>
                                        </p:cTn>
                                        <p:tgtEl>
                                          <p:spTgt spid="16">
                                            <p:txEl>
                                              <p:pRg st="2" end="2"/>
                                            </p:txEl>
                                          </p:spTgt>
                                        </p:tgtEl>
                                        <p:attrNameLst>
                                          <p:attrName>style.visibility</p:attrName>
                                        </p:attrNameLst>
                                      </p:cBhvr>
                                      <p:to>
                                        <p:strVal val="visible"/>
                                      </p:to>
                                    </p:set>
                                    <p:anim calcmode="lin" valueType="num">
                                      <p:cBhvr additive="base">
                                        <p:cTn id="65" dur="500" fill="hold"/>
                                        <p:tgtEl>
                                          <p:spTgt spid="16">
                                            <p:txEl>
                                              <p:pRg st="2" end="2"/>
                                            </p:txEl>
                                          </p:spTgt>
                                        </p:tgtEl>
                                        <p:attrNameLst>
                                          <p:attrName>ppt_x</p:attrName>
                                        </p:attrNameLst>
                                      </p:cBhvr>
                                      <p:tavLst>
                                        <p:tav tm="0">
                                          <p:val>
                                            <p:strVal val="#ppt_x"/>
                                          </p:val>
                                        </p:tav>
                                        <p:tav tm="100000">
                                          <p:val>
                                            <p:strVal val="#ppt_x"/>
                                          </p:val>
                                        </p:tav>
                                      </p:tavLst>
                                    </p:anim>
                                    <p:anim calcmode="lin" valueType="num">
                                      <p:cBhvr additive="base">
                                        <p:cTn id="66" dur="500" fill="hold"/>
                                        <p:tgtEl>
                                          <p:spTgt spid="16">
                                            <p:txEl>
                                              <p:pRg st="2" end="2"/>
                                            </p:txEl>
                                          </p:spTgt>
                                        </p:tgtEl>
                                        <p:attrNameLst>
                                          <p:attrName>ppt_y</p:attrName>
                                        </p:attrNameLst>
                                      </p:cBhvr>
                                      <p:tavLst>
                                        <p:tav tm="0">
                                          <p:val>
                                            <p:strVal val="1+#ppt_h/2"/>
                                          </p:val>
                                        </p:tav>
                                        <p:tav tm="100000">
                                          <p:val>
                                            <p:strVal val="#ppt_y"/>
                                          </p:val>
                                        </p:tav>
                                      </p:tavLst>
                                    </p:anim>
                                  </p:childTnLst>
                                </p:cTn>
                              </p:par>
                              <p:par>
                                <p:cTn id="67" presetID="2" presetClass="entr" presetSubtype="4" fill="hold" nodeType="withEffect">
                                  <p:stCondLst>
                                    <p:cond delay="0"/>
                                  </p:stCondLst>
                                  <p:childTnLst>
                                    <p:set>
                                      <p:cBhvr>
                                        <p:cTn id="68" dur="1" fill="hold">
                                          <p:stCondLst>
                                            <p:cond delay="0"/>
                                          </p:stCondLst>
                                        </p:cTn>
                                        <p:tgtEl>
                                          <p:spTgt spid="16">
                                            <p:txEl>
                                              <p:pRg st="3" end="3"/>
                                            </p:txEl>
                                          </p:spTgt>
                                        </p:tgtEl>
                                        <p:attrNameLst>
                                          <p:attrName>style.visibility</p:attrName>
                                        </p:attrNameLst>
                                      </p:cBhvr>
                                      <p:to>
                                        <p:strVal val="visible"/>
                                      </p:to>
                                    </p:set>
                                    <p:anim calcmode="lin" valueType="num">
                                      <p:cBhvr additive="base">
                                        <p:cTn id="69" dur="500" fill="hold"/>
                                        <p:tgtEl>
                                          <p:spTgt spid="16">
                                            <p:txEl>
                                              <p:pRg st="3" end="3"/>
                                            </p:txEl>
                                          </p:spTgt>
                                        </p:tgtEl>
                                        <p:attrNameLst>
                                          <p:attrName>ppt_x</p:attrName>
                                        </p:attrNameLst>
                                      </p:cBhvr>
                                      <p:tavLst>
                                        <p:tav tm="0">
                                          <p:val>
                                            <p:strVal val="#ppt_x"/>
                                          </p:val>
                                        </p:tav>
                                        <p:tav tm="100000">
                                          <p:val>
                                            <p:strVal val="#ppt_x"/>
                                          </p:val>
                                        </p:tav>
                                      </p:tavLst>
                                    </p:anim>
                                    <p:anim calcmode="lin" valueType="num">
                                      <p:cBhvr additive="base">
                                        <p:cTn id="70" dur="500" fill="hold"/>
                                        <p:tgtEl>
                                          <p:spTgt spid="16">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71" fill="hold">
                      <p:stCondLst>
                        <p:cond delay="indefinite"/>
                      </p:stCondLst>
                      <p:childTnLst>
                        <p:par>
                          <p:cTn id="72" fill="hold">
                            <p:stCondLst>
                              <p:cond delay="0"/>
                            </p:stCondLst>
                            <p:childTnLst>
                              <p:par>
                                <p:cTn id="73" presetID="2" presetClass="entr" presetSubtype="4" fill="hold" grpId="0" nodeType="clickEffect">
                                  <p:stCondLst>
                                    <p:cond delay="0"/>
                                  </p:stCondLst>
                                  <p:childTnLst>
                                    <p:set>
                                      <p:cBhvr>
                                        <p:cTn id="74" dur="1" fill="hold">
                                          <p:stCondLst>
                                            <p:cond delay="0"/>
                                          </p:stCondLst>
                                        </p:cTn>
                                        <p:tgtEl>
                                          <p:spTgt spid="12"/>
                                        </p:tgtEl>
                                        <p:attrNameLst>
                                          <p:attrName>style.visibility</p:attrName>
                                        </p:attrNameLst>
                                      </p:cBhvr>
                                      <p:to>
                                        <p:strVal val="visible"/>
                                      </p:to>
                                    </p:set>
                                    <p:anim calcmode="lin" valueType="num">
                                      <p:cBhvr additive="base">
                                        <p:cTn id="75" dur="500" fill="hold"/>
                                        <p:tgtEl>
                                          <p:spTgt spid="12"/>
                                        </p:tgtEl>
                                        <p:attrNameLst>
                                          <p:attrName>ppt_x</p:attrName>
                                        </p:attrNameLst>
                                      </p:cBhvr>
                                      <p:tavLst>
                                        <p:tav tm="0">
                                          <p:val>
                                            <p:strVal val="#ppt_x"/>
                                          </p:val>
                                        </p:tav>
                                        <p:tav tm="100000">
                                          <p:val>
                                            <p:strVal val="#ppt_x"/>
                                          </p:val>
                                        </p:tav>
                                      </p:tavLst>
                                    </p:anim>
                                    <p:anim calcmode="lin" valueType="num">
                                      <p:cBhvr additive="base">
                                        <p:cTn id="76"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文本占位符 228354"/>
          <p:cNvSpPr>
            <a:spLocks noGrp="1"/>
          </p:cNvSpPr>
          <p:nvPr>
            <p:ph idx="1"/>
          </p:nvPr>
        </p:nvSpPr>
        <p:spPr/>
        <p:txBody>
          <a:bodyPr anchor="t"/>
          <a:lstStyle/>
          <a:p>
            <a:r>
              <a:rPr lang="zh-CN" altLang="en-US" b="1" dirty="0"/>
              <a:t>这一次，壶口瀑布给你留下怎样的印象？</a:t>
            </a:r>
            <a:r>
              <a:rPr lang="zh-CN" altLang="en-US" sz="2600" dirty="0"/>
              <a:t> </a:t>
            </a:r>
            <a:endParaRPr lang="zh-CN" altLang="en-US" b="1" dirty="0"/>
          </a:p>
          <a:p>
            <a:r>
              <a:rPr lang="zh-CN" altLang="en-US" b="1" dirty="0"/>
              <a:t>黄河在这里仅仅展现它的阳刚之美吗？</a:t>
            </a:r>
            <a:r>
              <a:rPr lang="zh-CN" altLang="en-US" sz="2600" dirty="0"/>
              <a:t> </a:t>
            </a:r>
            <a:endParaRPr lang="zh-CN" altLang="en-US" sz="2600" dirty="0"/>
          </a:p>
          <a:p>
            <a:r>
              <a:rPr lang="zh-CN" altLang="en-US" b="1" dirty="0"/>
              <a:t>为什么作者将水的各种形态与人的各种感情联系起来？</a:t>
            </a:r>
            <a:endParaRPr lang="zh-CN" altLang="en-US" b="1" dirty="0"/>
          </a:p>
        </p:txBody>
      </p:sp>
    </p:spTree>
  </p:cSld>
  <p:clrMapOvr>
    <a:masterClrMapping/>
  </p:clrMapOvr>
  <p:transition spd="slow">
    <p:randomBar dir="vert"/>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标题 224257"/>
          <p:cNvSpPr>
            <a:spLocks noGrp="1"/>
          </p:cNvSpPr>
          <p:nvPr>
            <p:ph type="title"/>
          </p:nvPr>
        </p:nvSpPr>
        <p:spPr>
          <a:xfrm>
            <a:off x="395536" y="260648"/>
            <a:ext cx="8229600" cy="1139825"/>
          </a:xfrm>
        </p:spPr>
        <p:txBody>
          <a:bodyPr anchor="t"/>
          <a:lstStyle/>
          <a:p>
            <a:r>
              <a:rPr lang="zh-CN" altLang="en-US" b="1" dirty="0"/>
              <a:t>体会句子内涵</a:t>
            </a:r>
            <a:endParaRPr lang="zh-CN" altLang="en-US" b="1" dirty="0"/>
          </a:p>
        </p:txBody>
      </p:sp>
      <p:sp>
        <p:nvSpPr>
          <p:cNvPr id="31746" name="文本占位符 224258"/>
          <p:cNvSpPr>
            <a:spLocks noGrp="1"/>
          </p:cNvSpPr>
          <p:nvPr>
            <p:ph idx="1"/>
          </p:nvPr>
        </p:nvSpPr>
        <p:spPr>
          <a:xfrm>
            <a:off x="0" y="1268760"/>
            <a:ext cx="8820150" cy="4032250"/>
          </a:xfrm>
        </p:spPr>
        <p:txBody>
          <a:bodyPr anchor="t"/>
          <a:lstStyle/>
          <a:p>
            <a:pPr>
              <a:lnSpc>
                <a:spcPts val="3840"/>
              </a:lnSpc>
            </a:pPr>
            <a:r>
              <a:rPr lang="en-US" altLang="zh-CN" sz="3200" b="1" dirty="0"/>
              <a:t>     </a:t>
            </a:r>
            <a:r>
              <a:rPr lang="zh-CN" altLang="en-US" sz="3200" b="1" dirty="0"/>
              <a:t>“我突然陷入沉思”，黄河以她宽广博大的胸怀包容了“喜、怒、哀、怨、愁</a:t>
            </a:r>
            <a:r>
              <a:rPr lang="en-US" altLang="zh-CN" sz="3200" b="1" dirty="0"/>
              <a:t>——</a:t>
            </a:r>
            <a:r>
              <a:rPr lang="zh-CN" altLang="en-US" sz="3200" b="1" dirty="0"/>
              <a:t>人的各种感情”。</a:t>
            </a:r>
            <a:endParaRPr lang="zh-CN" altLang="en-US" sz="3200" b="1" dirty="0"/>
          </a:p>
          <a:p>
            <a:pPr>
              <a:lnSpc>
                <a:spcPts val="3840"/>
              </a:lnSpc>
            </a:pPr>
            <a:r>
              <a:rPr lang="zh-CN" altLang="en-US" sz="3200" b="1" dirty="0"/>
              <a:t>找出“喜、怒、哀、怨、愁”，指代的具体描写？</a:t>
            </a:r>
            <a:endParaRPr lang="zh-CN" altLang="en-US" sz="3200" b="1" dirty="0"/>
          </a:p>
          <a:p>
            <a:pPr>
              <a:lnSpc>
                <a:spcPct val="80000"/>
              </a:lnSpc>
            </a:pPr>
            <a:endParaRPr lang="en-US" altLang="zh-CN" sz="3200" b="1" dirty="0" smtClean="0">
              <a:solidFill>
                <a:srgbClr val="FF3300"/>
              </a:solidFill>
            </a:endParaRPr>
          </a:p>
          <a:p>
            <a:pPr>
              <a:lnSpc>
                <a:spcPct val="80000"/>
              </a:lnSpc>
            </a:pPr>
            <a:r>
              <a:rPr lang="zh-CN" altLang="en-US" sz="3200" b="1" dirty="0" smtClean="0">
                <a:solidFill>
                  <a:srgbClr val="FF0000"/>
                </a:solidFill>
              </a:rPr>
              <a:t>喜：</a:t>
            </a:r>
            <a:endParaRPr lang="en-US" altLang="zh-CN" sz="3200" b="1" dirty="0" smtClean="0">
              <a:solidFill>
                <a:srgbClr val="FF0000"/>
              </a:solidFill>
            </a:endParaRPr>
          </a:p>
          <a:p>
            <a:pPr>
              <a:lnSpc>
                <a:spcPct val="80000"/>
              </a:lnSpc>
            </a:pPr>
            <a:r>
              <a:rPr lang="zh-CN" altLang="en-US" sz="3200" b="1" dirty="0" smtClean="0">
                <a:solidFill>
                  <a:srgbClr val="0909EF"/>
                </a:solidFill>
              </a:rPr>
              <a:t>“</a:t>
            </a:r>
            <a:r>
              <a:rPr lang="zh-CN" altLang="en-US" sz="3200" b="1" dirty="0">
                <a:solidFill>
                  <a:srgbClr val="0909EF"/>
                </a:solidFill>
              </a:rPr>
              <a:t>还有那顺壁挂下的，亮晶晶的如丝如缕</a:t>
            </a:r>
            <a:r>
              <a:rPr lang="zh-CN" altLang="en-US" sz="3200" b="1" dirty="0" smtClean="0">
                <a:solidFill>
                  <a:srgbClr val="0909EF"/>
                </a:solidFill>
              </a:rPr>
              <a:t>”</a:t>
            </a:r>
            <a:endParaRPr lang="zh-CN" altLang="en-US" sz="3200" b="1" dirty="0">
              <a:solidFill>
                <a:srgbClr val="0909EF"/>
              </a:solidFill>
            </a:endParaRPr>
          </a:p>
        </p:txBody>
      </p:sp>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1746">
                                            <p:txEl>
                                              <p:pRg st="3" end="3"/>
                                            </p:txEl>
                                          </p:spTgt>
                                        </p:tgtEl>
                                        <p:attrNameLst>
                                          <p:attrName>style.visibility</p:attrName>
                                        </p:attrNameLst>
                                      </p:cBhvr>
                                      <p:to>
                                        <p:strVal val="visible"/>
                                      </p:to>
                                    </p:set>
                                    <p:anim calcmode="lin" valueType="num">
                                      <p:cBhvr additive="base">
                                        <p:cTn id="7" dur="500" fill="hold"/>
                                        <p:tgtEl>
                                          <p:spTgt spid="31746">
                                            <p:txEl>
                                              <p:pRg st="3" end="3"/>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1746">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1746">
                                            <p:txEl>
                                              <p:pRg st="4" end="4"/>
                                            </p:txEl>
                                          </p:spTgt>
                                        </p:tgtEl>
                                        <p:attrNameLst>
                                          <p:attrName>style.visibility</p:attrName>
                                        </p:attrNameLst>
                                      </p:cBhvr>
                                      <p:to>
                                        <p:strVal val="visible"/>
                                      </p:to>
                                    </p:set>
                                    <p:anim calcmode="lin" valueType="num">
                                      <p:cBhvr additive="base">
                                        <p:cTn id="13" dur="500" fill="hold"/>
                                        <p:tgtEl>
                                          <p:spTgt spid="31746">
                                            <p:txEl>
                                              <p:pRg st="4" end="4"/>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1746">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52413" y="908050"/>
            <a:ext cx="8840787" cy="4159250"/>
          </a:xfrm>
          <a:prstGeom prst="rect">
            <a:avLst/>
          </a:prstGeom>
          <a:noFill/>
          <a:ln w="9525">
            <a:noFill/>
          </a:ln>
        </p:spPr>
        <p:txBody>
          <a:bodyPr wrap="square" anchor="t">
            <a:spAutoFit/>
          </a:bodyPr>
          <a:lstStyle/>
          <a:p>
            <a:pPr>
              <a:lnSpc>
                <a:spcPct val="135000"/>
              </a:lnSpc>
            </a:pPr>
            <a:r>
              <a:rPr lang="zh-CN" altLang="en-US" sz="3600" b="1">
                <a:latin typeface="Arial" panose="020B0604020202020204" pitchFamily="34" charset="0"/>
              </a:rPr>
              <a:t>欣赏完</a:t>
            </a:r>
            <a:r>
              <a:rPr lang="zh-CN" altLang="en-US" sz="3600" b="1">
                <a:solidFill>
                  <a:srgbClr val="0000FF"/>
                </a:solidFill>
                <a:latin typeface="Arial" panose="020B0604020202020204" pitchFamily="34" charset="0"/>
              </a:rPr>
              <a:t>黄河壶口瀑布</a:t>
            </a:r>
            <a:r>
              <a:rPr lang="zh-CN" altLang="en-US" sz="3600" b="1">
                <a:latin typeface="Arial" panose="020B0604020202020204" pitchFamily="34" charset="0"/>
              </a:rPr>
              <a:t>视频，</a:t>
            </a:r>
            <a:endParaRPr lang="zh-CN" altLang="en-US" sz="3600" b="1">
              <a:latin typeface="Arial" panose="020B0604020202020204" pitchFamily="34" charset="0"/>
            </a:endParaRPr>
          </a:p>
          <a:p>
            <a:pPr>
              <a:lnSpc>
                <a:spcPct val="135000"/>
              </a:lnSpc>
            </a:pPr>
            <a:r>
              <a:rPr lang="zh-CN" altLang="en-US" sz="3200" b="1">
                <a:latin typeface="Arial" panose="020B0604020202020204" pitchFamily="34" charset="0"/>
              </a:rPr>
              <a:t>你认为壶口瀑布给你带来的</a:t>
            </a:r>
            <a:r>
              <a:rPr lang="zh-CN" altLang="en-US" sz="3200" b="1">
                <a:solidFill>
                  <a:srgbClr val="FF0000"/>
                </a:solidFill>
                <a:latin typeface="Arial" panose="020B0604020202020204" pitchFamily="34" charset="0"/>
              </a:rPr>
              <a:t>最强烈</a:t>
            </a:r>
            <a:r>
              <a:rPr lang="zh-CN" altLang="en-US" sz="3200" b="1">
                <a:latin typeface="Arial" panose="020B0604020202020204" pitchFamily="34" charset="0"/>
              </a:rPr>
              <a:t>的感觉是什么？</a:t>
            </a:r>
            <a:endParaRPr lang="zh-CN" altLang="en-US" sz="3200" b="1">
              <a:latin typeface="Arial" panose="020B0604020202020204" pitchFamily="34" charset="0"/>
            </a:endParaRPr>
          </a:p>
          <a:p>
            <a:pPr>
              <a:lnSpc>
                <a:spcPct val="135000"/>
              </a:lnSpc>
            </a:pPr>
            <a:endParaRPr lang="zh-CN" altLang="en-US" sz="3200" b="1">
              <a:latin typeface="Arial" panose="020B0604020202020204" pitchFamily="34" charset="0"/>
            </a:endParaRPr>
          </a:p>
          <a:p>
            <a:pPr>
              <a:lnSpc>
                <a:spcPct val="135000"/>
              </a:lnSpc>
            </a:pPr>
            <a:r>
              <a:rPr lang="zh-CN" altLang="en-US" sz="3200" b="1">
                <a:solidFill>
                  <a:srgbClr val="0909EF"/>
                </a:solidFill>
                <a:latin typeface="Arial" panose="020B0604020202020204" pitchFamily="34" charset="0"/>
              </a:rPr>
              <a:t>气势：</a:t>
            </a:r>
            <a:endParaRPr lang="zh-CN" altLang="en-US" sz="3200" b="1">
              <a:solidFill>
                <a:srgbClr val="0909EF"/>
              </a:solidFill>
              <a:latin typeface="Arial" panose="020B0604020202020204" pitchFamily="34" charset="0"/>
            </a:endParaRPr>
          </a:p>
          <a:p>
            <a:pPr>
              <a:lnSpc>
                <a:spcPct val="135000"/>
              </a:lnSpc>
            </a:pPr>
            <a:r>
              <a:rPr lang="zh-CN" altLang="en-US" sz="3200" b="1">
                <a:solidFill>
                  <a:srgbClr val="0909EF"/>
                </a:solidFill>
                <a:latin typeface="Arial" panose="020B0604020202020204" pitchFamily="34" charset="0"/>
              </a:rPr>
              <a:t>声响：</a:t>
            </a:r>
            <a:endParaRPr lang="zh-CN" altLang="en-US" sz="3200" b="1">
              <a:solidFill>
                <a:srgbClr val="0909EF"/>
              </a:solidFill>
              <a:latin typeface="Arial" panose="020B0604020202020204" pitchFamily="34" charset="0"/>
            </a:endParaRPr>
          </a:p>
          <a:p>
            <a:pPr>
              <a:lnSpc>
                <a:spcPct val="135000"/>
              </a:lnSpc>
            </a:pPr>
            <a:r>
              <a:rPr lang="zh-CN" altLang="en-US" sz="3200" b="1">
                <a:solidFill>
                  <a:srgbClr val="0909EF"/>
                </a:solidFill>
                <a:latin typeface="Arial" panose="020B0604020202020204" pitchFamily="34" charset="0"/>
              </a:rPr>
              <a:t>场面：</a:t>
            </a:r>
            <a:endParaRPr lang="zh-CN" altLang="en-US" sz="3200" b="1">
              <a:solidFill>
                <a:srgbClr val="0909EF"/>
              </a:solidFill>
              <a:latin typeface="Arial" panose="020B0604020202020204" pitchFamily="34" charset="0"/>
            </a:endParaRPr>
          </a:p>
        </p:txBody>
      </p:sp>
      <p:sp>
        <p:nvSpPr>
          <p:cNvPr id="3" name="文本框 2"/>
          <p:cNvSpPr txBox="1"/>
          <p:nvPr/>
        </p:nvSpPr>
        <p:spPr>
          <a:xfrm>
            <a:off x="1538288" y="2953068"/>
            <a:ext cx="2244525" cy="757130"/>
          </a:xfrm>
          <a:prstGeom prst="rect">
            <a:avLst/>
          </a:prstGeom>
          <a:noFill/>
          <a:ln w="9525">
            <a:noFill/>
          </a:ln>
        </p:spPr>
        <p:txBody>
          <a:bodyPr wrap="none" anchor="t">
            <a:spAutoFit/>
          </a:bodyPr>
          <a:lstStyle/>
          <a:p>
            <a:pPr>
              <a:lnSpc>
                <a:spcPct val="135000"/>
              </a:lnSpc>
            </a:pPr>
            <a:r>
              <a:rPr lang="zh-CN" altLang="en-US" sz="3200" b="1" dirty="0" smtClean="0">
                <a:latin typeface="Arial" panose="020B0604020202020204" pitchFamily="34" charset="0"/>
                <a:sym typeface="宋体" panose="02010600030101010101" pitchFamily="2" charset="-122"/>
              </a:rPr>
              <a:t>恢弘、磅</a:t>
            </a:r>
            <a:r>
              <a:rPr lang="zh-CN" altLang="en-US" sz="3200" b="1" dirty="0">
                <a:latin typeface="Arial" panose="020B0604020202020204" pitchFamily="34" charset="0"/>
                <a:sym typeface="宋体" panose="02010600030101010101" pitchFamily="2" charset="-122"/>
              </a:rPr>
              <a:t>礴</a:t>
            </a:r>
            <a:endParaRPr lang="zh-CN" altLang="en-US" sz="3200" b="1" dirty="0">
              <a:latin typeface="Arial" panose="020B0604020202020204" pitchFamily="34" charset="0"/>
            </a:endParaRPr>
          </a:p>
        </p:txBody>
      </p:sp>
      <p:sp>
        <p:nvSpPr>
          <p:cNvPr id="4" name="文本框 3"/>
          <p:cNvSpPr txBox="1"/>
          <p:nvPr/>
        </p:nvSpPr>
        <p:spPr>
          <a:xfrm>
            <a:off x="1463358" y="3630613"/>
            <a:ext cx="4163319" cy="757130"/>
          </a:xfrm>
          <a:prstGeom prst="rect">
            <a:avLst/>
          </a:prstGeom>
          <a:noFill/>
          <a:ln w="9525">
            <a:noFill/>
          </a:ln>
        </p:spPr>
        <p:txBody>
          <a:bodyPr wrap="none" anchor="t">
            <a:spAutoFit/>
          </a:bodyPr>
          <a:lstStyle/>
          <a:p>
            <a:pPr>
              <a:lnSpc>
                <a:spcPct val="135000"/>
              </a:lnSpc>
            </a:pPr>
            <a:r>
              <a:rPr lang="zh-CN" altLang="en-US" sz="3200" b="1" dirty="0" smtClean="0">
                <a:latin typeface="Arial" panose="020B0604020202020204" pitchFamily="34" charset="0"/>
              </a:rPr>
              <a:t>如雷贯耳      震</a:t>
            </a:r>
            <a:r>
              <a:rPr lang="zh-CN" altLang="en-US" sz="3200" b="1" dirty="0">
                <a:latin typeface="Arial" panose="020B0604020202020204" pitchFamily="34" charset="0"/>
              </a:rPr>
              <a:t>耳欲聋</a:t>
            </a:r>
            <a:endParaRPr lang="zh-CN" altLang="en-US" sz="3200" b="1" dirty="0">
              <a:latin typeface="Arial" panose="020B0604020202020204" pitchFamily="34" charset="0"/>
            </a:endParaRPr>
          </a:p>
        </p:txBody>
      </p:sp>
      <p:sp>
        <p:nvSpPr>
          <p:cNvPr id="5" name="文本框 4"/>
          <p:cNvSpPr txBox="1"/>
          <p:nvPr/>
        </p:nvSpPr>
        <p:spPr>
          <a:xfrm>
            <a:off x="1538288" y="4311650"/>
            <a:ext cx="7188186" cy="757130"/>
          </a:xfrm>
          <a:prstGeom prst="rect">
            <a:avLst/>
          </a:prstGeom>
          <a:noFill/>
          <a:ln w="9525">
            <a:noFill/>
          </a:ln>
        </p:spPr>
        <p:txBody>
          <a:bodyPr wrap="none" anchor="t">
            <a:spAutoFit/>
          </a:bodyPr>
          <a:lstStyle/>
          <a:p>
            <a:pPr algn="l">
              <a:lnSpc>
                <a:spcPct val="135000"/>
              </a:lnSpc>
            </a:pPr>
            <a:r>
              <a:rPr lang="zh-CN" altLang="en-US" sz="3200" b="1" dirty="0">
                <a:sym typeface="宋体" panose="02010600030101010101" pitchFamily="2" charset="-122"/>
              </a:rPr>
              <a:t>雄</a:t>
            </a:r>
            <a:r>
              <a:rPr lang="zh-CN" altLang="en-US" sz="3200" b="1" dirty="0" smtClean="0">
                <a:sym typeface="宋体" panose="02010600030101010101" pitchFamily="2" charset="-122"/>
              </a:rPr>
              <a:t>伟</a:t>
            </a:r>
            <a:r>
              <a:rPr lang="zh-CN" altLang="en-US" sz="3200" b="1" dirty="0">
                <a:sym typeface="宋体" panose="02010600030101010101" pitchFamily="2" charset="-122"/>
              </a:rPr>
              <a:t>壮观，</a:t>
            </a:r>
            <a:r>
              <a:rPr lang="zh-CN" altLang="en-US" sz="3200" b="1" dirty="0">
                <a:latin typeface="Arial" panose="020B0604020202020204" pitchFamily="34" charset="0"/>
              </a:rPr>
              <a:t>犹如万马奔腾，震撼人心。</a:t>
            </a:r>
            <a:endParaRPr lang="zh-CN" altLang="en-US" sz="3200" b="1" dirty="0">
              <a:latin typeface="Arial" panose="020B0604020202020204" pitchFamily="34" charset="0"/>
            </a:endParaRPr>
          </a:p>
        </p:txBody>
      </p:sp>
      <p:pic>
        <p:nvPicPr>
          <p:cNvPr id="6149" name="图片 101379" descr="奔跑"/>
          <p:cNvPicPr>
            <a:picLocks noChangeAspect="1"/>
          </p:cNvPicPr>
          <p:nvPr/>
        </p:nvPicPr>
        <p:blipFill>
          <a:blip r:embed="rId1" cstate="print"/>
          <a:stretch>
            <a:fillRect/>
          </a:stretch>
        </p:blipFill>
        <p:spPr>
          <a:xfrm>
            <a:off x="7031038" y="4868863"/>
            <a:ext cx="1455737" cy="1368425"/>
          </a:xfrm>
          <a:prstGeom prst="rect">
            <a:avLst/>
          </a:prstGeom>
          <a:noFill/>
          <a:ln w="9525">
            <a:noFill/>
          </a:ln>
        </p:spPr>
      </p:pic>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 calcmode="lin" valueType="num">
                                      <p:cBhvr additive="base">
                                        <p:cTn id="7"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anim calcmode="lin" valueType="num">
                                      <p:cBhvr additive="base">
                                        <p:cTn id="13" dur="500" fill="hold"/>
                                        <p:tgtEl>
                                          <p:spTgt spid="2">
                                            <p:txEl>
                                              <p:pRg st="3" end="3"/>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3" end="3"/>
                                            </p:txEl>
                                          </p:spTgt>
                                        </p:tgtEl>
                                        <p:attrNameLst>
                                          <p:attrName>ppt_y</p:attrName>
                                        </p:attrNameLst>
                                      </p:cBhvr>
                                      <p:tavLst>
                                        <p:tav tm="0">
                                          <p:val>
                                            <p:strVal val="1+#ppt_h/2"/>
                                          </p:val>
                                        </p:tav>
                                        <p:tav tm="100000">
                                          <p:val>
                                            <p:strVal val="#ppt_y"/>
                                          </p:val>
                                        </p:tav>
                                      </p:tavLst>
                                    </p:anim>
                                  </p:childTnLst>
                                </p:cTn>
                              </p:par>
                              <p:par>
                                <p:cTn id="15" presetID="2" presetClass="entr" presetSubtype="4" fill="hold" nodeType="withEffect">
                                  <p:stCondLst>
                                    <p:cond delay="0"/>
                                  </p:stCondLst>
                                  <p:childTnLst>
                                    <p:set>
                                      <p:cBhvr>
                                        <p:cTn id="16" dur="1" fill="hold">
                                          <p:stCondLst>
                                            <p:cond delay="0"/>
                                          </p:stCondLst>
                                        </p:cTn>
                                        <p:tgtEl>
                                          <p:spTgt spid="2">
                                            <p:txEl>
                                              <p:pRg st="4" end="4"/>
                                            </p:txEl>
                                          </p:spTgt>
                                        </p:tgtEl>
                                        <p:attrNameLst>
                                          <p:attrName>style.visibility</p:attrName>
                                        </p:attrNameLst>
                                      </p:cBhvr>
                                      <p:to>
                                        <p:strVal val="visible"/>
                                      </p:to>
                                    </p:set>
                                    <p:anim calcmode="lin" valueType="num">
                                      <p:cBhvr additive="base">
                                        <p:cTn id="17" dur="500" fill="hold"/>
                                        <p:tgtEl>
                                          <p:spTgt spid="2">
                                            <p:txEl>
                                              <p:pRg st="4" end="4"/>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2">
                                            <p:txEl>
                                              <p:pRg st="4" end="4"/>
                                            </p:txEl>
                                          </p:spTgt>
                                        </p:tgtEl>
                                        <p:attrNameLst>
                                          <p:attrName>ppt_y</p:attrName>
                                        </p:attrNameLst>
                                      </p:cBhvr>
                                      <p:tavLst>
                                        <p:tav tm="0">
                                          <p:val>
                                            <p:strVal val="1+#ppt_h/2"/>
                                          </p:val>
                                        </p:tav>
                                        <p:tav tm="100000">
                                          <p:val>
                                            <p:strVal val="#ppt_y"/>
                                          </p:val>
                                        </p:tav>
                                      </p:tavLst>
                                    </p:anim>
                                  </p:childTnLst>
                                </p:cTn>
                              </p:par>
                              <p:par>
                                <p:cTn id="19" presetID="2" presetClass="entr" presetSubtype="4" fill="hold" nodeType="withEffect">
                                  <p:stCondLst>
                                    <p:cond delay="0"/>
                                  </p:stCondLst>
                                  <p:childTnLst>
                                    <p:set>
                                      <p:cBhvr>
                                        <p:cTn id="20" dur="1" fill="hold">
                                          <p:stCondLst>
                                            <p:cond delay="0"/>
                                          </p:stCondLst>
                                        </p:cTn>
                                        <p:tgtEl>
                                          <p:spTgt spid="2">
                                            <p:txEl>
                                              <p:pRg st="5" end="5"/>
                                            </p:txEl>
                                          </p:spTgt>
                                        </p:tgtEl>
                                        <p:attrNameLst>
                                          <p:attrName>style.visibility</p:attrName>
                                        </p:attrNameLst>
                                      </p:cBhvr>
                                      <p:to>
                                        <p:strVal val="visible"/>
                                      </p:to>
                                    </p:set>
                                    <p:anim calcmode="lin" valueType="num">
                                      <p:cBhvr additive="base">
                                        <p:cTn id="21" dur="500" fill="hold"/>
                                        <p:tgtEl>
                                          <p:spTgt spid="2">
                                            <p:txEl>
                                              <p:pRg st="5" end="5"/>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2">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3"/>
                                        </p:tgtEl>
                                        <p:attrNameLst>
                                          <p:attrName>style.visibility</p:attrName>
                                        </p:attrNameLst>
                                      </p:cBhvr>
                                      <p:to>
                                        <p:strVal val="visible"/>
                                      </p:to>
                                    </p:set>
                                    <p:anim calcmode="lin" valueType="num">
                                      <p:cBhvr additive="base">
                                        <p:cTn id="27" dur="500" fill="hold"/>
                                        <p:tgtEl>
                                          <p:spTgt spid="3"/>
                                        </p:tgtEl>
                                        <p:attrNameLst>
                                          <p:attrName>ppt_x</p:attrName>
                                        </p:attrNameLst>
                                      </p:cBhvr>
                                      <p:tavLst>
                                        <p:tav tm="0">
                                          <p:val>
                                            <p:strVal val="#ppt_x"/>
                                          </p:val>
                                        </p:tav>
                                        <p:tav tm="100000">
                                          <p:val>
                                            <p:strVal val="#ppt_x"/>
                                          </p:val>
                                        </p:tav>
                                      </p:tavLst>
                                    </p:anim>
                                    <p:anim calcmode="lin" valueType="num">
                                      <p:cBhvr additive="base">
                                        <p:cTn id="2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 presetClass="entr" presetSubtype="4" fill="hold" grpId="0" nodeType="clickEffect">
                                  <p:stCondLst>
                                    <p:cond delay="0"/>
                                  </p:stCondLst>
                                  <p:childTnLst>
                                    <p:set>
                                      <p:cBhvr>
                                        <p:cTn id="32" dur="1" fill="hold">
                                          <p:stCondLst>
                                            <p:cond delay="0"/>
                                          </p:stCondLst>
                                        </p:cTn>
                                        <p:tgtEl>
                                          <p:spTgt spid="4"/>
                                        </p:tgtEl>
                                        <p:attrNameLst>
                                          <p:attrName>style.visibility</p:attrName>
                                        </p:attrNameLst>
                                      </p:cBhvr>
                                      <p:to>
                                        <p:strVal val="visible"/>
                                      </p:to>
                                    </p:set>
                                    <p:anim calcmode="lin" valueType="num">
                                      <p:cBhvr additive="base">
                                        <p:cTn id="33" dur="500" fill="hold"/>
                                        <p:tgtEl>
                                          <p:spTgt spid="4"/>
                                        </p:tgtEl>
                                        <p:attrNameLst>
                                          <p:attrName>ppt_x</p:attrName>
                                        </p:attrNameLst>
                                      </p:cBhvr>
                                      <p:tavLst>
                                        <p:tav tm="0">
                                          <p:val>
                                            <p:strVal val="#ppt_x"/>
                                          </p:val>
                                        </p:tav>
                                        <p:tav tm="100000">
                                          <p:val>
                                            <p:strVal val="#ppt_x"/>
                                          </p:val>
                                        </p:tav>
                                      </p:tavLst>
                                    </p:anim>
                                    <p:anim calcmode="lin" valueType="num">
                                      <p:cBhvr additive="base">
                                        <p:cTn id="3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 presetClass="entr" presetSubtype="4" fill="hold" grpId="0" nodeType="clickEffect">
                                  <p:stCondLst>
                                    <p:cond delay="0"/>
                                  </p:stCondLst>
                                  <p:childTnLst>
                                    <p:set>
                                      <p:cBhvr>
                                        <p:cTn id="38" dur="1" fill="hold">
                                          <p:stCondLst>
                                            <p:cond delay="0"/>
                                          </p:stCondLst>
                                        </p:cTn>
                                        <p:tgtEl>
                                          <p:spTgt spid="5"/>
                                        </p:tgtEl>
                                        <p:attrNameLst>
                                          <p:attrName>style.visibility</p:attrName>
                                        </p:attrNameLst>
                                      </p:cBhvr>
                                      <p:to>
                                        <p:strVal val="visible"/>
                                      </p:to>
                                    </p:set>
                                    <p:anim calcmode="lin" valueType="num">
                                      <p:cBhvr additive="base">
                                        <p:cTn id="39" dur="500" fill="hold"/>
                                        <p:tgtEl>
                                          <p:spTgt spid="5"/>
                                        </p:tgtEl>
                                        <p:attrNameLst>
                                          <p:attrName>ppt_x</p:attrName>
                                        </p:attrNameLst>
                                      </p:cBhvr>
                                      <p:tavLst>
                                        <p:tav tm="0">
                                          <p:val>
                                            <p:strVal val="#ppt_x"/>
                                          </p:val>
                                        </p:tav>
                                        <p:tav tm="100000">
                                          <p:val>
                                            <p:strVal val="#ppt_x"/>
                                          </p:val>
                                        </p:tav>
                                      </p:tavLst>
                                    </p:anim>
                                    <p:anim calcmode="lin" valueType="num">
                                      <p:cBhvr additive="base">
                                        <p:cTn id="4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323528" y="260648"/>
            <a:ext cx="8532440" cy="6093976"/>
          </a:xfrm>
          <a:prstGeom prst="rect">
            <a:avLst/>
          </a:prstGeom>
        </p:spPr>
        <p:txBody>
          <a:bodyPr wrap="square">
            <a:spAutoFit/>
          </a:bodyPr>
          <a:lstStyle/>
          <a:p>
            <a:pPr>
              <a:lnSpc>
                <a:spcPts val="3600"/>
              </a:lnSpc>
            </a:pPr>
            <a:r>
              <a:rPr lang="zh-CN" altLang="en-US" sz="3200" b="1" dirty="0" smtClean="0">
                <a:solidFill>
                  <a:srgbClr val="FF0000"/>
                </a:solidFill>
              </a:rPr>
              <a:t>怒：</a:t>
            </a:r>
            <a:endParaRPr lang="en-US" altLang="zh-CN" sz="3200" b="1" dirty="0" smtClean="0">
              <a:solidFill>
                <a:srgbClr val="FF0000"/>
              </a:solidFill>
            </a:endParaRPr>
          </a:p>
          <a:p>
            <a:pPr>
              <a:lnSpc>
                <a:spcPts val="3600"/>
              </a:lnSpc>
            </a:pPr>
            <a:r>
              <a:rPr lang="zh-CN" altLang="en-US" sz="3200" b="1" dirty="0" smtClean="0">
                <a:solidFill>
                  <a:srgbClr val="FF00FF"/>
                </a:solidFill>
              </a:rPr>
              <a:t>      “</a:t>
            </a:r>
            <a:r>
              <a:rPr lang="zh-CN" altLang="en-US" sz="3200" b="1" dirty="0" smtClean="0">
                <a:solidFill>
                  <a:srgbClr val="0909EF"/>
                </a:solidFill>
              </a:rPr>
              <a:t>于是洪流便向两边涌去，沿着龙槽的边沿轰然而下，平平的，大大的，浑厚庄重如一卷飞毯从空抖落。不，简直如一卷钢板出轧，的确有那种凝重，那种猛烈。</a:t>
            </a:r>
            <a:r>
              <a:rPr lang="zh-CN" altLang="en-US" sz="3200" b="1" dirty="0" smtClean="0">
                <a:solidFill>
                  <a:srgbClr val="FF00FF"/>
                </a:solidFill>
              </a:rPr>
              <a:t>”</a:t>
            </a:r>
            <a:endParaRPr lang="zh-CN" altLang="en-US" sz="3200" b="1" dirty="0" smtClean="0">
              <a:solidFill>
                <a:srgbClr val="FF00FF"/>
              </a:solidFill>
            </a:endParaRPr>
          </a:p>
          <a:p>
            <a:pPr>
              <a:lnSpc>
                <a:spcPts val="3600"/>
              </a:lnSpc>
            </a:pPr>
            <a:r>
              <a:rPr lang="zh-CN" altLang="en-US" sz="3200" b="1" dirty="0" smtClean="0">
                <a:solidFill>
                  <a:srgbClr val="FF0000"/>
                </a:solidFill>
              </a:rPr>
              <a:t>哀：</a:t>
            </a:r>
            <a:endParaRPr lang="en-US" altLang="zh-CN" sz="3200" b="1" dirty="0" smtClean="0">
              <a:solidFill>
                <a:srgbClr val="FF0000"/>
              </a:solidFill>
            </a:endParaRPr>
          </a:p>
          <a:p>
            <a:pPr>
              <a:lnSpc>
                <a:spcPts val="3600"/>
              </a:lnSpc>
            </a:pPr>
            <a:r>
              <a:rPr lang="zh-CN" altLang="en-US" sz="3200" b="1" dirty="0" smtClean="0">
                <a:solidFill>
                  <a:srgbClr val="FF00FF"/>
                </a:solidFill>
              </a:rPr>
              <a:t>      “</a:t>
            </a:r>
            <a:r>
              <a:rPr lang="zh-CN" altLang="en-US" sz="3200" b="1" dirty="0" smtClean="0">
                <a:solidFill>
                  <a:srgbClr val="0909EF"/>
                </a:solidFill>
              </a:rPr>
              <a:t>或被夹在石间，哀哀打漩。</a:t>
            </a:r>
            <a:r>
              <a:rPr lang="zh-CN" altLang="en-US" sz="3200" b="1" dirty="0" smtClean="0">
                <a:solidFill>
                  <a:srgbClr val="FF00FF"/>
                </a:solidFill>
              </a:rPr>
              <a:t>”</a:t>
            </a:r>
            <a:endParaRPr lang="zh-CN" altLang="en-US" sz="3200" b="1" dirty="0" smtClean="0">
              <a:solidFill>
                <a:srgbClr val="FF00FF"/>
              </a:solidFill>
            </a:endParaRPr>
          </a:p>
          <a:p>
            <a:pPr>
              <a:lnSpc>
                <a:spcPts val="3600"/>
              </a:lnSpc>
            </a:pPr>
            <a:r>
              <a:rPr lang="zh-CN" altLang="en-US" sz="3200" b="1" dirty="0" smtClean="0">
                <a:solidFill>
                  <a:srgbClr val="FF0000"/>
                </a:solidFill>
              </a:rPr>
              <a:t>怨：</a:t>
            </a:r>
            <a:endParaRPr lang="en-US" altLang="zh-CN" sz="3200" b="1" dirty="0" smtClean="0">
              <a:solidFill>
                <a:srgbClr val="FF0000"/>
              </a:solidFill>
            </a:endParaRPr>
          </a:p>
          <a:p>
            <a:pPr>
              <a:lnSpc>
                <a:spcPts val="3600"/>
              </a:lnSpc>
            </a:pPr>
            <a:r>
              <a:rPr lang="zh-CN" altLang="en-US" sz="3200" b="1" dirty="0" smtClean="0">
                <a:solidFill>
                  <a:srgbClr val="FF00FF"/>
                </a:solidFill>
              </a:rPr>
              <a:t>      “</a:t>
            </a:r>
            <a:r>
              <a:rPr lang="zh-CN" altLang="en-US" sz="3200" b="1" dirty="0" smtClean="0">
                <a:solidFill>
                  <a:srgbClr val="0909EF"/>
                </a:solidFill>
              </a:rPr>
              <a:t>于是又有一些各自夺路而走的，乘隙而进的，折返迂回的</a:t>
            </a:r>
            <a:r>
              <a:rPr lang="zh-CN" altLang="en-US" sz="3200" b="1" dirty="0" smtClean="0">
                <a:solidFill>
                  <a:srgbClr val="FF00FF"/>
                </a:solidFill>
              </a:rPr>
              <a:t>”</a:t>
            </a:r>
            <a:endParaRPr lang="zh-CN" altLang="en-US" sz="3200" b="1" dirty="0" smtClean="0">
              <a:solidFill>
                <a:srgbClr val="FF00FF"/>
              </a:solidFill>
            </a:endParaRPr>
          </a:p>
          <a:p>
            <a:pPr>
              <a:lnSpc>
                <a:spcPts val="3600"/>
              </a:lnSpc>
            </a:pPr>
            <a:r>
              <a:rPr lang="zh-CN" altLang="en-US" sz="3200" b="1" dirty="0" smtClean="0">
                <a:solidFill>
                  <a:srgbClr val="FF0000"/>
                </a:solidFill>
              </a:rPr>
              <a:t>愁：</a:t>
            </a:r>
            <a:endParaRPr lang="en-US" altLang="zh-CN" sz="3200" b="1" dirty="0" smtClean="0">
              <a:solidFill>
                <a:srgbClr val="FF0000"/>
              </a:solidFill>
            </a:endParaRPr>
          </a:p>
          <a:p>
            <a:pPr>
              <a:lnSpc>
                <a:spcPts val="3600"/>
              </a:lnSpc>
            </a:pPr>
            <a:r>
              <a:rPr lang="zh-CN" altLang="en-US" sz="3200" b="1" dirty="0" smtClean="0">
                <a:solidFill>
                  <a:srgbClr val="FF00FF"/>
                </a:solidFill>
              </a:rPr>
              <a:t>      “</a:t>
            </a:r>
            <a:r>
              <a:rPr lang="zh-CN" altLang="en-US" sz="3200" b="1" dirty="0" smtClean="0">
                <a:solidFill>
                  <a:srgbClr val="0909EF"/>
                </a:solidFill>
              </a:rPr>
              <a:t>或钻石觅缝，汩汩如泉，或淌过石板，潺潺成溪；或被夹在石间，哀哀打旋。</a:t>
            </a:r>
            <a:r>
              <a:rPr lang="zh-CN" altLang="en-US" sz="3200" b="1" dirty="0" smtClean="0">
                <a:solidFill>
                  <a:srgbClr val="FF00FF"/>
                </a:solidFill>
              </a:rPr>
              <a:t>”</a:t>
            </a:r>
            <a:endParaRPr lang="zh-CN" altLang="en-US" sz="3200" b="1" dirty="0">
              <a:solidFill>
                <a:srgbClr val="FF00FF"/>
              </a:solidFill>
            </a:endParaRPr>
          </a:p>
        </p:txBody>
      </p:sp>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anim calcmode="lin" valueType="num">
                                      <p:cBhvr additive="base">
                                        <p:cTn id="7" dur="500" fill="hold"/>
                                        <p:tgtEl>
                                          <p:spTgt spid="4">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4">
                                            <p:txEl>
                                              <p:pRg st="3" end="3"/>
                                            </p:txEl>
                                          </p:spTgt>
                                        </p:tgtEl>
                                        <p:attrNameLst>
                                          <p:attrName>style.visibility</p:attrName>
                                        </p:attrNameLst>
                                      </p:cBhvr>
                                      <p:to>
                                        <p:strVal val="visible"/>
                                      </p:to>
                                    </p:set>
                                    <p:anim calcmode="lin" valueType="num">
                                      <p:cBhvr additive="base">
                                        <p:cTn id="13" dur="500" fill="hold"/>
                                        <p:tgtEl>
                                          <p:spTgt spid="4">
                                            <p:txEl>
                                              <p:pRg st="3" end="3"/>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4">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4">
                                            <p:txEl>
                                              <p:pRg st="5" end="5"/>
                                            </p:txEl>
                                          </p:spTgt>
                                        </p:tgtEl>
                                        <p:attrNameLst>
                                          <p:attrName>style.visibility</p:attrName>
                                        </p:attrNameLst>
                                      </p:cBhvr>
                                      <p:to>
                                        <p:strVal val="visible"/>
                                      </p:to>
                                    </p:set>
                                    <p:anim calcmode="lin" valueType="num">
                                      <p:cBhvr additive="base">
                                        <p:cTn id="19" dur="500" fill="hold"/>
                                        <p:tgtEl>
                                          <p:spTgt spid="4">
                                            <p:txEl>
                                              <p:pRg st="5" end="5"/>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4">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4">
                                            <p:txEl>
                                              <p:pRg st="7" end="7"/>
                                            </p:txEl>
                                          </p:spTgt>
                                        </p:tgtEl>
                                        <p:attrNameLst>
                                          <p:attrName>style.visibility</p:attrName>
                                        </p:attrNameLst>
                                      </p:cBhvr>
                                      <p:to>
                                        <p:strVal val="visible"/>
                                      </p:to>
                                    </p:set>
                                    <p:anim calcmode="lin" valueType="num">
                                      <p:cBhvr additive="base">
                                        <p:cTn id="25" dur="500" fill="hold"/>
                                        <p:tgtEl>
                                          <p:spTgt spid="4">
                                            <p:txEl>
                                              <p:pRg st="7" end="7"/>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4">
                                            <p:txEl>
                                              <p:pRg st="7" end="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标题 118785"/>
          <p:cNvSpPr>
            <a:spLocks noGrp="1"/>
          </p:cNvSpPr>
          <p:nvPr>
            <p:ph type="title"/>
          </p:nvPr>
        </p:nvSpPr>
        <p:spPr>
          <a:xfrm>
            <a:off x="497840" y="328930"/>
            <a:ext cx="8002588" cy="847725"/>
          </a:xfrm>
        </p:spPr>
        <p:txBody>
          <a:bodyPr anchor="t"/>
          <a:lstStyle/>
          <a:p>
            <a:r>
              <a:rPr lang="zh-CN" altLang="en-US" sz="3200" b="1" dirty="0"/>
              <a:t>齐读文章第五段，体会文章内涵</a:t>
            </a:r>
            <a:endParaRPr lang="zh-CN" altLang="en-US" sz="3200" b="1" dirty="0"/>
          </a:p>
        </p:txBody>
      </p:sp>
      <p:sp>
        <p:nvSpPr>
          <p:cNvPr id="33794" name="文本占位符 118786"/>
          <p:cNvSpPr>
            <a:spLocks noGrp="1"/>
          </p:cNvSpPr>
          <p:nvPr>
            <p:ph idx="1"/>
          </p:nvPr>
        </p:nvSpPr>
        <p:spPr>
          <a:xfrm>
            <a:off x="0" y="981075"/>
            <a:ext cx="8675688" cy="2089150"/>
          </a:xfrm>
        </p:spPr>
        <p:txBody>
          <a:bodyPr anchor="t"/>
          <a:lstStyle/>
          <a:p>
            <a:r>
              <a:rPr lang="en-US" altLang="zh-CN" sz="3200" b="1" dirty="0"/>
              <a:t>      </a:t>
            </a:r>
            <a:r>
              <a:rPr lang="zh-CN" altLang="en-US" sz="3200" b="1" dirty="0"/>
              <a:t>作者为什么会将水的各种形态与人的各种感情联系起来的？</a:t>
            </a:r>
            <a:endParaRPr lang="zh-CN" altLang="en-US" sz="3200" b="1" dirty="0"/>
          </a:p>
        </p:txBody>
      </p:sp>
      <p:sp>
        <p:nvSpPr>
          <p:cNvPr id="33795" name="矩形 118789"/>
          <p:cNvSpPr/>
          <p:nvPr/>
        </p:nvSpPr>
        <p:spPr>
          <a:xfrm>
            <a:off x="250825" y="2205038"/>
            <a:ext cx="8496300" cy="4030980"/>
          </a:xfrm>
          <a:prstGeom prst="rect">
            <a:avLst/>
          </a:prstGeom>
          <a:noFill/>
          <a:ln w="9525">
            <a:noFill/>
          </a:ln>
        </p:spPr>
        <p:txBody>
          <a:bodyPr anchor="t">
            <a:spAutoFit/>
          </a:bodyPr>
          <a:lstStyle/>
          <a:p>
            <a:r>
              <a:rPr lang="en-US" altLang="zh-CN" sz="3200" b="1" dirty="0">
                <a:solidFill>
                  <a:srgbClr val="FF3300"/>
                </a:solidFill>
                <a:latin typeface="Arial" panose="020B0604020202020204" pitchFamily="34" charset="0"/>
              </a:rPr>
              <a:t>       </a:t>
            </a:r>
            <a:r>
              <a:rPr lang="zh-CN" altLang="en-US" sz="3200" b="1" dirty="0">
                <a:solidFill>
                  <a:srgbClr val="0909EF"/>
                </a:solidFill>
                <a:latin typeface="Arial" panose="020B0604020202020204" pitchFamily="34" charset="0"/>
              </a:rPr>
              <a:t>作者将水的各种形态的特点与人的各种感情的特点巧妙地结合在一起。</a:t>
            </a:r>
            <a:r>
              <a:rPr lang="zh-CN" altLang="en-US" sz="3200" b="1" dirty="0">
                <a:solidFill>
                  <a:srgbClr val="FF3300"/>
                </a:solidFill>
                <a:latin typeface="Arial" panose="020B0604020202020204" pitchFamily="34" charset="0"/>
              </a:rPr>
              <a:t>利用两者的相通相似：</a:t>
            </a:r>
            <a:r>
              <a:rPr lang="zh-CN" altLang="en-US" sz="3200" b="1" dirty="0">
                <a:solidFill>
                  <a:srgbClr val="0909EF"/>
                </a:solidFill>
                <a:latin typeface="Arial" panose="020B0604020202020204" pitchFamily="34" charset="0"/>
              </a:rPr>
              <a:t>如海、河、瀑激越奔涌，与</a:t>
            </a:r>
            <a:r>
              <a:rPr lang="en-US" altLang="zh-CN" sz="3200" b="1" dirty="0">
                <a:solidFill>
                  <a:srgbClr val="0909EF"/>
                </a:solidFill>
                <a:latin typeface="Arial" panose="020B0604020202020204" pitchFamily="34" charset="0"/>
              </a:rPr>
              <a:t>_________</a:t>
            </a:r>
            <a:r>
              <a:rPr lang="zh-CN" altLang="en-US" sz="3200" b="1" dirty="0">
                <a:solidFill>
                  <a:srgbClr val="0909EF"/>
                </a:solidFill>
                <a:latin typeface="Arial" panose="020B0604020202020204" pitchFamily="34" charset="0"/>
              </a:rPr>
              <a:t>相似</a:t>
            </a:r>
            <a:r>
              <a:rPr lang="zh-CN" altLang="en-US" sz="3200" b="1" dirty="0">
                <a:solidFill>
                  <a:srgbClr val="FF0000"/>
                </a:solidFill>
                <a:latin typeface="Arial" panose="020B0604020202020204" pitchFamily="34" charset="0"/>
              </a:rPr>
              <a:t>；</a:t>
            </a:r>
            <a:r>
              <a:rPr lang="zh-CN" altLang="en-US" sz="3200" b="1" dirty="0">
                <a:solidFill>
                  <a:srgbClr val="0909EF"/>
                </a:solidFill>
                <a:latin typeface="Arial" panose="020B0604020202020204" pitchFamily="34" charset="0"/>
              </a:rPr>
              <a:t>水流经不同的地点有</a:t>
            </a:r>
            <a:r>
              <a:rPr lang="en-US" altLang="zh-CN" sz="3200" b="1" dirty="0">
                <a:solidFill>
                  <a:srgbClr val="0909EF"/>
                </a:solidFill>
                <a:latin typeface="Arial" panose="020B0604020202020204" pitchFamily="34" charset="0"/>
              </a:rPr>
              <a:t>___________</a:t>
            </a:r>
            <a:r>
              <a:rPr lang="zh-CN" altLang="en-US" sz="3200" b="1" dirty="0">
                <a:solidFill>
                  <a:srgbClr val="0909EF"/>
                </a:solidFill>
                <a:latin typeface="Arial" panose="020B0604020202020204" pitchFamily="34" charset="0"/>
              </a:rPr>
              <a:t>，人碰到不同境遇也会有</a:t>
            </a:r>
            <a:r>
              <a:rPr lang="en-US" altLang="zh-CN" sz="3200" b="1" dirty="0">
                <a:solidFill>
                  <a:srgbClr val="0909EF"/>
                </a:solidFill>
                <a:latin typeface="Arial" panose="020B0604020202020204" pitchFamily="34" charset="0"/>
              </a:rPr>
              <a:t>___________</a:t>
            </a:r>
            <a:r>
              <a:rPr lang="zh-CN" altLang="en-US" sz="3200" b="1" dirty="0">
                <a:solidFill>
                  <a:srgbClr val="0909EF"/>
                </a:solidFill>
                <a:latin typeface="Arial" panose="020B0604020202020204" pitchFamily="34" charset="0"/>
              </a:rPr>
              <a:t>相似。</a:t>
            </a:r>
            <a:endParaRPr lang="zh-CN" altLang="en-US" sz="3200" b="1" dirty="0">
              <a:solidFill>
                <a:srgbClr val="0909EF"/>
              </a:solidFill>
              <a:latin typeface="Arial" panose="020B0604020202020204" pitchFamily="34" charset="0"/>
            </a:endParaRPr>
          </a:p>
          <a:p>
            <a:r>
              <a:rPr lang="zh-CN" altLang="en-US" sz="3200" b="1" dirty="0">
                <a:solidFill>
                  <a:srgbClr val="0909EF"/>
                </a:solidFill>
                <a:latin typeface="Arial" panose="020B0604020202020204" pitchFamily="34" charset="0"/>
              </a:rPr>
              <a:t>       作者将思辨融入到山水之中，通过描写</a:t>
            </a:r>
            <a:endParaRPr lang="zh-CN" altLang="en-US" sz="3200" b="1" dirty="0">
              <a:solidFill>
                <a:srgbClr val="0909EF"/>
              </a:solidFill>
              <a:latin typeface="Arial" panose="020B0604020202020204" pitchFamily="34" charset="0"/>
            </a:endParaRPr>
          </a:p>
          <a:p>
            <a:r>
              <a:rPr lang="en-US" altLang="zh-CN" sz="3200" b="1" dirty="0">
                <a:solidFill>
                  <a:srgbClr val="0909EF"/>
                </a:solidFill>
                <a:latin typeface="Arial" panose="020B0604020202020204" pitchFamily="34" charset="0"/>
              </a:rPr>
              <a:t>_____</a:t>
            </a:r>
            <a:r>
              <a:rPr lang="zh-CN" altLang="en-US" sz="3200" b="1" dirty="0">
                <a:solidFill>
                  <a:srgbClr val="0909EF"/>
                </a:solidFill>
                <a:latin typeface="Arial" panose="020B0604020202020204" pitchFamily="34" charset="0"/>
              </a:rPr>
              <a:t>，赞美了</a:t>
            </a:r>
            <a:r>
              <a:rPr lang="en-US" altLang="zh-CN" sz="3200" b="1" dirty="0">
                <a:solidFill>
                  <a:srgbClr val="0909EF"/>
                </a:solidFill>
                <a:latin typeface="Arial" panose="020B0604020202020204" pitchFamily="34" charset="0"/>
              </a:rPr>
              <a:t>________</a:t>
            </a:r>
            <a:r>
              <a:rPr lang="zh-CN" altLang="en-US" sz="3200" b="1" dirty="0">
                <a:solidFill>
                  <a:srgbClr val="0909EF"/>
                </a:solidFill>
                <a:latin typeface="Arial" panose="020B0604020202020204" pitchFamily="34" charset="0"/>
              </a:rPr>
              <a:t>刚柔并济、百折不挠的伟大精神。</a:t>
            </a:r>
            <a:endParaRPr lang="zh-CN" altLang="en-US" sz="3200" b="1" dirty="0">
              <a:solidFill>
                <a:srgbClr val="0909EF"/>
              </a:solidFill>
              <a:latin typeface="Arial" panose="020B0604020202020204" pitchFamily="34" charset="0"/>
            </a:endParaRPr>
          </a:p>
        </p:txBody>
      </p:sp>
      <p:sp>
        <p:nvSpPr>
          <p:cNvPr id="4" name="文本框 3"/>
          <p:cNvSpPr txBox="1"/>
          <p:nvPr/>
        </p:nvSpPr>
        <p:spPr>
          <a:xfrm>
            <a:off x="5314315" y="3642360"/>
            <a:ext cx="2224405" cy="583565"/>
          </a:xfrm>
          <a:prstGeom prst="rect">
            <a:avLst/>
          </a:prstGeom>
          <a:noFill/>
        </p:spPr>
        <p:txBody>
          <a:bodyPr wrap="none" rtlCol="0">
            <a:spAutoFit/>
          </a:bodyPr>
          <a:lstStyle/>
          <a:p>
            <a:pPr algn="l"/>
            <a:r>
              <a:rPr lang="zh-CN" altLang="en-US" sz="3200" b="1" dirty="0">
                <a:solidFill>
                  <a:srgbClr val="FF00FF"/>
                </a:solidFill>
                <a:sym typeface="+mn-ea"/>
              </a:rPr>
              <a:t>不同的形态</a:t>
            </a:r>
            <a:endParaRPr lang="zh-CN" altLang="en-US" sz="3200" b="1" dirty="0">
              <a:solidFill>
                <a:srgbClr val="FF00FF"/>
              </a:solidFill>
              <a:latin typeface="Arial" panose="020B0604020202020204" pitchFamily="34" charset="0"/>
              <a:sym typeface="+mn-ea"/>
            </a:endParaRPr>
          </a:p>
        </p:txBody>
      </p:sp>
      <p:sp>
        <p:nvSpPr>
          <p:cNvPr id="5" name="文本框 4"/>
          <p:cNvSpPr txBox="1"/>
          <p:nvPr/>
        </p:nvSpPr>
        <p:spPr>
          <a:xfrm>
            <a:off x="4060190" y="4110355"/>
            <a:ext cx="2224405" cy="583565"/>
          </a:xfrm>
          <a:prstGeom prst="rect">
            <a:avLst/>
          </a:prstGeom>
          <a:noFill/>
        </p:spPr>
        <p:txBody>
          <a:bodyPr wrap="none" rtlCol="0">
            <a:spAutoFit/>
          </a:bodyPr>
          <a:lstStyle/>
          <a:p>
            <a:pPr algn="l"/>
            <a:r>
              <a:rPr lang="zh-CN" altLang="en-US" sz="3200" b="1" dirty="0">
                <a:solidFill>
                  <a:srgbClr val="FF00FF"/>
                </a:solidFill>
                <a:sym typeface="+mn-ea"/>
              </a:rPr>
              <a:t>不同的情感</a:t>
            </a:r>
            <a:endParaRPr lang="zh-CN" altLang="en-US" sz="3200" b="1" dirty="0">
              <a:solidFill>
                <a:srgbClr val="FF00FF"/>
              </a:solidFill>
              <a:latin typeface="Arial" panose="020B0604020202020204" pitchFamily="34" charset="0"/>
              <a:sym typeface="+mn-ea"/>
            </a:endParaRPr>
          </a:p>
        </p:txBody>
      </p:sp>
      <p:sp>
        <p:nvSpPr>
          <p:cNvPr id="6" name="文本框 5"/>
          <p:cNvSpPr txBox="1"/>
          <p:nvPr/>
        </p:nvSpPr>
        <p:spPr>
          <a:xfrm>
            <a:off x="386080" y="5078730"/>
            <a:ext cx="1112520" cy="583565"/>
          </a:xfrm>
          <a:prstGeom prst="rect">
            <a:avLst/>
          </a:prstGeom>
          <a:noFill/>
        </p:spPr>
        <p:txBody>
          <a:bodyPr wrap="none" rtlCol="0">
            <a:spAutoFit/>
          </a:bodyPr>
          <a:lstStyle/>
          <a:p>
            <a:pPr algn="l"/>
            <a:r>
              <a:rPr lang="zh-CN" altLang="en-US" sz="3200" b="1" dirty="0">
                <a:solidFill>
                  <a:srgbClr val="FF00FF"/>
                </a:solidFill>
                <a:sym typeface="+mn-ea"/>
              </a:rPr>
              <a:t>黄河 </a:t>
            </a:r>
            <a:endParaRPr lang="zh-CN" altLang="en-US" sz="3200" b="1" dirty="0">
              <a:solidFill>
                <a:srgbClr val="FF00FF"/>
              </a:solidFill>
              <a:latin typeface="Arial" panose="020B0604020202020204" pitchFamily="34" charset="0"/>
              <a:sym typeface="+mn-ea"/>
            </a:endParaRPr>
          </a:p>
        </p:txBody>
      </p:sp>
      <p:sp>
        <p:nvSpPr>
          <p:cNvPr id="7" name="文本框 6"/>
          <p:cNvSpPr txBox="1"/>
          <p:nvPr/>
        </p:nvSpPr>
        <p:spPr>
          <a:xfrm>
            <a:off x="3098165" y="5078730"/>
            <a:ext cx="1816100" cy="583565"/>
          </a:xfrm>
          <a:prstGeom prst="rect">
            <a:avLst/>
          </a:prstGeom>
          <a:noFill/>
        </p:spPr>
        <p:txBody>
          <a:bodyPr wrap="none" rtlCol="0">
            <a:spAutoFit/>
          </a:bodyPr>
          <a:lstStyle/>
          <a:p>
            <a:pPr algn="l"/>
            <a:r>
              <a:rPr lang="zh-CN" altLang="en-US" sz="3200" b="1" dirty="0">
                <a:solidFill>
                  <a:srgbClr val="FF00FF"/>
                </a:solidFill>
                <a:sym typeface="+mn-ea"/>
              </a:rPr>
              <a:t>中华民族</a:t>
            </a:r>
            <a:endParaRPr lang="zh-CN" altLang="en-US" sz="3200" b="1" dirty="0">
              <a:solidFill>
                <a:srgbClr val="FF00FF"/>
              </a:solidFill>
              <a:latin typeface="Arial" panose="020B0604020202020204" pitchFamily="34" charset="0"/>
              <a:sym typeface="+mn-ea"/>
            </a:endParaRPr>
          </a:p>
        </p:txBody>
      </p:sp>
      <p:sp>
        <p:nvSpPr>
          <p:cNvPr id="8" name="文本框 7"/>
          <p:cNvSpPr txBox="1"/>
          <p:nvPr/>
        </p:nvSpPr>
        <p:spPr>
          <a:xfrm>
            <a:off x="6451600" y="3137535"/>
            <a:ext cx="2224405" cy="583565"/>
          </a:xfrm>
          <a:prstGeom prst="rect">
            <a:avLst/>
          </a:prstGeom>
          <a:noFill/>
        </p:spPr>
        <p:txBody>
          <a:bodyPr wrap="none" rtlCol="0">
            <a:spAutoFit/>
          </a:bodyPr>
          <a:lstStyle/>
          <a:p>
            <a:pPr algn="l"/>
            <a:r>
              <a:rPr lang="zh-CN" altLang="en-US" sz="3200" b="1" dirty="0">
                <a:solidFill>
                  <a:srgbClr val="FF00FF"/>
                </a:solidFill>
                <a:sym typeface="+mn-ea"/>
              </a:rPr>
              <a:t>喜、怒、愁</a:t>
            </a:r>
            <a:endParaRPr lang="zh-CN" altLang="en-US" sz="3200" b="1" dirty="0">
              <a:solidFill>
                <a:srgbClr val="FF00FF"/>
              </a:solidFill>
              <a:latin typeface="Arial" panose="020B0604020202020204" pitchFamily="34" charset="0"/>
              <a:sym typeface="+mn-ea"/>
            </a:endParaRPr>
          </a:p>
        </p:txBody>
      </p:sp>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3795">
                                            <p:txEl>
                                              <p:pRg st="0" end="0"/>
                                            </p:txEl>
                                          </p:spTgt>
                                        </p:tgtEl>
                                        <p:attrNameLst>
                                          <p:attrName>style.visibility</p:attrName>
                                        </p:attrNameLst>
                                      </p:cBhvr>
                                      <p:to>
                                        <p:strVal val="visible"/>
                                      </p:to>
                                    </p:set>
                                    <p:anim calcmode="lin" valueType="num">
                                      <p:cBhvr additive="base">
                                        <p:cTn id="7" dur="500" fill="hold"/>
                                        <p:tgtEl>
                                          <p:spTgt spid="3379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379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ppt_x"/>
                                          </p:val>
                                        </p:tav>
                                        <p:tav tm="100000">
                                          <p:val>
                                            <p:strVal val="#ppt_x"/>
                                          </p:val>
                                        </p:tav>
                                      </p:tavLst>
                                    </p:anim>
                                    <p:anim calcmode="lin" valueType="num">
                                      <p:cBhvr additive="base">
                                        <p:cTn id="1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fill="hold"/>
                                        <p:tgtEl>
                                          <p:spTgt spid="5"/>
                                        </p:tgtEl>
                                        <p:attrNameLst>
                                          <p:attrName>ppt_x</p:attrName>
                                        </p:attrNameLst>
                                      </p:cBhvr>
                                      <p:tavLst>
                                        <p:tav tm="0">
                                          <p:val>
                                            <p:strVal val="#ppt_x"/>
                                          </p:val>
                                        </p:tav>
                                        <p:tav tm="100000">
                                          <p:val>
                                            <p:strVal val="#ppt_x"/>
                                          </p:val>
                                        </p:tav>
                                      </p:tavLst>
                                    </p:anim>
                                    <p:anim calcmode="lin" valueType="num">
                                      <p:cBhvr additive="base">
                                        <p:cTn id="26"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33795">
                                            <p:txEl>
                                              <p:pRg st="1" end="1"/>
                                            </p:txEl>
                                          </p:spTgt>
                                        </p:tgtEl>
                                        <p:attrNameLst>
                                          <p:attrName>style.visibility</p:attrName>
                                        </p:attrNameLst>
                                      </p:cBhvr>
                                      <p:to>
                                        <p:strVal val="visible"/>
                                      </p:to>
                                    </p:set>
                                    <p:anim calcmode="lin" valueType="num">
                                      <p:cBhvr additive="base">
                                        <p:cTn id="31" dur="500" fill="hold"/>
                                        <p:tgtEl>
                                          <p:spTgt spid="33795">
                                            <p:txEl>
                                              <p:pRg st="1" end="1"/>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3795">
                                            <p:txEl>
                                              <p:pRg st="1" end="1"/>
                                            </p:txEl>
                                          </p:spTgt>
                                        </p:tgtEl>
                                        <p:attrNameLst>
                                          <p:attrName>ppt_y</p:attrName>
                                        </p:attrNameLst>
                                      </p:cBhvr>
                                      <p:tavLst>
                                        <p:tav tm="0">
                                          <p:val>
                                            <p:strVal val="1+#ppt_h/2"/>
                                          </p:val>
                                        </p:tav>
                                        <p:tav tm="100000">
                                          <p:val>
                                            <p:strVal val="#ppt_y"/>
                                          </p:val>
                                        </p:tav>
                                      </p:tavLst>
                                    </p:anim>
                                  </p:childTnLst>
                                </p:cTn>
                              </p:par>
                              <p:par>
                                <p:cTn id="33" presetID="2" presetClass="entr" presetSubtype="4" fill="hold" nodeType="withEffect">
                                  <p:stCondLst>
                                    <p:cond delay="0"/>
                                  </p:stCondLst>
                                  <p:childTnLst>
                                    <p:set>
                                      <p:cBhvr>
                                        <p:cTn id="34" dur="1" fill="hold">
                                          <p:stCondLst>
                                            <p:cond delay="0"/>
                                          </p:stCondLst>
                                        </p:cTn>
                                        <p:tgtEl>
                                          <p:spTgt spid="33795">
                                            <p:txEl>
                                              <p:pRg st="2" end="2"/>
                                            </p:txEl>
                                          </p:spTgt>
                                        </p:tgtEl>
                                        <p:attrNameLst>
                                          <p:attrName>style.visibility</p:attrName>
                                        </p:attrNameLst>
                                      </p:cBhvr>
                                      <p:to>
                                        <p:strVal val="visible"/>
                                      </p:to>
                                    </p:set>
                                    <p:anim calcmode="lin" valueType="num">
                                      <p:cBhvr additive="base">
                                        <p:cTn id="35" dur="500" fill="hold"/>
                                        <p:tgtEl>
                                          <p:spTgt spid="33795">
                                            <p:txEl>
                                              <p:pRg st="2" end="2"/>
                                            </p:txEl>
                                          </p:spTgt>
                                        </p:tgtEl>
                                        <p:attrNameLst>
                                          <p:attrName>ppt_x</p:attrName>
                                        </p:attrNameLst>
                                      </p:cBhvr>
                                      <p:tavLst>
                                        <p:tav tm="0">
                                          <p:val>
                                            <p:strVal val="#ppt_x"/>
                                          </p:val>
                                        </p:tav>
                                        <p:tav tm="100000">
                                          <p:val>
                                            <p:strVal val="#ppt_x"/>
                                          </p:val>
                                        </p:tav>
                                      </p:tavLst>
                                    </p:anim>
                                    <p:anim calcmode="lin" valueType="num">
                                      <p:cBhvr additive="base">
                                        <p:cTn id="36" dur="500" fill="hold"/>
                                        <p:tgtEl>
                                          <p:spTgt spid="33795">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 presetClass="entr" presetSubtype="4" fill="hold" grpId="0" nodeType="clickEffect">
                                  <p:stCondLst>
                                    <p:cond delay="0"/>
                                  </p:stCondLst>
                                  <p:childTnLst>
                                    <p:set>
                                      <p:cBhvr>
                                        <p:cTn id="40" dur="1" fill="hold">
                                          <p:stCondLst>
                                            <p:cond delay="0"/>
                                          </p:stCondLst>
                                        </p:cTn>
                                        <p:tgtEl>
                                          <p:spTgt spid="6"/>
                                        </p:tgtEl>
                                        <p:attrNameLst>
                                          <p:attrName>style.visibility</p:attrName>
                                        </p:attrNameLst>
                                      </p:cBhvr>
                                      <p:to>
                                        <p:strVal val="visible"/>
                                      </p:to>
                                    </p:set>
                                    <p:anim calcmode="lin" valueType="num">
                                      <p:cBhvr additive="base">
                                        <p:cTn id="41" dur="500" fill="hold"/>
                                        <p:tgtEl>
                                          <p:spTgt spid="6"/>
                                        </p:tgtEl>
                                        <p:attrNameLst>
                                          <p:attrName>ppt_x</p:attrName>
                                        </p:attrNameLst>
                                      </p:cBhvr>
                                      <p:tavLst>
                                        <p:tav tm="0">
                                          <p:val>
                                            <p:strVal val="#ppt_x"/>
                                          </p:val>
                                        </p:tav>
                                        <p:tav tm="100000">
                                          <p:val>
                                            <p:strVal val="#ppt_x"/>
                                          </p:val>
                                        </p:tav>
                                      </p:tavLst>
                                    </p:anim>
                                    <p:anim calcmode="lin" valueType="num">
                                      <p:cBhvr additive="base">
                                        <p:cTn id="42"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2" presetClass="entr" presetSubtype="4" fill="hold" grpId="0" nodeType="clickEffect">
                                  <p:stCondLst>
                                    <p:cond delay="0"/>
                                  </p:stCondLst>
                                  <p:childTnLst>
                                    <p:set>
                                      <p:cBhvr>
                                        <p:cTn id="46" dur="1" fill="hold">
                                          <p:stCondLst>
                                            <p:cond delay="0"/>
                                          </p:stCondLst>
                                        </p:cTn>
                                        <p:tgtEl>
                                          <p:spTgt spid="7"/>
                                        </p:tgtEl>
                                        <p:attrNameLst>
                                          <p:attrName>style.visibility</p:attrName>
                                        </p:attrNameLst>
                                      </p:cBhvr>
                                      <p:to>
                                        <p:strVal val="visible"/>
                                      </p:to>
                                    </p:set>
                                    <p:anim calcmode="lin" valueType="num">
                                      <p:cBhvr additive="base">
                                        <p:cTn id="47" dur="500" fill="hold"/>
                                        <p:tgtEl>
                                          <p:spTgt spid="7"/>
                                        </p:tgtEl>
                                        <p:attrNameLst>
                                          <p:attrName>ppt_x</p:attrName>
                                        </p:attrNameLst>
                                      </p:cBhvr>
                                      <p:tavLst>
                                        <p:tav tm="0">
                                          <p:val>
                                            <p:strVal val="#ppt_x"/>
                                          </p:val>
                                        </p:tav>
                                        <p:tav tm="100000">
                                          <p:val>
                                            <p:strVal val="#ppt_x"/>
                                          </p:val>
                                        </p:tav>
                                      </p:tavLst>
                                    </p:anim>
                                    <p:anim calcmode="lin" valueType="num">
                                      <p:cBhvr additive="base">
                                        <p:cTn id="4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P spid="8"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标题 212993"/>
          <p:cNvSpPr>
            <a:spLocks noGrp="1"/>
          </p:cNvSpPr>
          <p:nvPr>
            <p:ph type="title"/>
          </p:nvPr>
        </p:nvSpPr>
        <p:spPr/>
        <p:txBody>
          <a:bodyPr anchor="t"/>
          <a:lstStyle/>
          <a:p>
            <a:r>
              <a:rPr lang="zh-CN" altLang="en-US" b="1" dirty="0"/>
              <a:t>感悟文本，理解主题。</a:t>
            </a:r>
            <a:endParaRPr lang="zh-CN" altLang="en-US" dirty="0"/>
          </a:p>
        </p:txBody>
      </p:sp>
      <p:sp>
        <p:nvSpPr>
          <p:cNvPr id="212995" name="文本占位符 212994"/>
          <p:cNvSpPr>
            <a:spLocks noGrp="1"/>
          </p:cNvSpPr>
          <p:nvPr>
            <p:ph idx="1"/>
          </p:nvPr>
        </p:nvSpPr>
        <p:spPr>
          <a:xfrm>
            <a:off x="309245" y="1034415"/>
            <a:ext cx="8601710" cy="5513705"/>
          </a:xfrm>
        </p:spPr>
        <p:txBody>
          <a:bodyPr/>
          <a:lstStyle/>
          <a:p>
            <a:pPr fontAlgn="base">
              <a:lnSpc>
                <a:spcPct val="90000"/>
              </a:lnSpc>
              <a:buNone/>
            </a:pPr>
            <a:r>
              <a:rPr lang="en-US" altLang="zh-CN" sz="2200" b="1" strike="noStrike" noProof="1"/>
              <a:t>         </a:t>
            </a:r>
            <a:r>
              <a:rPr lang="zh-CN" altLang="en-US" sz="2800" b="1" strike="noStrike" noProof="1"/>
              <a:t>通观全文，作者只是向我们介绍壶口瀑布这一</a:t>
            </a:r>
            <a:endParaRPr lang="zh-CN" altLang="en-US" sz="2800" b="1" strike="noStrike" noProof="1"/>
          </a:p>
          <a:p>
            <a:pPr fontAlgn="base">
              <a:lnSpc>
                <a:spcPct val="90000"/>
              </a:lnSpc>
              <a:buNone/>
            </a:pPr>
            <a:r>
              <a:rPr lang="zh-CN" altLang="en-US" sz="2800" b="1" strike="noStrike" noProof="1"/>
              <a:t>风景名胜吗？他在写景中蕴含了怎样的思想感情？</a:t>
            </a:r>
            <a:endParaRPr lang="zh-CN" altLang="en-US" sz="2800" b="1" strike="noStrike" noProof="1"/>
          </a:p>
          <a:p>
            <a:pPr fontAlgn="base">
              <a:lnSpc>
                <a:spcPct val="90000"/>
              </a:lnSpc>
              <a:buNone/>
            </a:pPr>
            <a:r>
              <a:rPr lang="zh-CN" altLang="en-US" sz="2200" b="1" strike="noStrike" noProof="1">
                <a:solidFill>
                  <a:srgbClr val="FF0000"/>
                </a:solidFill>
                <a:effectLst>
                  <a:outerShdw blurRad="38100" dist="38100" dir="2700000">
                    <a:srgbClr val="C0C0C0"/>
                  </a:outerShdw>
                </a:effectLst>
              </a:rPr>
              <a:t>          </a:t>
            </a:r>
            <a:r>
              <a:rPr lang="zh-CN" altLang="en-US" sz="2200" b="1" strike="noStrike" noProof="1">
                <a:effectLst>
                  <a:outerShdw blurRad="38100" dist="38100" dir="2700000">
                    <a:srgbClr val="C0C0C0"/>
                  </a:outerShdw>
                </a:effectLst>
              </a:rPr>
              <a:t>    </a:t>
            </a:r>
            <a:r>
              <a:rPr lang="zh-CN" altLang="en-US" sz="3200" b="1" strike="noStrike" noProof="1">
                <a:solidFill>
                  <a:srgbClr val="0909EF"/>
                </a:solidFill>
                <a:effectLst>
                  <a:outerShdw blurRad="38100" dist="38100" dir="2700000">
                    <a:srgbClr val="C0C0C0"/>
                  </a:outerShdw>
                </a:effectLst>
              </a:rPr>
              <a:t>齐读第六自然段</a:t>
            </a:r>
            <a:r>
              <a:rPr lang="zh-CN" altLang="en-US" sz="3200" strike="noStrike" noProof="1">
                <a:solidFill>
                  <a:srgbClr val="0909EF"/>
                </a:solidFill>
              </a:rPr>
              <a:t> </a:t>
            </a:r>
            <a:endParaRPr lang="zh-CN" altLang="en-US" sz="3200" strike="noStrike" noProof="1">
              <a:solidFill>
                <a:srgbClr val="0909EF"/>
              </a:solidFill>
            </a:endParaRPr>
          </a:p>
          <a:p>
            <a:pPr fontAlgn="base">
              <a:lnSpc>
                <a:spcPct val="90000"/>
              </a:lnSpc>
              <a:buNone/>
            </a:pPr>
            <a:r>
              <a:rPr lang="zh-CN" altLang="en-US" sz="2400" b="1" strike="noStrike" noProof="1"/>
              <a:t>        </a:t>
            </a:r>
            <a:r>
              <a:rPr lang="zh-CN" altLang="en-US" sz="2800" b="1" strike="noStrike" noProof="1"/>
              <a:t>“黄河博大宽厚，柔中有刚；挟而不服，压而</a:t>
            </a:r>
            <a:endParaRPr lang="zh-CN" altLang="en-US" sz="2800" b="1" strike="noStrike" noProof="1"/>
          </a:p>
          <a:p>
            <a:pPr fontAlgn="base">
              <a:lnSpc>
                <a:spcPct val="90000"/>
              </a:lnSpc>
              <a:buNone/>
            </a:pPr>
            <a:r>
              <a:rPr lang="zh-CN" altLang="en-US" sz="2800" b="1" strike="noStrike" noProof="1"/>
              <a:t>不弯；不平则呼，遇强则抗；死地必生，勇往直</a:t>
            </a:r>
            <a:endParaRPr lang="zh-CN" altLang="en-US" sz="2800" b="1" strike="noStrike" noProof="1"/>
          </a:p>
          <a:p>
            <a:pPr fontAlgn="base">
              <a:lnSpc>
                <a:spcPct val="90000"/>
              </a:lnSpc>
              <a:buNone/>
            </a:pPr>
            <a:r>
              <a:rPr lang="zh-CN" altLang="en-US" sz="2800" b="1" strike="noStrike" noProof="1"/>
              <a:t>前。”</a:t>
            </a:r>
            <a:endParaRPr lang="zh-CN" altLang="en-US" sz="2600" b="1" strike="noStrike" noProof="1"/>
          </a:p>
          <a:p>
            <a:pPr marL="0" indent="0" fontAlgn="base">
              <a:lnSpc>
                <a:spcPct val="90000"/>
              </a:lnSpc>
              <a:buNone/>
            </a:pPr>
            <a:endParaRPr lang="zh-CN" altLang="en-US" sz="2200" strike="noStrike" noProof="1"/>
          </a:p>
        </p:txBody>
      </p:sp>
      <p:sp>
        <p:nvSpPr>
          <p:cNvPr id="130" name="TextBox 129"/>
          <p:cNvSpPr txBox="1"/>
          <p:nvPr/>
        </p:nvSpPr>
        <p:spPr>
          <a:xfrm>
            <a:off x="3942859" y="4782914"/>
            <a:ext cx="2736304" cy="523220"/>
          </a:xfrm>
          <a:prstGeom prst="rect">
            <a:avLst/>
          </a:prstGeom>
          <a:noFill/>
        </p:spPr>
        <p:txBody>
          <a:bodyPr wrap="square" rtlCol="0">
            <a:spAutoFit/>
          </a:bodyPr>
          <a:lstStyle/>
          <a:p>
            <a:r>
              <a:rPr lang="zh-CN" altLang="en-US" b="1" dirty="0" smtClean="0">
                <a:solidFill>
                  <a:srgbClr val="FF00FF"/>
                </a:solidFill>
              </a:rPr>
              <a:t>勇往直前</a:t>
            </a:r>
            <a:r>
              <a:rPr lang="zh-CN" altLang="en-US" dirty="0" smtClean="0">
                <a:solidFill>
                  <a:srgbClr val="FF00FF"/>
                </a:solidFill>
              </a:rPr>
              <a:t>    </a:t>
            </a:r>
            <a:endParaRPr lang="zh-CN" altLang="en-US" dirty="0">
              <a:solidFill>
                <a:srgbClr val="FF00FF"/>
              </a:solidFill>
            </a:endParaRPr>
          </a:p>
        </p:txBody>
      </p:sp>
      <p:sp>
        <p:nvSpPr>
          <p:cNvPr id="5" name="TextBox 125"/>
          <p:cNvSpPr txBox="1"/>
          <p:nvPr/>
        </p:nvSpPr>
        <p:spPr>
          <a:xfrm>
            <a:off x="2068622" y="4163164"/>
            <a:ext cx="2736304" cy="523220"/>
          </a:xfrm>
          <a:prstGeom prst="rect">
            <a:avLst/>
          </a:prstGeom>
          <a:noFill/>
        </p:spPr>
        <p:txBody>
          <a:bodyPr wrap="square" rtlCol="0">
            <a:spAutoFit/>
          </a:bodyPr>
          <a:lstStyle/>
          <a:p>
            <a:r>
              <a:rPr lang="zh-CN" altLang="en-US" b="1" dirty="0" smtClean="0">
                <a:solidFill>
                  <a:srgbClr val="FF00FF"/>
                </a:solidFill>
              </a:rPr>
              <a:t>博大宽厚</a:t>
            </a:r>
            <a:r>
              <a:rPr lang="zh-CN" altLang="en-US" dirty="0" smtClean="0">
                <a:solidFill>
                  <a:srgbClr val="FF00FF"/>
                </a:solidFill>
              </a:rPr>
              <a:t>    </a:t>
            </a:r>
            <a:endParaRPr lang="zh-CN" altLang="en-US" dirty="0">
              <a:solidFill>
                <a:srgbClr val="FF00FF"/>
              </a:solidFill>
            </a:endParaRPr>
          </a:p>
        </p:txBody>
      </p:sp>
      <p:sp>
        <p:nvSpPr>
          <p:cNvPr id="7" name="TextBox 128"/>
          <p:cNvSpPr txBox="1"/>
          <p:nvPr/>
        </p:nvSpPr>
        <p:spPr>
          <a:xfrm>
            <a:off x="2069128" y="4782914"/>
            <a:ext cx="2736304" cy="523220"/>
          </a:xfrm>
          <a:prstGeom prst="rect">
            <a:avLst/>
          </a:prstGeom>
          <a:noFill/>
        </p:spPr>
        <p:txBody>
          <a:bodyPr wrap="square" rtlCol="0">
            <a:spAutoFit/>
          </a:bodyPr>
          <a:lstStyle/>
          <a:p>
            <a:r>
              <a:rPr lang="zh-CN" altLang="en-US" b="1" dirty="0" smtClean="0">
                <a:solidFill>
                  <a:srgbClr val="FF00FF"/>
                </a:solidFill>
              </a:rPr>
              <a:t>无坚不摧</a:t>
            </a:r>
            <a:r>
              <a:rPr lang="zh-CN" altLang="en-US" dirty="0" smtClean="0">
                <a:solidFill>
                  <a:srgbClr val="FF00FF"/>
                </a:solidFill>
              </a:rPr>
              <a:t>    </a:t>
            </a:r>
            <a:endParaRPr lang="zh-CN" altLang="en-US" dirty="0">
              <a:solidFill>
                <a:srgbClr val="FF00FF"/>
              </a:solidFill>
            </a:endParaRPr>
          </a:p>
        </p:txBody>
      </p:sp>
      <p:sp>
        <p:nvSpPr>
          <p:cNvPr id="127" name="TextBox 126"/>
          <p:cNvSpPr txBox="1"/>
          <p:nvPr/>
        </p:nvSpPr>
        <p:spPr>
          <a:xfrm>
            <a:off x="3942735" y="4162911"/>
            <a:ext cx="2736304" cy="523220"/>
          </a:xfrm>
          <a:prstGeom prst="rect">
            <a:avLst/>
          </a:prstGeom>
          <a:noFill/>
        </p:spPr>
        <p:txBody>
          <a:bodyPr wrap="square" rtlCol="0">
            <a:spAutoFit/>
          </a:bodyPr>
          <a:lstStyle/>
          <a:p>
            <a:r>
              <a:rPr lang="zh-CN" altLang="en-US" b="1" dirty="0" smtClean="0">
                <a:solidFill>
                  <a:srgbClr val="FF00FF"/>
                </a:solidFill>
              </a:rPr>
              <a:t>柔中有刚</a:t>
            </a:r>
            <a:r>
              <a:rPr lang="zh-CN" altLang="en-US" dirty="0" smtClean="0"/>
              <a:t>    </a:t>
            </a:r>
            <a:endParaRPr lang="zh-CN" altLang="en-US" dirty="0"/>
          </a:p>
        </p:txBody>
      </p:sp>
      <p:sp>
        <p:nvSpPr>
          <p:cNvPr id="128" name="TextBox 127"/>
          <p:cNvSpPr txBox="1"/>
          <p:nvPr/>
        </p:nvSpPr>
        <p:spPr>
          <a:xfrm>
            <a:off x="5738743" y="4162911"/>
            <a:ext cx="2736304" cy="523220"/>
          </a:xfrm>
          <a:prstGeom prst="rect">
            <a:avLst/>
          </a:prstGeom>
          <a:noFill/>
        </p:spPr>
        <p:txBody>
          <a:bodyPr wrap="square" rtlCol="0">
            <a:spAutoFit/>
          </a:bodyPr>
          <a:lstStyle/>
          <a:p>
            <a:r>
              <a:rPr lang="zh-CN" altLang="en-US" b="1" dirty="0" smtClean="0">
                <a:solidFill>
                  <a:srgbClr val="FF00FF"/>
                </a:solidFill>
              </a:rPr>
              <a:t>百折不挠</a:t>
            </a:r>
            <a:r>
              <a:rPr lang="zh-CN" altLang="en-US" dirty="0" smtClean="0">
                <a:solidFill>
                  <a:srgbClr val="FF00FF"/>
                </a:solidFill>
              </a:rPr>
              <a:t>    </a:t>
            </a:r>
            <a:endParaRPr lang="zh-CN" altLang="en-US" dirty="0">
              <a:solidFill>
                <a:srgbClr val="FF00FF"/>
              </a:solidFill>
            </a:endParaRPr>
          </a:p>
        </p:txBody>
      </p:sp>
      <p:sp>
        <p:nvSpPr>
          <p:cNvPr id="2" name="文本框 1"/>
          <p:cNvSpPr txBox="1"/>
          <p:nvPr/>
        </p:nvSpPr>
        <p:spPr>
          <a:xfrm>
            <a:off x="230505" y="4163060"/>
            <a:ext cx="1711960" cy="521970"/>
          </a:xfrm>
          <a:prstGeom prst="rect">
            <a:avLst/>
          </a:prstGeom>
          <a:noFill/>
        </p:spPr>
        <p:txBody>
          <a:bodyPr wrap="square" rtlCol="0">
            <a:spAutoFit/>
          </a:bodyPr>
          <a:lstStyle/>
          <a:p>
            <a:r>
              <a:rPr lang="zh-CN" altLang="zh-CN" b="1"/>
              <a:t>黄河性格：</a:t>
            </a:r>
            <a:endParaRPr lang="zh-CN" altLang="zh-CN" b="1"/>
          </a:p>
        </p:txBody>
      </p:sp>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12995">
                                            <p:txEl>
                                              <p:pRg st="0" end="0"/>
                                            </p:txEl>
                                          </p:spTgt>
                                        </p:tgtEl>
                                        <p:attrNameLst>
                                          <p:attrName>style.visibility</p:attrName>
                                        </p:attrNameLst>
                                      </p:cBhvr>
                                      <p:to>
                                        <p:strVal val="visible"/>
                                      </p:to>
                                    </p:set>
                                    <p:anim calcmode="lin" valueType="num">
                                      <p:cBhvr additive="base">
                                        <p:cTn id="7" dur="500" fill="hold"/>
                                        <p:tgtEl>
                                          <p:spTgt spid="21299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12995">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212995">
                                            <p:txEl>
                                              <p:pRg st="1" end="1"/>
                                            </p:txEl>
                                          </p:spTgt>
                                        </p:tgtEl>
                                        <p:attrNameLst>
                                          <p:attrName>style.visibility</p:attrName>
                                        </p:attrNameLst>
                                      </p:cBhvr>
                                      <p:to>
                                        <p:strVal val="visible"/>
                                      </p:to>
                                    </p:set>
                                    <p:anim calcmode="lin" valueType="num">
                                      <p:cBhvr additive="base">
                                        <p:cTn id="11" dur="500" fill="hold"/>
                                        <p:tgtEl>
                                          <p:spTgt spid="212995">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212995">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212995">
                                            <p:txEl>
                                              <p:pRg st="2" end="2"/>
                                            </p:txEl>
                                          </p:spTgt>
                                        </p:tgtEl>
                                        <p:attrNameLst>
                                          <p:attrName>style.visibility</p:attrName>
                                        </p:attrNameLst>
                                      </p:cBhvr>
                                      <p:to>
                                        <p:strVal val="visible"/>
                                      </p:to>
                                    </p:set>
                                    <p:anim calcmode="lin" valueType="num">
                                      <p:cBhvr additive="base">
                                        <p:cTn id="17" dur="500" fill="hold"/>
                                        <p:tgtEl>
                                          <p:spTgt spid="212995">
                                            <p:txEl>
                                              <p:pRg st="2" end="2"/>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212995">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nodeType="clickEffect">
                                  <p:stCondLst>
                                    <p:cond delay="0"/>
                                  </p:stCondLst>
                                  <p:childTnLst>
                                    <p:set>
                                      <p:cBhvr>
                                        <p:cTn id="22" dur="1" fill="hold">
                                          <p:stCondLst>
                                            <p:cond delay="0"/>
                                          </p:stCondLst>
                                        </p:cTn>
                                        <p:tgtEl>
                                          <p:spTgt spid="212995">
                                            <p:txEl>
                                              <p:pRg st="3" end="3"/>
                                            </p:txEl>
                                          </p:spTgt>
                                        </p:tgtEl>
                                        <p:attrNameLst>
                                          <p:attrName>style.visibility</p:attrName>
                                        </p:attrNameLst>
                                      </p:cBhvr>
                                      <p:to>
                                        <p:strVal val="visible"/>
                                      </p:to>
                                    </p:set>
                                    <p:anim calcmode="lin" valueType="num">
                                      <p:cBhvr additive="base">
                                        <p:cTn id="23" dur="500" fill="hold"/>
                                        <p:tgtEl>
                                          <p:spTgt spid="212995">
                                            <p:txEl>
                                              <p:pRg st="3" end="3"/>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212995">
                                            <p:txEl>
                                              <p:pRg st="3" end="3"/>
                                            </p:txEl>
                                          </p:spTgt>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212995">
                                            <p:txEl>
                                              <p:pRg st="4" end="4"/>
                                            </p:txEl>
                                          </p:spTgt>
                                        </p:tgtEl>
                                        <p:attrNameLst>
                                          <p:attrName>style.visibility</p:attrName>
                                        </p:attrNameLst>
                                      </p:cBhvr>
                                      <p:to>
                                        <p:strVal val="visible"/>
                                      </p:to>
                                    </p:set>
                                    <p:anim calcmode="lin" valueType="num">
                                      <p:cBhvr additive="base">
                                        <p:cTn id="27" dur="500" fill="hold"/>
                                        <p:tgtEl>
                                          <p:spTgt spid="212995">
                                            <p:txEl>
                                              <p:pRg st="4" end="4"/>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212995">
                                            <p:txEl>
                                              <p:pRg st="4" end="4"/>
                                            </p:txEl>
                                          </p:spTgt>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212995">
                                            <p:txEl>
                                              <p:pRg st="5" end="5"/>
                                            </p:txEl>
                                          </p:spTgt>
                                        </p:tgtEl>
                                        <p:attrNameLst>
                                          <p:attrName>style.visibility</p:attrName>
                                        </p:attrNameLst>
                                      </p:cBhvr>
                                      <p:to>
                                        <p:strVal val="visible"/>
                                      </p:to>
                                    </p:set>
                                    <p:anim calcmode="lin" valueType="num">
                                      <p:cBhvr additive="base">
                                        <p:cTn id="31" dur="500" fill="hold"/>
                                        <p:tgtEl>
                                          <p:spTgt spid="212995">
                                            <p:txEl>
                                              <p:pRg st="5" end="5"/>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212995">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2"/>
                                        </p:tgtEl>
                                        <p:attrNameLst>
                                          <p:attrName>style.visibility</p:attrName>
                                        </p:attrNameLst>
                                      </p:cBhvr>
                                      <p:to>
                                        <p:strVal val="visible"/>
                                      </p:to>
                                    </p:set>
                                    <p:anim calcmode="lin" valueType="num">
                                      <p:cBhvr additive="base">
                                        <p:cTn id="37" dur="500" fill="hold"/>
                                        <p:tgtEl>
                                          <p:spTgt spid="2"/>
                                        </p:tgtEl>
                                        <p:attrNameLst>
                                          <p:attrName>ppt_x</p:attrName>
                                        </p:attrNameLst>
                                      </p:cBhvr>
                                      <p:tavLst>
                                        <p:tav tm="0">
                                          <p:val>
                                            <p:strVal val="#ppt_x"/>
                                          </p:val>
                                        </p:tav>
                                        <p:tav tm="100000">
                                          <p:val>
                                            <p:strVal val="#ppt_x"/>
                                          </p:val>
                                        </p:tav>
                                      </p:tavLst>
                                    </p:anim>
                                    <p:anim calcmode="lin" valueType="num">
                                      <p:cBhvr additive="base">
                                        <p:cTn id="3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5"/>
                                        </p:tgtEl>
                                        <p:attrNameLst>
                                          <p:attrName>style.visibility</p:attrName>
                                        </p:attrNameLst>
                                      </p:cBhvr>
                                      <p:to>
                                        <p:strVal val="visible"/>
                                      </p:to>
                                    </p:set>
                                    <p:anim calcmode="lin" valueType="num">
                                      <p:cBhvr additive="base">
                                        <p:cTn id="43" dur="500" fill="hold"/>
                                        <p:tgtEl>
                                          <p:spTgt spid="5"/>
                                        </p:tgtEl>
                                        <p:attrNameLst>
                                          <p:attrName>ppt_x</p:attrName>
                                        </p:attrNameLst>
                                      </p:cBhvr>
                                      <p:tavLst>
                                        <p:tav tm="0">
                                          <p:val>
                                            <p:strVal val="#ppt_x"/>
                                          </p:val>
                                        </p:tav>
                                        <p:tav tm="100000">
                                          <p:val>
                                            <p:strVal val="#ppt_x"/>
                                          </p:val>
                                        </p:tav>
                                      </p:tavLst>
                                    </p:anim>
                                    <p:anim calcmode="lin" valueType="num">
                                      <p:cBhvr additive="base">
                                        <p:cTn id="4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127"/>
                                        </p:tgtEl>
                                        <p:attrNameLst>
                                          <p:attrName>style.visibility</p:attrName>
                                        </p:attrNameLst>
                                      </p:cBhvr>
                                      <p:to>
                                        <p:strVal val="visible"/>
                                      </p:to>
                                    </p:set>
                                    <p:anim calcmode="lin" valueType="num">
                                      <p:cBhvr additive="base">
                                        <p:cTn id="49" dur="500" fill="hold"/>
                                        <p:tgtEl>
                                          <p:spTgt spid="127"/>
                                        </p:tgtEl>
                                        <p:attrNameLst>
                                          <p:attrName>ppt_x</p:attrName>
                                        </p:attrNameLst>
                                      </p:cBhvr>
                                      <p:tavLst>
                                        <p:tav tm="0">
                                          <p:val>
                                            <p:strVal val="#ppt_x"/>
                                          </p:val>
                                        </p:tav>
                                        <p:tav tm="100000">
                                          <p:val>
                                            <p:strVal val="#ppt_x"/>
                                          </p:val>
                                        </p:tav>
                                      </p:tavLst>
                                    </p:anim>
                                    <p:anim calcmode="lin" valueType="num">
                                      <p:cBhvr additive="base">
                                        <p:cTn id="50" dur="500" fill="hold"/>
                                        <p:tgtEl>
                                          <p:spTgt spid="127"/>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128"/>
                                        </p:tgtEl>
                                        <p:attrNameLst>
                                          <p:attrName>style.visibility</p:attrName>
                                        </p:attrNameLst>
                                      </p:cBhvr>
                                      <p:to>
                                        <p:strVal val="visible"/>
                                      </p:to>
                                    </p:set>
                                    <p:anim calcmode="lin" valueType="num">
                                      <p:cBhvr additive="base">
                                        <p:cTn id="55" dur="500" fill="hold"/>
                                        <p:tgtEl>
                                          <p:spTgt spid="128"/>
                                        </p:tgtEl>
                                        <p:attrNameLst>
                                          <p:attrName>ppt_x</p:attrName>
                                        </p:attrNameLst>
                                      </p:cBhvr>
                                      <p:tavLst>
                                        <p:tav tm="0">
                                          <p:val>
                                            <p:strVal val="#ppt_x"/>
                                          </p:val>
                                        </p:tav>
                                        <p:tav tm="100000">
                                          <p:val>
                                            <p:strVal val="#ppt_x"/>
                                          </p:val>
                                        </p:tav>
                                      </p:tavLst>
                                    </p:anim>
                                    <p:anim calcmode="lin" valueType="num">
                                      <p:cBhvr additive="base">
                                        <p:cTn id="56" dur="500" fill="hold"/>
                                        <p:tgtEl>
                                          <p:spTgt spid="128"/>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7"/>
                                        </p:tgtEl>
                                        <p:attrNameLst>
                                          <p:attrName>style.visibility</p:attrName>
                                        </p:attrNameLst>
                                      </p:cBhvr>
                                      <p:to>
                                        <p:strVal val="visible"/>
                                      </p:to>
                                    </p:set>
                                    <p:anim calcmode="lin" valueType="num">
                                      <p:cBhvr additive="base">
                                        <p:cTn id="61" dur="500" fill="hold"/>
                                        <p:tgtEl>
                                          <p:spTgt spid="7"/>
                                        </p:tgtEl>
                                        <p:attrNameLst>
                                          <p:attrName>ppt_x</p:attrName>
                                        </p:attrNameLst>
                                      </p:cBhvr>
                                      <p:tavLst>
                                        <p:tav tm="0">
                                          <p:val>
                                            <p:strVal val="#ppt_x"/>
                                          </p:val>
                                        </p:tav>
                                        <p:tav tm="100000">
                                          <p:val>
                                            <p:strVal val="#ppt_x"/>
                                          </p:val>
                                        </p:tav>
                                      </p:tavLst>
                                    </p:anim>
                                    <p:anim calcmode="lin" valueType="num">
                                      <p:cBhvr additive="base">
                                        <p:cTn id="62"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4" fill="hold" grpId="0" nodeType="clickEffect">
                                  <p:stCondLst>
                                    <p:cond delay="0"/>
                                  </p:stCondLst>
                                  <p:childTnLst>
                                    <p:set>
                                      <p:cBhvr>
                                        <p:cTn id="66" dur="1" fill="hold">
                                          <p:stCondLst>
                                            <p:cond delay="0"/>
                                          </p:stCondLst>
                                        </p:cTn>
                                        <p:tgtEl>
                                          <p:spTgt spid="130"/>
                                        </p:tgtEl>
                                        <p:attrNameLst>
                                          <p:attrName>style.visibility</p:attrName>
                                        </p:attrNameLst>
                                      </p:cBhvr>
                                      <p:to>
                                        <p:strVal val="visible"/>
                                      </p:to>
                                    </p:set>
                                    <p:anim calcmode="lin" valueType="num">
                                      <p:cBhvr additive="base">
                                        <p:cTn id="67" dur="500" fill="hold"/>
                                        <p:tgtEl>
                                          <p:spTgt spid="130"/>
                                        </p:tgtEl>
                                        <p:attrNameLst>
                                          <p:attrName>ppt_x</p:attrName>
                                        </p:attrNameLst>
                                      </p:cBhvr>
                                      <p:tavLst>
                                        <p:tav tm="0">
                                          <p:val>
                                            <p:strVal val="#ppt_x"/>
                                          </p:val>
                                        </p:tav>
                                        <p:tav tm="100000">
                                          <p:val>
                                            <p:strVal val="#ppt_x"/>
                                          </p:val>
                                        </p:tav>
                                      </p:tavLst>
                                    </p:anim>
                                    <p:anim calcmode="lin" valueType="num">
                                      <p:cBhvr additive="base">
                                        <p:cTn id="68" dur="500" fill="hold"/>
                                        <p:tgtEl>
                                          <p:spTgt spid="13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0" grpId="0"/>
      <p:bldP spid="5" grpId="0"/>
      <p:bldP spid="7" grpId="0"/>
      <p:bldP spid="127" grpId="0"/>
      <p:bldP spid="128" grpId="0"/>
      <p:bldP spid="2"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397510" y="472440"/>
            <a:ext cx="8348980" cy="2330450"/>
          </a:xfrm>
          <a:prstGeom prst="rect">
            <a:avLst/>
          </a:prstGeom>
          <a:noFill/>
        </p:spPr>
        <p:txBody>
          <a:bodyPr wrap="square" rtlCol="0" anchor="t">
            <a:spAutoFit/>
          </a:bodyPr>
          <a:lstStyle/>
          <a:p>
            <a:pPr fontAlgn="base">
              <a:lnSpc>
                <a:spcPct val="130000"/>
              </a:lnSpc>
              <a:spcBef>
                <a:spcPts val="0"/>
              </a:spcBef>
              <a:spcAft>
                <a:spcPts val="0"/>
              </a:spcAft>
            </a:pPr>
            <a:r>
              <a:rPr lang="en-US" altLang="zh-CN" b="1">
                <a:sym typeface="+mn-ea"/>
              </a:rPr>
              <a:t>       </a:t>
            </a:r>
            <a:r>
              <a:rPr lang="zh-CN" altLang="en-US" b="1">
                <a:sym typeface="+mn-ea"/>
              </a:rPr>
              <a:t>黄河是中华民族的</a:t>
            </a:r>
            <a:r>
              <a:rPr lang="en-US" altLang="zh-CN" b="1">
                <a:sym typeface="+mn-ea"/>
              </a:rPr>
              <a:t>______</a:t>
            </a:r>
            <a:r>
              <a:rPr lang="zh-CN" altLang="en-US" b="1">
                <a:sym typeface="+mn-ea"/>
              </a:rPr>
              <a:t>，黄河的</a:t>
            </a:r>
            <a:r>
              <a:rPr lang="en-US" altLang="zh-CN" b="1">
                <a:sym typeface="+mn-ea"/>
              </a:rPr>
              <a:t>_____</a:t>
            </a:r>
            <a:r>
              <a:rPr lang="zh-CN" altLang="en-US" b="1">
                <a:sym typeface="+mn-ea"/>
              </a:rPr>
              <a:t>也正是</a:t>
            </a:r>
            <a:r>
              <a:rPr lang="en-US" altLang="zh-CN" b="1">
                <a:sym typeface="+mn-ea"/>
              </a:rPr>
              <a:t>________</a:t>
            </a:r>
            <a:r>
              <a:rPr lang="zh-CN" altLang="en-US" b="1">
                <a:sym typeface="+mn-ea"/>
              </a:rPr>
              <a:t>的性格。黄河在</a:t>
            </a:r>
            <a:r>
              <a:rPr lang="en-US" altLang="zh-CN" b="1">
                <a:sym typeface="+mn-ea"/>
              </a:rPr>
              <a:t>_____</a:t>
            </a:r>
            <a:r>
              <a:rPr lang="zh-CN" altLang="en-US" b="1">
                <a:sym typeface="+mn-ea"/>
              </a:rPr>
              <a:t>将其</a:t>
            </a:r>
            <a:r>
              <a:rPr lang="en-US" altLang="zh-CN" b="1">
                <a:sym typeface="+mn-ea"/>
              </a:rPr>
              <a:t>_________</a:t>
            </a:r>
            <a:r>
              <a:rPr lang="zh-CN" altLang="en-US" b="1">
                <a:sym typeface="+mn-ea"/>
              </a:rPr>
              <a:t>淋漓尽致地展现了出来，作者赞美</a:t>
            </a:r>
            <a:r>
              <a:rPr lang="en-US" altLang="zh-CN" b="1">
                <a:sym typeface="+mn-ea"/>
              </a:rPr>
              <a:t>_____</a:t>
            </a:r>
            <a:r>
              <a:rPr lang="zh-CN" altLang="en-US" b="1">
                <a:sym typeface="+mn-ea"/>
              </a:rPr>
              <a:t>，正是赞美中华民族</a:t>
            </a:r>
            <a:r>
              <a:rPr lang="en-US" altLang="zh-CN" b="1">
                <a:sym typeface="+mn-ea"/>
              </a:rPr>
              <a:t>__________</a:t>
            </a:r>
            <a:r>
              <a:rPr lang="zh-CN" altLang="en-US" b="1">
                <a:sym typeface="+mn-ea"/>
              </a:rPr>
              <a:t>、</a:t>
            </a:r>
            <a:r>
              <a:rPr lang="en-US" altLang="zh-CN" b="1">
                <a:sym typeface="+mn-ea"/>
              </a:rPr>
              <a:t>__________</a:t>
            </a:r>
            <a:r>
              <a:rPr lang="zh-CN" altLang="en-US" b="1">
                <a:sym typeface="+mn-ea"/>
              </a:rPr>
              <a:t>的精神。</a:t>
            </a:r>
            <a:r>
              <a:rPr lang="zh-CN" altLang="en-US">
                <a:sym typeface="+mn-ea"/>
              </a:rPr>
              <a:t> </a:t>
            </a:r>
            <a:endParaRPr lang="zh-CN" altLang="en-US"/>
          </a:p>
        </p:txBody>
      </p:sp>
      <p:sp>
        <p:nvSpPr>
          <p:cNvPr id="5" name="文本框 4"/>
          <p:cNvSpPr txBox="1"/>
          <p:nvPr/>
        </p:nvSpPr>
        <p:spPr>
          <a:xfrm>
            <a:off x="544195" y="3575050"/>
            <a:ext cx="8056245" cy="2027555"/>
          </a:xfrm>
          <a:prstGeom prst="rect">
            <a:avLst/>
          </a:prstGeom>
          <a:noFill/>
        </p:spPr>
        <p:txBody>
          <a:bodyPr wrap="square" rtlCol="0" anchor="t">
            <a:spAutoFit/>
          </a:bodyPr>
          <a:lstStyle/>
          <a:p>
            <a:pPr marL="0" indent="0" fontAlgn="base">
              <a:lnSpc>
                <a:spcPct val="90000"/>
              </a:lnSpc>
              <a:buNone/>
            </a:pPr>
            <a:r>
              <a:rPr lang="zh-CN" altLang="en-US" b="1">
                <a:solidFill>
                  <a:srgbClr val="FF00FF"/>
                </a:solidFill>
                <a:sym typeface="+mn-ea"/>
              </a:rPr>
              <a:t>写作意图：</a:t>
            </a:r>
            <a:endParaRPr lang="zh-CN" altLang="en-US" b="1" strike="noStrike" noProof="1">
              <a:solidFill>
                <a:srgbClr val="FF00FF"/>
              </a:solidFill>
            </a:endParaRPr>
          </a:p>
          <a:p>
            <a:pPr marL="0" indent="0" fontAlgn="base">
              <a:lnSpc>
                <a:spcPct val="90000"/>
              </a:lnSpc>
              <a:buNone/>
            </a:pPr>
            <a:r>
              <a:rPr lang="zh-CN" altLang="en-US" b="1">
                <a:sym typeface="+mn-ea"/>
              </a:rPr>
              <a:t>       作者写的不仅仅是黄河之水，更是在一种人生的姿态，一种意境，一种哲理：</a:t>
            </a:r>
            <a:endParaRPr lang="zh-CN" altLang="en-US" b="1" strike="noStrike" noProof="1"/>
          </a:p>
          <a:p>
            <a:pPr marL="0" indent="0" fontAlgn="base">
              <a:lnSpc>
                <a:spcPct val="90000"/>
              </a:lnSpc>
              <a:buNone/>
            </a:pPr>
            <a:r>
              <a:rPr lang="zh-CN" altLang="en-US" b="1">
                <a:solidFill>
                  <a:srgbClr val="FF3300"/>
                </a:solidFill>
                <a:sym typeface="+mn-ea"/>
              </a:rPr>
              <a:t> </a:t>
            </a:r>
            <a:r>
              <a:rPr lang="zh-CN" altLang="en-US" b="1">
                <a:solidFill>
                  <a:srgbClr val="FF0000"/>
                </a:solidFill>
                <a:sym typeface="+mn-ea"/>
              </a:rPr>
              <a:t>一种百折不挠，自强不息的民族精神。</a:t>
            </a:r>
            <a:endParaRPr lang="zh-CN" altLang="en-US" b="1" strike="noStrike" noProof="1">
              <a:solidFill>
                <a:srgbClr val="FF0000"/>
              </a:solidFill>
            </a:endParaRPr>
          </a:p>
          <a:p>
            <a:pPr fontAlgn="base">
              <a:lnSpc>
                <a:spcPct val="90000"/>
              </a:lnSpc>
            </a:pPr>
            <a:r>
              <a:rPr lang="zh-CN" altLang="en-US" b="1">
                <a:sym typeface="+mn-ea"/>
              </a:rPr>
              <a:t>    </a:t>
            </a:r>
            <a:endParaRPr lang="zh-CN" altLang="en-US"/>
          </a:p>
        </p:txBody>
      </p:sp>
      <p:sp>
        <p:nvSpPr>
          <p:cNvPr id="6" name="文本框 5"/>
          <p:cNvSpPr txBox="1"/>
          <p:nvPr/>
        </p:nvSpPr>
        <p:spPr>
          <a:xfrm>
            <a:off x="3944620" y="546735"/>
            <a:ext cx="1255395" cy="521970"/>
          </a:xfrm>
          <a:prstGeom prst="rect">
            <a:avLst/>
          </a:prstGeom>
          <a:noFill/>
        </p:spPr>
        <p:txBody>
          <a:bodyPr wrap="none" rtlCol="0">
            <a:spAutoFit/>
          </a:bodyPr>
          <a:lstStyle/>
          <a:p>
            <a:pPr algn="l"/>
            <a:r>
              <a:rPr lang="zh-CN" altLang="en-US" b="1">
                <a:solidFill>
                  <a:srgbClr val="0909EF"/>
                </a:solidFill>
                <a:sym typeface="+mn-ea"/>
              </a:rPr>
              <a:t>母亲河</a:t>
            </a:r>
            <a:endParaRPr lang="zh-CN" altLang="en-US" b="1">
              <a:solidFill>
                <a:srgbClr val="0909EF"/>
              </a:solidFill>
              <a:sym typeface="+mn-ea"/>
            </a:endParaRPr>
          </a:p>
        </p:txBody>
      </p:sp>
      <p:sp>
        <p:nvSpPr>
          <p:cNvPr id="7" name="文本框 6"/>
          <p:cNvSpPr txBox="1"/>
          <p:nvPr/>
        </p:nvSpPr>
        <p:spPr>
          <a:xfrm>
            <a:off x="6711315" y="546735"/>
            <a:ext cx="897890" cy="521970"/>
          </a:xfrm>
          <a:prstGeom prst="rect">
            <a:avLst/>
          </a:prstGeom>
          <a:noFill/>
        </p:spPr>
        <p:txBody>
          <a:bodyPr wrap="none" rtlCol="0">
            <a:spAutoFit/>
          </a:bodyPr>
          <a:lstStyle/>
          <a:p>
            <a:pPr algn="l"/>
            <a:r>
              <a:rPr lang="zh-CN" altLang="en-US" b="1">
                <a:solidFill>
                  <a:srgbClr val="0909EF"/>
                </a:solidFill>
                <a:sym typeface="+mn-ea"/>
              </a:rPr>
              <a:t>性格</a:t>
            </a:r>
            <a:endParaRPr lang="zh-CN" altLang="en-US" b="1">
              <a:solidFill>
                <a:srgbClr val="0909EF"/>
              </a:solidFill>
              <a:sym typeface="+mn-ea"/>
            </a:endParaRPr>
          </a:p>
        </p:txBody>
      </p:sp>
      <p:sp>
        <p:nvSpPr>
          <p:cNvPr id="9" name="文本框 8"/>
          <p:cNvSpPr txBox="1"/>
          <p:nvPr/>
        </p:nvSpPr>
        <p:spPr>
          <a:xfrm>
            <a:off x="809625" y="1068705"/>
            <a:ext cx="1612900" cy="521970"/>
          </a:xfrm>
          <a:prstGeom prst="rect">
            <a:avLst/>
          </a:prstGeom>
          <a:noFill/>
        </p:spPr>
        <p:txBody>
          <a:bodyPr wrap="none" rtlCol="0">
            <a:spAutoFit/>
          </a:bodyPr>
          <a:lstStyle/>
          <a:p>
            <a:pPr algn="l"/>
            <a:r>
              <a:rPr lang="zh-CN" altLang="en-US" b="1">
                <a:solidFill>
                  <a:srgbClr val="0909EF"/>
                </a:solidFill>
                <a:sym typeface="+mn-ea"/>
              </a:rPr>
              <a:t>中华民族</a:t>
            </a:r>
            <a:endParaRPr lang="zh-CN" altLang="en-US" b="1">
              <a:solidFill>
                <a:srgbClr val="0909EF"/>
              </a:solidFill>
              <a:sym typeface="+mn-ea"/>
            </a:endParaRPr>
          </a:p>
        </p:txBody>
      </p:sp>
      <p:sp>
        <p:nvSpPr>
          <p:cNvPr id="10" name="文本框 9"/>
          <p:cNvSpPr txBox="1"/>
          <p:nvPr/>
        </p:nvSpPr>
        <p:spPr>
          <a:xfrm>
            <a:off x="4983480" y="1068705"/>
            <a:ext cx="897890" cy="521970"/>
          </a:xfrm>
          <a:prstGeom prst="rect">
            <a:avLst/>
          </a:prstGeom>
          <a:noFill/>
        </p:spPr>
        <p:txBody>
          <a:bodyPr wrap="none" rtlCol="0">
            <a:spAutoFit/>
          </a:bodyPr>
          <a:lstStyle/>
          <a:p>
            <a:pPr algn="l"/>
            <a:r>
              <a:rPr lang="zh-CN" altLang="en-US" b="1">
                <a:solidFill>
                  <a:srgbClr val="FF00FF"/>
                </a:solidFill>
                <a:sym typeface="+mn-ea"/>
              </a:rPr>
              <a:t>壶口</a:t>
            </a:r>
            <a:endParaRPr lang="zh-CN" altLang="en-US" b="1">
              <a:solidFill>
                <a:srgbClr val="FF00FF"/>
              </a:solidFill>
              <a:sym typeface="+mn-ea"/>
            </a:endParaRPr>
          </a:p>
        </p:txBody>
      </p:sp>
      <p:sp>
        <p:nvSpPr>
          <p:cNvPr id="11" name="文本框 10"/>
          <p:cNvSpPr txBox="1"/>
          <p:nvPr/>
        </p:nvSpPr>
        <p:spPr>
          <a:xfrm>
            <a:off x="6544310" y="1068705"/>
            <a:ext cx="1970405" cy="521970"/>
          </a:xfrm>
          <a:prstGeom prst="rect">
            <a:avLst/>
          </a:prstGeom>
          <a:noFill/>
        </p:spPr>
        <p:txBody>
          <a:bodyPr wrap="none" rtlCol="0">
            <a:spAutoFit/>
          </a:bodyPr>
          <a:lstStyle/>
          <a:p>
            <a:pPr algn="l"/>
            <a:r>
              <a:rPr lang="zh-CN" altLang="en-US" b="1">
                <a:solidFill>
                  <a:srgbClr val="FF00FF"/>
                </a:solidFill>
                <a:sym typeface="+mn-ea"/>
              </a:rPr>
              <a:t>伟大的力量</a:t>
            </a:r>
            <a:endParaRPr lang="zh-CN" altLang="en-US" b="1">
              <a:solidFill>
                <a:srgbClr val="FF00FF"/>
              </a:solidFill>
              <a:sym typeface="+mn-ea"/>
            </a:endParaRPr>
          </a:p>
        </p:txBody>
      </p:sp>
      <p:sp>
        <p:nvSpPr>
          <p:cNvPr id="12" name="文本框 11"/>
          <p:cNvSpPr txBox="1"/>
          <p:nvPr/>
        </p:nvSpPr>
        <p:spPr>
          <a:xfrm>
            <a:off x="5881370" y="1686560"/>
            <a:ext cx="897890" cy="521970"/>
          </a:xfrm>
          <a:prstGeom prst="rect">
            <a:avLst/>
          </a:prstGeom>
          <a:noFill/>
        </p:spPr>
        <p:txBody>
          <a:bodyPr wrap="none" rtlCol="0">
            <a:spAutoFit/>
          </a:bodyPr>
          <a:lstStyle/>
          <a:p>
            <a:pPr algn="l"/>
            <a:r>
              <a:rPr lang="zh-CN" altLang="en-US" b="1">
                <a:solidFill>
                  <a:srgbClr val="0909EF"/>
                </a:solidFill>
                <a:sym typeface="+mn-ea"/>
              </a:rPr>
              <a:t>黄河</a:t>
            </a:r>
            <a:endParaRPr lang="zh-CN" altLang="en-US" b="1">
              <a:solidFill>
                <a:srgbClr val="0909EF"/>
              </a:solidFill>
              <a:sym typeface="+mn-ea"/>
            </a:endParaRPr>
          </a:p>
        </p:txBody>
      </p:sp>
      <p:sp>
        <p:nvSpPr>
          <p:cNvPr id="13" name="文本框 12"/>
          <p:cNvSpPr txBox="1"/>
          <p:nvPr/>
        </p:nvSpPr>
        <p:spPr>
          <a:xfrm>
            <a:off x="2054860" y="2208530"/>
            <a:ext cx="1612900" cy="521970"/>
          </a:xfrm>
          <a:prstGeom prst="rect">
            <a:avLst/>
          </a:prstGeom>
          <a:noFill/>
        </p:spPr>
        <p:txBody>
          <a:bodyPr wrap="none" rtlCol="0">
            <a:spAutoFit/>
          </a:bodyPr>
          <a:lstStyle/>
          <a:p>
            <a:pPr algn="l"/>
            <a:r>
              <a:rPr lang="zh-CN" altLang="en-US" b="1">
                <a:solidFill>
                  <a:srgbClr val="FF00FF"/>
                </a:solidFill>
                <a:sym typeface="+mn-ea"/>
              </a:rPr>
              <a:t>百折不挠</a:t>
            </a:r>
            <a:endParaRPr lang="zh-CN" altLang="en-US" b="1">
              <a:solidFill>
                <a:srgbClr val="FF00FF"/>
              </a:solidFill>
              <a:sym typeface="+mn-ea"/>
            </a:endParaRPr>
          </a:p>
        </p:txBody>
      </p:sp>
      <p:sp>
        <p:nvSpPr>
          <p:cNvPr id="14" name="文本框 13"/>
          <p:cNvSpPr txBox="1"/>
          <p:nvPr/>
        </p:nvSpPr>
        <p:spPr>
          <a:xfrm>
            <a:off x="4493895" y="2208530"/>
            <a:ext cx="1612900" cy="521970"/>
          </a:xfrm>
          <a:prstGeom prst="rect">
            <a:avLst/>
          </a:prstGeom>
          <a:noFill/>
        </p:spPr>
        <p:txBody>
          <a:bodyPr wrap="none" rtlCol="0">
            <a:spAutoFit/>
          </a:bodyPr>
          <a:lstStyle/>
          <a:p>
            <a:pPr algn="l"/>
            <a:r>
              <a:rPr lang="zh-CN" altLang="en-US" b="1">
                <a:solidFill>
                  <a:srgbClr val="FF00FF"/>
                </a:solidFill>
                <a:sym typeface="+mn-ea"/>
              </a:rPr>
              <a:t>自强不息</a:t>
            </a:r>
            <a:endParaRPr lang="zh-CN" altLang="en-US" b="1">
              <a:solidFill>
                <a:srgbClr val="FF00FF"/>
              </a:solidFill>
              <a:sym typeface="+mn-ea"/>
            </a:endParaRPr>
          </a:p>
        </p:txBody>
      </p:sp>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ppt_x"/>
                                          </p:val>
                                        </p:tav>
                                        <p:tav tm="100000">
                                          <p:val>
                                            <p:strVal val="#ppt_x"/>
                                          </p:val>
                                        </p:tav>
                                      </p:tavLst>
                                    </p:anim>
                                    <p:anim calcmode="lin" valueType="num">
                                      <p:cBhvr additive="base">
                                        <p:cTn id="1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500" fill="hold"/>
                                        <p:tgtEl>
                                          <p:spTgt spid="9"/>
                                        </p:tgtEl>
                                        <p:attrNameLst>
                                          <p:attrName>ppt_x</p:attrName>
                                        </p:attrNameLst>
                                      </p:cBhvr>
                                      <p:tavLst>
                                        <p:tav tm="0">
                                          <p:val>
                                            <p:strVal val="#ppt_x"/>
                                          </p:val>
                                        </p:tav>
                                        <p:tav tm="100000">
                                          <p:val>
                                            <p:strVal val="#ppt_x"/>
                                          </p:val>
                                        </p:tav>
                                      </p:tavLst>
                                    </p:anim>
                                    <p:anim calcmode="lin" valueType="num">
                                      <p:cBhvr additive="base">
                                        <p:cTn id="20"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0"/>
                                        </p:tgtEl>
                                        <p:attrNameLst>
                                          <p:attrName>style.visibility</p:attrName>
                                        </p:attrNameLst>
                                      </p:cBhvr>
                                      <p:to>
                                        <p:strVal val="visible"/>
                                      </p:to>
                                    </p:set>
                                    <p:anim calcmode="lin" valueType="num">
                                      <p:cBhvr additive="base">
                                        <p:cTn id="25" dur="500" fill="hold"/>
                                        <p:tgtEl>
                                          <p:spTgt spid="10"/>
                                        </p:tgtEl>
                                        <p:attrNameLst>
                                          <p:attrName>ppt_x</p:attrName>
                                        </p:attrNameLst>
                                      </p:cBhvr>
                                      <p:tavLst>
                                        <p:tav tm="0">
                                          <p:val>
                                            <p:strVal val="#ppt_x"/>
                                          </p:val>
                                        </p:tav>
                                        <p:tav tm="100000">
                                          <p:val>
                                            <p:strVal val="#ppt_x"/>
                                          </p:val>
                                        </p:tav>
                                      </p:tavLst>
                                    </p:anim>
                                    <p:anim calcmode="lin" valueType="num">
                                      <p:cBhvr additive="base">
                                        <p:cTn id="26"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1"/>
                                        </p:tgtEl>
                                        <p:attrNameLst>
                                          <p:attrName>style.visibility</p:attrName>
                                        </p:attrNameLst>
                                      </p:cBhvr>
                                      <p:to>
                                        <p:strVal val="visible"/>
                                      </p:to>
                                    </p:set>
                                    <p:anim calcmode="lin" valueType="num">
                                      <p:cBhvr additive="base">
                                        <p:cTn id="31" dur="500" fill="hold"/>
                                        <p:tgtEl>
                                          <p:spTgt spid="11"/>
                                        </p:tgtEl>
                                        <p:attrNameLst>
                                          <p:attrName>ppt_x</p:attrName>
                                        </p:attrNameLst>
                                      </p:cBhvr>
                                      <p:tavLst>
                                        <p:tav tm="0">
                                          <p:val>
                                            <p:strVal val="#ppt_x"/>
                                          </p:val>
                                        </p:tav>
                                        <p:tav tm="100000">
                                          <p:val>
                                            <p:strVal val="#ppt_x"/>
                                          </p:val>
                                        </p:tav>
                                      </p:tavLst>
                                    </p:anim>
                                    <p:anim calcmode="lin" valueType="num">
                                      <p:cBhvr additive="base">
                                        <p:cTn id="32"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2"/>
                                        </p:tgtEl>
                                        <p:attrNameLst>
                                          <p:attrName>style.visibility</p:attrName>
                                        </p:attrNameLst>
                                      </p:cBhvr>
                                      <p:to>
                                        <p:strVal val="visible"/>
                                      </p:to>
                                    </p:set>
                                    <p:anim calcmode="lin" valueType="num">
                                      <p:cBhvr additive="base">
                                        <p:cTn id="37" dur="500" fill="hold"/>
                                        <p:tgtEl>
                                          <p:spTgt spid="12"/>
                                        </p:tgtEl>
                                        <p:attrNameLst>
                                          <p:attrName>ppt_x</p:attrName>
                                        </p:attrNameLst>
                                      </p:cBhvr>
                                      <p:tavLst>
                                        <p:tav tm="0">
                                          <p:val>
                                            <p:strVal val="#ppt_x"/>
                                          </p:val>
                                        </p:tav>
                                        <p:tav tm="100000">
                                          <p:val>
                                            <p:strVal val="#ppt_x"/>
                                          </p:val>
                                        </p:tav>
                                      </p:tavLst>
                                    </p:anim>
                                    <p:anim calcmode="lin" valueType="num">
                                      <p:cBhvr additive="base">
                                        <p:cTn id="38"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13"/>
                                        </p:tgtEl>
                                        <p:attrNameLst>
                                          <p:attrName>style.visibility</p:attrName>
                                        </p:attrNameLst>
                                      </p:cBhvr>
                                      <p:to>
                                        <p:strVal val="visible"/>
                                      </p:to>
                                    </p:set>
                                    <p:anim calcmode="lin" valueType="num">
                                      <p:cBhvr additive="base">
                                        <p:cTn id="43" dur="500" fill="hold"/>
                                        <p:tgtEl>
                                          <p:spTgt spid="13"/>
                                        </p:tgtEl>
                                        <p:attrNameLst>
                                          <p:attrName>ppt_x</p:attrName>
                                        </p:attrNameLst>
                                      </p:cBhvr>
                                      <p:tavLst>
                                        <p:tav tm="0">
                                          <p:val>
                                            <p:strVal val="#ppt_x"/>
                                          </p:val>
                                        </p:tav>
                                        <p:tav tm="100000">
                                          <p:val>
                                            <p:strVal val="#ppt_x"/>
                                          </p:val>
                                        </p:tav>
                                      </p:tavLst>
                                    </p:anim>
                                    <p:anim calcmode="lin" valueType="num">
                                      <p:cBhvr additive="base">
                                        <p:cTn id="44"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14"/>
                                        </p:tgtEl>
                                        <p:attrNameLst>
                                          <p:attrName>style.visibility</p:attrName>
                                        </p:attrNameLst>
                                      </p:cBhvr>
                                      <p:to>
                                        <p:strVal val="visible"/>
                                      </p:to>
                                    </p:set>
                                    <p:anim calcmode="lin" valueType="num">
                                      <p:cBhvr additive="base">
                                        <p:cTn id="49" dur="500" fill="hold"/>
                                        <p:tgtEl>
                                          <p:spTgt spid="14"/>
                                        </p:tgtEl>
                                        <p:attrNameLst>
                                          <p:attrName>ppt_x</p:attrName>
                                        </p:attrNameLst>
                                      </p:cBhvr>
                                      <p:tavLst>
                                        <p:tav tm="0">
                                          <p:val>
                                            <p:strVal val="#ppt_x"/>
                                          </p:val>
                                        </p:tav>
                                        <p:tav tm="100000">
                                          <p:val>
                                            <p:strVal val="#ppt_x"/>
                                          </p:val>
                                        </p:tav>
                                      </p:tavLst>
                                    </p:anim>
                                    <p:anim calcmode="lin" valueType="num">
                                      <p:cBhvr additive="base">
                                        <p:cTn id="50"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nodeType="clickEffect">
                                  <p:stCondLst>
                                    <p:cond delay="0"/>
                                  </p:stCondLst>
                                  <p:childTnLst>
                                    <p:set>
                                      <p:cBhvr>
                                        <p:cTn id="54" dur="1" fill="hold">
                                          <p:stCondLst>
                                            <p:cond delay="0"/>
                                          </p:stCondLst>
                                        </p:cTn>
                                        <p:tgtEl>
                                          <p:spTgt spid="5">
                                            <p:txEl>
                                              <p:pRg st="0" end="0"/>
                                            </p:txEl>
                                          </p:spTgt>
                                        </p:tgtEl>
                                        <p:attrNameLst>
                                          <p:attrName>style.visibility</p:attrName>
                                        </p:attrNameLst>
                                      </p:cBhvr>
                                      <p:to>
                                        <p:strVal val="visible"/>
                                      </p:to>
                                    </p:set>
                                    <p:anim calcmode="lin" valueType="num">
                                      <p:cBhvr additive="base">
                                        <p:cTn id="55"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nodeType="clickEffect">
                                  <p:stCondLst>
                                    <p:cond delay="0"/>
                                  </p:stCondLst>
                                  <p:childTnLst>
                                    <p:set>
                                      <p:cBhvr>
                                        <p:cTn id="60" dur="1" fill="hold">
                                          <p:stCondLst>
                                            <p:cond delay="0"/>
                                          </p:stCondLst>
                                        </p:cTn>
                                        <p:tgtEl>
                                          <p:spTgt spid="5">
                                            <p:txEl>
                                              <p:pRg st="1" end="1"/>
                                            </p:txEl>
                                          </p:spTgt>
                                        </p:tgtEl>
                                        <p:attrNameLst>
                                          <p:attrName>style.visibility</p:attrName>
                                        </p:attrNameLst>
                                      </p:cBhvr>
                                      <p:to>
                                        <p:strVal val="visible"/>
                                      </p:to>
                                    </p:set>
                                    <p:anim calcmode="lin" valueType="num">
                                      <p:cBhvr additive="base">
                                        <p:cTn id="61" dur="500" fill="hold"/>
                                        <p:tgtEl>
                                          <p:spTgt spid="5">
                                            <p:txEl>
                                              <p:pRg st="1" end="1"/>
                                            </p:txEl>
                                          </p:spTgt>
                                        </p:tgtEl>
                                        <p:attrNameLst>
                                          <p:attrName>ppt_x</p:attrName>
                                        </p:attrNameLst>
                                      </p:cBhvr>
                                      <p:tavLst>
                                        <p:tav tm="0">
                                          <p:val>
                                            <p:strVal val="#ppt_x"/>
                                          </p:val>
                                        </p:tav>
                                        <p:tav tm="100000">
                                          <p:val>
                                            <p:strVal val="#ppt_x"/>
                                          </p:val>
                                        </p:tav>
                                      </p:tavLst>
                                    </p:anim>
                                    <p:anim calcmode="lin" valueType="num">
                                      <p:cBhvr additive="base">
                                        <p:cTn id="62" dur="500" fill="hold"/>
                                        <p:tgtEl>
                                          <p:spTgt spid="5">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4" fill="hold" nodeType="clickEffect">
                                  <p:stCondLst>
                                    <p:cond delay="0"/>
                                  </p:stCondLst>
                                  <p:childTnLst>
                                    <p:set>
                                      <p:cBhvr>
                                        <p:cTn id="66" dur="1" fill="hold">
                                          <p:stCondLst>
                                            <p:cond delay="0"/>
                                          </p:stCondLst>
                                        </p:cTn>
                                        <p:tgtEl>
                                          <p:spTgt spid="5">
                                            <p:txEl>
                                              <p:pRg st="2" end="2"/>
                                            </p:txEl>
                                          </p:spTgt>
                                        </p:tgtEl>
                                        <p:attrNameLst>
                                          <p:attrName>style.visibility</p:attrName>
                                        </p:attrNameLst>
                                      </p:cBhvr>
                                      <p:to>
                                        <p:strVal val="visible"/>
                                      </p:to>
                                    </p:set>
                                    <p:anim calcmode="lin" valueType="num">
                                      <p:cBhvr additive="base">
                                        <p:cTn id="67" dur="500" fill="hold"/>
                                        <p:tgtEl>
                                          <p:spTgt spid="5">
                                            <p:txEl>
                                              <p:pRg st="2" end="2"/>
                                            </p:txEl>
                                          </p:spTgt>
                                        </p:tgtEl>
                                        <p:attrNameLst>
                                          <p:attrName>ppt_x</p:attrName>
                                        </p:attrNameLst>
                                      </p:cBhvr>
                                      <p:tavLst>
                                        <p:tav tm="0">
                                          <p:val>
                                            <p:strVal val="#ppt_x"/>
                                          </p:val>
                                        </p:tav>
                                        <p:tav tm="100000">
                                          <p:val>
                                            <p:strVal val="#ppt_x"/>
                                          </p:val>
                                        </p:tav>
                                      </p:tavLst>
                                    </p:anim>
                                    <p:anim calcmode="lin" valueType="num">
                                      <p:cBhvr additive="base">
                                        <p:cTn id="68" dur="500" fill="hold"/>
                                        <p:tgtEl>
                                          <p:spTgt spid="5">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9" grpId="0"/>
      <p:bldP spid="10" grpId="0"/>
      <p:bldP spid="11" grpId="0"/>
      <p:bldP spid="12" grpId="0"/>
      <p:bldP spid="13" grpId="0"/>
      <p:bldP spid="14"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614680" y="473710"/>
            <a:ext cx="7341870" cy="1383665"/>
          </a:xfrm>
          <a:prstGeom prst="rect">
            <a:avLst/>
          </a:prstGeom>
          <a:noFill/>
        </p:spPr>
        <p:txBody>
          <a:bodyPr wrap="square" rtlCol="0">
            <a:spAutoFit/>
          </a:bodyPr>
          <a:lstStyle/>
          <a:p>
            <a:r>
              <a:rPr lang="en-US" altLang="zh-CN" b="1"/>
              <a:t>       </a:t>
            </a:r>
            <a:r>
              <a:rPr lang="zh-CN" altLang="zh-CN" b="1"/>
              <a:t>作者写这篇课文是为了表达对民族精神的赞美，他为什么要借助赞美黄河来达到其写作目的，而不直接赞美民族精神呢？</a:t>
            </a:r>
            <a:endParaRPr lang="en-US" altLang="zh-CN" b="1"/>
          </a:p>
        </p:txBody>
      </p:sp>
      <p:sp>
        <p:nvSpPr>
          <p:cNvPr id="5" name="文本框 4"/>
          <p:cNvSpPr txBox="1"/>
          <p:nvPr/>
        </p:nvSpPr>
        <p:spPr>
          <a:xfrm>
            <a:off x="539750" y="2351405"/>
            <a:ext cx="7713980" cy="2173605"/>
          </a:xfrm>
          <a:prstGeom prst="rect">
            <a:avLst/>
          </a:prstGeom>
          <a:noFill/>
        </p:spPr>
        <p:txBody>
          <a:bodyPr wrap="square" rtlCol="0">
            <a:spAutoFit/>
          </a:bodyPr>
          <a:lstStyle/>
          <a:p>
            <a:pPr>
              <a:lnSpc>
                <a:spcPts val="4060"/>
              </a:lnSpc>
            </a:pPr>
            <a:r>
              <a:rPr lang="en-US" altLang="zh-CN" b="1">
                <a:solidFill>
                  <a:srgbClr val="0909EF"/>
                </a:solidFill>
              </a:rPr>
              <a:t>      </a:t>
            </a:r>
            <a:r>
              <a:rPr lang="zh-CN" altLang="en-US" b="1">
                <a:solidFill>
                  <a:srgbClr val="0909EF"/>
                </a:solidFill>
              </a:rPr>
              <a:t>作者借赞美</a:t>
            </a:r>
            <a:r>
              <a:rPr lang="en-US" altLang="zh-CN" b="1">
                <a:solidFill>
                  <a:srgbClr val="0909EF"/>
                </a:solidFill>
              </a:rPr>
              <a:t>______</a:t>
            </a:r>
            <a:r>
              <a:rPr lang="zh-CN" altLang="zh-CN" b="1">
                <a:solidFill>
                  <a:srgbClr val="0909EF"/>
                </a:solidFill>
              </a:rPr>
              <a:t>表达自己对</a:t>
            </a:r>
            <a:r>
              <a:rPr lang="en-US" altLang="zh-CN" b="1">
                <a:solidFill>
                  <a:srgbClr val="0909EF"/>
                </a:solidFill>
              </a:rPr>
              <a:t>________</a:t>
            </a:r>
            <a:r>
              <a:rPr lang="zh-CN" altLang="zh-CN" b="1">
                <a:solidFill>
                  <a:srgbClr val="0909EF"/>
                </a:solidFill>
              </a:rPr>
              <a:t>的热爱，更表现出对百折不挠、自强不息的</a:t>
            </a:r>
            <a:r>
              <a:rPr lang="en-US" altLang="zh-CN" b="1">
                <a:solidFill>
                  <a:srgbClr val="0909EF"/>
                </a:solidFill>
              </a:rPr>
              <a:t>__________</a:t>
            </a:r>
            <a:r>
              <a:rPr lang="zh-CN" altLang="zh-CN" b="1">
                <a:solidFill>
                  <a:srgbClr val="0909EF"/>
                </a:solidFill>
              </a:rPr>
              <a:t>的礼赞，用的是</a:t>
            </a:r>
            <a:r>
              <a:rPr lang="en-US" altLang="zh-CN" b="1">
                <a:solidFill>
                  <a:srgbClr val="0909EF"/>
                </a:solidFill>
              </a:rPr>
              <a:t>________</a:t>
            </a:r>
            <a:r>
              <a:rPr lang="zh-CN" altLang="zh-CN" b="1">
                <a:solidFill>
                  <a:srgbClr val="0909EF"/>
                </a:solidFill>
              </a:rPr>
              <a:t>的写法，意蕴</a:t>
            </a:r>
            <a:r>
              <a:rPr lang="en-US" altLang="zh-CN" b="1">
                <a:solidFill>
                  <a:srgbClr val="0909EF"/>
                </a:solidFill>
              </a:rPr>
              <a:t>_____</a:t>
            </a:r>
            <a:r>
              <a:rPr lang="zh-CN" altLang="zh-CN" b="1">
                <a:solidFill>
                  <a:srgbClr val="0909EF"/>
                </a:solidFill>
              </a:rPr>
              <a:t>，耐人</a:t>
            </a:r>
            <a:r>
              <a:rPr lang="en-US" altLang="zh-CN" b="1">
                <a:solidFill>
                  <a:srgbClr val="0909EF"/>
                </a:solidFill>
              </a:rPr>
              <a:t>____</a:t>
            </a:r>
            <a:r>
              <a:rPr lang="zh-CN" altLang="zh-CN" b="1">
                <a:solidFill>
                  <a:srgbClr val="0909EF"/>
                </a:solidFill>
              </a:rPr>
              <a:t>。</a:t>
            </a:r>
            <a:endParaRPr lang="zh-CN" altLang="zh-CN" b="1">
              <a:solidFill>
                <a:srgbClr val="0909EF"/>
              </a:solidFill>
            </a:endParaRPr>
          </a:p>
        </p:txBody>
      </p:sp>
      <p:sp>
        <p:nvSpPr>
          <p:cNvPr id="6" name="文本框 5"/>
          <p:cNvSpPr txBox="1"/>
          <p:nvPr/>
        </p:nvSpPr>
        <p:spPr>
          <a:xfrm>
            <a:off x="3128645" y="2351405"/>
            <a:ext cx="1499870" cy="521970"/>
          </a:xfrm>
          <a:prstGeom prst="rect">
            <a:avLst/>
          </a:prstGeom>
          <a:noFill/>
        </p:spPr>
        <p:txBody>
          <a:bodyPr wrap="square" rtlCol="0">
            <a:spAutoFit/>
          </a:bodyPr>
          <a:lstStyle/>
          <a:p>
            <a:r>
              <a:rPr lang="zh-CN" altLang="en-US" b="1">
                <a:solidFill>
                  <a:srgbClr val="FF3300"/>
                </a:solidFill>
              </a:rPr>
              <a:t>黄河</a:t>
            </a:r>
            <a:endParaRPr lang="zh-CN" altLang="en-US" b="1">
              <a:solidFill>
                <a:srgbClr val="FF3300"/>
              </a:solidFill>
            </a:endParaRPr>
          </a:p>
        </p:txBody>
      </p:sp>
      <p:sp>
        <p:nvSpPr>
          <p:cNvPr id="7" name="文本框 6"/>
          <p:cNvSpPr txBox="1"/>
          <p:nvPr/>
        </p:nvSpPr>
        <p:spPr>
          <a:xfrm>
            <a:off x="6013450" y="2351405"/>
            <a:ext cx="1764665" cy="521970"/>
          </a:xfrm>
          <a:prstGeom prst="rect">
            <a:avLst/>
          </a:prstGeom>
          <a:noFill/>
        </p:spPr>
        <p:txBody>
          <a:bodyPr wrap="square" rtlCol="0">
            <a:spAutoFit/>
          </a:bodyPr>
          <a:lstStyle/>
          <a:p>
            <a:r>
              <a:rPr lang="zh-CN" altLang="en-US" b="1">
                <a:solidFill>
                  <a:srgbClr val="FF3300"/>
                </a:solidFill>
              </a:rPr>
              <a:t>祖国山河</a:t>
            </a:r>
            <a:endParaRPr lang="zh-CN" altLang="en-US" b="1">
              <a:solidFill>
                <a:srgbClr val="FF3300"/>
              </a:solidFill>
            </a:endParaRPr>
          </a:p>
        </p:txBody>
      </p:sp>
      <p:sp>
        <p:nvSpPr>
          <p:cNvPr id="8" name="文本框 7"/>
          <p:cNvSpPr txBox="1"/>
          <p:nvPr/>
        </p:nvSpPr>
        <p:spPr>
          <a:xfrm>
            <a:off x="752475" y="3380105"/>
            <a:ext cx="1828800" cy="521970"/>
          </a:xfrm>
          <a:prstGeom prst="rect">
            <a:avLst/>
          </a:prstGeom>
          <a:noFill/>
        </p:spPr>
        <p:txBody>
          <a:bodyPr wrap="square" rtlCol="0">
            <a:spAutoFit/>
          </a:bodyPr>
          <a:lstStyle/>
          <a:p>
            <a:r>
              <a:rPr lang="zh-CN" altLang="en-US" b="1">
                <a:solidFill>
                  <a:srgbClr val="FF3300"/>
                </a:solidFill>
              </a:rPr>
              <a:t>民族精神</a:t>
            </a:r>
            <a:endParaRPr lang="zh-CN" altLang="en-US" b="1">
              <a:solidFill>
                <a:srgbClr val="FF3300"/>
              </a:solidFill>
            </a:endParaRPr>
          </a:p>
        </p:txBody>
      </p:sp>
      <p:sp>
        <p:nvSpPr>
          <p:cNvPr id="9" name="文本框 8"/>
          <p:cNvSpPr txBox="1"/>
          <p:nvPr/>
        </p:nvSpPr>
        <p:spPr>
          <a:xfrm>
            <a:off x="5418455" y="3380105"/>
            <a:ext cx="1499870" cy="521970"/>
          </a:xfrm>
          <a:prstGeom prst="rect">
            <a:avLst/>
          </a:prstGeom>
          <a:noFill/>
        </p:spPr>
        <p:txBody>
          <a:bodyPr wrap="square" rtlCol="0">
            <a:spAutoFit/>
          </a:bodyPr>
          <a:lstStyle/>
          <a:p>
            <a:r>
              <a:rPr lang="zh-CN" altLang="en-US" b="1">
                <a:solidFill>
                  <a:srgbClr val="FF3300"/>
                </a:solidFill>
              </a:rPr>
              <a:t>象征</a:t>
            </a:r>
            <a:endParaRPr lang="zh-CN" altLang="en-US" b="1">
              <a:solidFill>
                <a:srgbClr val="FF3300"/>
              </a:solidFill>
            </a:endParaRPr>
          </a:p>
        </p:txBody>
      </p:sp>
      <p:sp>
        <p:nvSpPr>
          <p:cNvPr id="10" name="文本框 9"/>
          <p:cNvSpPr txBox="1"/>
          <p:nvPr/>
        </p:nvSpPr>
        <p:spPr>
          <a:xfrm>
            <a:off x="1407795" y="3902075"/>
            <a:ext cx="897890" cy="521970"/>
          </a:xfrm>
          <a:prstGeom prst="rect">
            <a:avLst/>
          </a:prstGeom>
          <a:noFill/>
        </p:spPr>
        <p:txBody>
          <a:bodyPr wrap="none" rtlCol="0">
            <a:spAutoFit/>
          </a:bodyPr>
          <a:lstStyle/>
          <a:p>
            <a:pPr algn="l"/>
            <a:r>
              <a:rPr lang="zh-CN" altLang="zh-CN" b="1">
                <a:solidFill>
                  <a:srgbClr val="FF3300"/>
                </a:solidFill>
                <a:sym typeface="+mn-ea"/>
              </a:rPr>
              <a:t>深厚</a:t>
            </a:r>
            <a:endParaRPr lang="zh-CN" altLang="zh-CN" b="1">
              <a:solidFill>
                <a:srgbClr val="FF3300"/>
              </a:solidFill>
              <a:sym typeface="+mn-ea"/>
            </a:endParaRPr>
          </a:p>
        </p:txBody>
      </p:sp>
      <p:sp>
        <p:nvSpPr>
          <p:cNvPr id="11" name="文本框 10"/>
          <p:cNvSpPr txBox="1"/>
          <p:nvPr/>
        </p:nvSpPr>
        <p:spPr>
          <a:xfrm>
            <a:off x="3323590" y="3902075"/>
            <a:ext cx="897890" cy="521970"/>
          </a:xfrm>
          <a:prstGeom prst="rect">
            <a:avLst/>
          </a:prstGeom>
          <a:noFill/>
        </p:spPr>
        <p:txBody>
          <a:bodyPr wrap="none" rtlCol="0">
            <a:spAutoFit/>
          </a:bodyPr>
          <a:lstStyle/>
          <a:p>
            <a:pPr algn="l"/>
            <a:r>
              <a:rPr lang="zh-CN" altLang="zh-CN" b="1">
                <a:solidFill>
                  <a:srgbClr val="FF3300"/>
                </a:solidFill>
                <a:sym typeface="+mn-ea"/>
              </a:rPr>
              <a:t>寻味</a:t>
            </a:r>
            <a:endParaRPr lang="zh-CN" altLang="zh-CN" b="1">
              <a:solidFill>
                <a:srgbClr val="FF3300"/>
              </a:solidFill>
              <a:sym typeface="+mn-ea"/>
            </a:endParaRPr>
          </a:p>
        </p:txBody>
      </p:sp>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ppt_x"/>
                                          </p:val>
                                        </p:tav>
                                        <p:tav tm="100000">
                                          <p:val>
                                            <p:strVal val="#ppt_x"/>
                                          </p:val>
                                        </p:tav>
                                      </p:tavLst>
                                    </p:anim>
                                    <p:anim calcmode="lin" valueType="num">
                                      <p:cBhvr additive="base">
                                        <p:cTn id="20"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additive="base">
                                        <p:cTn id="25" dur="500" fill="hold"/>
                                        <p:tgtEl>
                                          <p:spTgt spid="8"/>
                                        </p:tgtEl>
                                        <p:attrNameLst>
                                          <p:attrName>ppt_x</p:attrName>
                                        </p:attrNameLst>
                                      </p:cBhvr>
                                      <p:tavLst>
                                        <p:tav tm="0">
                                          <p:val>
                                            <p:strVal val="#ppt_x"/>
                                          </p:val>
                                        </p:tav>
                                        <p:tav tm="100000">
                                          <p:val>
                                            <p:strVal val="#ppt_x"/>
                                          </p:val>
                                        </p:tav>
                                      </p:tavLst>
                                    </p:anim>
                                    <p:anim calcmode="lin" valueType="num">
                                      <p:cBhvr additive="base">
                                        <p:cTn id="26"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9"/>
                                        </p:tgtEl>
                                        <p:attrNameLst>
                                          <p:attrName>style.visibility</p:attrName>
                                        </p:attrNameLst>
                                      </p:cBhvr>
                                      <p:to>
                                        <p:strVal val="visible"/>
                                      </p:to>
                                    </p:set>
                                    <p:anim calcmode="lin" valueType="num">
                                      <p:cBhvr additive="base">
                                        <p:cTn id="31" dur="500" fill="hold"/>
                                        <p:tgtEl>
                                          <p:spTgt spid="9"/>
                                        </p:tgtEl>
                                        <p:attrNameLst>
                                          <p:attrName>ppt_x</p:attrName>
                                        </p:attrNameLst>
                                      </p:cBhvr>
                                      <p:tavLst>
                                        <p:tav tm="0">
                                          <p:val>
                                            <p:strVal val="#ppt_x"/>
                                          </p:val>
                                        </p:tav>
                                        <p:tav tm="100000">
                                          <p:val>
                                            <p:strVal val="#ppt_x"/>
                                          </p:val>
                                        </p:tav>
                                      </p:tavLst>
                                    </p:anim>
                                    <p:anim calcmode="lin" valueType="num">
                                      <p:cBhvr additive="base">
                                        <p:cTn id="32"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0"/>
                                        </p:tgtEl>
                                        <p:attrNameLst>
                                          <p:attrName>style.visibility</p:attrName>
                                        </p:attrNameLst>
                                      </p:cBhvr>
                                      <p:to>
                                        <p:strVal val="visible"/>
                                      </p:to>
                                    </p:set>
                                    <p:anim calcmode="lin" valueType="num">
                                      <p:cBhvr additive="base">
                                        <p:cTn id="37" dur="500" fill="hold"/>
                                        <p:tgtEl>
                                          <p:spTgt spid="10"/>
                                        </p:tgtEl>
                                        <p:attrNameLst>
                                          <p:attrName>ppt_x</p:attrName>
                                        </p:attrNameLst>
                                      </p:cBhvr>
                                      <p:tavLst>
                                        <p:tav tm="0">
                                          <p:val>
                                            <p:strVal val="#ppt_x"/>
                                          </p:val>
                                        </p:tav>
                                        <p:tav tm="100000">
                                          <p:val>
                                            <p:strVal val="#ppt_x"/>
                                          </p:val>
                                        </p:tav>
                                      </p:tavLst>
                                    </p:anim>
                                    <p:anim calcmode="lin" valueType="num">
                                      <p:cBhvr additive="base">
                                        <p:cTn id="3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11"/>
                                        </p:tgtEl>
                                        <p:attrNameLst>
                                          <p:attrName>style.visibility</p:attrName>
                                        </p:attrNameLst>
                                      </p:cBhvr>
                                      <p:to>
                                        <p:strVal val="visible"/>
                                      </p:to>
                                    </p:set>
                                    <p:anim calcmode="lin" valueType="num">
                                      <p:cBhvr additive="base">
                                        <p:cTn id="43" dur="500" fill="hold"/>
                                        <p:tgtEl>
                                          <p:spTgt spid="11"/>
                                        </p:tgtEl>
                                        <p:attrNameLst>
                                          <p:attrName>ppt_x</p:attrName>
                                        </p:attrNameLst>
                                      </p:cBhvr>
                                      <p:tavLst>
                                        <p:tav tm="0">
                                          <p:val>
                                            <p:strVal val="#ppt_x"/>
                                          </p:val>
                                        </p:tav>
                                        <p:tav tm="100000">
                                          <p:val>
                                            <p:strVal val="#ppt_x"/>
                                          </p:val>
                                        </p:tav>
                                      </p:tavLst>
                                    </p:anim>
                                    <p:anim calcmode="lin" valueType="num">
                                      <p:cBhvr additive="base">
                                        <p:cTn id="44"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P spid="9" grpId="0"/>
      <p:bldP spid="10" grpId="0"/>
      <p:bldP spid="11"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标题 179201"/>
          <p:cNvSpPr>
            <a:spLocks noGrp="1"/>
          </p:cNvSpPr>
          <p:nvPr>
            <p:ph type="title"/>
          </p:nvPr>
        </p:nvSpPr>
        <p:spPr/>
        <p:txBody>
          <a:bodyPr anchor="t"/>
          <a:lstStyle/>
          <a:p>
            <a:endParaRPr lang="zh-CN" altLang="zh-CN" dirty="0"/>
          </a:p>
        </p:txBody>
      </p:sp>
      <p:pic>
        <p:nvPicPr>
          <p:cNvPr id="35842" name="文本占位符 179202" descr="lf-hkpb3"/>
          <p:cNvPicPr>
            <a:picLocks noGrp="1" noChangeAspect="1"/>
          </p:cNvPicPr>
          <p:nvPr>
            <p:ph idx="1"/>
          </p:nvPr>
        </p:nvPicPr>
        <p:blipFill>
          <a:blip r:embed="rId1" cstate="print"/>
          <a:stretch>
            <a:fillRect/>
          </a:stretch>
        </p:blipFill>
        <p:spPr>
          <a:xfrm>
            <a:off x="250825" y="260350"/>
            <a:ext cx="8713788" cy="6264275"/>
          </a:xfrm>
          <a:ln w="3175">
            <a:solidFill>
              <a:schemeClr val="accent1"/>
            </a:solidFill>
            <a:miter/>
          </a:ln>
        </p:spPr>
      </p:pic>
      <p:sp>
        <p:nvSpPr>
          <p:cNvPr id="35843" name="矩形 179203"/>
          <p:cNvSpPr/>
          <p:nvPr/>
        </p:nvSpPr>
        <p:spPr>
          <a:xfrm>
            <a:off x="2484438" y="1484313"/>
            <a:ext cx="5329237" cy="641350"/>
          </a:xfrm>
          <a:prstGeom prst="rect">
            <a:avLst/>
          </a:prstGeom>
          <a:solidFill>
            <a:schemeClr val="accent3"/>
          </a:solidFill>
          <a:ln w="9525">
            <a:solidFill>
              <a:schemeClr val="accent3"/>
            </a:solidFill>
          </a:ln>
        </p:spPr>
        <p:txBody>
          <a:bodyPr anchor="t">
            <a:spAutoFit/>
          </a:bodyPr>
          <a:lstStyle/>
          <a:p>
            <a:r>
              <a:rPr lang="zh-CN" altLang="en-US" sz="3600" b="1" dirty="0">
                <a:solidFill>
                  <a:srgbClr val="FF00FF"/>
                </a:solidFill>
                <a:latin typeface="Arial" panose="020B0604020202020204" pitchFamily="34" charset="0"/>
              </a:rPr>
              <a:t>品味语言，感受力量之美</a:t>
            </a:r>
            <a:endParaRPr lang="zh-CN" altLang="en-US" sz="3600" b="1" dirty="0">
              <a:solidFill>
                <a:srgbClr val="FF00FF"/>
              </a:solidFill>
              <a:latin typeface="Arial" panose="020B0604020202020204" pitchFamily="34" charset="0"/>
            </a:endParaRPr>
          </a:p>
        </p:txBody>
      </p:sp>
      <p:sp>
        <p:nvSpPr>
          <p:cNvPr id="35844" name="矩形 179204"/>
          <p:cNvSpPr/>
          <p:nvPr/>
        </p:nvSpPr>
        <p:spPr>
          <a:xfrm>
            <a:off x="466656" y="3868167"/>
            <a:ext cx="8424936" cy="1198880"/>
          </a:xfrm>
          <a:prstGeom prst="rect">
            <a:avLst/>
          </a:prstGeom>
          <a:solidFill>
            <a:schemeClr val="bg1"/>
          </a:solidFill>
          <a:ln w="9525">
            <a:noFill/>
          </a:ln>
        </p:spPr>
        <p:txBody>
          <a:bodyPr wrap="square" anchor="t">
            <a:spAutoFit/>
          </a:bodyPr>
          <a:lstStyle/>
          <a:p>
            <a:r>
              <a:rPr lang="zh-CN" altLang="en-US" sz="3600" b="1" dirty="0">
                <a:solidFill>
                  <a:srgbClr val="0909EF"/>
                </a:solidFill>
                <a:latin typeface="Arial" panose="020B0604020202020204" pitchFamily="34" charset="0"/>
              </a:rPr>
              <a:t>选择你喜欢的语句，并加以分析你喜欢的理由。</a:t>
            </a:r>
            <a:endParaRPr lang="zh-CN" altLang="en-US" sz="3600" b="1" dirty="0">
              <a:solidFill>
                <a:srgbClr val="0909EF"/>
              </a:solidFill>
              <a:latin typeface="Arial" panose="020B0604020202020204" pitchFamily="34" charset="0"/>
            </a:endParaRPr>
          </a:p>
        </p:txBody>
      </p:sp>
    </p:spTree>
  </p:cSld>
  <p:clrMapOvr>
    <a:masterClrMapping/>
  </p:clrMapOvr>
  <p:transition spd="slow">
    <p:randomBar dir="vert"/>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386080" y="235585"/>
            <a:ext cx="8303895" cy="1668780"/>
          </a:xfrm>
          <a:prstGeom prst="rect">
            <a:avLst/>
          </a:prstGeom>
          <a:noFill/>
        </p:spPr>
        <p:txBody>
          <a:bodyPr wrap="square" rtlCol="0" anchor="t">
            <a:spAutoFit/>
          </a:bodyPr>
          <a:p>
            <a:pPr>
              <a:lnSpc>
                <a:spcPts val="4100"/>
              </a:lnSpc>
            </a:pPr>
            <a:r>
              <a:rPr lang="en-US" altLang="zh-CN" b="1" dirty="0" smtClean="0">
                <a:sym typeface="+mn-ea"/>
              </a:rPr>
              <a:t>1</a:t>
            </a:r>
            <a:r>
              <a:rPr lang="zh-CN" altLang="en-US" b="1" dirty="0">
                <a:sym typeface="+mn-ea"/>
              </a:rPr>
              <a:t>、河水从五百米宽的河道上排排涌来，其势如千军万马，互相挤着、撞着，推推搡搡，前呼后拥撞向石壁，</a:t>
            </a:r>
            <a:r>
              <a:rPr lang="zh-CN" altLang="en-US" b="1" dirty="0" smtClean="0">
                <a:sym typeface="+mn-ea"/>
              </a:rPr>
              <a:t>排排</a:t>
            </a:r>
            <a:r>
              <a:rPr lang="zh-CN" altLang="en-US" b="1" dirty="0">
                <a:sym typeface="+mn-ea"/>
              </a:rPr>
              <a:t>黄浪霎时碎成堆堆白雪</a:t>
            </a:r>
            <a:r>
              <a:rPr lang="zh-CN" altLang="en-US" b="1" dirty="0" smtClean="0">
                <a:sym typeface="+mn-ea"/>
              </a:rPr>
              <a:t>。</a:t>
            </a:r>
            <a:endParaRPr lang="zh-CN" altLang="en-US"/>
          </a:p>
        </p:txBody>
      </p:sp>
      <p:sp>
        <p:nvSpPr>
          <p:cNvPr id="5" name="文本框 4"/>
          <p:cNvSpPr txBox="1"/>
          <p:nvPr/>
        </p:nvSpPr>
        <p:spPr>
          <a:xfrm>
            <a:off x="474980" y="1975485"/>
            <a:ext cx="8125460" cy="1814830"/>
          </a:xfrm>
          <a:prstGeom prst="rect">
            <a:avLst/>
          </a:prstGeom>
          <a:noFill/>
        </p:spPr>
        <p:txBody>
          <a:bodyPr wrap="square" rtlCol="0" anchor="t">
            <a:spAutoFit/>
          </a:bodyPr>
          <a:p>
            <a:r>
              <a:rPr lang="en-US" altLang="zh-CN" b="1" dirty="0">
                <a:solidFill>
                  <a:srgbClr val="0909EF"/>
                </a:solidFill>
                <a:sym typeface="+mn-ea"/>
              </a:rPr>
              <a:t>2</a:t>
            </a:r>
            <a:r>
              <a:rPr lang="zh-CN" altLang="en-US" b="1" dirty="0">
                <a:solidFill>
                  <a:srgbClr val="0909EF"/>
                </a:solidFill>
                <a:sym typeface="+mn-ea"/>
              </a:rPr>
              <a:t>、于是洪流便向两边涌去，沿着龙漕的边沿轰然而下，平平的，大大的，浑厚庄重如一卷飞毯从空抖落。不，简直如一卷钢板出</a:t>
            </a:r>
            <a:r>
              <a:rPr lang="zh-CN" altLang="en-US" b="1" dirty="0" smtClean="0">
                <a:solidFill>
                  <a:srgbClr val="0909EF"/>
                </a:solidFill>
                <a:sym typeface="+mn-ea"/>
              </a:rPr>
              <a:t>轧，的确有那种凝重，那种猛烈。</a:t>
            </a:r>
            <a:endParaRPr lang="zh-CN" altLang="en-US" b="1" dirty="0" smtClean="0">
              <a:solidFill>
                <a:srgbClr val="0909EF"/>
              </a:solidFill>
              <a:sym typeface="+mn-ea"/>
            </a:endParaRPr>
          </a:p>
        </p:txBody>
      </p:sp>
      <p:sp>
        <p:nvSpPr>
          <p:cNvPr id="6" name="文本框 5"/>
          <p:cNvSpPr txBox="1"/>
          <p:nvPr/>
        </p:nvSpPr>
        <p:spPr>
          <a:xfrm>
            <a:off x="490855" y="3790315"/>
            <a:ext cx="8319770" cy="2676525"/>
          </a:xfrm>
          <a:prstGeom prst="rect">
            <a:avLst/>
          </a:prstGeom>
          <a:solidFill>
            <a:schemeClr val="accent3"/>
          </a:solidFill>
        </p:spPr>
        <p:txBody>
          <a:bodyPr wrap="square" rtlCol="0" anchor="t">
            <a:spAutoFit/>
          </a:bodyPr>
          <a:p>
            <a:r>
              <a:rPr lang="en-US" altLang="zh-CN" b="1" dirty="0">
                <a:sym typeface="+mn-ea"/>
              </a:rPr>
              <a:t>3</a:t>
            </a:r>
            <a:r>
              <a:rPr lang="zh-CN" altLang="en-US" b="1" dirty="0">
                <a:sym typeface="+mn-ea"/>
              </a:rPr>
              <a:t>、它们在龙槽两边的滩壁上散开来，或钻石觅缝，汩汩如泉；或淌过石板，潺潺成溪；或被夹在石间，哀哀打漩；还有那顺壁挂下的，亮</a:t>
            </a:r>
            <a:r>
              <a:rPr lang="zh-CN" altLang="en-US" b="1" dirty="0" smtClean="0">
                <a:sym typeface="+mn-ea"/>
              </a:rPr>
              <a:t>晶晶的如</a:t>
            </a:r>
            <a:r>
              <a:rPr lang="zh-CN" altLang="en-US" b="1" dirty="0">
                <a:sym typeface="+mn-ea"/>
              </a:rPr>
              <a:t>丝如缕</a:t>
            </a:r>
            <a:r>
              <a:rPr lang="en-US" altLang="zh-CN" b="1" dirty="0" smtClean="0">
                <a:latin typeface="宋体" panose="02010600030101010101" pitchFamily="2" charset="-122"/>
                <a:sym typeface="+mn-ea"/>
              </a:rPr>
              <a:t>……</a:t>
            </a:r>
            <a:endParaRPr lang="en-US" altLang="zh-CN" b="1" dirty="0" smtClean="0">
              <a:latin typeface="宋体" panose="02010600030101010101" pitchFamily="2" charset="-122"/>
              <a:sym typeface="+mn-ea"/>
            </a:endParaRPr>
          </a:p>
          <a:p>
            <a:r>
              <a:rPr lang="en-US" altLang="zh-CN" b="1" dirty="0" smtClean="0">
                <a:solidFill>
                  <a:srgbClr val="0909EF"/>
                </a:solidFill>
                <a:sym typeface="+mn-ea"/>
              </a:rPr>
              <a:t>4</a:t>
            </a:r>
            <a:r>
              <a:rPr lang="zh-CN" altLang="en-US" b="1" dirty="0" smtClean="0">
                <a:solidFill>
                  <a:srgbClr val="0909EF"/>
                </a:solidFill>
                <a:sym typeface="+mn-ea"/>
              </a:rPr>
              <a:t>、河谷里雾气弥漫，我们大着胆子下到滩里，那河就像一锅正沸着的水。</a:t>
            </a:r>
            <a:endParaRPr lang="zh-CN" altLang="en-US" b="1" dirty="0" smtClean="0">
              <a:solidFill>
                <a:srgbClr val="0909EF"/>
              </a:solidFill>
              <a:sym typeface="+mn-ea"/>
            </a:endParaRPr>
          </a:p>
        </p:txBody>
      </p:sp>
    </p:spTree>
  </p:cSld>
  <p:clrMapOvr>
    <a:masterClrMapping/>
  </p:clrMapOvr>
  <p:transition spd="slow">
    <p:randomBar dir="vert"/>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396875" y="523875"/>
            <a:ext cx="8264525" cy="4399915"/>
          </a:xfrm>
          <a:prstGeom prst="rect">
            <a:avLst/>
          </a:prstGeom>
          <a:noFill/>
        </p:spPr>
        <p:txBody>
          <a:bodyPr wrap="square" rtlCol="0" anchor="t">
            <a:spAutoFit/>
          </a:bodyPr>
          <a:p>
            <a:r>
              <a:rPr lang="zh-CN" altLang="en-US" b="1"/>
              <a:t>5、这些如钢似铁的顽物竟被水凿得窟窟窍窍，如蜂窝杂陈，更有一些地方被旋出一个个光溜溜的大坑。而整个龙槽就是这样被水齐齐地切下去，切出一道深沟。人常以柔情至比水，但至柔至和的水一旦被压迫竟会这样怒不可遏。原来这柔和之中只有宽厚绝无软弱，当她忍耐到一定程度时就会以力相较，奋力抗争。</a:t>
            </a:r>
            <a:endParaRPr lang="zh-CN" altLang="en-US" b="1"/>
          </a:p>
          <a:p>
            <a:r>
              <a:rPr lang="en-US" altLang="zh-CN" b="1" dirty="0">
                <a:solidFill>
                  <a:srgbClr val="0909EF"/>
                </a:solidFill>
                <a:sym typeface="+mn-ea"/>
              </a:rPr>
              <a:t>6</a:t>
            </a:r>
            <a:r>
              <a:rPr lang="zh-CN" altLang="en-US" b="1" dirty="0">
                <a:solidFill>
                  <a:srgbClr val="0909EF"/>
                </a:solidFill>
                <a:sym typeface="+mn-ea"/>
              </a:rPr>
              <a:t>、黄河博大宽厚，柔中有刚；挟而不服，压而不弯；不平则呼，遇强则抗；死地必生，勇往直前。</a:t>
            </a:r>
            <a:endParaRPr lang="zh-CN" altLang="en-US" b="1" dirty="0">
              <a:solidFill>
                <a:srgbClr val="0909EF"/>
              </a:solidFill>
            </a:endParaRPr>
          </a:p>
          <a:p>
            <a:endParaRPr lang="zh-CN" altLang="en-US" b="1" dirty="0">
              <a:solidFill>
                <a:srgbClr val="0909EF"/>
              </a:solidFill>
            </a:endParaRPr>
          </a:p>
        </p:txBody>
      </p:sp>
    </p:spTree>
  </p:cSld>
  <p:clrMapOvr>
    <a:masterClrMapping/>
  </p:clrMapOvr>
  <p:transition spd="slow">
    <p:randomBar dir="vert"/>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标题 201729"/>
          <p:cNvSpPr>
            <a:spLocks noGrp="1"/>
          </p:cNvSpPr>
          <p:nvPr>
            <p:ph type="title"/>
          </p:nvPr>
        </p:nvSpPr>
        <p:spPr/>
        <p:txBody>
          <a:bodyPr anchor="t"/>
          <a:lstStyle/>
          <a:p>
            <a:r>
              <a:rPr lang="zh-CN" altLang="en-US" b="1" dirty="0"/>
              <a:t>品味优美语言，感受雄浑的意境</a:t>
            </a:r>
            <a:r>
              <a:rPr lang="zh-CN" altLang="en-US" dirty="0"/>
              <a:t> </a:t>
            </a:r>
            <a:endParaRPr lang="zh-CN" altLang="en-US" dirty="0"/>
          </a:p>
        </p:txBody>
      </p:sp>
      <p:sp>
        <p:nvSpPr>
          <p:cNvPr id="36866" name="文本占位符 201730"/>
          <p:cNvSpPr>
            <a:spLocks noGrp="1"/>
          </p:cNvSpPr>
          <p:nvPr>
            <p:ph idx="1"/>
          </p:nvPr>
        </p:nvSpPr>
        <p:spPr>
          <a:xfrm>
            <a:off x="0" y="908720"/>
            <a:ext cx="9144000" cy="6302375"/>
          </a:xfrm>
        </p:spPr>
        <p:txBody>
          <a:bodyPr anchor="t"/>
          <a:lstStyle/>
          <a:p>
            <a:pPr>
              <a:lnSpc>
                <a:spcPct val="80000"/>
              </a:lnSpc>
            </a:pPr>
            <a:endParaRPr lang="en-US" altLang="zh-CN" sz="2800" b="1" dirty="0" smtClean="0">
              <a:solidFill>
                <a:schemeClr val="hlink"/>
              </a:solidFill>
            </a:endParaRPr>
          </a:p>
          <a:p>
            <a:pPr>
              <a:lnSpc>
                <a:spcPct val="80000"/>
              </a:lnSpc>
            </a:pPr>
            <a:r>
              <a:rPr lang="zh-CN" altLang="en-US" sz="2800" b="1" dirty="0" smtClean="0">
                <a:solidFill>
                  <a:srgbClr val="0909EF"/>
                </a:solidFill>
              </a:rPr>
              <a:t>品</a:t>
            </a:r>
            <a:r>
              <a:rPr lang="zh-CN" altLang="en-US" sz="2800" b="1" dirty="0">
                <a:solidFill>
                  <a:srgbClr val="0909EF"/>
                </a:solidFill>
              </a:rPr>
              <a:t>味下列句子，分析文辞优美的原因：</a:t>
            </a:r>
            <a:endParaRPr lang="zh-CN" altLang="en-US" sz="2800" b="1" dirty="0">
              <a:solidFill>
                <a:srgbClr val="0909EF"/>
              </a:solidFill>
            </a:endParaRPr>
          </a:p>
          <a:p>
            <a:pPr>
              <a:lnSpc>
                <a:spcPct val="80000"/>
              </a:lnSpc>
            </a:pPr>
            <a:endParaRPr lang="en-US" altLang="zh-CN" sz="2800" b="1" dirty="0" smtClean="0"/>
          </a:p>
          <a:p>
            <a:pPr>
              <a:lnSpc>
                <a:spcPts val="4100"/>
              </a:lnSpc>
            </a:pPr>
            <a:r>
              <a:rPr lang="en-US" altLang="zh-CN" sz="3200" b="1" dirty="0" smtClean="0"/>
              <a:t>1</a:t>
            </a:r>
            <a:r>
              <a:rPr lang="zh-CN" altLang="en-US" sz="3200" b="1" dirty="0"/>
              <a:t>、河水从五百米宽的河道上排排涌来，其势如千军万马，互相挤着、撞着，推推搡搡，前呼后拥撞向石壁，</a:t>
            </a:r>
            <a:r>
              <a:rPr lang="zh-CN" altLang="en-US" sz="3200" b="1" dirty="0" smtClean="0"/>
              <a:t>排排</a:t>
            </a:r>
            <a:r>
              <a:rPr lang="zh-CN" altLang="en-US" sz="3200" b="1" dirty="0"/>
              <a:t>黄浪霎时碎成堆堆白雪</a:t>
            </a:r>
            <a:r>
              <a:rPr lang="zh-CN" altLang="en-US" sz="3200" b="1" dirty="0" smtClean="0"/>
              <a:t>。</a:t>
            </a:r>
            <a:endParaRPr lang="zh-CN" altLang="en-US" sz="3200" b="1" dirty="0"/>
          </a:p>
        </p:txBody>
      </p:sp>
      <p:sp>
        <p:nvSpPr>
          <p:cNvPr id="5" name="矩形 4"/>
          <p:cNvSpPr/>
          <p:nvPr/>
        </p:nvSpPr>
        <p:spPr>
          <a:xfrm>
            <a:off x="143694" y="3933056"/>
            <a:ext cx="8676456" cy="1373505"/>
          </a:xfrm>
          <a:prstGeom prst="rect">
            <a:avLst/>
          </a:prstGeom>
        </p:spPr>
        <p:txBody>
          <a:bodyPr wrap="square">
            <a:spAutoFit/>
          </a:bodyPr>
          <a:lstStyle/>
          <a:p>
            <a:pPr>
              <a:lnSpc>
                <a:spcPts val="5000"/>
              </a:lnSpc>
            </a:pPr>
            <a:r>
              <a:rPr lang="zh-CN" altLang="en-US" sz="3200" b="1" dirty="0" smtClean="0">
                <a:solidFill>
                  <a:srgbClr val="0909EF"/>
                </a:solidFill>
              </a:rPr>
              <a:t>        运用</a:t>
            </a:r>
            <a:r>
              <a:rPr lang="en-US" altLang="zh-CN" sz="3200" b="1" dirty="0" smtClean="0">
                <a:solidFill>
                  <a:srgbClr val="0909EF"/>
                </a:solidFill>
              </a:rPr>
              <a:t>______</a:t>
            </a:r>
            <a:r>
              <a:rPr lang="zh-CN" altLang="en-US" sz="3200" b="1" dirty="0" smtClean="0">
                <a:solidFill>
                  <a:srgbClr val="0909EF"/>
                </a:solidFill>
              </a:rPr>
              <a:t>和</a:t>
            </a:r>
            <a:r>
              <a:rPr lang="en-US" altLang="zh-CN" sz="3200" b="1" dirty="0" smtClean="0">
                <a:solidFill>
                  <a:srgbClr val="0909EF"/>
                </a:solidFill>
              </a:rPr>
              <a:t>______</a:t>
            </a:r>
            <a:r>
              <a:rPr lang="zh-CN" altLang="en-US" sz="3200" b="1" dirty="0" smtClean="0">
                <a:solidFill>
                  <a:srgbClr val="0909EF"/>
                </a:solidFill>
              </a:rPr>
              <a:t>的修辞手法，</a:t>
            </a:r>
            <a:r>
              <a:rPr lang="zh-CN" altLang="en-US" sz="3200" b="1" dirty="0" smtClean="0">
                <a:solidFill>
                  <a:srgbClr val="0909EF"/>
                </a:solidFill>
                <a:sym typeface="+mn-ea"/>
              </a:rPr>
              <a:t>生动</a:t>
            </a:r>
            <a:r>
              <a:rPr lang="zh-CN" altLang="en-US" sz="3200" b="1" dirty="0" smtClean="0">
                <a:solidFill>
                  <a:srgbClr val="0909EF"/>
                </a:solidFill>
              </a:rPr>
              <a:t>形象地写出了</a:t>
            </a:r>
            <a:r>
              <a:rPr lang="en-US" altLang="zh-CN" sz="3200" b="1" dirty="0" smtClean="0">
                <a:solidFill>
                  <a:srgbClr val="0909EF"/>
                </a:solidFill>
              </a:rPr>
              <a:t>_________________________</a:t>
            </a:r>
            <a:r>
              <a:rPr lang="zh-CN" altLang="en-US" sz="3200" b="1" dirty="0" smtClean="0">
                <a:solidFill>
                  <a:srgbClr val="0909EF"/>
                </a:solidFill>
              </a:rPr>
              <a:t>。</a:t>
            </a:r>
            <a:endParaRPr lang="zh-CN" altLang="en-US" sz="3200" b="1" dirty="0">
              <a:solidFill>
                <a:srgbClr val="0909EF"/>
              </a:solidFill>
            </a:endParaRPr>
          </a:p>
        </p:txBody>
      </p:sp>
      <p:sp>
        <p:nvSpPr>
          <p:cNvPr id="6" name="矩形 5"/>
          <p:cNvSpPr/>
          <p:nvPr/>
        </p:nvSpPr>
        <p:spPr>
          <a:xfrm>
            <a:off x="1979712" y="3933056"/>
            <a:ext cx="1008609" cy="584775"/>
          </a:xfrm>
          <a:prstGeom prst="rect">
            <a:avLst/>
          </a:prstGeom>
        </p:spPr>
        <p:txBody>
          <a:bodyPr wrap="none">
            <a:spAutoFit/>
          </a:bodyPr>
          <a:lstStyle/>
          <a:p>
            <a:r>
              <a:rPr lang="zh-CN" altLang="en-US" sz="3200" b="1" dirty="0" smtClean="0">
                <a:solidFill>
                  <a:srgbClr val="FF0000"/>
                </a:solidFill>
              </a:rPr>
              <a:t>比喻</a:t>
            </a:r>
            <a:endParaRPr lang="zh-CN" altLang="en-US" sz="3200" dirty="0">
              <a:solidFill>
                <a:srgbClr val="FF0000"/>
              </a:solidFill>
            </a:endParaRPr>
          </a:p>
        </p:txBody>
      </p:sp>
      <p:sp>
        <p:nvSpPr>
          <p:cNvPr id="7" name="矩形 6"/>
          <p:cNvSpPr/>
          <p:nvPr/>
        </p:nvSpPr>
        <p:spPr>
          <a:xfrm>
            <a:off x="3923928" y="3933056"/>
            <a:ext cx="1008609" cy="584775"/>
          </a:xfrm>
          <a:prstGeom prst="rect">
            <a:avLst/>
          </a:prstGeom>
        </p:spPr>
        <p:txBody>
          <a:bodyPr wrap="none">
            <a:spAutoFit/>
          </a:bodyPr>
          <a:lstStyle/>
          <a:p>
            <a:r>
              <a:rPr lang="zh-CN" altLang="en-US" sz="3200" b="1" dirty="0" smtClean="0">
                <a:solidFill>
                  <a:srgbClr val="FF0000"/>
                </a:solidFill>
              </a:rPr>
              <a:t>拟人</a:t>
            </a:r>
            <a:endParaRPr lang="zh-CN" altLang="en-US" sz="3200" dirty="0">
              <a:solidFill>
                <a:srgbClr val="FF0000"/>
              </a:solidFill>
            </a:endParaRPr>
          </a:p>
        </p:txBody>
      </p:sp>
      <p:sp>
        <p:nvSpPr>
          <p:cNvPr id="8" name="矩形 7"/>
          <p:cNvSpPr/>
          <p:nvPr/>
        </p:nvSpPr>
        <p:spPr>
          <a:xfrm>
            <a:off x="2843808" y="4581128"/>
            <a:ext cx="5760640" cy="584775"/>
          </a:xfrm>
          <a:prstGeom prst="rect">
            <a:avLst/>
          </a:prstGeom>
        </p:spPr>
        <p:txBody>
          <a:bodyPr wrap="square">
            <a:spAutoFit/>
          </a:bodyPr>
          <a:lstStyle/>
          <a:p>
            <a:r>
              <a:rPr lang="zh-CN" altLang="en-US" sz="3200" b="1" dirty="0" smtClean="0">
                <a:solidFill>
                  <a:srgbClr val="FF0000"/>
                </a:solidFill>
              </a:rPr>
              <a:t>壶口瀑布令人震撼的气势</a:t>
            </a:r>
            <a:endParaRPr lang="zh-CN" altLang="en-US" sz="3200" dirty="0">
              <a:solidFill>
                <a:srgbClr val="FF0000"/>
              </a:solidFill>
            </a:endParaRPr>
          </a:p>
        </p:txBody>
      </p:sp>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ppt_x"/>
                                          </p:val>
                                        </p:tav>
                                        <p:tav tm="100000">
                                          <p:val>
                                            <p:strVal val="#ppt_x"/>
                                          </p:val>
                                        </p:tav>
                                      </p:tavLst>
                                    </p:anim>
                                    <p:anim calcmode="lin" valueType="num">
                                      <p:cBhvr additive="base">
                                        <p:cTn id="20"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additive="base">
                                        <p:cTn id="25" dur="500" fill="hold"/>
                                        <p:tgtEl>
                                          <p:spTgt spid="8"/>
                                        </p:tgtEl>
                                        <p:attrNameLst>
                                          <p:attrName>ppt_x</p:attrName>
                                        </p:attrNameLst>
                                      </p:cBhvr>
                                      <p:tavLst>
                                        <p:tav tm="0">
                                          <p:val>
                                            <p:strVal val="#ppt_x"/>
                                          </p:val>
                                        </p:tav>
                                        <p:tav tm="100000">
                                          <p:val>
                                            <p:strVal val="#ppt_x"/>
                                          </p:val>
                                        </p:tav>
                                      </p:tavLst>
                                    </p:anim>
                                    <p:anim calcmode="lin" valueType="num">
                                      <p:cBhvr additive="base">
                                        <p:cTn id="26"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5607" name="Picture 7" descr="https://timgsa.baidu.com/timg?image&amp;quality=80&amp;size=b9999_10000&amp;sec=1514172688910&amp;di=3bed6a50372611862a15f0c2e7c1f119&amp;imgtype=0&amp;src=http%3A%2F%2Fyouimg1.c-ctrip.com%2Ftarget%2Ffd%2Ftg%2Fg4%2FM00%2F25%2FE7%2FCggYHlYckxaAWaaLAAOzja3eA3o668.jpg"/>
          <p:cNvPicPr>
            <a:picLocks noChangeAspect="1"/>
          </p:cNvPicPr>
          <p:nvPr/>
        </p:nvPicPr>
        <p:blipFill>
          <a:blip r:embed="rId1"/>
          <a:stretch>
            <a:fillRect/>
          </a:stretch>
        </p:blipFill>
        <p:spPr>
          <a:xfrm>
            <a:off x="401955" y="220980"/>
            <a:ext cx="8305800" cy="5944235"/>
          </a:xfrm>
          <a:prstGeom prst="rect">
            <a:avLst/>
          </a:prstGeom>
          <a:noFill/>
          <a:ln w="9525">
            <a:noFill/>
          </a:ln>
        </p:spPr>
      </p:pic>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5607"/>
                                        </p:tgtEl>
                                        <p:attrNameLst>
                                          <p:attrName>style.visibility</p:attrName>
                                        </p:attrNameLst>
                                      </p:cBhvr>
                                      <p:to>
                                        <p:strVal val="visible"/>
                                      </p:to>
                                    </p:set>
                                    <p:anim calcmode="lin" valueType="num">
                                      <p:cBhvr>
                                        <p:cTn id="7" dur="500" fill="hold"/>
                                        <p:tgtEl>
                                          <p:spTgt spid="25607"/>
                                        </p:tgtEl>
                                        <p:attrNameLst>
                                          <p:attrName>ppt_w</p:attrName>
                                        </p:attrNameLst>
                                      </p:cBhvr>
                                      <p:tavLst>
                                        <p:tav tm="0">
                                          <p:val>
                                            <p:fltVal val="0.000000"/>
                                          </p:val>
                                        </p:tav>
                                        <p:tav tm="100000">
                                          <p:val>
                                            <p:strVal val="#ppt_w"/>
                                          </p:val>
                                        </p:tav>
                                      </p:tavLst>
                                    </p:anim>
                                    <p:anim calcmode="lin" valueType="num">
                                      <p:cBhvr>
                                        <p:cTn id="8" dur="500" fill="hold"/>
                                        <p:tgtEl>
                                          <p:spTgt spid="25607"/>
                                        </p:tgtEl>
                                        <p:attrNameLst>
                                          <p:attrName>ppt_h</p:attrName>
                                        </p:attrNameLst>
                                      </p:cBhvr>
                                      <p:tavLst>
                                        <p:tav tm="0">
                                          <p:val>
                                            <p:fltVal val="0.000000"/>
                                          </p:val>
                                        </p:tav>
                                        <p:tav tm="100000">
                                          <p:val>
                                            <p:strVal val="#ppt_h"/>
                                          </p:val>
                                        </p:tav>
                                      </p:tavLst>
                                    </p:anim>
                                    <p:animEffect transition="in" filter="fade">
                                      <p:cBhvr>
                                        <p:cTn id="9" dur="500"/>
                                        <p:tgtEl>
                                          <p:spTgt spid="2560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69" name="图片 208897" descr="壶口瀑布1"/>
          <p:cNvPicPr>
            <a:picLocks noChangeAspect="1"/>
          </p:cNvPicPr>
          <p:nvPr/>
        </p:nvPicPr>
        <p:blipFill>
          <a:blip r:embed="rId1" cstate="print"/>
          <a:stretch>
            <a:fillRect/>
          </a:stretch>
        </p:blipFill>
        <p:spPr>
          <a:xfrm>
            <a:off x="0" y="0"/>
            <a:ext cx="9144000" cy="6858000"/>
          </a:xfrm>
          <a:prstGeom prst="rect">
            <a:avLst/>
          </a:prstGeom>
          <a:noFill/>
          <a:ln w="9525">
            <a:noFill/>
          </a:ln>
        </p:spPr>
      </p:pic>
      <p:sp>
        <p:nvSpPr>
          <p:cNvPr id="208900" name="文本框 208899"/>
          <p:cNvSpPr txBox="1"/>
          <p:nvPr/>
        </p:nvSpPr>
        <p:spPr>
          <a:xfrm>
            <a:off x="5360988" y="4751388"/>
            <a:ext cx="854075" cy="1630362"/>
          </a:xfrm>
          <a:prstGeom prst="rect">
            <a:avLst/>
          </a:prstGeom>
          <a:noFill/>
          <a:ln w="9525">
            <a:noFill/>
          </a:ln>
        </p:spPr>
        <p:txBody>
          <a:bodyPr vert="eaVert" anchor="t">
            <a:spAutoFit/>
          </a:bodyPr>
          <a:lstStyle/>
          <a:p>
            <a:r>
              <a:rPr lang="zh-CN" altLang="en-US" sz="4400" b="1" dirty="0">
                <a:solidFill>
                  <a:srgbClr val="0909EF"/>
                </a:solidFill>
                <a:latin typeface="Arial" panose="020B0604020202020204" pitchFamily="34" charset="0"/>
              </a:rPr>
              <a:t>梁衡</a:t>
            </a:r>
            <a:endParaRPr lang="zh-CN" altLang="en-US" sz="4400" b="1" dirty="0">
              <a:solidFill>
                <a:srgbClr val="0909EF"/>
              </a:solidFill>
              <a:latin typeface="Arial" panose="020B0604020202020204" pitchFamily="34" charset="0"/>
            </a:endParaRPr>
          </a:p>
        </p:txBody>
      </p:sp>
      <p:sp>
        <p:nvSpPr>
          <p:cNvPr id="7171" name="矩形 208902"/>
          <p:cNvSpPr/>
          <p:nvPr/>
        </p:nvSpPr>
        <p:spPr>
          <a:xfrm rot="5400000">
            <a:off x="1871663" y="2386013"/>
            <a:ext cx="4681537" cy="1439862"/>
          </a:xfrm>
          <a:prstGeom prst="rect">
            <a:avLst/>
          </a:prstGeom>
        </p:spPr>
        <p:txBody>
          <a:bodyPr vert="eaVert" wrap="none" fromWordArt="1">
            <a:prstTxWarp prst="textPlain">
              <a:avLst>
                <a:gd name="adj" fmla="val 50000"/>
              </a:avLst>
            </a:prstTxWarp>
            <a:normAutofit/>
          </a:bodyPr>
          <a:lstStyle/>
          <a:p>
            <a:pPr algn="ctr"/>
            <a:r>
              <a:rPr lang="zh-CN" altLang="en-US" sz="3600">
                <a:gradFill rotWithShape="0">
                  <a:gsLst>
                    <a:gs pos="0">
                      <a:srgbClr val="00FF00"/>
                    </a:gs>
                    <a:gs pos="100000">
                      <a:srgbClr val="00CCFF"/>
                    </a:gs>
                  </a:gsLst>
                  <a:lin ang="0" scaled="1"/>
                  <a:tileRect/>
                </a:gradFill>
                <a:effectLst>
                  <a:outerShdw dist="99190" dir="7788334" algn="ctr" rotWithShape="0">
                    <a:srgbClr val="000080">
                      <a:alpha val="80000"/>
                    </a:srgbClr>
                  </a:outerShdw>
                </a:effectLst>
                <a:latin typeface="宋体" panose="02010600030101010101" pitchFamily="2" charset="-122"/>
                <a:ea typeface="宋体" panose="02010600030101010101" pitchFamily="2" charset="-122"/>
              </a:rPr>
              <a:t>壶口瀑布</a:t>
            </a:r>
            <a:endParaRPr lang="zh-CN" altLang="en-US" sz="3600">
              <a:gradFill rotWithShape="0">
                <a:gsLst>
                  <a:gs pos="0">
                    <a:srgbClr val="00FF00"/>
                  </a:gs>
                  <a:gs pos="100000">
                    <a:srgbClr val="00CCFF"/>
                  </a:gs>
                </a:gsLst>
                <a:lin ang="0" scaled="1"/>
                <a:tileRect/>
              </a:gradFill>
              <a:effectLst>
                <a:outerShdw dist="99190" dir="7788334" algn="ctr" rotWithShape="0">
                  <a:srgbClr val="000080">
                    <a:alpha val="80000"/>
                  </a:srgbClr>
                </a:outerShdw>
              </a:effectLst>
              <a:latin typeface="宋体" panose="02010600030101010101" pitchFamily="2" charset="-122"/>
              <a:ea typeface="宋体" panose="02010600030101010101" pitchFamily="2" charset="-122"/>
            </a:endParaRPr>
          </a:p>
        </p:txBody>
      </p:sp>
      <p:pic>
        <p:nvPicPr>
          <p:cNvPr id="7172" name="图片 208905" descr="图片">
            <a:hlinkClick r:id="" action="ppaction://noaction"/>
          </p:cNvPr>
          <p:cNvPicPr>
            <a:picLocks noChangeAspect="1"/>
          </p:cNvPicPr>
          <p:nvPr/>
        </p:nvPicPr>
        <p:blipFill>
          <a:blip r:embed="rId2" cstate="print"/>
          <a:stretch>
            <a:fillRect/>
          </a:stretch>
        </p:blipFill>
        <p:spPr>
          <a:xfrm>
            <a:off x="7812088" y="6165850"/>
            <a:ext cx="647700" cy="692150"/>
          </a:xfrm>
          <a:prstGeom prst="rect">
            <a:avLst/>
          </a:prstGeom>
          <a:noFill/>
          <a:ln w="9525">
            <a:noFill/>
          </a:ln>
        </p:spPr>
      </p:pic>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208900"/>
                                        </p:tgtEl>
                                        <p:attrNameLst>
                                          <p:attrName>style.visibility</p:attrName>
                                        </p:attrNameLst>
                                      </p:cBhvr>
                                      <p:to>
                                        <p:strVal val="visible"/>
                                      </p:to>
                                    </p:set>
                                    <p:anim calcmode="lin" valueType="num">
                                      <p:cBhvr>
                                        <p:cTn id="7" dur="500" fill="hold"/>
                                        <p:tgtEl>
                                          <p:spTgt spid="208900"/>
                                        </p:tgtEl>
                                        <p:attrNameLst>
                                          <p:attrName>ppt_w</p:attrName>
                                        </p:attrNameLst>
                                      </p:cBhvr>
                                      <p:tavLst>
                                        <p:tav tm="0">
                                          <p:val>
                                            <p:fltVal val="0"/>
                                          </p:val>
                                        </p:tav>
                                        <p:tav tm="100000">
                                          <p:val>
                                            <p:strVal val="#ppt_w"/>
                                          </p:val>
                                        </p:tav>
                                      </p:tavLst>
                                    </p:anim>
                                    <p:anim calcmode="lin" valueType="num">
                                      <p:cBhvr>
                                        <p:cTn id="8" dur="500" fill="hold"/>
                                        <p:tgtEl>
                                          <p:spTgt spid="208900"/>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8900"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标题 214017"/>
          <p:cNvSpPr>
            <a:spLocks noGrp="1"/>
          </p:cNvSpPr>
          <p:nvPr>
            <p:ph type="title"/>
          </p:nvPr>
        </p:nvSpPr>
        <p:spPr/>
        <p:txBody>
          <a:bodyPr anchor="t"/>
          <a:lstStyle/>
          <a:p>
            <a:r>
              <a:rPr lang="zh-CN" altLang="en-US" b="1" dirty="0"/>
              <a:t>品味优美词句，感受雄浑的意境</a:t>
            </a:r>
            <a:r>
              <a:rPr lang="zh-CN" altLang="en-US" dirty="0"/>
              <a:t> </a:t>
            </a:r>
            <a:endParaRPr lang="zh-CN" altLang="en-US" dirty="0"/>
          </a:p>
        </p:txBody>
      </p:sp>
      <p:sp>
        <p:nvSpPr>
          <p:cNvPr id="37890" name="文本占位符 214018"/>
          <p:cNvSpPr>
            <a:spLocks noGrp="1"/>
          </p:cNvSpPr>
          <p:nvPr>
            <p:ph idx="1"/>
          </p:nvPr>
        </p:nvSpPr>
        <p:spPr>
          <a:xfrm>
            <a:off x="250825" y="1268413"/>
            <a:ext cx="8893175" cy="4862512"/>
          </a:xfrm>
        </p:spPr>
        <p:txBody>
          <a:bodyPr anchor="t"/>
          <a:lstStyle/>
          <a:p>
            <a:r>
              <a:rPr lang="en-US" altLang="zh-CN" b="1" dirty="0"/>
              <a:t>2</a:t>
            </a:r>
            <a:r>
              <a:rPr lang="zh-CN" altLang="en-US" b="1" dirty="0"/>
              <a:t>、于是洪流便向两边</a:t>
            </a:r>
            <a:r>
              <a:rPr lang="zh-CN" altLang="en-US" b="1" dirty="0">
                <a:sym typeface="+mn-ea"/>
              </a:rPr>
              <a:t>涌</a:t>
            </a:r>
            <a:r>
              <a:rPr lang="zh-CN" altLang="en-US" b="1" dirty="0"/>
              <a:t>去，沿着龙漕的边沿轰然而下，平平的，大大的，浑厚庄重如一卷飞毯从空抖落。不，简直如一卷钢板出</a:t>
            </a:r>
            <a:r>
              <a:rPr lang="zh-CN" altLang="en-US" b="1" dirty="0" smtClean="0"/>
              <a:t>轧，的确有那种凝重，那种猛烈。</a:t>
            </a:r>
            <a:endParaRPr lang="zh-CN" altLang="en-US" b="1" dirty="0"/>
          </a:p>
          <a:p>
            <a:r>
              <a:rPr lang="zh-CN" altLang="en-US" sz="3200" b="1" dirty="0" smtClean="0">
                <a:solidFill>
                  <a:srgbClr val="C00000"/>
                </a:solidFill>
              </a:rPr>
              <a:t> 将</a:t>
            </a:r>
            <a:r>
              <a:rPr lang="en-US" altLang="zh-CN" sz="3200" b="1" dirty="0" smtClean="0">
                <a:solidFill>
                  <a:srgbClr val="C00000"/>
                </a:solidFill>
              </a:rPr>
              <a:t>______</a:t>
            </a:r>
            <a:r>
              <a:rPr lang="zh-CN" altLang="en-US" sz="3200" b="1" dirty="0" smtClean="0">
                <a:solidFill>
                  <a:srgbClr val="C00000"/>
                </a:solidFill>
              </a:rPr>
              <a:t>比作“</a:t>
            </a:r>
            <a:r>
              <a:rPr lang="en-US" altLang="zh-CN" sz="3200" b="1" dirty="0" smtClean="0">
                <a:solidFill>
                  <a:srgbClr val="C00000"/>
                </a:solidFill>
              </a:rPr>
              <a:t>_________</a:t>
            </a:r>
            <a:r>
              <a:rPr lang="zh-CN" altLang="en-US" sz="3200" b="1" dirty="0" smtClean="0">
                <a:solidFill>
                  <a:srgbClr val="C00000"/>
                </a:solidFill>
              </a:rPr>
              <a:t>”</a:t>
            </a:r>
            <a:endParaRPr lang="en-US" altLang="zh-CN" sz="3200" b="1" dirty="0" smtClean="0">
              <a:solidFill>
                <a:srgbClr val="C00000"/>
              </a:solidFill>
            </a:endParaRPr>
          </a:p>
          <a:p>
            <a:r>
              <a:rPr lang="zh-CN" altLang="en-US" sz="3200" b="1" dirty="0" smtClean="0">
                <a:solidFill>
                  <a:srgbClr val="C00000"/>
                </a:solidFill>
              </a:rPr>
              <a:t>“</a:t>
            </a:r>
            <a:r>
              <a:rPr lang="en-US" altLang="zh-CN" sz="3200" b="1" dirty="0" smtClean="0">
                <a:solidFill>
                  <a:srgbClr val="C00000"/>
                </a:solidFill>
              </a:rPr>
              <a:t>________</a:t>
            </a:r>
            <a:r>
              <a:rPr lang="zh-CN" altLang="en-US" sz="3200" b="1" dirty="0" smtClean="0">
                <a:solidFill>
                  <a:srgbClr val="C00000"/>
                </a:solidFill>
              </a:rPr>
              <a:t>”</a:t>
            </a:r>
            <a:endParaRPr lang="en-US" altLang="zh-CN" sz="3200" b="1" dirty="0" smtClean="0">
              <a:solidFill>
                <a:srgbClr val="0909EF"/>
              </a:solidFill>
            </a:endParaRPr>
          </a:p>
          <a:p>
            <a:pPr>
              <a:buNone/>
            </a:pPr>
            <a:r>
              <a:rPr lang="zh-CN" altLang="en-US" sz="3200" b="1" dirty="0" smtClean="0">
                <a:solidFill>
                  <a:srgbClr val="0909EF"/>
                </a:solidFill>
              </a:rPr>
              <a:t>        运用</a:t>
            </a:r>
            <a:r>
              <a:rPr lang="en-US" altLang="zh-CN" sz="3200" b="1" dirty="0" smtClean="0">
                <a:solidFill>
                  <a:srgbClr val="0909EF"/>
                </a:solidFill>
              </a:rPr>
              <a:t>______</a:t>
            </a:r>
            <a:r>
              <a:rPr lang="zh-CN" altLang="en-US" sz="3200" b="1" dirty="0" smtClean="0">
                <a:solidFill>
                  <a:srgbClr val="0909EF"/>
                </a:solidFill>
              </a:rPr>
              <a:t>手法</a:t>
            </a:r>
            <a:r>
              <a:rPr lang="en-US" altLang="zh-CN" sz="3200" b="1" dirty="0" smtClean="0">
                <a:solidFill>
                  <a:srgbClr val="0909EF"/>
                </a:solidFill>
              </a:rPr>
              <a:t>,</a:t>
            </a:r>
            <a:r>
              <a:rPr lang="zh-CN" altLang="en-US" sz="3200" b="1" dirty="0" smtClean="0">
                <a:solidFill>
                  <a:srgbClr val="0909EF"/>
                </a:solidFill>
              </a:rPr>
              <a:t>生动形象地写出了</a:t>
            </a:r>
            <a:endParaRPr lang="en-US" altLang="zh-CN" sz="3200" b="1" dirty="0" smtClean="0">
              <a:solidFill>
                <a:srgbClr val="0909EF"/>
              </a:solidFill>
            </a:endParaRPr>
          </a:p>
          <a:p>
            <a:r>
              <a:rPr lang="en-US" altLang="zh-CN" sz="3200" b="1" dirty="0" smtClean="0">
                <a:solidFill>
                  <a:srgbClr val="0909EF"/>
                </a:solidFill>
              </a:rPr>
              <a:t>______________________________</a:t>
            </a:r>
            <a:r>
              <a:rPr lang="zh-CN" altLang="en-US" sz="3200" b="1" dirty="0" smtClean="0">
                <a:solidFill>
                  <a:srgbClr val="0909EF"/>
                </a:solidFill>
              </a:rPr>
              <a:t>。</a:t>
            </a:r>
            <a:endParaRPr lang="zh-CN" altLang="en-US" sz="3200" b="1" dirty="0">
              <a:solidFill>
                <a:srgbClr val="0909EF"/>
              </a:solidFill>
            </a:endParaRPr>
          </a:p>
        </p:txBody>
      </p:sp>
      <p:sp>
        <p:nvSpPr>
          <p:cNvPr id="4" name="矩形 3"/>
          <p:cNvSpPr/>
          <p:nvPr/>
        </p:nvSpPr>
        <p:spPr>
          <a:xfrm>
            <a:off x="1547287" y="3167891"/>
            <a:ext cx="2736304" cy="521970"/>
          </a:xfrm>
          <a:prstGeom prst="rect">
            <a:avLst/>
          </a:prstGeom>
        </p:spPr>
        <p:txBody>
          <a:bodyPr wrap="square">
            <a:spAutoFit/>
          </a:bodyPr>
          <a:lstStyle/>
          <a:p>
            <a:r>
              <a:rPr lang="zh-CN" altLang="zh-CN" b="1" dirty="0">
                <a:solidFill>
                  <a:srgbClr val="FF00FF"/>
                </a:solidFill>
              </a:rPr>
              <a:t>河水</a:t>
            </a:r>
            <a:endParaRPr lang="zh-CN" altLang="zh-CN" b="1" dirty="0">
              <a:solidFill>
                <a:srgbClr val="FF00FF"/>
              </a:solidFill>
            </a:endParaRPr>
          </a:p>
        </p:txBody>
      </p:sp>
      <p:sp>
        <p:nvSpPr>
          <p:cNvPr id="5" name="矩形 4"/>
          <p:cNvSpPr/>
          <p:nvPr/>
        </p:nvSpPr>
        <p:spPr>
          <a:xfrm>
            <a:off x="3883397" y="3166621"/>
            <a:ext cx="1627369" cy="523220"/>
          </a:xfrm>
          <a:prstGeom prst="rect">
            <a:avLst/>
          </a:prstGeom>
        </p:spPr>
        <p:txBody>
          <a:bodyPr wrap="none">
            <a:spAutoFit/>
          </a:bodyPr>
          <a:lstStyle/>
          <a:p>
            <a:r>
              <a:rPr lang="zh-CN" altLang="en-US" b="1" dirty="0" smtClean="0">
                <a:solidFill>
                  <a:srgbClr val="FF00FF"/>
                </a:solidFill>
                <a:latin typeface="Arial" panose="020B0604020202020204"/>
                <a:ea typeface="宋体" panose="02010600030101010101" pitchFamily="2" charset="-122"/>
              </a:rPr>
              <a:t>一卷飞毯</a:t>
            </a:r>
            <a:endParaRPr lang="zh-CN" altLang="en-US" dirty="0">
              <a:solidFill>
                <a:srgbClr val="FF00FF"/>
              </a:solidFill>
            </a:endParaRPr>
          </a:p>
        </p:txBody>
      </p:sp>
      <p:sp>
        <p:nvSpPr>
          <p:cNvPr id="6" name="矩形 5"/>
          <p:cNvSpPr/>
          <p:nvPr/>
        </p:nvSpPr>
        <p:spPr>
          <a:xfrm>
            <a:off x="1187624" y="3789040"/>
            <a:ext cx="1627369" cy="523220"/>
          </a:xfrm>
          <a:prstGeom prst="rect">
            <a:avLst/>
          </a:prstGeom>
        </p:spPr>
        <p:txBody>
          <a:bodyPr wrap="none">
            <a:spAutoFit/>
          </a:bodyPr>
          <a:lstStyle/>
          <a:p>
            <a:r>
              <a:rPr lang="zh-CN" altLang="en-US" b="1" dirty="0" smtClean="0">
                <a:solidFill>
                  <a:srgbClr val="FF00FF"/>
                </a:solidFill>
                <a:latin typeface="Arial" panose="020B0604020202020204"/>
                <a:ea typeface="宋体" panose="02010600030101010101" pitchFamily="2" charset="-122"/>
              </a:rPr>
              <a:t>一卷钢板</a:t>
            </a:r>
            <a:endParaRPr lang="zh-CN" altLang="en-US" dirty="0">
              <a:solidFill>
                <a:srgbClr val="FF00FF"/>
              </a:solidFill>
            </a:endParaRPr>
          </a:p>
        </p:txBody>
      </p:sp>
      <p:sp>
        <p:nvSpPr>
          <p:cNvPr id="9" name="矩形 8"/>
          <p:cNvSpPr/>
          <p:nvPr/>
        </p:nvSpPr>
        <p:spPr>
          <a:xfrm>
            <a:off x="2267744" y="4293096"/>
            <a:ext cx="1008609" cy="584775"/>
          </a:xfrm>
          <a:prstGeom prst="rect">
            <a:avLst/>
          </a:prstGeom>
        </p:spPr>
        <p:txBody>
          <a:bodyPr wrap="none">
            <a:spAutoFit/>
          </a:bodyPr>
          <a:lstStyle/>
          <a:p>
            <a:r>
              <a:rPr lang="zh-CN" altLang="en-US" sz="3200" b="1" dirty="0" smtClean="0">
                <a:solidFill>
                  <a:srgbClr val="FF0000"/>
                </a:solidFill>
                <a:latin typeface="Arial" panose="020B0604020202020204"/>
                <a:ea typeface="宋体" panose="02010600030101010101" pitchFamily="2" charset="-122"/>
              </a:rPr>
              <a:t>比喻</a:t>
            </a:r>
            <a:endParaRPr lang="zh-CN" altLang="en-US" sz="3200" dirty="0">
              <a:solidFill>
                <a:srgbClr val="FF0000"/>
              </a:solidFill>
            </a:endParaRPr>
          </a:p>
        </p:txBody>
      </p:sp>
      <p:sp>
        <p:nvSpPr>
          <p:cNvPr id="10" name="矩形 9"/>
          <p:cNvSpPr/>
          <p:nvPr/>
        </p:nvSpPr>
        <p:spPr>
          <a:xfrm>
            <a:off x="877104" y="4878303"/>
            <a:ext cx="5899150" cy="583565"/>
          </a:xfrm>
          <a:prstGeom prst="rect">
            <a:avLst/>
          </a:prstGeom>
        </p:spPr>
        <p:txBody>
          <a:bodyPr wrap="none">
            <a:spAutoFit/>
          </a:bodyPr>
          <a:lstStyle/>
          <a:p>
            <a:pPr algn="l"/>
            <a:r>
              <a:rPr lang="zh-CN" altLang="en-US" sz="3200" b="1" dirty="0">
                <a:solidFill>
                  <a:srgbClr val="FF00FF"/>
                </a:solidFill>
                <a:latin typeface="楷体" pitchFamily="49" charset="-122"/>
                <a:ea typeface="楷体" pitchFamily="49" charset="-122"/>
                <a:sym typeface="+mn-ea"/>
              </a:rPr>
              <a:t>黄河也有如歌如画的柔美的一面</a:t>
            </a:r>
            <a:endParaRPr lang="zh-CN" altLang="en-US" sz="3200" dirty="0">
              <a:solidFill>
                <a:srgbClr val="FF0000"/>
              </a:solidFill>
            </a:endParaRPr>
          </a:p>
        </p:txBody>
      </p:sp>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7890">
                                            <p:txEl>
                                              <p:pRg st="1" end="1"/>
                                            </p:txEl>
                                          </p:spTgt>
                                        </p:tgtEl>
                                        <p:attrNameLst>
                                          <p:attrName>style.visibility</p:attrName>
                                        </p:attrNameLst>
                                      </p:cBhvr>
                                      <p:to>
                                        <p:strVal val="visible"/>
                                      </p:to>
                                    </p:set>
                                    <p:anim calcmode="lin" valueType="num">
                                      <p:cBhvr additive="base">
                                        <p:cTn id="7" dur="500" fill="hold"/>
                                        <p:tgtEl>
                                          <p:spTgt spid="37890">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7890">
                                            <p:txEl>
                                              <p:pRg st="1" end="1"/>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7890">
                                            <p:txEl>
                                              <p:pRg st="2" end="2"/>
                                            </p:txEl>
                                          </p:spTgt>
                                        </p:tgtEl>
                                        <p:attrNameLst>
                                          <p:attrName>style.visibility</p:attrName>
                                        </p:attrNameLst>
                                      </p:cBhvr>
                                      <p:to>
                                        <p:strVal val="visible"/>
                                      </p:to>
                                    </p:set>
                                    <p:anim calcmode="lin" valueType="num">
                                      <p:cBhvr additive="base">
                                        <p:cTn id="11" dur="500" fill="hold"/>
                                        <p:tgtEl>
                                          <p:spTgt spid="37890">
                                            <p:txEl>
                                              <p:pRg st="2" end="2"/>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7890">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additive="base">
                                        <p:cTn id="17" dur="500" fill="hold"/>
                                        <p:tgtEl>
                                          <p:spTgt spid="4"/>
                                        </p:tgtEl>
                                        <p:attrNameLst>
                                          <p:attrName>ppt_x</p:attrName>
                                        </p:attrNameLst>
                                      </p:cBhvr>
                                      <p:tavLst>
                                        <p:tav tm="0">
                                          <p:val>
                                            <p:strVal val="#ppt_x"/>
                                          </p:val>
                                        </p:tav>
                                        <p:tav tm="100000">
                                          <p:val>
                                            <p:strVal val="#ppt_x"/>
                                          </p:val>
                                        </p:tav>
                                      </p:tavLst>
                                    </p:anim>
                                    <p:anim calcmode="lin" valueType="num">
                                      <p:cBhvr additive="base">
                                        <p:cTn id="1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5"/>
                                        </p:tgtEl>
                                        <p:attrNameLst>
                                          <p:attrName>style.visibility</p:attrName>
                                        </p:attrNameLst>
                                      </p:cBhvr>
                                      <p:to>
                                        <p:strVal val="visible"/>
                                      </p:to>
                                    </p:set>
                                    <p:anim calcmode="lin" valueType="num">
                                      <p:cBhvr additive="base">
                                        <p:cTn id="23" dur="500" fill="hold"/>
                                        <p:tgtEl>
                                          <p:spTgt spid="5"/>
                                        </p:tgtEl>
                                        <p:attrNameLst>
                                          <p:attrName>ppt_x</p:attrName>
                                        </p:attrNameLst>
                                      </p:cBhvr>
                                      <p:tavLst>
                                        <p:tav tm="0">
                                          <p:val>
                                            <p:strVal val="#ppt_x"/>
                                          </p:val>
                                        </p:tav>
                                        <p:tav tm="100000">
                                          <p:val>
                                            <p:strVal val="#ppt_x"/>
                                          </p:val>
                                        </p:tav>
                                      </p:tavLst>
                                    </p:anim>
                                    <p:anim calcmode="lin" valueType="num">
                                      <p:cBhvr additive="base">
                                        <p:cTn id="2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grpId="0" nodeType="clickEffect">
                                  <p:stCondLst>
                                    <p:cond delay="0"/>
                                  </p:stCondLst>
                                  <p:childTnLst>
                                    <p:set>
                                      <p:cBhvr>
                                        <p:cTn id="28" dur="1" fill="hold">
                                          <p:stCondLst>
                                            <p:cond delay="0"/>
                                          </p:stCondLst>
                                        </p:cTn>
                                        <p:tgtEl>
                                          <p:spTgt spid="6"/>
                                        </p:tgtEl>
                                        <p:attrNameLst>
                                          <p:attrName>style.visibility</p:attrName>
                                        </p:attrNameLst>
                                      </p:cBhvr>
                                      <p:to>
                                        <p:strVal val="visible"/>
                                      </p:to>
                                    </p:set>
                                    <p:anim calcmode="lin" valueType="num">
                                      <p:cBhvr additive="base">
                                        <p:cTn id="29" dur="500" fill="hold"/>
                                        <p:tgtEl>
                                          <p:spTgt spid="6"/>
                                        </p:tgtEl>
                                        <p:attrNameLst>
                                          <p:attrName>ppt_x</p:attrName>
                                        </p:attrNameLst>
                                      </p:cBhvr>
                                      <p:tavLst>
                                        <p:tav tm="0">
                                          <p:val>
                                            <p:strVal val="#ppt_x"/>
                                          </p:val>
                                        </p:tav>
                                        <p:tav tm="100000">
                                          <p:val>
                                            <p:strVal val="#ppt_x"/>
                                          </p:val>
                                        </p:tav>
                                      </p:tavLst>
                                    </p:anim>
                                    <p:anim calcmode="lin" valueType="num">
                                      <p:cBhvr additive="base">
                                        <p:cTn id="3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nodeType="clickEffect">
                                  <p:stCondLst>
                                    <p:cond delay="0"/>
                                  </p:stCondLst>
                                  <p:childTnLst>
                                    <p:set>
                                      <p:cBhvr>
                                        <p:cTn id="34" dur="1" fill="hold">
                                          <p:stCondLst>
                                            <p:cond delay="0"/>
                                          </p:stCondLst>
                                        </p:cTn>
                                        <p:tgtEl>
                                          <p:spTgt spid="37890">
                                            <p:txEl>
                                              <p:pRg st="3" end="3"/>
                                            </p:txEl>
                                          </p:spTgt>
                                        </p:tgtEl>
                                        <p:attrNameLst>
                                          <p:attrName>style.visibility</p:attrName>
                                        </p:attrNameLst>
                                      </p:cBhvr>
                                      <p:to>
                                        <p:strVal val="visible"/>
                                      </p:to>
                                    </p:set>
                                    <p:anim calcmode="lin" valueType="num">
                                      <p:cBhvr additive="base">
                                        <p:cTn id="35" dur="500" fill="hold"/>
                                        <p:tgtEl>
                                          <p:spTgt spid="37890">
                                            <p:txEl>
                                              <p:pRg st="3" end="3"/>
                                            </p:txEl>
                                          </p:spTgt>
                                        </p:tgtEl>
                                        <p:attrNameLst>
                                          <p:attrName>ppt_x</p:attrName>
                                        </p:attrNameLst>
                                      </p:cBhvr>
                                      <p:tavLst>
                                        <p:tav tm="0">
                                          <p:val>
                                            <p:strVal val="#ppt_x"/>
                                          </p:val>
                                        </p:tav>
                                        <p:tav tm="100000">
                                          <p:val>
                                            <p:strVal val="#ppt_x"/>
                                          </p:val>
                                        </p:tav>
                                      </p:tavLst>
                                    </p:anim>
                                    <p:anim calcmode="lin" valueType="num">
                                      <p:cBhvr additive="base">
                                        <p:cTn id="36" dur="500" fill="hold"/>
                                        <p:tgtEl>
                                          <p:spTgt spid="37890">
                                            <p:txEl>
                                              <p:pRg st="3" end="3"/>
                                            </p:txEl>
                                          </p:spTgt>
                                        </p:tgtEl>
                                        <p:attrNameLst>
                                          <p:attrName>ppt_y</p:attrName>
                                        </p:attrNameLst>
                                      </p:cBhvr>
                                      <p:tavLst>
                                        <p:tav tm="0">
                                          <p:val>
                                            <p:strVal val="1+#ppt_h/2"/>
                                          </p:val>
                                        </p:tav>
                                        <p:tav tm="100000">
                                          <p:val>
                                            <p:strVal val="#ppt_y"/>
                                          </p:val>
                                        </p:tav>
                                      </p:tavLst>
                                    </p:anim>
                                  </p:childTnLst>
                                </p:cTn>
                              </p:par>
                              <p:par>
                                <p:cTn id="37" presetID="2" presetClass="entr" presetSubtype="4" fill="hold" nodeType="withEffect">
                                  <p:stCondLst>
                                    <p:cond delay="0"/>
                                  </p:stCondLst>
                                  <p:childTnLst>
                                    <p:set>
                                      <p:cBhvr>
                                        <p:cTn id="38" dur="1" fill="hold">
                                          <p:stCondLst>
                                            <p:cond delay="0"/>
                                          </p:stCondLst>
                                        </p:cTn>
                                        <p:tgtEl>
                                          <p:spTgt spid="37890">
                                            <p:txEl>
                                              <p:pRg st="4" end="4"/>
                                            </p:txEl>
                                          </p:spTgt>
                                        </p:tgtEl>
                                        <p:attrNameLst>
                                          <p:attrName>style.visibility</p:attrName>
                                        </p:attrNameLst>
                                      </p:cBhvr>
                                      <p:to>
                                        <p:strVal val="visible"/>
                                      </p:to>
                                    </p:set>
                                    <p:anim calcmode="lin" valueType="num">
                                      <p:cBhvr additive="base">
                                        <p:cTn id="39" dur="500" fill="hold"/>
                                        <p:tgtEl>
                                          <p:spTgt spid="37890">
                                            <p:txEl>
                                              <p:pRg st="4" end="4"/>
                                            </p:txEl>
                                          </p:spTgt>
                                        </p:tgtEl>
                                        <p:attrNameLst>
                                          <p:attrName>ppt_x</p:attrName>
                                        </p:attrNameLst>
                                      </p:cBhvr>
                                      <p:tavLst>
                                        <p:tav tm="0">
                                          <p:val>
                                            <p:strVal val="#ppt_x"/>
                                          </p:val>
                                        </p:tav>
                                        <p:tav tm="100000">
                                          <p:val>
                                            <p:strVal val="#ppt_x"/>
                                          </p:val>
                                        </p:tav>
                                      </p:tavLst>
                                    </p:anim>
                                    <p:anim calcmode="lin" valueType="num">
                                      <p:cBhvr additive="base">
                                        <p:cTn id="40" dur="500" fill="hold"/>
                                        <p:tgtEl>
                                          <p:spTgt spid="37890">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2" presetClass="entr" presetSubtype="4" fill="hold" grpId="0" nodeType="clickEffect">
                                  <p:stCondLst>
                                    <p:cond delay="0"/>
                                  </p:stCondLst>
                                  <p:childTnLst>
                                    <p:set>
                                      <p:cBhvr>
                                        <p:cTn id="44" dur="1" fill="hold">
                                          <p:stCondLst>
                                            <p:cond delay="0"/>
                                          </p:stCondLst>
                                        </p:cTn>
                                        <p:tgtEl>
                                          <p:spTgt spid="9"/>
                                        </p:tgtEl>
                                        <p:attrNameLst>
                                          <p:attrName>style.visibility</p:attrName>
                                        </p:attrNameLst>
                                      </p:cBhvr>
                                      <p:to>
                                        <p:strVal val="visible"/>
                                      </p:to>
                                    </p:set>
                                    <p:anim calcmode="lin" valueType="num">
                                      <p:cBhvr additive="base">
                                        <p:cTn id="45" dur="500" fill="hold"/>
                                        <p:tgtEl>
                                          <p:spTgt spid="9"/>
                                        </p:tgtEl>
                                        <p:attrNameLst>
                                          <p:attrName>ppt_x</p:attrName>
                                        </p:attrNameLst>
                                      </p:cBhvr>
                                      <p:tavLst>
                                        <p:tav tm="0">
                                          <p:val>
                                            <p:strVal val="#ppt_x"/>
                                          </p:val>
                                        </p:tav>
                                        <p:tav tm="100000">
                                          <p:val>
                                            <p:strVal val="#ppt_x"/>
                                          </p:val>
                                        </p:tav>
                                      </p:tavLst>
                                    </p:anim>
                                    <p:anim calcmode="lin" valueType="num">
                                      <p:cBhvr additive="base">
                                        <p:cTn id="46"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2" presetClass="entr" presetSubtype="4" fill="hold" grpId="0" nodeType="clickEffect">
                                  <p:stCondLst>
                                    <p:cond delay="0"/>
                                  </p:stCondLst>
                                  <p:childTnLst>
                                    <p:set>
                                      <p:cBhvr>
                                        <p:cTn id="50" dur="1" fill="hold">
                                          <p:stCondLst>
                                            <p:cond delay="0"/>
                                          </p:stCondLst>
                                        </p:cTn>
                                        <p:tgtEl>
                                          <p:spTgt spid="10"/>
                                        </p:tgtEl>
                                        <p:attrNameLst>
                                          <p:attrName>style.visibility</p:attrName>
                                        </p:attrNameLst>
                                      </p:cBhvr>
                                      <p:to>
                                        <p:strVal val="visible"/>
                                      </p:to>
                                    </p:set>
                                    <p:anim calcmode="lin" valueType="num">
                                      <p:cBhvr additive="base">
                                        <p:cTn id="51" dur="500" fill="hold"/>
                                        <p:tgtEl>
                                          <p:spTgt spid="10"/>
                                        </p:tgtEl>
                                        <p:attrNameLst>
                                          <p:attrName>ppt_x</p:attrName>
                                        </p:attrNameLst>
                                      </p:cBhvr>
                                      <p:tavLst>
                                        <p:tav tm="0">
                                          <p:val>
                                            <p:strVal val="#ppt_x"/>
                                          </p:val>
                                        </p:tav>
                                        <p:tav tm="100000">
                                          <p:val>
                                            <p:strVal val="#ppt_x"/>
                                          </p:val>
                                        </p:tav>
                                      </p:tavLst>
                                    </p:anim>
                                    <p:anim calcmode="lin" valueType="num">
                                      <p:cBhvr additive="base">
                                        <p:cTn id="52"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9" grpId="0"/>
      <p:bldP spid="10"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标题 202753"/>
          <p:cNvSpPr>
            <a:spLocks noGrp="1"/>
          </p:cNvSpPr>
          <p:nvPr>
            <p:ph type="title"/>
          </p:nvPr>
        </p:nvSpPr>
        <p:spPr/>
        <p:txBody>
          <a:bodyPr anchor="t"/>
          <a:lstStyle/>
          <a:p>
            <a:r>
              <a:rPr lang="zh-CN" altLang="en-US" b="1" dirty="0"/>
              <a:t>品味优美词句，感受雄浑的意境</a:t>
            </a:r>
            <a:r>
              <a:rPr lang="zh-CN" altLang="en-US" dirty="0"/>
              <a:t> </a:t>
            </a:r>
            <a:endParaRPr lang="zh-CN" altLang="en-US" dirty="0"/>
          </a:p>
        </p:txBody>
      </p:sp>
      <p:sp>
        <p:nvSpPr>
          <p:cNvPr id="38914" name="文本占位符 202754"/>
          <p:cNvSpPr>
            <a:spLocks noGrp="1"/>
          </p:cNvSpPr>
          <p:nvPr>
            <p:ph idx="1"/>
          </p:nvPr>
        </p:nvSpPr>
        <p:spPr>
          <a:xfrm>
            <a:off x="457200" y="1125538"/>
            <a:ext cx="8229600" cy="5005387"/>
          </a:xfrm>
        </p:spPr>
        <p:txBody>
          <a:bodyPr anchor="t"/>
          <a:lstStyle/>
          <a:p>
            <a:r>
              <a:rPr lang="en-US" altLang="zh-CN" b="1" dirty="0"/>
              <a:t>3</a:t>
            </a:r>
            <a:r>
              <a:rPr lang="zh-CN" altLang="en-US" b="1" dirty="0"/>
              <a:t>、它们在龙槽两边的滩壁上散开来，或钻石觅缝，汩汩如泉；或淌过石板，潺潺成溪；或被夹在石间，哀哀打漩；还有那顺壁挂下的，亮</a:t>
            </a:r>
            <a:r>
              <a:rPr lang="zh-CN" altLang="en-US" b="1" dirty="0" smtClean="0"/>
              <a:t>晶晶的如</a:t>
            </a:r>
            <a:r>
              <a:rPr lang="zh-CN" altLang="en-US" b="1" dirty="0"/>
              <a:t>丝如缕</a:t>
            </a:r>
            <a:r>
              <a:rPr lang="en-US" altLang="zh-CN" b="1" dirty="0" smtClean="0">
                <a:latin typeface="宋体" panose="02010600030101010101" pitchFamily="2" charset="-122"/>
              </a:rPr>
              <a:t>……</a:t>
            </a:r>
            <a:endParaRPr lang="en-US" altLang="zh-CN" b="1" dirty="0">
              <a:latin typeface="宋体" panose="02010600030101010101" pitchFamily="2" charset="-122"/>
            </a:endParaRPr>
          </a:p>
        </p:txBody>
      </p:sp>
      <p:sp>
        <p:nvSpPr>
          <p:cNvPr id="5" name="矩形 4"/>
          <p:cNvSpPr/>
          <p:nvPr/>
        </p:nvSpPr>
        <p:spPr>
          <a:xfrm>
            <a:off x="755576" y="3501008"/>
            <a:ext cx="7704856" cy="2306955"/>
          </a:xfrm>
          <a:prstGeom prst="rect">
            <a:avLst/>
          </a:prstGeom>
        </p:spPr>
        <p:txBody>
          <a:bodyPr wrap="square">
            <a:spAutoFit/>
          </a:bodyPr>
          <a:lstStyle/>
          <a:p>
            <a:pPr>
              <a:lnSpc>
                <a:spcPct val="150000"/>
              </a:lnSpc>
            </a:pPr>
            <a:r>
              <a:rPr lang="zh-CN" altLang="en-US" sz="3200" b="1" dirty="0" smtClean="0">
                <a:solidFill>
                  <a:srgbClr val="0909EF"/>
                </a:solidFill>
                <a:latin typeface="宋体" panose="02010600030101010101" pitchFamily="2" charset="-122"/>
              </a:rPr>
              <a:t>    运用</a:t>
            </a:r>
            <a:r>
              <a:rPr lang="en-US" altLang="zh-CN" sz="3200" b="1" dirty="0" smtClean="0">
                <a:solidFill>
                  <a:srgbClr val="0909EF"/>
                </a:solidFill>
                <a:latin typeface="宋体" panose="02010600030101010101" pitchFamily="2" charset="-122"/>
              </a:rPr>
              <a:t>_______</a:t>
            </a:r>
            <a:r>
              <a:rPr lang="zh-CN" altLang="en-US" sz="3200" b="1" dirty="0" smtClean="0">
                <a:solidFill>
                  <a:srgbClr val="0909EF"/>
                </a:solidFill>
                <a:latin typeface="宋体" panose="02010600030101010101" pitchFamily="2" charset="-122"/>
              </a:rPr>
              <a:t>的手法，写出了</a:t>
            </a:r>
            <a:r>
              <a:rPr lang="en-US" altLang="zh-CN" sz="3200" b="1" dirty="0" smtClean="0">
                <a:solidFill>
                  <a:srgbClr val="0909EF"/>
                </a:solidFill>
                <a:latin typeface="宋体" panose="02010600030101010101" pitchFamily="2" charset="-122"/>
              </a:rPr>
              <a:t>___________________________________</a:t>
            </a:r>
            <a:r>
              <a:rPr lang="zh-CN" altLang="en-US" sz="3200" b="1" dirty="0" smtClean="0">
                <a:solidFill>
                  <a:srgbClr val="0909EF"/>
                </a:solidFill>
                <a:latin typeface="宋体" panose="02010600030101010101" pitchFamily="2" charset="-122"/>
              </a:rPr>
              <a:t>，增强了</a:t>
            </a:r>
            <a:r>
              <a:rPr lang="en-US" altLang="zh-CN" sz="3200" b="1" dirty="0" smtClean="0">
                <a:solidFill>
                  <a:srgbClr val="0909EF"/>
                </a:solidFill>
                <a:latin typeface="宋体" panose="02010600030101010101" pitchFamily="2" charset="-122"/>
              </a:rPr>
              <a:t>________</a:t>
            </a:r>
            <a:r>
              <a:rPr lang="zh-CN" altLang="en-US" sz="3200" b="1" dirty="0" smtClean="0">
                <a:solidFill>
                  <a:srgbClr val="0909EF"/>
                </a:solidFill>
                <a:latin typeface="宋体" panose="02010600030101010101" pitchFamily="2" charset="-122"/>
              </a:rPr>
              <a:t>。</a:t>
            </a:r>
            <a:endParaRPr lang="zh-CN" altLang="en-US" sz="3200" b="1" dirty="0">
              <a:solidFill>
                <a:srgbClr val="0909EF"/>
              </a:solidFill>
              <a:latin typeface="宋体" panose="02010600030101010101" pitchFamily="2" charset="-122"/>
            </a:endParaRPr>
          </a:p>
        </p:txBody>
      </p:sp>
      <p:sp>
        <p:nvSpPr>
          <p:cNvPr id="6" name="矩形 5"/>
          <p:cNvSpPr/>
          <p:nvPr/>
        </p:nvSpPr>
        <p:spPr>
          <a:xfrm>
            <a:off x="909320" y="4362450"/>
            <a:ext cx="6750685" cy="583565"/>
          </a:xfrm>
          <a:prstGeom prst="rect">
            <a:avLst/>
          </a:prstGeom>
        </p:spPr>
        <p:txBody>
          <a:bodyPr wrap="square">
            <a:spAutoFit/>
          </a:bodyPr>
          <a:lstStyle/>
          <a:p>
            <a:r>
              <a:rPr lang="zh-CN" altLang="en-US" sz="3200" b="1" dirty="0" smtClean="0">
                <a:solidFill>
                  <a:srgbClr val="FF0000"/>
                </a:solidFill>
                <a:latin typeface="宋体" panose="02010600030101010101" pitchFamily="2" charset="-122"/>
              </a:rPr>
              <a:t>河水</a:t>
            </a:r>
            <a:r>
              <a:rPr lang="zh-CN" altLang="en-US" sz="3200" b="1" noProof="0" dirty="0">
                <a:ln>
                  <a:noFill/>
                </a:ln>
                <a:solidFill>
                  <a:srgbClr val="FF0000"/>
                </a:solidFill>
                <a:effectLst/>
                <a:uLnTx/>
                <a:uFillTx/>
                <a:latin typeface="+mj-ea"/>
                <a:ea typeface="+mj-ea"/>
                <a:sym typeface="+mn-ea"/>
              </a:rPr>
              <a:t>在龙漕两边滩壁上散开的画面</a:t>
            </a:r>
            <a:endParaRPr lang="zh-CN" altLang="en-US" sz="3200" b="1" noProof="0" dirty="0">
              <a:ln>
                <a:noFill/>
              </a:ln>
              <a:solidFill>
                <a:srgbClr val="FF0000"/>
              </a:solidFill>
              <a:effectLst/>
              <a:uLnTx/>
              <a:uFillTx/>
              <a:latin typeface="+mj-ea"/>
              <a:ea typeface="+mj-ea"/>
              <a:sym typeface="+mn-ea"/>
            </a:endParaRPr>
          </a:p>
        </p:txBody>
      </p:sp>
      <p:sp>
        <p:nvSpPr>
          <p:cNvPr id="7" name="矩形 6"/>
          <p:cNvSpPr/>
          <p:nvPr/>
        </p:nvSpPr>
        <p:spPr>
          <a:xfrm>
            <a:off x="2249091" y="5127357"/>
            <a:ext cx="1008609" cy="584775"/>
          </a:xfrm>
          <a:prstGeom prst="rect">
            <a:avLst/>
          </a:prstGeom>
        </p:spPr>
        <p:txBody>
          <a:bodyPr wrap="none">
            <a:spAutoFit/>
          </a:bodyPr>
          <a:lstStyle/>
          <a:p>
            <a:r>
              <a:rPr lang="zh-CN" altLang="en-US" sz="3200" b="1" dirty="0" smtClean="0">
                <a:solidFill>
                  <a:srgbClr val="FF0000"/>
                </a:solidFill>
                <a:latin typeface="宋体" panose="02010600030101010101" pitchFamily="2" charset="-122"/>
                <a:ea typeface="宋体" panose="02010600030101010101" pitchFamily="2" charset="-122"/>
              </a:rPr>
              <a:t>语势</a:t>
            </a:r>
            <a:endParaRPr lang="zh-CN" altLang="en-US" sz="3200" dirty="0">
              <a:solidFill>
                <a:srgbClr val="FF0000"/>
              </a:solidFill>
            </a:endParaRPr>
          </a:p>
        </p:txBody>
      </p:sp>
      <p:sp>
        <p:nvSpPr>
          <p:cNvPr id="8" name="矩形 7"/>
          <p:cNvSpPr/>
          <p:nvPr/>
        </p:nvSpPr>
        <p:spPr>
          <a:xfrm>
            <a:off x="2609875" y="3644265"/>
            <a:ext cx="1008609" cy="584775"/>
          </a:xfrm>
          <a:prstGeom prst="rect">
            <a:avLst/>
          </a:prstGeom>
        </p:spPr>
        <p:txBody>
          <a:bodyPr wrap="none">
            <a:spAutoFit/>
          </a:bodyPr>
          <a:lstStyle/>
          <a:p>
            <a:r>
              <a:rPr lang="zh-CN" altLang="en-US" sz="3200" b="1" dirty="0" smtClean="0">
                <a:solidFill>
                  <a:srgbClr val="FF0000"/>
                </a:solidFill>
                <a:latin typeface="宋体" panose="02010600030101010101" pitchFamily="2" charset="-122"/>
                <a:ea typeface="宋体" panose="02010600030101010101" pitchFamily="2" charset="-122"/>
              </a:rPr>
              <a:t>排比</a:t>
            </a:r>
            <a:endParaRPr lang="zh-CN" altLang="en-US" sz="3200" dirty="0">
              <a:solidFill>
                <a:srgbClr val="FF0000"/>
              </a:solidFill>
            </a:endParaRPr>
          </a:p>
        </p:txBody>
      </p:sp>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ppt_x"/>
                                          </p:val>
                                        </p:tav>
                                        <p:tav tm="100000">
                                          <p:val>
                                            <p:strVal val="#ppt_x"/>
                                          </p:val>
                                        </p:tav>
                                      </p:tavLst>
                                    </p:anim>
                                    <p:anim calcmode="lin" valueType="num">
                                      <p:cBhvr additive="base">
                                        <p:cTn id="1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additive="base">
                                        <p:cTn id="25" dur="500" fill="hold"/>
                                        <p:tgtEl>
                                          <p:spTgt spid="7"/>
                                        </p:tgtEl>
                                        <p:attrNameLst>
                                          <p:attrName>ppt_x</p:attrName>
                                        </p:attrNameLst>
                                      </p:cBhvr>
                                      <p:tavLst>
                                        <p:tav tm="0">
                                          <p:val>
                                            <p:strVal val="#ppt_x"/>
                                          </p:val>
                                        </p:tav>
                                        <p:tav tm="100000">
                                          <p:val>
                                            <p:strVal val="#ppt_x"/>
                                          </p:val>
                                        </p:tav>
                                      </p:tavLst>
                                    </p:anim>
                                    <p:anim calcmode="lin" valueType="num">
                                      <p:cBhvr additive="base">
                                        <p:cTn id="26"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标题 225281"/>
          <p:cNvSpPr>
            <a:spLocks noGrp="1"/>
          </p:cNvSpPr>
          <p:nvPr>
            <p:ph type="title"/>
          </p:nvPr>
        </p:nvSpPr>
        <p:spPr/>
        <p:txBody>
          <a:bodyPr anchor="t"/>
          <a:lstStyle/>
          <a:p>
            <a:r>
              <a:rPr lang="zh-CN" altLang="en-US" b="1" dirty="0"/>
              <a:t>品味优美词句，感受雄浑的意境</a:t>
            </a:r>
            <a:endParaRPr lang="zh-CN" altLang="en-US" b="1" dirty="0"/>
          </a:p>
        </p:txBody>
      </p:sp>
      <p:sp>
        <p:nvSpPr>
          <p:cNvPr id="39938" name="文本占位符 225282"/>
          <p:cNvSpPr>
            <a:spLocks noGrp="1"/>
          </p:cNvSpPr>
          <p:nvPr>
            <p:ph idx="1"/>
          </p:nvPr>
        </p:nvSpPr>
        <p:spPr>
          <a:xfrm>
            <a:off x="323528" y="1340768"/>
            <a:ext cx="8229600" cy="4530725"/>
          </a:xfrm>
        </p:spPr>
        <p:txBody>
          <a:bodyPr anchor="t"/>
          <a:lstStyle/>
          <a:p>
            <a:r>
              <a:rPr lang="en-US" altLang="zh-CN" sz="3200" b="1" dirty="0" smtClean="0"/>
              <a:t>4</a:t>
            </a:r>
            <a:r>
              <a:rPr lang="zh-CN" altLang="en-US" sz="3200" b="1" dirty="0" smtClean="0"/>
              <a:t>、河谷里雾气弥漫，我们大着胆子下到滩里，那河就像一锅正沸着的水。</a:t>
            </a:r>
            <a:endParaRPr lang="zh-CN" altLang="en-US" sz="3200" b="1" dirty="0" smtClean="0"/>
          </a:p>
          <a:p>
            <a:endParaRPr lang="en-US" altLang="zh-CN" sz="3600" b="1" dirty="0" smtClean="0">
              <a:solidFill>
                <a:srgbClr val="0909EF"/>
              </a:solidFill>
            </a:endParaRPr>
          </a:p>
          <a:p>
            <a:pPr>
              <a:lnSpc>
                <a:spcPct val="150000"/>
              </a:lnSpc>
            </a:pPr>
            <a:r>
              <a:rPr lang="zh-CN" altLang="en-US" sz="3200" b="1" dirty="0" smtClean="0">
                <a:solidFill>
                  <a:srgbClr val="0909EF"/>
                </a:solidFill>
              </a:rPr>
              <a:t>运用</a:t>
            </a:r>
            <a:r>
              <a:rPr lang="en-US" altLang="zh-CN" sz="3200" b="1" dirty="0" smtClean="0">
                <a:solidFill>
                  <a:srgbClr val="0909EF"/>
                </a:solidFill>
              </a:rPr>
              <a:t>______</a:t>
            </a:r>
            <a:r>
              <a:rPr lang="zh-CN" altLang="en-US" sz="3200" b="1" dirty="0" smtClean="0">
                <a:solidFill>
                  <a:srgbClr val="0909EF"/>
                </a:solidFill>
              </a:rPr>
              <a:t>的手法，生动形象地写出</a:t>
            </a:r>
            <a:r>
              <a:rPr lang="en-US" altLang="zh-CN" sz="3200" b="1" dirty="0" smtClean="0">
                <a:solidFill>
                  <a:srgbClr val="0909EF"/>
                </a:solidFill>
              </a:rPr>
              <a:t>_____________________________</a:t>
            </a:r>
            <a:endParaRPr lang="en-US" altLang="zh-CN" sz="3200" b="1" dirty="0" smtClean="0">
              <a:solidFill>
                <a:srgbClr val="0909EF"/>
              </a:solidFill>
            </a:endParaRPr>
          </a:p>
          <a:p>
            <a:pPr>
              <a:lnSpc>
                <a:spcPct val="150000"/>
              </a:lnSpc>
            </a:pPr>
            <a:r>
              <a:rPr lang="en-US" altLang="zh-CN" sz="3200" b="1" dirty="0" smtClean="0">
                <a:solidFill>
                  <a:srgbClr val="0909EF"/>
                </a:solidFill>
              </a:rPr>
              <a:t>___________</a:t>
            </a:r>
            <a:r>
              <a:rPr lang="zh-CN" altLang="en-US" sz="3200" b="1" dirty="0" smtClean="0">
                <a:solidFill>
                  <a:srgbClr val="0909EF"/>
                </a:solidFill>
              </a:rPr>
              <a:t>。</a:t>
            </a:r>
            <a:endParaRPr lang="zh-CN" altLang="en-US" sz="3200" b="1" dirty="0" smtClean="0">
              <a:solidFill>
                <a:srgbClr val="0909EF"/>
              </a:solidFill>
            </a:endParaRPr>
          </a:p>
          <a:p>
            <a:endParaRPr lang="zh-CN" altLang="en-US" b="1" dirty="0">
              <a:solidFill>
                <a:srgbClr val="009900"/>
              </a:solidFill>
            </a:endParaRPr>
          </a:p>
        </p:txBody>
      </p:sp>
      <p:sp>
        <p:nvSpPr>
          <p:cNvPr id="4" name="矩形 3"/>
          <p:cNvSpPr/>
          <p:nvPr/>
        </p:nvSpPr>
        <p:spPr>
          <a:xfrm>
            <a:off x="1691680" y="3140968"/>
            <a:ext cx="1111202" cy="646331"/>
          </a:xfrm>
          <a:prstGeom prst="rect">
            <a:avLst/>
          </a:prstGeom>
        </p:spPr>
        <p:txBody>
          <a:bodyPr wrap="none">
            <a:spAutoFit/>
          </a:bodyPr>
          <a:lstStyle/>
          <a:p>
            <a:r>
              <a:rPr lang="zh-CN" altLang="en-US" sz="3600" b="1" dirty="0" smtClean="0">
                <a:solidFill>
                  <a:srgbClr val="FF0000"/>
                </a:solidFill>
                <a:latin typeface="Arial" panose="020B0604020202020204"/>
                <a:ea typeface="宋体" panose="02010600030101010101" pitchFamily="2" charset="-122"/>
              </a:rPr>
              <a:t>比喻</a:t>
            </a:r>
            <a:endParaRPr lang="zh-CN" altLang="en-US" dirty="0">
              <a:solidFill>
                <a:srgbClr val="FF0000"/>
              </a:solidFill>
            </a:endParaRPr>
          </a:p>
        </p:txBody>
      </p:sp>
      <p:sp>
        <p:nvSpPr>
          <p:cNvPr id="5" name="矩形 4"/>
          <p:cNvSpPr/>
          <p:nvPr/>
        </p:nvSpPr>
        <p:spPr>
          <a:xfrm>
            <a:off x="683568" y="3861048"/>
            <a:ext cx="6768752" cy="584775"/>
          </a:xfrm>
          <a:prstGeom prst="rect">
            <a:avLst/>
          </a:prstGeom>
        </p:spPr>
        <p:txBody>
          <a:bodyPr wrap="square">
            <a:spAutoFit/>
          </a:bodyPr>
          <a:lstStyle/>
          <a:p>
            <a:r>
              <a:rPr lang="zh-CN" altLang="en-US" sz="3200" b="1" dirty="0" smtClean="0">
                <a:solidFill>
                  <a:srgbClr val="FF0000"/>
                </a:solidFill>
                <a:latin typeface="Arial" panose="020B0604020202020204"/>
                <a:ea typeface="宋体" panose="02010600030101010101" pitchFamily="2" charset="-122"/>
              </a:rPr>
              <a:t>黄河之水在雨季时水势浩大、上下翻</a:t>
            </a:r>
            <a:endParaRPr lang="zh-CN" altLang="en-US" sz="3200" dirty="0">
              <a:solidFill>
                <a:srgbClr val="FF0000"/>
              </a:solidFill>
            </a:endParaRPr>
          </a:p>
        </p:txBody>
      </p:sp>
      <p:sp>
        <p:nvSpPr>
          <p:cNvPr id="6" name="矩形 5"/>
          <p:cNvSpPr/>
          <p:nvPr/>
        </p:nvSpPr>
        <p:spPr>
          <a:xfrm>
            <a:off x="683439" y="4765402"/>
            <a:ext cx="2632710" cy="583565"/>
          </a:xfrm>
          <a:prstGeom prst="rect">
            <a:avLst/>
          </a:prstGeom>
        </p:spPr>
        <p:txBody>
          <a:bodyPr wrap="none">
            <a:spAutoFit/>
          </a:bodyPr>
          <a:lstStyle/>
          <a:p>
            <a:r>
              <a:rPr lang="zh-CN" altLang="en-US" sz="3200" b="1" dirty="0" smtClean="0">
                <a:solidFill>
                  <a:srgbClr val="FF0000"/>
                </a:solidFill>
                <a:latin typeface="Arial" panose="020B0604020202020204"/>
                <a:ea typeface="宋体" panose="02010600030101010101" pitchFamily="2" charset="-122"/>
              </a:rPr>
              <a:t>滚的汹猛景象</a:t>
            </a:r>
            <a:endParaRPr lang="zh-CN" altLang="en-US" dirty="0">
              <a:solidFill>
                <a:srgbClr val="FF0000"/>
              </a:solidFill>
            </a:endParaRPr>
          </a:p>
        </p:txBody>
      </p:sp>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9938">
                                            <p:txEl>
                                              <p:pRg st="2" end="2"/>
                                            </p:txEl>
                                          </p:spTgt>
                                        </p:tgtEl>
                                        <p:attrNameLst>
                                          <p:attrName>style.visibility</p:attrName>
                                        </p:attrNameLst>
                                      </p:cBhvr>
                                      <p:to>
                                        <p:strVal val="visible"/>
                                      </p:to>
                                    </p:set>
                                    <p:anim calcmode="lin" valueType="num">
                                      <p:cBhvr additive="base">
                                        <p:cTn id="7" dur="500" fill="hold"/>
                                        <p:tgtEl>
                                          <p:spTgt spid="39938">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9938">
                                            <p:txEl>
                                              <p:pRg st="2" end="2"/>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9938">
                                            <p:txEl>
                                              <p:pRg st="3" end="3"/>
                                            </p:txEl>
                                          </p:spTgt>
                                        </p:tgtEl>
                                        <p:attrNameLst>
                                          <p:attrName>style.visibility</p:attrName>
                                        </p:attrNameLst>
                                      </p:cBhvr>
                                      <p:to>
                                        <p:strVal val="visible"/>
                                      </p:to>
                                    </p:set>
                                    <p:anim calcmode="lin" valueType="num">
                                      <p:cBhvr additive="base">
                                        <p:cTn id="11" dur="500" fill="hold"/>
                                        <p:tgtEl>
                                          <p:spTgt spid="39938">
                                            <p:txEl>
                                              <p:pRg st="3" end="3"/>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9938">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additive="base">
                                        <p:cTn id="17" dur="500" fill="hold"/>
                                        <p:tgtEl>
                                          <p:spTgt spid="4"/>
                                        </p:tgtEl>
                                        <p:attrNameLst>
                                          <p:attrName>ppt_x</p:attrName>
                                        </p:attrNameLst>
                                      </p:cBhvr>
                                      <p:tavLst>
                                        <p:tav tm="0">
                                          <p:val>
                                            <p:strVal val="#ppt_x"/>
                                          </p:val>
                                        </p:tav>
                                        <p:tav tm="100000">
                                          <p:val>
                                            <p:strVal val="#ppt_x"/>
                                          </p:val>
                                        </p:tav>
                                      </p:tavLst>
                                    </p:anim>
                                    <p:anim calcmode="lin" valueType="num">
                                      <p:cBhvr additive="base">
                                        <p:cTn id="1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5"/>
                                        </p:tgtEl>
                                        <p:attrNameLst>
                                          <p:attrName>style.visibility</p:attrName>
                                        </p:attrNameLst>
                                      </p:cBhvr>
                                      <p:to>
                                        <p:strVal val="visible"/>
                                      </p:to>
                                    </p:set>
                                    <p:anim calcmode="lin" valueType="num">
                                      <p:cBhvr additive="base">
                                        <p:cTn id="23" dur="500" fill="hold"/>
                                        <p:tgtEl>
                                          <p:spTgt spid="5"/>
                                        </p:tgtEl>
                                        <p:attrNameLst>
                                          <p:attrName>ppt_x</p:attrName>
                                        </p:attrNameLst>
                                      </p:cBhvr>
                                      <p:tavLst>
                                        <p:tav tm="0">
                                          <p:val>
                                            <p:strVal val="#ppt_x"/>
                                          </p:val>
                                        </p:tav>
                                        <p:tav tm="100000">
                                          <p:val>
                                            <p:strVal val="#ppt_x"/>
                                          </p:val>
                                        </p:tav>
                                      </p:tavLst>
                                    </p:anim>
                                    <p:anim calcmode="lin" valueType="num">
                                      <p:cBhvr additive="base">
                                        <p:cTn id="2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grpId="0" nodeType="clickEffect">
                                  <p:stCondLst>
                                    <p:cond delay="0"/>
                                  </p:stCondLst>
                                  <p:childTnLst>
                                    <p:set>
                                      <p:cBhvr>
                                        <p:cTn id="28" dur="1" fill="hold">
                                          <p:stCondLst>
                                            <p:cond delay="0"/>
                                          </p:stCondLst>
                                        </p:cTn>
                                        <p:tgtEl>
                                          <p:spTgt spid="6"/>
                                        </p:tgtEl>
                                        <p:attrNameLst>
                                          <p:attrName>style.visibility</p:attrName>
                                        </p:attrNameLst>
                                      </p:cBhvr>
                                      <p:to>
                                        <p:strVal val="visible"/>
                                      </p:to>
                                    </p:set>
                                    <p:anim calcmode="lin" valueType="num">
                                      <p:cBhvr additive="base">
                                        <p:cTn id="29" dur="500" fill="hold"/>
                                        <p:tgtEl>
                                          <p:spTgt spid="6"/>
                                        </p:tgtEl>
                                        <p:attrNameLst>
                                          <p:attrName>ppt_x</p:attrName>
                                        </p:attrNameLst>
                                      </p:cBhvr>
                                      <p:tavLst>
                                        <p:tav tm="0">
                                          <p:val>
                                            <p:strVal val="#ppt_x"/>
                                          </p:val>
                                        </p:tav>
                                        <p:tav tm="100000">
                                          <p:val>
                                            <p:strVal val="#ppt_x"/>
                                          </p:val>
                                        </p:tav>
                                      </p:tavLst>
                                    </p:anim>
                                    <p:anim calcmode="lin" valueType="num">
                                      <p:cBhvr additive="base">
                                        <p:cTn id="3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文本占位符 222210"/>
          <p:cNvSpPr>
            <a:spLocks noGrp="1"/>
          </p:cNvSpPr>
          <p:nvPr>
            <p:ph idx="1"/>
          </p:nvPr>
        </p:nvSpPr>
        <p:spPr>
          <a:xfrm>
            <a:off x="108585" y="332740"/>
            <a:ext cx="9013190" cy="6236970"/>
          </a:xfrm>
        </p:spPr>
        <p:txBody>
          <a:bodyPr anchor="t"/>
          <a:lstStyle/>
          <a:p>
            <a:pPr>
              <a:lnSpc>
                <a:spcPts val="3600"/>
              </a:lnSpc>
            </a:pPr>
            <a:r>
              <a:rPr lang="en-US" altLang="zh-CN" sz="3200" b="1" dirty="0" smtClean="0"/>
              <a:t>5</a:t>
            </a:r>
            <a:r>
              <a:rPr lang="zh-CN" altLang="en-US" sz="3200" b="1" dirty="0" smtClean="0"/>
              <a:t>、这</a:t>
            </a:r>
            <a:r>
              <a:rPr lang="zh-CN" altLang="en-US" sz="3200" b="1" dirty="0"/>
              <a:t>些如钢似铁的顽物竟被水凿得窟窟窍窍，如蜂窝杂陈，更有一些地方被旋出一个个光溜溜的大</a:t>
            </a:r>
            <a:r>
              <a:rPr lang="zh-CN" altLang="en-US" sz="3200" b="1" dirty="0" smtClean="0"/>
              <a:t>坑。而整个龙槽就是这样被水齐齐地切下去，切出一道深沟。人常以柔情至比水，但至</a:t>
            </a:r>
            <a:r>
              <a:rPr lang="zh-CN" altLang="en-US" sz="3200" b="1">
                <a:sym typeface="+mn-ea"/>
              </a:rPr>
              <a:t>柔</a:t>
            </a:r>
            <a:r>
              <a:rPr lang="zh-CN" altLang="en-US" sz="3200" b="1" dirty="0" smtClean="0"/>
              <a:t>至和的水一旦被压迫竟会这样怒不可遏。原来这柔和之中只有宽厚绝无软弱，当她忍耐到一定程度时就会以力相较，奋力抗争。</a:t>
            </a:r>
            <a:endParaRPr lang="zh-CN" altLang="en-US" sz="3200" b="1" dirty="0" smtClean="0"/>
          </a:p>
          <a:p>
            <a:r>
              <a:rPr lang="zh-CN" altLang="en-US" sz="3200" b="1" dirty="0" smtClean="0">
                <a:solidFill>
                  <a:srgbClr val="C00000"/>
                </a:solidFill>
              </a:rPr>
              <a:t> 将</a:t>
            </a:r>
            <a:r>
              <a:rPr lang="en-US" altLang="zh-CN" sz="3200" b="1" dirty="0" smtClean="0">
                <a:solidFill>
                  <a:srgbClr val="C00000"/>
                </a:solidFill>
              </a:rPr>
              <a:t>_________</a:t>
            </a:r>
            <a:r>
              <a:rPr lang="zh-CN" altLang="en-US" sz="3200" b="1" dirty="0" smtClean="0">
                <a:solidFill>
                  <a:srgbClr val="C00000"/>
                </a:solidFill>
              </a:rPr>
              <a:t>比作“</a:t>
            </a:r>
            <a:r>
              <a:rPr lang="en-US" altLang="zh-CN" sz="3200" b="1" dirty="0" smtClean="0">
                <a:solidFill>
                  <a:srgbClr val="C00000"/>
                </a:solidFill>
              </a:rPr>
              <a:t>_________</a:t>
            </a:r>
            <a:r>
              <a:rPr lang="zh-CN" altLang="en-US" sz="3200" b="1" dirty="0" smtClean="0">
                <a:solidFill>
                  <a:srgbClr val="C00000"/>
                </a:solidFill>
              </a:rPr>
              <a:t>”</a:t>
            </a:r>
            <a:endParaRPr lang="en-US" altLang="zh-CN" sz="3200" b="1" dirty="0" smtClean="0">
              <a:solidFill>
                <a:srgbClr val="C00000"/>
              </a:solidFill>
            </a:endParaRPr>
          </a:p>
          <a:p>
            <a:r>
              <a:rPr lang="zh-CN" altLang="en-US" sz="3200" b="1" dirty="0" smtClean="0">
                <a:solidFill>
                  <a:srgbClr val="C00000"/>
                </a:solidFill>
              </a:rPr>
              <a:t>“</a:t>
            </a:r>
            <a:r>
              <a:rPr lang="en-US" altLang="zh-CN" sz="3200" b="1" dirty="0" smtClean="0">
                <a:solidFill>
                  <a:srgbClr val="C00000"/>
                </a:solidFill>
              </a:rPr>
              <a:t>___________</a:t>
            </a:r>
            <a:r>
              <a:rPr lang="zh-CN" altLang="en-US" sz="3200" b="1" dirty="0" smtClean="0">
                <a:solidFill>
                  <a:srgbClr val="C00000"/>
                </a:solidFill>
              </a:rPr>
              <a:t>”</a:t>
            </a:r>
            <a:endParaRPr lang="en-US" altLang="zh-CN" sz="3200" b="1" dirty="0" smtClean="0">
              <a:solidFill>
                <a:srgbClr val="0909EF"/>
              </a:solidFill>
            </a:endParaRPr>
          </a:p>
        </p:txBody>
      </p:sp>
      <p:sp>
        <p:nvSpPr>
          <p:cNvPr id="5" name="矩形 4"/>
          <p:cNvSpPr/>
          <p:nvPr/>
        </p:nvSpPr>
        <p:spPr>
          <a:xfrm>
            <a:off x="303530" y="4004945"/>
            <a:ext cx="8703945" cy="2306955"/>
          </a:xfrm>
          <a:prstGeom prst="rect">
            <a:avLst/>
          </a:prstGeom>
        </p:spPr>
        <p:txBody>
          <a:bodyPr wrap="square">
            <a:spAutoFit/>
          </a:bodyPr>
          <a:lstStyle/>
          <a:p>
            <a:pPr>
              <a:lnSpc>
                <a:spcPct val="150000"/>
              </a:lnSpc>
            </a:pPr>
            <a:r>
              <a:rPr lang="zh-CN" altLang="en-US" sz="3200" b="1" dirty="0" smtClean="0">
                <a:solidFill>
                  <a:srgbClr val="0909EF"/>
                </a:solidFill>
                <a:latin typeface="宋体" panose="02010600030101010101" pitchFamily="2" charset="-122"/>
              </a:rPr>
              <a:t>   </a:t>
            </a:r>
            <a:endParaRPr lang="zh-CN" altLang="en-US" sz="3200" b="1" dirty="0" smtClean="0">
              <a:solidFill>
                <a:srgbClr val="0909EF"/>
              </a:solidFill>
              <a:latin typeface="宋体" panose="02010600030101010101" pitchFamily="2" charset="-122"/>
            </a:endParaRPr>
          </a:p>
          <a:p>
            <a:pPr>
              <a:lnSpc>
                <a:spcPct val="150000"/>
              </a:lnSpc>
            </a:pPr>
            <a:r>
              <a:rPr lang="zh-CN" altLang="en-US" sz="3200" b="1" dirty="0" smtClean="0">
                <a:solidFill>
                  <a:srgbClr val="0909EF"/>
                </a:solidFill>
                <a:latin typeface="宋体" panose="02010600030101010101" pitchFamily="2" charset="-122"/>
              </a:rPr>
              <a:t>   运用</a:t>
            </a:r>
            <a:r>
              <a:rPr lang="en-US" altLang="zh-CN" sz="3200" b="1" dirty="0" smtClean="0">
                <a:solidFill>
                  <a:srgbClr val="0909EF"/>
                </a:solidFill>
                <a:latin typeface="宋体" panose="02010600030101010101" pitchFamily="2" charset="-122"/>
              </a:rPr>
              <a:t>_______</a:t>
            </a:r>
            <a:r>
              <a:rPr lang="zh-CN" altLang="en-US" sz="3200" b="1" dirty="0" smtClean="0">
                <a:solidFill>
                  <a:srgbClr val="0909EF"/>
                </a:solidFill>
                <a:latin typeface="宋体" panose="02010600030101010101" pitchFamily="2" charset="-122"/>
              </a:rPr>
              <a:t>的手法，生动形象地反衬</a:t>
            </a:r>
            <a:r>
              <a:rPr lang="en-US" altLang="zh-CN" sz="3200" b="1" dirty="0" smtClean="0">
                <a:solidFill>
                  <a:srgbClr val="0909EF"/>
                </a:solidFill>
                <a:latin typeface="宋体" panose="02010600030101010101" pitchFamily="2" charset="-122"/>
              </a:rPr>
              <a:t>____________________________________</a:t>
            </a:r>
            <a:r>
              <a:rPr lang="zh-CN" altLang="en-US" sz="3200" b="1" dirty="0" smtClean="0">
                <a:solidFill>
                  <a:srgbClr val="0909EF"/>
                </a:solidFill>
                <a:latin typeface="宋体" panose="02010600030101010101" pitchFamily="2" charset="-122"/>
              </a:rPr>
              <a:t>。</a:t>
            </a:r>
            <a:endParaRPr lang="zh-CN" altLang="en-US" sz="3200" b="1" dirty="0">
              <a:solidFill>
                <a:srgbClr val="0909EF"/>
              </a:solidFill>
              <a:latin typeface="宋体" panose="02010600030101010101" pitchFamily="2" charset="-122"/>
            </a:endParaRPr>
          </a:p>
        </p:txBody>
      </p:sp>
      <p:sp>
        <p:nvSpPr>
          <p:cNvPr id="6" name="矩形 5"/>
          <p:cNvSpPr/>
          <p:nvPr/>
        </p:nvSpPr>
        <p:spPr>
          <a:xfrm>
            <a:off x="1402373" y="3538979"/>
            <a:ext cx="1008609" cy="584775"/>
          </a:xfrm>
          <a:prstGeom prst="rect">
            <a:avLst/>
          </a:prstGeom>
        </p:spPr>
        <p:txBody>
          <a:bodyPr wrap="none">
            <a:spAutoFit/>
          </a:bodyPr>
          <a:lstStyle/>
          <a:p>
            <a:r>
              <a:rPr lang="zh-CN" altLang="en-US" sz="3200" b="1" dirty="0" smtClean="0">
                <a:solidFill>
                  <a:srgbClr val="0909EF"/>
                </a:solidFill>
                <a:latin typeface="宋体" panose="02010600030101010101" pitchFamily="2" charset="-122"/>
                <a:ea typeface="宋体" panose="02010600030101010101" pitchFamily="2" charset="-122"/>
              </a:rPr>
              <a:t>石头</a:t>
            </a:r>
            <a:endParaRPr lang="zh-CN" altLang="en-US" sz="3200" dirty="0">
              <a:solidFill>
                <a:srgbClr val="0909EF"/>
              </a:solidFill>
            </a:endParaRPr>
          </a:p>
        </p:txBody>
      </p:sp>
      <p:sp>
        <p:nvSpPr>
          <p:cNvPr id="7" name="矩形 6"/>
          <p:cNvSpPr/>
          <p:nvPr/>
        </p:nvSpPr>
        <p:spPr>
          <a:xfrm>
            <a:off x="4442455" y="3538979"/>
            <a:ext cx="1420582" cy="584775"/>
          </a:xfrm>
          <a:prstGeom prst="rect">
            <a:avLst/>
          </a:prstGeom>
        </p:spPr>
        <p:txBody>
          <a:bodyPr wrap="none">
            <a:spAutoFit/>
          </a:bodyPr>
          <a:lstStyle/>
          <a:p>
            <a:r>
              <a:rPr lang="zh-CN" altLang="en-US" sz="3200" b="1" dirty="0" smtClean="0">
                <a:solidFill>
                  <a:srgbClr val="0909EF"/>
                </a:solidFill>
              </a:rPr>
              <a:t>钢、铁</a:t>
            </a:r>
            <a:endParaRPr lang="zh-CN" altLang="en-US" sz="3200" dirty="0">
              <a:solidFill>
                <a:srgbClr val="0909EF"/>
              </a:solidFill>
            </a:endParaRPr>
          </a:p>
        </p:txBody>
      </p:sp>
      <p:sp>
        <p:nvSpPr>
          <p:cNvPr id="8" name="矩形 7"/>
          <p:cNvSpPr/>
          <p:nvPr/>
        </p:nvSpPr>
        <p:spPr>
          <a:xfrm>
            <a:off x="1299126" y="4228326"/>
            <a:ext cx="1832553" cy="535531"/>
          </a:xfrm>
          <a:prstGeom prst="rect">
            <a:avLst/>
          </a:prstGeom>
        </p:spPr>
        <p:txBody>
          <a:bodyPr wrap="none">
            <a:spAutoFit/>
          </a:bodyPr>
          <a:lstStyle/>
          <a:p>
            <a:pPr>
              <a:lnSpc>
                <a:spcPct val="90000"/>
              </a:lnSpc>
            </a:pPr>
            <a:r>
              <a:rPr lang="zh-CN" altLang="en-US" sz="3200" b="1" dirty="0" smtClean="0">
                <a:solidFill>
                  <a:srgbClr val="0909EF"/>
                </a:solidFill>
              </a:rPr>
              <a:t>蜂窝杂陈</a:t>
            </a:r>
            <a:endParaRPr lang="zh-CN" altLang="en-US" sz="3200" b="1" dirty="0">
              <a:solidFill>
                <a:srgbClr val="0909EF"/>
              </a:solidFill>
            </a:endParaRPr>
          </a:p>
        </p:txBody>
      </p:sp>
      <p:sp>
        <p:nvSpPr>
          <p:cNvPr id="9" name="矩形 8"/>
          <p:cNvSpPr/>
          <p:nvPr/>
        </p:nvSpPr>
        <p:spPr>
          <a:xfrm>
            <a:off x="2027208" y="4865985"/>
            <a:ext cx="1008609" cy="584775"/>
          </a:xfrm>
          <a:prstGeom prst="rect">
            <a:avLst/>
          </a:prstGeom>
        </p:spPr>
        <p:txBody>
          <a:bodyPr wrap="none">
            <a:spAutoFit/>
          </a:bodyPr>
          <a:lstStyle/>
          <a:p>
            <a:r>
              <a:rPr lang="zh-CN" altLang="en-US" sz="3200" b="1" dirty="0" smtClean="0">
                <a:solidFill>
                  <a:srgbClr val="FF0000"/>
                </a:solidFill>
                <a:latin typeface="宋体" panose="02010600030101010101" pitchFamily="2" charset="-122"/>
                <a:ea typeface="宋体" panose="02010600030101010101" pitchFamily="2" charset="-122"/>
              </a:rPr>
              <a:t>比喻</a:t>
            </a:r>
            <a:endParaRPr lang="zh-CN" altLang="en-US" sz="3200" dirty="0">
              <a:solidFill>
                <a:srgbClr val="FF0000"/>
              </a:solidFill>
            </a:endParaRPr>
          </a:p>
        </p:txBody>
      </p:sp>
      <p:sp>
        <p:nvSpPr>
          <p:cNvPr id="10" name="矩形 9"/>
          <p:cNvSpPr/>
          <p:nvPr/>
        </p:nvSpPr>
        <p:spPr>
          <a:xfrm>
            <a:off x="303451" y="5654010"/>
            <a:ext cx="7690485" cy="521970"/>
          </a:xfrm>
          <a:prstGeom prst="rect">
            <a:avLst/>
          </a:prstGeom>
        </p:spPr>
        <p:txBody>
          <a:bodyPr wrap="none">
            <a:spAutoFit/>
          </a:bodyPr>
          <a:lstStyle/>
          <a:p>
            <a:r>
              <a:rPr lang="zh-CN" altLang="en-US" b="1" dirty="0" smtClean="0">
                <a:solidFill>
                  <a:srgbClr val="FF0000"/>
                </a:solidFill>
                <a:latin typeface="宋体" panose="02010600030101010101" pitchFamily="2" charset="-122"/>
                <a:ea typeface="宋体" panose="02010600030101010101" pitchFamily="2" charset="-122"/>
              </a:rPr>
              <a:t>黄河之水柔中有刚、坚韧不拔、奋力抗争的性格</a:t>
            </a:r>
            <a:endParaRPr lang="zh-CN" altLang="en-US" dirty="0">
              <a:solidFill>
                <a:srgbClr val="FF0000"/>
              </a:solidFill>
            </a:endParaRPr>
          </a:p>
        </p:txBody>
      </p:sp>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0962">
                                            <p:txEl>
                                              <p:pRg st="1" end="1"/>
                                            </p:txEl>
                                          </p:spTgt>
                                        </p:tgtEl>
                                        <p:attrNameLst>
                                          <p:attrName>style.visibility</p:attrName>
                                        </p:attrNameLst>
                                      </p:cBhvr>
                                      <p:to>
                                        <p:strVal val="visible"/>
                                      </p:to>
                                    </p:set>
                                    <p:anim calcmode="lin" valueType="num">
                                      <p:cBhvr additive="base">
                                        <p:cTn id="7" dur="500" fill="hold"/>
                                        <p:tgtEl>
                                          <p:spTgt spid="40962">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0962">
                                            <p:txEl>
                                              <p:pRg st="1" end="1"/>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40962">
                                            <p:txEl>
                                              <p:pRg st="2" end="2"/>
                                            </p:txEl>
                                          </p:spTgt>
                                        </p:tgtEl>
                                        <p:attrNameLst>
                                          <p:attrName>style.visibility</p:attrName>
                                        </p:attrNameLst>
                                      </p:cBhvr>
                                      <p:to>
                                        <p:strVal val="visible"/>
                                      </p:to>
                                    </p:set>
                                    <p:anim calcmode="lin" valueType="num">
                                      <p:cBhvr additive="base">
                                        <p:cTn id="11" dur="500" fill="hold"/>
                                        <p:tgtEl>
                                          <p:spTgt spid="40962">
                                            <p:txEl>
                                              <p:pRg st="2" end="2"/>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40962">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additive="base">
                                        <p:cTn id="17" dur="500" fill="hold"/>
                                        <p:tgtEl>
                                          <p:spTgt spid="6"/>
                                        </p:tgtEl>
                                        <p:attrNameLst>
                                          <p:attrName>ppt_x</p:attrName>
                                        </p:attrNameLst>
                                      </p:cBhvr>
                                      <p:tavLst>
                                        <p:tav tm="0">
                                          <p:val>
                                            <p:strVal val="#ppt_x"/>
                                          </p:val>
                                        </p:tav>
                                        <p:tav tm="100000">
                                          <p:val>
                                            <p:strVal val="#ppt_x"/>
                                          </p:val>
                                        </p:tav>
                                      </p:tavLst>
                                    </p:anim>
                                    <p:anim calcmode="lin" valueType="num">
                                      <p:cBhvr additive="base">
                                        <p:cTn id="1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7"/>
                                        </p:tgtEl>
                                        <p:attrNameLst>
                                          <p:attrName>style.visibility</p:attrName>
                                        </p:attrNameLst>
                                      </p:cBhvr>
                                      <p:to>
                                        <p:strVal val="visible"/>
                                      </p:to>
                                    </p:set>
                                    <p:anim calcmode="lin" valueType="num">
                                      <p:cBhvr additive="base">
                                        <p:cTn id="23" dur="500" fill="hold"/>
                                        <p:tgtEl>
                                          <p:spTgt spid="7"/>
                                        </p:tgtEl>
                                        <p:attrNameLst>
                                          <p:attrName>ppt_x</p:attrName>
                                        </p:attrNameLst>
                                      </p:cBhvr>
                                      <p:tavLst>
                                        <p:tav tm="0">
                                          <p:val>
                                            <p:strVal val="#ppt_x"/>
                                          </p:val>
                                        </p:tav>
                                        <p:tav tm="100000">
                                          <p:val>
                                            <p:strVal val="#ppt_x"/>
                                          </p:val>
                                        </p:tav>
                                      </p:tavLst>
                                    </p:anim>
                                    <p:anim calcmode="lin" valueType="num">
                                      <p:cBhvr additive="base">
                                        <p:cTn id="2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grpId="0" nodeType="clickEffect">
                                  <p:stCondLst>
                                    <p:cond delay="0"/>
                                  </p:stCondLst>
                                  <p:childTnLst>
                                    <p:set>
                                      <p:cBhvr>
                                        <p:cTn id="28" dur="1" fill="hold">
                                          <p:stCondLst>
                                            <p:cond delay="0"/>
                                          </p:stCondLst>
                                        </p:cTn>
                                        <p:tgtEl>
                                          <p:spTgt spid="8"/>
                                        </p:tgtEl>
                                        <p:attrNameLst>
                                          <p:attrName>style.visibility</p:attrName>
                                        </p:attrNameLst>
                                      </p:cBhvr>
                                      <p:to>
                                        <p:strVal val="visible"/>
                                      </p:to>
                                    </p:set>
                                    <p:anim calcmode="lin" valueType="num">
                                      <p:cBhvr additive="base">
                                        <p:cTn id="29" dur="500" fill="hold"/>
                                        <p:tgtEl>
                                          <p:spTgt spid="8"/>
                                        </p:tgtEl>
                                        <p:attrNameLst>
                                          <p:attrName>ppt_x</p:attrName>
                                        </p:attrNameLst>
                                      </p:cBhvr>
                                      <p:tavLst>
                                        <p:tav tm="0">
                                          <p:val>
                                            <p:strVal val="#ppt_x"/>
                                          </p:val>
                                        </p:tav>
                                        <p:tav tm="100000">
                                          <p:val>
                                            <p:strVal val="#ppt_x"/>
                                          </p:val>
                                        </p:tav>
                                      </p:tavLst>
                                    </p:anim>
                                    <p:anim calcmode="lin" valueType="num">
                                      <p:cBhvr additive="base">
                                        <p:cTn id="30"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nodeType="clickEffect">
                                  <p:stCondLst>
                                    <p:cond delay="0"/>
                                  </p:stCondLst>
                                  <p:childTnLst>
                                    <p:set>
                                      <p:cBhvr>
                                        <p:cTn id="34" dur="1" fill="hold">
                                          <p:stCondLst>
                                            <p:cond delay="0"/>
                                          </p:stCondLst>
                                        </p:cTn>
                                        <p:tgtEl>
                                          <p:spTgt spid="5">
                                            <p:txEl>
                                              <p:pRg st="1" end="1"/>
                                            </p:txEl>
                                          </p:spTgt>
                                        </p:tgtEl>
                                        <p:attrNameLst>
                                          <p:attrName>style.visibility</p:attrName>
                                        </p:attrNameLst>
                                      </p:cBhvr>
                                      <p:to>
                                        <p:strVal val="visible"/>
                                      </p:to>
                                    </p:set>
                                    <p:anim calcmode="lin" valueType="num">
                                      <p:cBhvr additive="base">
                                        <p:cTn id="35" dur="500" fill="hold"/>
                                        <p:tgtEl>
                                          <p:spTgt spid="5">
                                            <p:txEl>
                                              <p:pRg st="1" end="1"/>
                                            </p:txEl>
                                          </p:spTgt>
                                        </p:tgtEl>
                                        <p:attrNameLst>
                                          <p:attrName>ppt_x</p:attrName>
                                        </p:attrNameLst>
                                      </p:cBhvr>
                                      <p:tavLst>
                                        <p:tav tm="0">
                                          <p:val>
                                            <p:strVal val="#ppt_x"/>
                                          </p:val>
                                        </p:tav>
                                        <p:tav tm="100000">
                                          <p:val>
                                            <p:strVal val="#ppt_x"/>
                                          </p:val>
                                        </p:tav>
                                      </p:tavLst>
                                    </p:anim>
                                    <p:anim calcmode="lin" valueType="num">
                                      <p:cBhvr additive="base">
                                        <p:cTn id="36" dur="500" fill="hold"/>
                                        <p:tgtEl>
                                          <p:spTgt spid="5">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 presetClass="entr" presetSubtype="4" fill="hold" grpId="0" nodeType="clickEffect">
                                  <p:stCondLst>
                                    <p:cond delay="0"/>
                                  </p:stCondLst>
                                  <p:childTnLst>
                                    <p:set>
                                      <p:cBhvr>
                                        <p:cTn id="40" dur="1" fill="hold">
                                          <p:stCondLst>
                                            <p:cond delay="0"/>
                                          </p:stCondLst>
                                        </p:cTn>
                                        <p:tgtEl>
                                          <p:spTgt spid="9"/>
                                        </p:tgtEl>
                                        <p:attrNameLst>
                                          <p:attrName>style.visibility</p:attrName>
                                        </p:attrNameLst>
                                      </p:cBhvr>
                                      <p:to>
                                        <p:strVal val="visible"/>
                                      </p:to>
                                    </p:set>
                                    <p:anim calcmode="lin" valueType="num">
                                      <p:cBhvr additive="base">
                                        <p:cTn id="41" dur="500" fill="hold"/>
                                        <p:tgtEl>
                                          <p:spTgt spid="9"/>
                                        </p:tgtEl>
                                        <p:attrNameLst>
                                          <p:attrName>ppt_x</p:attrName>
                                        </p:attrNameLst>
                                      </p:cBhvr>
                                      <p:tavLst>
                                        <p:tav tm="0">
                                          <p:val>
                                            <p:strVal val="#ppt_x"/>
                                          </p:val>
                                        </p:tav>
                                        <p:tav tm="100000">
                                          <p:val>
                                            <p:strVal val="#ppt_x"/>
                                          </p:val>
                                        </p:tav>
                                      </p:tavLst>
                                    </p:anim>
                                    <p:anim calcmode="lin" valueType="num">
                                      <p:cBhvr additive="base">
                                        <p:cTn id="42"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2" presetClass="entr" presetSubtype="4" fill="hold" grpId="0" nodeType="clickEffect">
                                  <p:stCondLst>
                                    <p:cond delay="0"/>
                                  </p:stCondLst>
                                  <p:childTnLst>
                                    <p:set>
                                      <p:cBhvr>
                                        <p:cTn id="46" dur="1" fill="hold">
                                          <p:stCondLst>
                                            <p:cond delay="0"/>
                                          </p:stCondLst>
                                        </p:cTn>
                                        <p:tgtEl>
                                          <p:spTgt spid="10"/>
                                        </p:tgtEl>
                                        <p:attrNameLst>
                                          <p:attrName>style.visibility</p:attrName>
                                        </p:attrNameLst>
                                      </p:cBhvr>
                                      <p:to>
                                        <p:strVal val="visible"/>
                                      </p:to>
                                    </p:set>
                                    <p:anim calcmode="lin" valueType="num">
                                      <p:cBhvr additive="base">
                                        <p:cTn id="47" dur="500" fill="hold"/>
                                        <p:tgtEl>
                                          <p:spTgt spid="10"/>
                                        </p:tgtEl>
                                        <p:attrNameLst>
                                          <p:attrName>ppt_x</p:attrName>
                                        </p:attrNameLst>
                                      </p:cBhvr>
                                      <p:tavLst>
                                        <p:tav tm="0">
                                          <p:val>
                                            <p:strVal val="#ppt_x"/>
                                          </p:val>
                                        </p:tav>
                                        <p:tav tm="100000">
                                          <p:val>
                                            <p:strVal val="#ppt_x"/>
                                          </p:val>
                                        </p:tav>
                                      </p:tavLst>
                                    </p:anim>
                                    <p:anim calcmode="lin" valueType="num">
                                      <p:cBhvr additive="base">
                                        <p:cTn id="4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9" grpId="0"/>
      <p:bldP spid="10" grpId="0"/>
      <p:bldP spid="8"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文本占位符 217090"/>
          <p:cNvSpPr>
            <a:spLocks noGrp="1"/>
          </p:cNvSpPr>
          <p:nvPr>
            <p:ph idx="1"/>
          </p:nvPr>
        </p:nvSpPr>
        <p:spPr>
          <a:xfrm>
            <a:off x="0" y="702310"/>
            <a:ext cx="9144000" cy="4530725"/>
          </a:xfrm>
        </p:spPr>
        <p:txBody>
          <a:bodyPr anchor="t"/>
          <a:lstStyle/>
          <a:p>
            <a:pPr>
              <a:lnSpc>
                <a:spcPct val="90000"/>
              </a:lnSpc>
            </a:pPr>
            <a:r>
              <a:rPr lang="en-US" altLang="zh-CN" sz="3200" b="1" dirty="0"/>
              <a:t>6</a:t>
            </a:r>
            <a:r>
              <a:rPr lang="zh-CN" altLang="en-US" sz="3200" b="1" dirty="0"/>
              <a:t>、黄河博大宽厚，柔中有刚；挟而不服，压而不弯；不平则呼，遇强则抗；死地必生，勇往直前。</a:t>
            </a:r>
            <a:endParaRPr lang="zh-CN" altLang="en-US" sz="3200" b="1" dirty="0"/>
          </a:p>
          <a:p>
            <a:pPr>
              <a:lnSpc>
                <a:spcPct val="90000"/>
              </a:lnSpc>
            </a:pPr>
            <a:endParaRPr lang="zh-CN" altLang="en-US" sz="3200" dirty="0">
              <a:solidFill>
                <a:srgbClr val="FF3300"/>
              </a:solidFill>
            </a:endParaRPr>
          </a:p>
          <a:p>
            <a:pPr>
              <a:lnSpc>
                <a:spcPct val="150000"/>
              </a:lnSpc>
            </a:pPr>
            <a:r>
              <a:rPr lang="zh-CN" altLang="en-US" sz="3200" b="1" dirty="0">
                <a:solidFill>
                  <a:srgbClr val="0909EF"/>
                </a:solidFill>
              </a:rPr>
              <a:t>        运用</a:t>
            </a:r>
            <a:r>
              <a:rPr lang="en-US" altLang="zh-CN" sz="3200" b="1" dirty="0">
                <a:solidFill>
                  <a:srgbClr val="0909EF"/>
                </a:solidFill>
              </a:rPr>
              <a:t>______</a:t>
            </a:r>
            <a:r>
              <a:rPr lang="zh-CN" altLang="zh-CN" sz="3200" b="1" dirty="0">
                <a:solidFill>
                  <a:srgbClr val="0909EF"/>
                </a:solidFill>
              </a:rPr>
              <a:t>和</a:t>
            </a:r>
            <a:r>
              <a:rPr lang="en-US" altLang="zh-CN" sz="3200" b="1" dirty="0">
                <a:solidFill>
                  <a:srgbClr val="0909EF"/>
                </a:solidFill>
              </a:rPr>
              <a:t>_____</a:t>
            </a:r>
            <a:r>
              <a:rPr lang="zh-CN" altLang="zh-CN" sz="3200" b="1" dirty="0">
                <a:solidFill>
                  <a:srgbClr val="0909EF"/>
                </a:solidFill>
              </a:rPr>
              <a:t>的手</a:t>
            </a:r>
            <a:r>
              <a:rPr lang="zh-CN" altLang="en-US" sz="3200" b="1" dirty="0">
                <a:solidFill>
                  <a:srgbClr val="0909EF"/>
                </a:solidFill>
              </a:rPr>
              <a:t>法，生动形象地写</a:t>
            </a:r>
            <a:r>
              <a:rPr lang="en-US" altLang="zh-CN" sz="3200" b="1" dirty="0">
                <a:solidFill>
                  <a:srgbClr val="0909EF"/>
                </a:solidFill>
              </a:rPr>
              <a:t>___________________________,</a:t>
            </a:r>
            <a:r>
              <a:rPr lang="zh-CN" altLang="zh-CN" sz="3200" b="1" dirty="0">
                <a:solidFill>
                  <a:srgbClr val="0909EF"/>
                </a:solidFill>
              </a:rPr>
              <a:t>增强</a:t>
            </a:r>
            <a:endParaRPr lang="zh-CN" altLang="zh-CN" sz="3200" b="1" dirty="0">
              <a:solidFill>
                <a:srgbClr val="0909EF"/>
              </a:solidFill>
            </a:endParaRPr>
          </a:p>
          <a:p>
            <a:pPr>
              <a:lnSpc>
                <a:spcPct val="150000"/>
              </a:lnSpc>
            </a:pPr>
            <a:r>
              <a:rPr lang="en-US" altLang="zh-CN" sz="3200" b="1" dirty="0">
                <a:solidFill>
                  <a:srgbClr val="0909EF"/>
                </a:solidFill>
              </a:rPr>
              <a:t>————</a:t>
            </a:r>
            <a:r>
              <a:rPr lang="zh-CN" altLang="zh-CN" sz="3200" b="1" dirty="0">
                <a:solidFill>
                  <a:srgbClr val="0909EF"/>
                </a:solidFill>
              </a:rPr>
              <a:t>。</a:t>
            </a:r>
            <a:endParaRPr lang="zh-CN" altLang="zh-CN" sz="3200" b="1" dirty="0">
              <a:solidFill>
                <a:srgbClr val="0909EF"/>
              </a:solidFill>
            </a:endParaRPr>
          </a:p>
        </p:txBody>
      </p:sp>
      <p:sp>
        <p:nvSpPr>
          <p:cNvPr id="3" name="文本框 2"/>
          <p:cNvSpPr txBox="1"/>
          <p:nvPr/>
        </p:nvSpPr>
        <p:spPr>
          <a:xfrm>
            <a:off x="4072255" y="2821940"/>
            <a:ext cx="999490" cy="583565"/>
          </a:xfrm>
          <a:prstGeom prst="rect">
            <a:avLst/>
          </a:prstGeom>
          <a:noFill/>
        </p:spPr>
        <p:txBody>
          <a:bodyPr wrap="none" rtlCol="0">
            <a:spAutoFit/>
          </a:bodyPr>
          <a:p>
            <a:pPr algn="l"/>
            <a:r>
              <a:rPr lang="zh-CN" altLang="en-US" sz="3200" b="1" dirty="0">
                <a:solidFill>
                  <a:srgbClr val="FF0000"/>
                </a:solidFill>
                <a:sym typeface="+mn-ea"/>
              </a:rPr>
              <a:t>排比</a:t>
            </a:r>
            <a:endParaRPr lang="zh-CN" altLang="en-US" sz="3200" b="1" dirty="0">
              <a:solidFill>
                <a:srgbClr val="FF0000"/>
              </a:solidFill>
              <a:sym typeface="+mn-ea"/>
            </a:endParaRPr>
          </a:p>
        </p:txBody>
      </p:sp>
      <p:sp>
        <p:nvSpPr>
          <p:cNvPr id="9" name="矩形 8"/>
          <p:cNvSpPr/>
          <p:nvPr/>
        </p:nvSpPr>
        <p:spPr>
          <a:xfrm>
            <a:off x="2453293" y="2820650"/>
            <a:ext cx="1008609" cy="584775"/>
          </a:xfrm>
          <a:prstGeom prst="rect">
            <a:avLst/>
          </a:prstGeom>
        </p:spPr>
        <p:txBody>
          <a:bodyPr wrap="none">
            <a:spAutoFit/>
          </a:bodyPr>
          <a:p>
            <a:r>
              <a:rPr lang="zh-CN" altLang="en-US" sz="3200" b="1" dirty="0" smtClean="0">
                <a:solidFill>
                  <a:srgbClr val="FF0000"/>
                </a:solidFill>
                <a:latin typeface="宋体" panose="02010600030101010101" pitchFamily="2" charset="-122"/>
                <a:ea typeface="宋体" panose="02010600030101010101" pitchFamily="2" charset="-122"/>
              </a:rPr>
              <a:t>比喻</a:t>
            </a:r>
            <a:endParaRPr lang="zh-CN" altLang="en-US" sz="3200" dirty="0">
              <a:solidFill>
                <a:srgbClr val="FF0000"/>
              </a:solidFill>
            </a:endParaRPr>
          </a:p>
        </p:txBody>
      </p:sp>
      <p:sp>
        <p:nvSpPr>
          <p:cNvPr id="4" name="文本框 3"/>
          <p:cNvSpPr txBox="1"/>
          <p:nvPr/>
        </p:nvSpPr>
        <p:spPr>
          <a:xfrm>
            <a:off x="926465" y="3514090"/>
            <a:ext cx="5899150" cy="583565"/>
          </a:xfrm>
          <a:prstGeom prst="rect">
            <a:avLst/>
          </a:prstGeom>
          <a:noFill/>
        </p:spPr>
        <p:txBody>
          <a:bodyPr wrap="none" rtlCol="0">
            <a:spAutoFit/>
          </a:bodyPr>
          <a:p>
            <a:pPr algn="l"/>
            <a:r>
              <a:rPr lang="zh-CN" altLang="en-US" sz="3200" b="1" dirty="0">
                <a:solidFill>
                  <a:srgbClr val="FF0000"/>
                </a:solidFill>
                <a:sym typeface="+mn-ea"/>
              </a:rPr>
              <a:t>河水前仆后继、勇往直前的精神</a:t>
            </a:r>
            <a:endParaRPr lang="zh-CN" altLang="en-US" sz="3200" b="1" dirty="0">
              <a:solidFill>
                <a:srgbClr val="FF0000"/>
              </a:solidFill>
              <a:sym typeface="+mn-ea"/>
            </a:endParaRPr>
          </a:p>
        </p:txBody>
      </p:sp>
      <p:sp>
        <p:nvSpPr>
          <p:cNvPr id="7" name="矩形 6"/>
          <p:cNvSpPr/>
          <p:nvPr/>
        </p:nvSpPr>
        <p:spPr>
          <a:xfrm>
            <a:off x="551101" y="4213592"/>
            <a:ext cx="1008609" cy="584775"/>
          </a:xfrm>
          <a:prstGeom prst="rect">
            <a:avLst/>
          </a:prstGeom>
        </p:spPr>
        <p:txBody>
          <a:bodyPr wrap="none">
            <a:spAutoFit/>
          </a:bodyPr>
          <a:p>
            <a:r>
              <a:rPr lang="zh-CN" altLang="en-US" sz="3200" b="1" dirty="0" smtClean="0">
                <a:solidFill>
                  <a:srgbClr val="FF0000"/>
                </a:solidFill>
                <a:latin typeface="宋体" panose="02010600030101010101" pitchFamily="2" charset="-122"/>
                <a:ea typeface="宋体" panose="02010600030101010101" pitchFamily="2" charset="-122"/>
              </a:rPr>
              <a:t>语势</a:t>
            </a:r>
            <a:endParaRPr lang="zh-CN" altLang="en-US" sz="3200" dirty="0">
              <a:solidFill>
                <a:srgbClr val="FF0000"/>
              </a:solidFill>
            </a:endParaRPr>
          </a:p>
        </p:txBody>
      </p:sp>
      <p:sp>
        <p:nvSpPr>
          <p:cNvPr id="2" name="文本框 1"/>
          <p:cNvSpPr txBox="1"/>
          <p:nvPr/>
        </p:nvSpPr>
        <p:spPr>
          <a:xfrm>
            <a:off x="759460" y="5347335"/>
            <a:ext cx="932180" cy="521970"/>
          </a:xfrm>
          <a:prstGeom prst="rect">
            <a:avLst/>
          </a:prstGeom>
          <a:noFill/>
          <a:ln w="28575" cmpd="dbl">
            <a:solidFill>
              <a:srgbClr val="FF00FF"/>
            </a:solidFill>
            <a:prstDash val="solid"/>
          </a:ln>
        </p:spPr>
        <p:txBody>
          <a:bodyPr wrap="square" rtlCol="0">
            <a:spAutoFit/>
          </a:bodyPr>
          <a:p>
            <a:r>
              <a:rPr lang="zh-CN" altLang="en-US" b="1"/>
              <a:t>小结</a:t>
            </a:r>
            <a:endParaRPr lang="zh-CN" altLang="en-US" b="1"/>
          </a:p>
        </p:txBody>
      </p:sp>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3010">
                                            <p:txEl>
                                              <p:pRg st="2" end="2"/>
                                            </p:txEl>
                                          </p:spTgt>
                                        </p:tgtEl>
                                        <p:attrNameLst>
                                          <p:attrName>style.visibility</p:attrName>
                                        </p:attrNameLst>
                                      </p:cBhvr>
                                      <p:to>
                                        <p:strVal val="visible"/>
                                      </p:to>
                                    </p:set>
                                    <p:anim calcmode="lin" valueType="num">
                                      <p:cBhvr additive="base">
                                        <p:cTn id="7" dur="500" fill="hold"/>
                                        <p:tgtEl>
                                          <p:spTgt spid="43010">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3010">
                                            <p:txEl>
                                              <p:pRg st="2" end="2"/>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43010">
                                            <p:txEl>
                                              <p:pRg st="3" end="3"/>
                                            </p:txEl>
                                          </p:spTgt>
                                        </p:tgtEl>
                                        <p:attrNameLst>
                                          <p:attrName>style.visibility</p:attrName>
                                        </p:attrNameLst>
                                      </p:cBhvr>
                                      <p:to>
                                        <p:strVal val="visible"/>
                                      </p:to>
                                    </p:set>
                                    <p:anim calcmode="lin" valueType="num">
                                      <p:cBhvr additive="base">
                                        <p:cTn id="11" dur="500" fill="hold"/>
                                        <p:tgtEl>
                                          <p:spTgt spid="43010">
                                            <p:txEl>
                                              <p:pRg st="3" end="3"/>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43010">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additive="base">
                                        <p:cTn id="17" dur="500" fill="hold"/>
                                        <p:tgtEl>
                                          <p:spTgt spid="9"/>
                                        </p:tgtEl>
                                        <p:attrNameLst>
                                          <p:attrName>ppt_x</p:attrName>
                                        </p:attrNameLst>
                                      </p:cBhvr>
                                      <p:tavLst>
                                        <p:tav tm="0">
                                          <p:val>
                                            <p:strVal val="#ppt_x"/>
                                          </p:val>
                                        </p:tav>
                                        <p:tav tm="100000">
                                          <p:val>
                                            <p:strVal val="#ppt_x"/>
                                          </p:val>
                                        </p:tav>
                                      </p:tavLst>
                                    </p:anim>
                                    <p:anim calcmode="lin" valueType="num">
                                      <p:cBhvr additive="base">
                                        <p:cTn id="1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3"/>
                                        </p:tgtEl>
                                        <p:attrNameLst>
                                          <p:attrName>style.visibility</p:attrName>
                                        </p:attrNameLst>
                                      </p:cBhvr>
                                      <p:to>
                                        <p:strVal val="visible"/>
                                      </p:to>
                                    </p:set>
                                    <p:anim calcmode="lin" valueType="num">
                                      <p:cBhvr additive="base">
                                        <p:cTn id="23" dur="500" fill="hold"/>
                                        <p:tgtEl>
                                          <p:spTgt spid="3"/>
                                        </p:tgtEl>
                                        <p:attrNameLst>
                                          <p:attrName>ppt_x</p:attrName>
                                        </p:attrNameLst>
                                      </p:cBhvr>
                                      <p:tavLst>
                                        <p:tav tm="0">
                                          <p:val>
                                            <p:strVal val="#ppt_x"/>
                                          </p:val>
                                        </p:tav>
                                        <p:tav tm="100000">
                                          <p:val>
                                            <p:strVal val="#ppt_x"/>
                                          </p:val>
                                        </p:tav>
                                      </p:tavLst>
                                    </p:anim>
                                    <p:anim calcmode="lin" valueType="num">
                                      <p:cBhvr additive="base">
                                        <p:cTn id="2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grpId="0" nodeType="clickEffect">
                                  <p:stCondLst>
                                    <p:cond delay="0"/>
                                  </p:stCondLst>
                                  <p:childTnLst>
                                    <p:set>
                                      <p:cBhvr>
                                        <p:cTn id="28" dur="1" fill="hold">
                                          <p:stCondLst>
                                            <p:cond delay="0"/>
                                          </p:stCondLst>
                                        </p:cTn>
                                        <p:tgtEl>
                                          <p:spTgt spid="4"/>
                                        </p:tgtEl>
                                        <p:attrNameLst>
                                          <p:attrName>style.visibility</p:attrName>
                                        </p:attrNameLst>
                                      </p:cBhvr>
                                      <p:to>
                                        <p:strVal val="visible"/>
                                      </p:to>
                                    </p:set>
                                    <p:anim calcmode="lin" valueType="num">
                                      <p:cBhvr additive="base">
                                        <p:cTn id="29" dur="500" fill="hold"/>
                                        <p:tgtEl>
                                          <p:spTgt spid="4"/>
                                        </p:tgtEl>
                                        <p:attrNameLst>
                                          <p:attrName>ppt_x</p:attrName>
                                        </p:attrNameLst>
                                      </p:cBhvr>
                                      <p:tavLst>
                                        <p:tav tm="0">
                                          <p:val>
                                            <p:strVal val="#ppt_x"/>
                                          </p:val>
                                        </p:tav>
                                        <p:tav tm="100000">
                                          <p:val>
                                            <p:strVal val="#ppt_x"/>
                                          </p:val>
                                        </p:tav>
                                      </p:tavLst>
                                    </p:anim>
                                    <p:anim calcmode="lin" valueType="num">
                                      <p:cBhvr additive="base">
                                        <p:cTn id="3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grpId="0" nodeType="clickEffect">
                                  <p:stCondLst>
                                    <p:cond delay="0"/>
                                  </p:stCondLst>
                                  <p:childTnLst>
                                    <p:set>
                                      <p:cBhvr>
                                        <p:cTn id="34" dur="1" fill="hold">
                                          <p:stCondLst>
                                            <p:cond delay="0"/>
                                          </p:stCondLst>
                                        </p:cTn>
                                        <p:tgtEl>
                                          <p:spTgt spid="7"/>
                                        </p:tgtEl>
                                        <p:attrNameLst>
                                          <p:attrName>style.visibility</p:attrName>
                                        </p:attrNameLst>
                                      </p:cBhvr>
                                      <p:to>
                                        <p:strVal val="visible"/>
                                      </p:to>
                                    </p:set>
                                    <p:anim calcmode="lin" valueType="num">
                                      <p:cBhvr additive="base">
                                        <p:cTn id="35" dur="500" fill="hold"/>
                                        <p:tgtEl>
                                          <p:spTgt spid="7"/>
                                        </p:tgtEl>
                                        <p:attrNameLst>
                                          <p:attrName>ppt_x</p:attrName>
                                        </p:attrNameLst>
                                      </p:cBhvr>
                                      <p:tavLst>
                                        <p:tav tm="0">
                                          <p:val>
                                            <p:strVal val="#ppt_x"/>
                                          </p:val>
                                        </p:tav>
                                        <p:tav tm="100000">
                                          <p:val>
                                            <p:strVal val="#ppt_x"/>
                                          </p:val>
                                        </p:tav>
                                      </p:tavLst>
                                    </p:anim>
                                    <p:anim calcmode="lin" valueType="num">
                                      <p:cBhvr additive="base">
                                        <p:cTn id="36"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 presetClass="entr" presetSubtype="4" fill="hold" grpId="0" nodeType="clickEffect">
                                  <p:stCondLst>
                                    <p:cond delay="0"/>
                                  </p:stCondLst>
                                  <p:childTnLst>
                                    <p:set>
                                      <p:cBhvr>
                                        <p:cTn id="40" dur="1" fill="hold">
                                          <p:stCondLst>
                                            <p:cond delay="0"/>
                                          </p:stCondLst>
                                        </p:cTn>
                                        <p:tgtEl>
                                          <p:spTgt spid="2"/>
                                        </p:tgtEl>
                                        <p:attrNameLst>
                                          <p:attrName>style.visibility</p:attrName>
                                        </p:attrNameLst>
                                      </p:cBhvr>
                                      <p:to>
                                        <p:strVal val="visible"/>
                                      </p:to>
                                    </p:set>
                                    <p:anim calcmode="lin" valueType="num">
                                      <p:cBhvr additive="base">
                                        <p:cTn id="41" dur="500" fill="hold"/>
                                        <p:tgtEl>
                                          <p:spTgt spid="2"/>
                                        </p:tgtEl>
                                        <p:attrNameLst>
                                          <p:attrName>ppt_x</p:attrName>
                                        </p:attrNameLst>
                                      </p:cBhvr>
                                      <p:tavLst>
                                        <p:tav tm="0">
                                          <p:val>
                                            <p:strVal val="#ppt_x"/>
                                          </p:val>
                                        </p:tav>
                                        <p:tav tm="100000">
                                          <p:val>
                                            <p:strVal val="#ppt_x"/>
                                          </p:val>
                                        </p:tav>
                                      </p:tavLst>
                                    </p:anim>
                                    <p:anim calcmode="lin" valueType="num">
                                      <p:cBhvr additive="base">
                                        <p:cTn id="42"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7" grpId="0"/>
      <p:bldP spid="4" grpId="0"/>
      <p:bldP spid="3" grpId="0"/>
      <p:bldP spid="2" grpId="0" bldLvl="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矩形 1"/>
          <p:cNvSpPr>
            <a:spLocks noChangeArrowheads="1"/>
          </p:cNvSpPr>
          <p:nvPr/>
        </p:nvSpPr>
        <p:spPr bwMode="auto">
          <a:xfrm>
            <a:off x="900113" y="912284"/>
            <a:ext cx="7200900" cy="1370965"/>
          </a:xfrm>
          <a:prstGeom prst="rect">
            <a:avLst/>
          </a:prstGeom>
          <a:noFill/>
          <a:ln w="9525">
            <a:noFill/>
            <a:miter lim="800000"/>
          </a:ln>
        </p:spPr>
        <p:txBody>
          <a:bodyPr>
            <a:spAutoFit/>
          </a:bodyPr>
          <a:lstStyle/>
          <a:p>
            <a:pPr>
              <a:lnSpc>
                <a:spcPct val="130000"/>
              </a:lnSpc>
            </a:pPr>
            <a:r>
              <a:rPr lang="en-US" altLang="zh-CN" sz="3200" b="1">
                <a:latin typeface="黑体" panose="02010600030101010101" pitchFamily="49" charset="-122"/>
                <a:ea typeface="黑体" panose="02010600030101010101" pitchFamily="49" charset="-122"/>
              </a:rPr>
              <a:t>    </a:t>
            </a:r>
            <a:r>
              <a:rPr lang="zh-CN" altLang="en-US" sz="3200" b="1">
                <a:latin typeface="黑体" panose="02010600030101010101" pitchFamily="49" charset="-122"/>
                <a:ea typeface="黑体" panose="02010600030101010101" pitchFamily="49" charset="-122"/>
              </a:rPr>
              <a:t>从壶口瀑布中，你得到了怎样的启示？对你今后的人生有何启迪呢？</a:t>
            </a:r>
            <a:endParaRPr lang="zh-CN" altLang="en-US" sz="3200" b="1">
              <a:latin typeface="黑体" panose="02010600030101010101" pitchFamily="49" charset="-122"/>
              <a:ea typeface="黑体" panose="02010600030101010101" pitchFamily="49" charset="-122"/>
            </a:endParaRPr>
          </a:p>
        </p:txBody>
      </p:sp>
      <p:pic>
        <p:nvPicPr>
          <p:cNvPr id="3" name="图片 2"/>
          <p:cNvPicPr>
            <a:picLocks noChangeAspect="1" noChangeArrowheads="1"/>
          </p:cNvPicPr>
          <p:nvPr/>
        </p:nvPicPr>
        <p:blipFill>
          <a:blip r:embed="rId1" cstate="print"/>
          <a:srcRect b="50706"/>
          <a:stretch>
            <a:fillRect/>
          </a:stretch>
        </p:blipFill>
        <p:spPr bwMode="auto">
          <a:xfrm>
            <a:off x="539750" y="2933700"/>
            <a:ext cx="7500938" cy="2954867"/>
          </a:xfrm>
          <a:prstGeom prst="rect">
            <a:avLst/>
          </a:prstGeom>
          <a:noFill/>
          <a:ln w="9525">
            <a:noFill/>
            <a:miter lim="800000"/>
            <a:headEnd/>
            <a:tailEnd/>
          </a:ln>
        </p:spPr>
      </p:pic>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32"/>
          <p:cNvSpPr txBox="1">
            <a:spLocks noChangeArrowheads="1"/>
          </p:cNvSpPr>
          <p:nvPr/>
        </p:nvSpPr>
        <p:spPr bwMode="auto">
          <a:xfrm>
            <a:off x="4475164" y="3901017"/>
            <a:ext cx="505267" cy="169277"/>
          </a:xfrm>
          <a:prstGeom prst="rect">
            <a:avLst/>
          </a:prstGeom>
          <a:noFill/>
          <a:ln>
            <a:noFill/>
          </a:ln>
        </p:spPr>
        <p:txBody>
          <a:bodyPr wrap="none">
            <a:spAutoFit/>
          </a:bodyPr>
          <a:lstStyle>
            <a:lvl1pPr eaLnBrk="0" hangingPunct="0">
              <a:defRPr>
                <a:solidFill>
                  <a:schemeClr val="tx1"/>
                </a:solidFill>
                <a:latin typeface="Calibri" panose="020F0502020204030204" charset="0"/>
                <a:ea typeface="宋体" panose="02010600030101010101" pitchFamily="2" charset="-122"/>
              </a:defRPr>
            </a:lvl1pPr>
            <a:lvl2pPr eaLnBrk="0" hangingPunct="0">
              <a:defRPr>
                <a:solidFill>
                  <a:schemeClr val="tx1"/>
                </a:solidFill>
                <a:latin typeface="Calibri" panose="020F0502020204030204" charset="0"/>
                <a:ea typeface="宋体" panose="02010600030101010101" pitchFamily="2" charset="-122"/>
              </a:defRPr>
            </a:lvl2pPr>
            <a:lvl3pPr eaLnBrk="0" hangingPunct="0">
              <a:defRPr>
                <a:solidFill>
                  <a:schemeClr val="tx1"/>
                </a:solidFill>
                <a:latin typeface="Calibri" panose="020F0502020204030204" charset="0"/>
                <a:ea typeface="宋体" panose="02010600030101010101" pitchFamily="2" charset="-122"/>
              </a:defRPr>
            </a:lvl3pPr>
            <a:lvl4pPr eaLnBrk="0" hangingPunct="0">
              <a:defRPr>
                <a:solidFill>
                  <a:schemeClr val="tx1"/>
                </a:solidFill>
                <a:latin typeface="Calibri" panose="020F0502020204030204" charset="0"/>
                <a:ea typeface="宋体" panose="02010600030101010101" pitchFamily="2" charset="-122"/>
              </a:defRPr>
            </a:lvl4pPr>
            <a:lvl5pPr eaLnBrk="0" hangingPunct="0">
              <a:defRPr>
                <a:solidFill>
                  <a:schemeClr val="tx1"/>
                </a:solidFill>
                <a:latin typeface="Calibri" panose="020F050202020403020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a:defRPr/>
            </a:pPr>
            <a:r>
              <a:rPr lang="zh-CN" altLang="en-US" sz="500" dirty="0">
                <a:solidFill>
                  <a:schemeClr val="bg1">
                    <a:lumMod val="95000"/>
                  </a:schemeClr>
                </a:solidFill>
                <a:latin typeface="Arial" panose="020B0604020202020204" pitchFamily="34" charset="0"/>
                <a:sym typeface="+mn-ea"/>
              </a:rPr>
              <a:t>状元成才路</a:t>
            </a:r>
            <a:endParaRPr lang="zh-CN" altLang="zh-CN" sz="500" dirty="0">
              <a:solidFill>
                <a:schemeClr val="bg1">
                  <a:lumMod val="95000"/>
                </a:schemeClr>
              </a:solidFill>
              <a:latin typeface="Arial" panose="020B0604020202020204" pitchFamily="34" charset="0"/>
              <a:sym typeface="+mn-ea"/>
            </a:endParaRPr>
          </a:p>
        </p:txBody>
      </p:sp>
      <p:sp>
        <p:nvSpPr>
          <p:cNvPr id="4" name="文本框 34"/>
          <p:cNvSpPr txBox="1">
            <a:spLocks noChangeArrowheads="1"/>
          </p:cNvSpPr>
          <p:nvPr/>
        </p:nvSpPr>
        <p:spPr bwMode="auto">
          <a:xfrm rot="21319903">
            <a:off x="8064280" y="2197130"/>
            <a:ext cx="505267" cy="169277"/>
          </a:xfrm>
          <a:prstGeom prst="rect">
            <a:avLst/>
          </a:prstGeom>
          <a:noFill/>
          <a:ln>
            <a:noFill/>
          </a:ln>
        </p:spPr>
        <p:txBody>
          <a:bodyPr wrap="none">
            <a:spAutoFit/>
          </a:bodyPr>
          <a:lstStyle>
            <a:lvl1pPr eaLnBrk="0" hangingPunct="0">
              <a:defRPr>
                <a:solidFill>
                  <a:schemeClr val="tx1"/>
                </a:solidFill>
                <a:latin typeface="Calibri" panose="020F0502020204030204" charset="0"/>
                <a:ea typeface="宋体" panose="02010600030101010101" pitchFamily="2" charset="-122"/>
              </a:defRPr>
            </a:lvl1pPr>
            <a:lvl2pPr eaLnBrk="0" hangingPunct="0">
              <a:defRPr>
                <a:solidFill>
                  <a:schemeClr val="tx1"/>
                </a:solidFill>
                <a:latin typeface="Calibri" panose="020F0502020204030204" charset="0"/>
                <a:ea typeface="宋体" panose="02010600030101010101" pitchFamily="2" charset="-122"/>
              </a:defRPr>
            </a:lvl2pPr>
            <a:lvl3pPr eaLnBrk="0" hangingPunct="0">
              <a:defRPr>
                <a:solidFill>
                  <a:schemeClr val="tx1"/>
                </a:solidFill>
                <a:latin typeface="Calibri" panose="020F0502020204030204" charset="0"/>
                <a:ea typeface="宋体" panose="02010600030101010101" pitchFamily="2" charset="-122"/>
              </a:defRPr>
            </a:lvl3pPr>
            <a:lvl4pPr eaLnBrk="0" hangingPunct="0">
              <a:defRPr>
                <a:solidFill>
                  <a:schemeClr val="tx1"/>
                </a:solidFill>
                <a:latin typeface="Calibri" panose="020F0502020204030204" charset="0"/>
                <a:ea typeface="宋体" panose="02010600030101010101" pitchFamily="2" charset="-122"/>
              </a:defRPr>
            </a:lvl4pPr>
            <a:lvl5pPr eaLnBrk="0" hangingPunct="0">
              <a:defRPr>
                <a:solidFill>
                  <a:schemeClr val="tx1"/>
                </a:solidFill>
                <a:latin typeface="Calibri" panose="020F050202020403020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a:defRPr/>
            </a:pPr>
            <a:r>
              <a:rPr lang="zh-CN" altLang="zh-CN" sz="500" b="1" dirty="0">
                <a:solidFill>
                  <a:schemeClr val="bg1">
                    <a:lumMod val="95000"/>
                  </a:schemeClr>
                </a:solidFill>
                <a:latin typeface="Arial" panose="020B0604020202020204" pitchFamily="34" charset="0"/>
                <a:sym typeface="+mn-ea"/>
              </a:rPr>
              <a:t>状元成才路</a:t>
            </a:r>
            <a:endParaRPr lang="zh-CN" altLang="zh-CN" sz="500" b="1" dirty="0">
              <a:solidFill>
                <a:schemeClr val="bg1">
                  <a:lumMod val="95000"/>
                </a:schemeClr>
              </a:solidFill>
              <a:latin typeface="Arial" panose="020B0604020202020204" pitchFamily="34" charset="0"/>
              <a:sym typeface="+mn-ea"/>
            </a:endParaRPr>
          </a:p>
        </p:txBody>
      </p:sp>
      <p:sp>
        <p:nvSpPr>
          <p:cNvPr id="5" name="文本框 36"/>
          <p:cNvSpPr txBox="1">
            <a:spLocks noChangeArrowheads="1"/>
          </p:cNvSpPr>
          <p:nvPr/>
        </p:nvSpPr>
        <p:spPr bwMode="auto">
          <a:xfrm rot="16249134">
            <a:off x="5862417" y="1783320"/>
            <a:ext cx="505267" cy="169277"/>
          </a:xfrm>
          <a:prstGeom prst="rect">
            <a:avLst/>
          </a:prstGeom>
          <a:noFill/>
          <a:ln>
            <a:noFill/>
          </a:ln>
        </p:spPr>
        <p:txBody>
          <a:bodyPr wrap="none">
            <a:spAutoFit/>
          </a:bodyPr>
          <a:lstStyle>
            <a:lvl1pPr eaLnBrk="0" hangingPunct="0">
              <a:defRPr>
                <a:solidFill>
                  <a:schemeClr val="tx1"/>
                </a:solidFill>
                <a:latin typeface="Calibri" panose="020F0502020204030204" charset="0"/>
                <a:ea typeface="宋体" panose="02010600030101010101" pitchFamily="2" charset="-122"/>
              </a:defRPr>
            </a:lvl1pPr>
            <a:lvl2pPr eaLnBrk="0" hangingPunct="0">
              <a:defRPr>
                <a:solidFill>
                  <a:schemeClr val="tx1"/>
                </a:solidFill>
                <a:latin typeface="Calibri" panose="020F0502020204030204" charset="0"/>
                <a:ea typeface="宋体" panose="02010600030101010101" pitchFamily="2" charset="-122"/>
              </a:defRPr>
            </a:lvl2pPr>
            <a:lvl3pPr eaLnBrk="0" hangingPunct="0">
              <a:defRPr>
                <a:solidFill>
                  <a:schemeClr val="tx1"/>
                </a:solidFill>
                <a:latin typeface="Calibri" panose="020F0502020204030204" charset="0"/>
                <a:ea typeface="宋体" panose="02010600030101010101" pitchFamily="2" charset="-122"/>
              </a:defRPr>
            </a:lvl3pPr>
            <a:lvl4pPr eaLnBrk="0" hangingPunct="0">
              <a:defRPr>
                <a:solidFill>
                  <a:schemeClr val="tx1"/>
                </a:solidFill>
                <a:latin typeface="Calibri" panose="020F0502020204030204" charset="0"/>
                <a:ea typeface="宋体" panose="02010600030101010101" pitchFamily="2" charset="-122"/>
              </a:defRPr>
            </a:lvl4pPr>
            <a:lvl5pPr eaLnBrk="0" hangingPunct="0">
              <a:defRPr>
                <a:solidFill>
                  <a:schemeClr val="tx1"/>
                </a:solidFill>
                <a:latin typeface="Calibri" panose="020F050202020403020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a:defRPr/>
            </a:pPr>
            <a:r>
              <a:rPr lang="zh-CN" altLang="zh-CN" sz="500" b="1">
                <a:solidFill>
                  <a:schemeClr val="bg1">
                    <a:lumMod val="95000"/>
                  </a:schemeClr>
                </a:solidFill>
                <a:latin typeface="Arial" panose="020B0604020202020204" pitchFamily="34" charset="0"/>
                <a:sym typeface="+mn-ea"/>
              </a:rPr>
              <a:t>状元成才路</a:t>
            </a:r>
            <a:endParaRPr lang="zh-CN" altLang="zh-CN" sz="500" b="1">
              <a:solidFill>
                <a:schemeClr val="bg1">
                  <a:lumMod val="95000"/>
                </a:schemeClr>
              </a:solidFill>
              <a:latin typeface="Arial" panose="020B0604020202020204" pitchFamily="34" charset="0"/>
              <a:sym typeface="+mn-ea"/>
            </a:endParaRPr>
          </a:p>
        </p:txBody>
      </p:sp>
      <p:sp>
        <p:nvSpPr>
          <p:cNvPr id="6" name="文本框 37"/>
          <p:cNvSpPr txBox="1">
            <a:spLocks noChangeArrowheads="1"/>
          </p:cNvSpPr>
          <p:nvPr/>
        </p:nvSpPr>
        <p:spPr bwMode="auto">
          <a:xfrm rot="17449134">
            <a:off x="5332193" y="2327304"/>
            <a:ext cx="505267" cy="169277"/>
          </a:xfrm>
          <a:prstGeom prst="rect">
            <a:avLst/>
          </a:prstGeom>
          <a:noFill/>
          <a:ln>
            <a:noFill/>
          </a:ln>
        </p:spPr>
        <p:txBody>
          <a:bodyPr wrap="none">
            <a:spAutoFit/>
          </a:bodyPr>
          <a:lstStyle>
            <a:lvl1pPr eaLnBrk="0" hangingPunct="0">
              <a:defRPr>
                <a:solidFill>
                  <a:schemeClr val="tx1"/>
                </a:solidFill>
                <a:latin typeface="Calibri" panose="020F0502020204030204" charset="0"/>
                <a:ea typeface="宋体" panose="02010600030101010101" pitchFamily="2" charset="-122"/>
              </a:defRPr>
            </a:lvl1pPr>
            <a:lvl2pPr eaLnBrk="0" hangingPunct="0">
              <a:defRPr>
                <a:solidFill>
                  <a:schemeClr val="tx1"/>
                </a:solidFill>
                <a:latin typeface="Calibri" panose="020F0502020204030204" charset="0"/>
                <a:ea typeface="宋体" panose="02010600030101010101" pitchFamily="2" charset="-122"/>
              </a:defRPr>
            </a:lvl2pPr>
            <a:lvl3pPr eaLnBrk="0" hangingPunct="0">
              <a:defRPr>
                <a:solidFill>
                  <a:schemeClr val="tx1"/>
                </a:solidFill>
                <a:latin typeface="Calibri" panose="020F0502020204030204" charset="0"/>
                <a:ea typeface="宋体" panose="02010600030101010101" pitchFamily="2" charset="-122"/>
              </a:defRPr>
            </a:lvl3pPr>
            <a:lvl4pPr eaLnBrk="0" hangingPunct="0">
              <a:defRPr>
                <a:solidFill>
                  <a:schemeClr val="tx1"/>
                </a:solidFill>
                <a:latin typeface="Calibri" panose="020F0502020204030204" charset="0"/>
                <a:ea typeface="宋体" panose="02010600030101010101" pitchFamily="2" charset="-122"/>
              </a:defRPr>
            </a:lvl4pPr>
            <a:lvl5pPr eaLnBrk="0" hangingPunct="0">
              <a:defRPr>
                <a:solidFill>
                  <a:schemeClr val="tx1"/>
                </a:solidFill>
                <a:latin typeface="Calibri" panose="020F050202020403020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a:defRPr/>
            </a:pPr>
            <a:r>
              <a:rPr lang="zh-CN" altLang="zh-CN" sz="500" b="1" dirty="0">
                <a:solidFill>
                  <a:schemeClr val="bg1">
                    <a:lumMod val="95000"/>
                  </a:schemeClr>
                </a:solidFill>
                <a:latin typeface="Arial" panose="020B0604020202020204" pitchFamily="34" charset="0"/>
                <a:sym typeface="+mn-ea"/>
              </a:rPr>
              <a:t>状元成才路</a:t>
            </a:r>
            <a:endParaRPr lang="zh-CN" altLang="zh-CN" sz="500" b="1" dirty="0">
              <a:solidFill>
                <a:schemeClr val="bg1">
                  <a:lumMod val="95000"/>
                </a:schemeClr>
              </a:solidFill>
              <a:latin typeface="Arial" panose="020B0604020202020204" pitchFamily="34" charset="0"/>
              <a:sym typeface="+mn-ea"/>
            </a:endParaRPr>
          </a:p>
        </p:txBody>
      </p:sp>
      <p:sp>
        <p:nvSpPr>
          <p:cNvPr id="7" name="文本框 45"/>
          <p:cNvSpPr txBox="1">
            <a:spLocks noChangeArrowheads="1"/>
          </p:cNvSpPr>
          <p:nvPr/>
        </p:nvSpPr>
        <p:spPr bwMode="auto">
          <a:xfrm rot="16249134">
            <a:off x="6422804" y="1812954"/>
            <a:ext cx="505267" cy="169277"/>
          </a:xfrm>
          <a:prstGeom prst="rect">
            <a:avLst/>
          </a:prstGeom>
          <a:noFill/>
          <a:ln>
            <a:noFill/>
          </a:ln>
        </p:spPr>
        <p:txBody>
          <a:bodyPr wrap="none">
            <a:spAutoFit/>
          </a:bodyPr>
          <a:lstStyle>
            <a:lvl1pPr eaLnBrk="0" hangingPunct="0">
              <a:defRPr>
                <a:solidFill>
                  <a:schemeClr val="tx1"/>
                </a:solidFill>
                <a:latin typeface="Calibri" panose="020F0502020204030204" charset="0"/>
                <a:ea typeface="宋体" panose="02010600030101010101" pitchFamily="2" charset="-122"/>
              </a:defRPr>
            </a:lvl1pPr>
            <a:lvl2pPr eaLnBrk="0" hangingPunct="0">
              <a:defRPr>
                <a:solidFill>
                  <a:schemeClr val="tx1"/>
                </a:solidFill>
                <a:latin typeface="Calibri" panose="020F0502020204030204" charset="0"/>
                <a:ea typeface="宋体" panose="02010600030101010101" pitchFamily="2" charset="-122"/>
              </a:defRPr>
            </a:lvl2pPr>
            <a:lvl3pPr eaLnBrk="0" hangingPunct="0">
              <a:defRPr>
                <a:solidFill>
                  <a:schemeClr val="tx1"/>
                </a:solidFill>
                <a:latin typeface="Calibri" panose="020F0502020204030204" charset="0"/>
                <a:ea typeface="宋体" panose="02010600030101010101" pitchFamily="2" charset="-122"/>
              </a:defRPr>
            </a:lvl3pPr>
            <a:lvl4pPr eaLnBrk="0" hangingPunct="0">
              <a:defRPr>
                <a:solidFill>
                  <a:schemeClr val="tx1"/>
                </a:solidFill>
                <a:latin typeface="Calibri" panose="020F0502020204030204" charset="0"/>
                <a:ea typeface="宋体" panose="02010600030101010101" pitchFamily="2" charset="-122"/>
              </a:defRPr>
            </a:lvl4pPr>
            <a:lvl5pPr eaLnBrk="0" hangingPunct="0">
              <a:defRPr>
                <a:solidFill>
                  <a:schemeClr val="tx1"/>
                </a:solidFill>
                <a:latin typeface="Calibri" panose="020F050202020403020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a:defRPr/>
            </a:pPr>
            <a:r>
              <a:rPr lang="zh-CN" altLang="zh-CN" sz="500" b="1">
                <a:solidFill>
                  <a:schemeClr val="bg1">
                    <a:lumMod val="95000"/>
                  </a:schemeClr>
                </a:solidFill>
                <a:latin typeface="Arial" panose="020B0604020202020204" pitchFamily="34" charset="0"/>
                <a:sym typeface="+mn-ea"/>
              </a:rPr>
              <a:t>状元成才路</a:t>
            </a:r>
            <a:endParaRPr lang="zh-CN" altLang="zh-CN" sz="500" b="1">
              <a:solidFill>
                <a:schemeClr val="bg1">
                  <a:lumMod val="95000"/>
                </a:schemeClr>
              </a:solidFill>
              <a:latin typeface="Arial" panose="020B0604020202020204" pitchFamily="34" charset="0"/>
              <a:sym typeface="+mn-ea"/>
            </a:endParaRPr>
          </a:p>
        </p:txBody>
      </p:sp>
      <p:sp>
        <p:nvSpPr>
          <p:cNvPr id="8" name="文本框 46"/>
          <p:cNvSpPr txBox="1">
            <a:spLocks noChangeArrowheads="1"/>
          </p:cNvSpPr>
          <p:nvPr/>
        </p:nvSpPr>
        <p:spPr bwMode="auto">
          <a:xfrm rot="21175089">
            <a:off x="7068124" y="2120929"/>
            <a:ext cx="505267" cy="169277"/>
          </a:xfrm>
          <a:prstGeom prst="rect">
            <a:avLst/>
          </a:prstGeom>
          <a:noFill/>
          <a:ln>
            <a:noFill/>
          </a:ln>
        </p:spPr>
        <p:txBody>
          <a:bodyPr wrap="none">
            <a:spAutoFit/>
          </a:bodyPr>
          <a:lstStyle>
            <a:lvl1pPr eaLnBrk="0" hangingPunct="0">
              <a:defRPr>
                <a:solidFill>
                  <a:schemeClr val="tx1"/>
                </a:solidFill>
                <a:latin typeface="Calibri" panose="020F0502020204030204" charset="0"/>
                <a:ea typeface="宋体" panose="02010600030101010101" pitchFamily="2" charset="-122"/>
              </a:defRPr>
            </a:lvl1pPr>
            <a:lvl2pPr eaLnBrk="0" hangingPunct="0">
              <a:defRPr>
                <a:solidFill>
                  <a:schemeClr val="tx1"/>
                </a:solidFill>
                <a:latin typeface="Calibri" panose="020F0502020204030204" charset="0"/>
                <a:ea typeface="宋体" panose="02010600030101010101" pitchFamily="2" charset="-122"/>
              </a:defRPr>
            </a:lvl2pPr>
            <a:lvl3pPr eaLnBrk="0" hangingPunct="0">
              <a:defRPr>
                <a:solidFill>
                  <a:schemeClr val="tx1"/>
                </a:solidFill>
                <a:latin typeface="Calibri" panose="020F0502020204030204" charset="0"/>
                <a:ea typeface="宋体" panose="02010600030101010101" pitchFamily="2" charset="-122"/>
              </a:defRPr>
            </a:lvl3pPr>
            <a:lvl4pPr eaLnBrk="0" hangingPunct="0">
              <a:defRPr>
                <a:solidFill>
                  <a:schemeClr val="tx1"/>
                </a:solidFill>
                <a:latin typeface="Calibri" panose="020F0502020204030204" charset="0"/>
                <a:ea typeface="宋体" panose="02010600030101010101" pitchFamily="2" charset="-122"/>
              </a:defRPr>
            </a:lvl4pPr>
            <a:lvl5pPr eaLnBrk="0" hangingPunct="0">
              <a:defRPr>
                <a:solidFill>
                  <a:schemeClr val="tx1"/>
                </a:solidFill>
                <a:latin typeface="Calibri" panose="020F050202020403020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a:defRPr/>
            </a:pPr>
            <a:r>
              <a:rPr lang="zh-CN" altLang="zh-CN" sz="500" b="1">
                <a:solidFill>
                  <a:schemeClr val="bg1">
                    <a:lumMod val="95000"/>
                  </a:schemeClr>
                </a:solidFill>
                <a:latin typeface="Arial" panose="020B0604020202020204" pitchFamily="34" charset="0"/>
                <a:sym typeface="+mn-ea"/>
              </a:rPr>
              <a:t>状元成才路</a:t>
            </a:r>
            <a:endParaRPr lang="zh-CN" altLang="zh-CN" sz="500" b="1">
              <a:solidFill>
                <a:schemeClr val="bg1">
                  <a:lumMod val="95000"/>
                </a:schemeClr>
              </a:solidFill>
              <a:latin typeface="Arial" panose="020B0604020202020204" pitchFamily="34" charset="0"/>
              <a:sym typeface="+mn-ea"/>
            </a:endParaRPr>
          </a:p>
        </p:txBody>
      </p:sp>
      <p:sp>
        <p:nvSpPr>
          <p:cNvPr id="9" name="文本框 47"/>
          <p:cNvSpPr txBox="1">
            <a:spLocks noChangeArrowheads="1"/>
          </p:cNvSpPr>
          <p:nvPr/>
        </p:nvSpPr>
        <p:spPr bwMode="auto">
          <a:xfrm rot="17449134">
            <a:off x="7656293" y="3360238"/>
            <a:ext cx="505267" cy="169277"/>
          </a:xfrm>
          <a:prstGeom prst="rect">
            <a:avLst/>
          </a:prstGeom>
          <a:noFill/>
          <a:ln>
            <a:noFill/>
          </a:ln>
        </p:spPr>
        <p:txBody>
          <a:bodyPr wrap="none">
            <a:spAutoFit/>
          </a:bodyPr>
          <a:lstStyle>
            <a:lvl1pPr eaLnBrk="0" hangingPunct="0">
              <a:defRPr>
                <a:solidFill>
                  <a:schemeClr val="tx1"/>
                </a:solidFill>
                <a:latin typeface="Calibri" panose="020F0502020204030204" charset="0"/>
                <a:ea typeface="宋体" panose="02010600030101010101" pitchFamily="2" charset="-122"/>
              </a:defRPr>
            </a:lvl1pPr>
            <a:lvl2pPr eaLnBrk="0" hangingPunct="0">
              <a:defRPr>
                <a:solidFill>
                  <a:schemeClr val="tx1"/>
                </a:solidFill>
                <a:latin typeface="Calibri" panose="020F0502020204030204" charset="0"/>
                <a:ea typeface="宋体" panose="02010600030101010101" pitchFamily="2" charset="-122"/>
              </a:defRPr>
            </a:lvl2pPr>
            <a:lvl3pPr eaLnBrk="0" hangingPunct="0">
              <a:defRPr>
                <a:solidFill>
                  <a:schemeClr val="tx1"/>
                </a:solidFill>
                <a:latin typeface="Calibri" panose="020F0502020204030204" charset="0"/>
                <a:ea typeface="宋体" panose="02010600030101010101" pitchFamily="2" charset="-122"/>
              </a:defRPr>
            </a:lvl3pPr>
            <a:lvl4pPr eaLnBrk="0" hangingPunct="0">
              <a:defRPr>
                <a:solidFill>
                  <a:schemeClr val="tx1"/>
                </a:solidFill>
                <a:latin typeface="Calibri" panose="020F0502020204030204" charset="0"/>
                <a:ea typeface="宋体" panose="02010600030101010101" pitchFamily="2" charset="-122"/>
              </a:defRPr>
            </a:lvl4pPr>
            <a:lvl5pPr eaLnBrk="0" hangingPunct="0">
              <a:defRPr>
                <a:solidFill>
                  <a:schemeClr val="tx1"/>
                </a:solidFill>
                <a:latin typeface="Calibri" panose="020F050202020403020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a:defRPr/>
            </a:pPr>
            <a:r>
              <a:rPr lang="zh-CN" altLang="zh-CN" sz="500" b="1" dirty="0">
                <a:solidFill>
                  <a:schemeClr val="bg1">
                    <a:lumMod val="95000"/>
                  </a:schemeClr>
                </a:solidFill>
                <a:latin typeface="Arial" panose="020B0604020202020204" pitchFamily="34" charset="0"/>
                <a:sym typeface="+mn-ea"/>
              </a:rPr>
              <a:t>状元成才路</a:t>
            </a:r>
            <a:endParaRPr lang="zh-CN" altLang="zh-CN" sz="500" b="1" dirty="0">
              <a:solidFill>
                <a:schemeClr val="bg1">
                  <a:lumMod val="95000"/>
                </a:schemeClr>
              </a:solidFill>
              <a:latin typeface="Arial" panose="020B0604020202020204" pitchFamily="34" charset="0"/>
              <a:sym typeface="+mn-ea"/>
            </a:endParaRPr>
          </a:p>
        </p:txBody>
      </p:sp>
      <p:sp>
        <p:nvSpPr>
          <p:cNvPr id="10" name="文本框 49"/>
          <p:cNvSpPr txBox="1">
            <a:spLocks noChangeArrowheads="1"/>
          </p:cNvSpPr>
          <p:nvPr/>
        </p:nvSpPr>
        <p:spPr bwMode="auto">
          <a:xfrm rot="657351">
            <a:off x="8406385" y="1824596"/>
            <a:ext cx="505267" cy="169277"/>
          </a:xfrm>
          <a:prstGeom prst="rect">
            <a:avLst/>
          </a:prstGeom>
          <a:noFill/>
          <a:ln>
            <a:noFill/>
          </a:ln>
        </p:spPr>
        <p:txBody>
          <a:bodyPr wrap="none">
            <a:spAutoFit/>
          </a:bodyPr>
          <a:lstStyle>
            <a:lvl1pPr eaLnBrk="0" hangingPunct="0">
              <a:defRPr>
                <a:solidFill>
                  <a:schemeClr val="tx1"/>
                </a:solidFill>
                <a:latin typeface="Calibri" panose="020F0502020204030204" charset="0"/>
                <a:ea typeface="宋体" panose="02010600030101010101" pitchFamily="2" charset="-122"/>
              </a:defRPr>
            </a:lvl1pPr>
            <a:lvl2pPr eaLnBrk="0" hangingPunct="0">
              <a:defRPr>
                <a:solidFill>
                  <a:schemeClr val="tx1"/>
                </a:solidFill>
                <a:latin typeface="Calibri" panose="020F0502020204030204" charset="0"/>
                <a:ea typeface="宋体" panose="02010600030101010101" pitchFamily="2" charset="-122"/>
              </a:defRPr>
            </a:lvl2pPr>
            <a:lvl3pPr eaLnBrk="0" hangingPunct="0">
              <a:defRPr>
                <a:solidFill>
                  <a:schemeClr val="tx1"/>
                </a:solidFill>
                <a:latin typeface="Calibri" panose="020F0502020204030204" charset="0"/>
                <a:ea typeface="宋体" panose="02010600030101010101" pitchFamily="2" charset="-122"/>
              </a:defRPr>
            </a:lvl3pPr>
            <a:lvl4pPr eaLnBrk="0" hangingPunct="0">
              <a:defRPr>
                <a:solidFill>
                  <a:schemeClr val="tx1"/>
                </a:solidFill>
                <a:latin typeface="Calibri" panose="020F0502020204030204" charset="0"/>
                <a:ea typeface="宋体" panose="02010600030101010101" pitchFamily="2" charset="-122"/>
              </a:defRPr>
            </a:lvl4pPr>
            <a:lvl5pPr eaLnBrk="0" hangingPunct="0">
              <a:defRPr>
                <a:solidFill>
                  <a:schemeClr val="tx1"/>
                </a:solidFill>
                <a:latin typeface="Calibri" panose="020F050202020403020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a:defRPr/>
            </a:pPr>
            <a:r>
              <a:rPr lang="zh-CN" altLang="zh-CN" sz="500" b="1" dirty="0">
                <a:solidFill>
                  <a:schemeClr val="bg1">
                    <a:lumMod val="95000"/>
                  </a:schemeClr>
                </a:solidFill>
                <a:latin typeface="Arial" panose="020B0604020202020204" pitchFamily="34" charset="0"/>
                <a:sym typeface="+mn-ea"/>
              </a:rPr>
              <a:t>状元成才路</a:t>
            </a:r>
            <a:endParaRPr lang="zh-CN" altLang="zh-CN" sz="500" b="1" dirty="0">
              <a:solidFill>
                <a:schemeClr val="bg1">
                  <a:lumMod val="95000"/>
                </a:schemeClr>
              </a:solidFill>
              <a:latin typeface="Arial" panose="020B0604020202020204" pitchFamily="34" charset="0"/>
              <a:sym typeface="+mn-ea"/>
            </a:endParaRPr>
          </a:p>
        </p:txBody>
      </p:sp>
      <p:sp>
        <p:nvSpPr>
          <p:cNvPr id="11" name="文本框 50"/>
          <p:cNvSpPr txBox="1">
            <a:spLocks noChangeArrowheads="1"/>
          </p:cNvSpPr>
          <p:nvPr/>
        </p:nvSpPr>
        <p:spPr bwMode="auto">
          <a:xfrm rot="1480325">
            <a:off x="7391974" y="1687012"/>
            <a:ext cx="505267" cy="169277"/>
          </a:xfrm>
          <a:prstGeom prst="rect">
            <a:avLst/>
          </a:prstGeom>
          <a:noFill/>
          <a:ln>
            <a:noFill/>
          </a:ln>
        </p:spPr>
        <p:txBody>
          <a:bodyPr wrap="none">
            <a:spAutoFit/>
          </a:bodyPr>
          <a:lstStyle>
            <a:lvl1pPr eaLnBrk="0" hangingPunct="0">
              <a:defRPr>
                <a:solidFill>
                  <a:schemeClr val="tx1"/>
                </a:solidFill>
                <a:latin typeface="Calibri" panose="020F0502020204030204" charset="0"/>
                <a:ea typeface="宋体" panose="02010600030101010101" pitchFamily="2" charset="-122"/>
              </a:defRPr>
            </a:lvl1pPr>
            <a:lvl2pPr eaLnBrk="0" hangingPunct="0">
              <a:defRPr>
                <a:solidFill>
                  <a:schemeClr val="tx1"/>
                </a:solidFill>
                <a:latin typeface="Calibri" panose="020F0502020204030204" charset="0"/>
                <a:ea typeface="宋体" panose="02010600030101010101" pitchFamily="2" charset="-122"/>
              </a:defRPr>
            </a:lvl2pPr>
            <a:lvl3pPr eaLnBrk="0" hangingPunct="0">
              <a:defRPr>
                <a:solidFill>
                  <a:schemeClr val="tx1"/>
                </a:solidFill>
                <a:latin typeface="Calibri" panose="020F0502020204030204" charset="0"/>
                <a:ea typeface="宋体" panose="02010600030101010101" pitchFamily="2" charset="-122"/>
              </a:defRPr>
            </a:lvl3pPr>
            <a:lvl4pPr eaLnBrk="0" hangingPunct="0">
              <a:defRPr>
                <a:solidFill>
                  <a:schemeClr val="tx1"/>
                </a:solidFill>
                <a:latin typeface="Calibri" panose="020F0502020204030204" charset="0"/>
                <a:ea typeface="宋体" panose="02010600030101010101" pitchFamily="2" charset="-122"/>
              </a:defRPr>
            </a:lvl4pPr>
            <a:lvl5pPr eaLnBrk="0" hangingPunct="0">
              <a:defRPr>
                <a:solidFill>
                  <a:schemeClr val="tx1"/>
                </a:solidFill>
                <a:latin typeface="Calibri" panose="020F050202020403020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a:defRPr/>
            </a:pPr>
            <a:r>
              <a:rPr lang="zh-CN" altLang="zh-CN" sz="500" b="1">
                <a:solidFill>
                  <a:schemeClr val="bg1">
                    <a:lumMod val="95000"/>
                  </a:schemeClr>
                </a:solidFill>
                <a:latin typeface="Arial" panose="020B0604020202020204" pitchFamily="34" charset="0"/>
                <a:sym typeface="+mn-ea"/>
              </a:rPr>
              <a:t>状元成才路</a:t>
            </a:r>
            <a:endParaRPr lang="zh-CN" altLang="zh-CN" sz="500" b="1">
              <a:solidFill>
                <a:schemeClr val="bg1">
                  <a:lumMod val="95000"/>
                </a:schemeClr>
              </a:solidFill>
              <a:latin typeface="Arial" panose="020B0604020202020204" pitchFamily="34" charset="0"/>
              <a:sym typeface="+mn-ea"/>
            </a:endParaRPr>
          </a:p>
        </p:txBody>
      </p:sp>
      <p:sp>
        <p:nvSpPr>
          <p:cNvPr id="12" name="文本框 51"/>
          <p:cNvSpPr txBox="1">
            <a:spLocks noChangeArrowheads="1"/>
          </p:cNvSpPr>
          <p:nvPr/>
        </p:nvSpPr>
        <p:spPr bwMode="auto">
          <a:xfrm rot="16249134">
            <a:off x="8367493" y="3648104"/>
            <a:ext cx="505267" cy="169277"/>
          </a:xfrm>
          <a:prstGeom prst="rect">
            <a:avLst/>
          </a:prstGeom>
          <a:noFill/>
          <a:ln>
            <a:noFill/>
          </a:ln>
        </p:spPr>
        <p:txBody>
          <a:bodyPr wrap="none">
            <a:spAutoFit/>
          </a:bodyPr>
          <a:lstStyle>
            <a:lvl1pPr eaLnBrk="0" hangingPunct="0">
              <a:defRPr>
                <a:solidFill>
                  <a:schemeClr val="tx1"/>
                </a:solidFill>
                <a:latin typeface="Calibri" panose="020F0502020204030204" charset="0"/>
                <a:ea typeface="宋体" panose="02010600030101010101" pitchFamily="2" charset="-122"/>
              </a:defRPr>
            </a:lvl1pPr>
            <a:lvl2pPr eaLnBrk="0" hangingPunct="0">
              <a:defRPr>
                <a:solidFill>
                  <a:schemeClr val="tx1"/>
                </a:solidFill>
                <a:latin typeface="Calibri" panose="020F0502020204030204" charset="0"/>
                <a:ea typeface="宋体" panose="02010600030101010101" pitchFamily="2" charset="-122"/>
              </a:defRPr>
            </a:lvl2pPr>
            <a:lvl3pPr eaLnBrk="0" hangingPunct="0">
              <a:defRPr>
                <a:solidFill>
                  <a:schemeClr val="tx1"/>
                </a:solidFill>
                <a:latin typeface="Calibri" panose="020F0502020204030204" charset="0"/>
                <a:ea typeface="宋体" panose="02010600030101010101" pitchFamily="2" charset="-122"/>
              </a:defRPr>
            </a:lvl3pPr>
            <a:lvl4pPr eaLnBrk="0" hangingPunct="0">
              <a:defRPr>
                <a:solidFill>
                  <a:schemeClr val="tx1"/>
                </a:solidFill>
                <a:latin typeface="Calibri" panose="020F0502020204030204" charset="0"/>
                <a:ea typeface="宋体" panose="02010600030101010101" pitchFamily="2" charset="-122"/>
              </a:defRPr>
            </a:lvl4pPr>
            <a:lvl5pPr eaLnBrk="0" hangingPunct="0">
              <a:defRPr>
                <a:solidFill>
                  <a:schemeClr val="tx1"/>
                </a:solidFill>
                <a:latin typeface="Calibri" panose="020F050202020403020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a:defRPr/>
            </a:pPr>
            <a:r>
              <a:rPr lang="zh-CN" altLang="zh-CN" sz="500" b="1" dirty="0">
                <a:solidFill>
                  <a:schemeClr val="bg1">
                    <a:lumMod val="95000"/>
                  </a:schemeClr>
                </a:solidFill>
                <a:latin typeface="Arial" panose="020B0604020202020204" pitchFamily="34" charset="0"/>
                <a:sym typeface="+mn-ea"/>
              </a:rPr>
              <a:t>状元成才路</a:t>
            </a:r>
            <a:endParaRPr lang="zh-CN" altLang="zh-CN" sz="500" b="1" dirty="0">
              <a:solidFill>
                <a:schemeClr val="bg1">
                  <a:lumMod val="95000"/>
                </a:schemeClr>
              </a:solidFill>
              <a:latin typeface="Arial" panose="020B0604020202020204" pitchFamily="34" charset="0"/>
              <a:sym typeface="+mn-ea"/>
            </a:endParaRPr>
          </a:p>
        </p:txBody>
      </p:sp>
      <p:sp>
        <p:nvSpPr>
          <p:cNvPr id="13" name="文本框 32"/>
          <p:cNvSpPr txBox="1">
            <a:spLocks noChangeArrowheads="1"/>
          </p:cNvSpPr>
          <p:nvPr/>
        </p:nvSpPr>
        <p:spPr bwMode="auto">
          <a:xfrm>
            <a:off x="3262314" y="4747685"/>
            <a:ext cx="505267" cy="169277"/>
          </a:xfrm>
          <a:prstGeom prst="rect">
            <a:avLst/>
          </a:prstGeom>
          <a:noFill/>
          <a:ln>
            <a:noFill/>
          </a:ln>
        </p:spPr>
        <p:txBody>
          <a:bodyPr wrap="none">
            <a:spAutoFit/>
          </a:bodyPr>
          <a:lstStyle>
            <a:lvl1pPr eaLnBrk="0" hangingPunct="0">
              <a:defRPr>
                <a:solidFill>
                  <a:schemeClr val="tx1"/>
                </a:solidFill>
                <a:latin typeface="Calibri" panose="020F0502020204030204" charset="0"/>
                <a:ea typeface="宋体" panose="02010600030101010101" pitchFamily="2" charset="-122"/>
              </a:defRPr>
            </a:lvl1pPr>
            <a:lvl2pPr eaLnBrk="0" hangingPunct="0">
              <a:defRPr>
                <a:solidFill>
                  <a:schemeClr val="tx1"/>
                </a:solidFill>
                <a:latin typeface="Calibri" panose="020F0502020204030204" charset="0"/>
                <a:ea typeface="宋体" panose="02010600030101010101" pitchFamily="2" charset="-122"/>
              </a:defRPr>
            </a:lvl2pPr>
            <a:lvl3pPr eaLnBrk="0" hangingPunct="0">
              <a:defRPr>
                <a:solidFill>
                  <a:schemeClr val="tx1"/>
                </a:solidFill>
                <a:latin typeface="Calibri" panose="020F0502020204030204" charset="0"/>
                <a:ea typeface="宋体" panose="02010600030101010101" pitchFamily="2" charset="-122"/>
              </a:defRPr>
            </a:lvl3pPr>
            <a:lvl4pPr eaLnBrk="0" hangingPunct="0">
              <a:defRPr>
                <a:solidFill>
                  <a:schemeClr val="tx1"/>
                </a:solidFill>
                <a:latin typeface="Calibri" panose="020F0502020204030204" charset="0"/>
                <a:ea typeface="宋体" panose="02010600030101010101" pitchFamily="2" charset="-122"/>
              </a:defRPr>
            </a:lvl4pPr>
            <a:lvl5pPr eaLnBrk="0" hangingPunct="0">
              <a:defRPr>
                <a:solidFill>
                  <a:schemeClr val="tx1"/>
                </a:solidFill>
                <a:latin typeface="Calibri" panose="020F050202020403020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a:defRPr/>
            </a:pPr>
            <a:r>
              <a:rPr lang="zh-CN" altLang="zh-CN" sz="500" dirty="0">
                <a:solidFill>
                  <a:schemeClr val="bg1">
                    <a:lumMod val="95000"/>
                  </a:schemeClr>
                </a:solidFill>
                <a:latin typeface="Arial" panose="020B0604020202020204" pitchFamily="34" charset="0"/>
                <a:sym typeface="+mn-ea"/>
              </a:rPr>
              <a:t>状元成才路</a:t>
            </a:r>
            <a:endParaRPr lang="zh-CN" altLang="zh-CN" sz="500" dirty="0">
              <a:solidFill>
                <a:schemeClr val="bg1">
                  <a:lumMod val="95000"/>
                </a:schemeClr>
              </a:solidFill>
              <a:latin typeface="Arial" panose="020B0604020202020204" pitchFamily="34" charset="0"/>
              <a:sym typeface="+mn-ea"/>
            </a:endParaRPr>
          </a:p>
        </p:txBody>
      </p:sp>
      <p:sp>
        <p:nvSpPr>
          <p:cNvPr id="14" name="文本框 34"/>
          <p:cNvSpPr txBox="1">
            <a:spLocks noChangeArrowheads="1"/>
          </p:cNvSpPr>
          <p:nvPr/>
        </p:nvSpPr>
        <p:spPr bwMode="auto">
          <a:xfrm rot="4149897">
            <a:off x="4462243" y="4692679"/>
            <a:ext cx="505267" cy="169277"/>
          </a:xfrm>
          <a:prstGeom prst="rect">
            <a:avLst/>
          </a:prstGeom>
          <a:noFill/>
          <a:ln>
            <a:noFill/>
          </a:ln>
        </p:spPr>
        <p:txBody>
          <a:bodyPr wrap="none">
            <a:spAutoFit/>
          </a:bodyPr>
          <a:lstStyle>
            <a:lvl1pPr eaLnBrk="0" hangingPunct="0">
              <a:defRPr>
                <a:solidFill>
                  <a:schemeClr val="tx1"/>
                </a:solidFill>
                <a:latin typeface="Calibri" panose="020F0502020204030204" charset="0"/>
                <a:ea typeface="宋体" panose="02010600030101010101" pitchFamily="2" charset="-122"/>
              </a:defRPr>
            </a:lvl1pPr>
            <a:lvl2pPr eaLnBrk="0" hangingPunct="0">
              <a:defRPr>
                <a:solidFill>
                  <a:schemeClr val="tx1"/>
                </a:solidFill>
                <a:latin typeface="Calibri" panose="020F0502020204030204" charset="0"/>
                <a:ea typeface="宋体" panose="02010600030101010101" pitchFamily="2" charset="-122"/>
              </a:defRPr>
            </a:lvl2pPr>
            <a:lvl3pPr eaLnBrk="0" hangingPunct="0">
              <a:defRPr>
                <a:solidFill>
                  <a:schemeClr val="tx1"/>
                </a:solidFill>
                <a:latin typeface="Calibri" panose="020F0502020204030204" charset="0"/>
                <a:ea typeface="宋体" panose="02010600030101010101" pitchFamily="2" charset="-122"/>
              </a:defRPr>
            </a:lvl3pPr>
            <a:lvl4pPr eaLnBrk="0" hangingPunct="0">
              <a:defRPr>
                <a:solidFill>
                  <a:schemeClr val="tx1"/>
                </a:solidFill>
                <a:latin typeface="Calibri" panose="020F0502020204030204" charset="0"/>
                <a:ea typeface="宋体" panose="02010600030101010101" pitchFamily="2" charset="-122"/>
              </a:defRPr>
            </a:lvl4pPr>
            <a:lvl5pPr eaLnBrk="0" hangingPunct="0">
              <a:defRPr>
                <a:solidFill>
                  <a:schemeClr val="tx1"/>
                </a:solidFill>
                <a:latin typeface="Calibri" panose="020F050202020403020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a:defRPr/>
            </a:pPr>
            <a:r>
              <a:rPr lang="zh-CN" altLang="zh-CN" sz="500" b="1" dirty="0">
                <a:solidFill>
                  <a:schemeClr val="bg1">
                    <a:lumMod val="95000"/>
                  </a:schemeClr>
                </a:solidFill>
                <a:latin typeface="Arial" panose="020B0604020202020204" pitchFamily="34" charset="0"/>
                <a:sym typeface="+mn-ea"/>
              </a:rPr>
              <a:t>状元成才路</a:t>
            </a:r>
            <a:endParaRPr lang="zh-CN" altLang="zh-CN" sz="500" b="1" dirty="0">
              <a:solidFill>
                <a:schemeClr val="bg1">
                  <a:lumMod val="95000"/>
                </a:schemeClr>
              </a:solidFill>
              <a:latin typeface="Arial" panose="020B0604020202020204" pitchFamily="34" charset="0"/>
              <a:sym typeface="+mn-ea"/>
            </a:endParaRPr>
          </a:p>
        </p:txBody>
      </p:sp>
      <p:sp>
        <p:nvSpPr>
          <p:cNvPr id="15" name="文本框 36"/>
          <p:cNvSpPr txBox="1">
            <a:spLocks noChangeArrowheads="1"/>
          </p:cNvSpPr>
          <p:nvPr/>
        </p:nvSpPr>
        <p:spPr bwMode="auto">
          <a:xfrm rot="20220000">
            <a:off x="3901060" y="1763212"/>
            <a:ext cx="505267" cy="169277"/>
          </a:xfrm>
          <a:prstGeom prst="rect">
            <a:avLst/>
          </a:prstGeom>
          <a:noFill/>
          <a:ln>
            <a:noFill/>
          </a:ln>
        </p:spPr>
        <p:txBody>
          <a:bodyPr wrap="none">
            <a:spAutoFit/>
          </a:bodyPr>
          <a:lstStyle>
            <a:lvl1pPr eaLnBrk="0" hangingPunct="0">
              <a:defRPr>
                <a:solidFill>
                  <a:schemeClr val="tx1"/>
                </a:solidFill>
                <a:latin typeface="Calibri" panose="020F0502020204030204" charset="0"/>
                <a:ea typeface="宋体" panose="02010600030101010101" pitchFamily="2" charset="-122"/>
              </a:defRPr>
            </a:lvl1pPr>
            <a:lvl2pPr eaLnBrk="0" hangingPunct="0">
              <a:defRPr>
                <a:solidFill>
                  <a:schemeClr val="tx1"/>
                </a:solidFill>
                <a:latin typeface="Calibri" panose="020F0502020204030204" charset="0"/>
                <a:ea typeface="宋体" panose="02010600030101010101" pitchFamily="2" charset="-122"/>
              </a:defRPr>
            </a:lvl2pPr>
            <a:lvl3pPr eaLnBrk="0" hangingPunct="0">
              <a:defRPr>
                <a:solidFill>
                  <a:schemeClr val="tx1"/>
                </a:solidFill>
                <a:latin typeface="Calibri" panose="020F0502020204030204" charset="0"/>
                <a:ea typeface="宋体" panose="02010600030101010101" pitchFamily="2" charset="-122"/>
              </a:defRPr>
            </a:lvl3pPr>
            <a:lvl4pPr eaLnBrk="0" hangingPunct="0">
              <a:defRPr>
                <a:solidFill>
                  <a:schemeClr val="tx1"/>
                </a:solidFill>
                <a:latin typeface="Calibri" panose="020F0502020204030204" charset="0"/>
                <a:ea typeface="宋体" panose="02010600030101010101" pitchFamily="2" charset="-122"/>
              </a:defRPr>
            </a:lvl4pPr>
            <a:lvl5pPr eaLnBrk="0" hangingPunct="0">
              <a:defRPr>
                <a:solidFill>
                  <a:schemeClr val="tx1"/>
                </a:solidFill>
                <a:latin typeface="Calibri" panose="020F050202020403020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a:defRPr/>
            </a:pPr>
            <a:r>
              <a:rPr lang="zh-CN" altLang="zh-CN" sz="500" b="1">
                <a:solidFill>
                  <a:schemeClr val="bg1">
                    <a:lumMod val="95000"/>
                  </a:schemeClr>
                </a:solidFill>
                <a:latin typeface="Arial" panose="020B0604020202020204" pitchFamily="34" charset="0"/>
                <a:sym typeface="+mn-ea"/>
              </a:rPr>
              <a:t>状元成才路</a:t>
            </a:r>
            <a:endParaRPr lang="zh-CN" altLang="zh-CN" sz="500" b="1">
              <a:solidFill>
                <a:schemeClr val="bg1">
                  <a:lumMod val="95000"/>
                </a:schemeClr>
              </a:solidFill>
              <a:latin typeface="Arial" panose="020B0604020202020204" pitchFamily="34" charset="0"/>
              <a:sym typeface="+mn-ea"/>
            </a:endParaRPr>
          </a:p>
        </p:txBody>
      </p:sp>
      <p:sp>
        <p:nvSpPr>
          <p:cNvPr id="16" name="文本框 37"/>
          <p:cNvSpPr txBox="1">
            <a:spLocks noChangeArrowheads="1"/>
          </p:cNvSpPr>
          <p:nvPr/>
        </p:nvSpPr>
        <p:spPr bwMode="auto">
          <a:xfrm rot="21420000">
            <a:off x="4131249" y="2766512"/>
            <a:ext cx="505267" cy="169277"/>
          </a:xfrm>
          <a:prstGeom prst="rect">
            <a:avLst/>
          </a:prstGeom>
          <a:noFill/>
          <a:ln>
            <a:noFill/>
          </a:ln>
        </p:spPr>
        <p:txBody>
          <a:bodyPr wrap="none">
            <a:spAutoFit/>
          </a:bodyPr>
          <a:lstStyle>
            <a:lvl1pPr eaLnBrk="0" hangingPunct="0">
              <a:defRPr>
                <a:solidFill>
                  <a:schemeClr val="tx1"/>
                </a:solidFill>
                <a:latin typeface="Calibri" panose="020F0502020204030204" charset="0"/>
                <a:ea typeface="宋体" panose="02010600030101010101" pitchFamily="2" charset="-122"/>
              </a:defRPr>
            </a:lvl1pPr>
            <a:lvl2pPr eaLnBrk="0" hangingPunct="0">
              <a:defRPr>
                <a:solidFill>
                  <a:schemeClr val="tx1"/>
                </a:solidFill>
                <a:latin typeface="Calibri" panose="020F0502020204030204" charset="0"/>
                <a:ea typeface="宋体" panose="02010600030101010101" pitchFamily="2" charset="-122"/>
              </a:defRPr>
            </a:lvl2pPr>
            <a:lvl3pPr eaLnBrk="0" hangingPunct="0">
              <a:defRPr>
                <a:solidFill>
                  <a:schemeClr val="tx1"/>
                </a:solidFill>
                <a:latin typeface="Calibri" panose="020F0502020204030204" charset="0"/>
                <a:ea typeface="宋体" panose="02010600030101010101" pitchFamily="2" charset="-122"/>
              </a:defRPr>
            </a:lvl3pPr>
            <a:lvl4pPr eaLnBrk="0" hangingPunct="0">
              <a:defRPr>
                <a:solidFill>
                  <a:schemeClr val="tx1"/>
                </a:solidFill>
                <a:latin typeface="Calibri" panose="020F0502020204030204" charset="0"/>
                <a:ea typeface="宋体" panose="02010600030101010101" pitchFamily="2" charset="-122"/>
              </a:defRPr>
            </a:lvl4pPr>
            <a:lvl5pPr eaLnBrk="0" hangingPunct="0">
              <a:defRPr>
                <a:solidFill>
                  <a:schemeClr val="tx1"/>
                </a:solidFill>
                <a:latin typeface="Calibri" panose="020F050202020403020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a:defRPr/>
            </a:pPr>
            <a:r>
              <a:rPr lang="zh-CN" altLang="zh-CN" sz="500" b="1" dirty="0">
                <a:solidFill>
                  <a:schemeClr val="bg1">
                    <a:lumMod val="95000"/>
                  </a:schemeClr>
                </a:solidFill>
                <a:latin typeface="Arial" panose="020B0604020202020204" pitchFamily="34" charset="0"/>
                <a:sym typeface="+mn-ea"/>
              </a:rPr>
              <a:t>状元成才路</a:t>
            </a:r>
            <a:endParaRPr lang="zh-CN" altLang="zh-CN" sz="500" b="1" dirty="0">
              <a:solidFill>
                <a:schemeClr val="bg1">
                  <a:lumMod val="95000"/>
                </a:schemeClr>
              </a:solidFill>
              <a:latin typeface="Arial" panose="020B0604020202020204" pitchFamily="34" charset="0"/>
              <a:sym typeface="+mn-ea"/>
            </a:endParaRPr>
          </a:p>
        </p:txBody>
      </p:sp>
      <p:sp>
        <p:nvSpPr>
          <p:cNvPr id="17" name="文本框 45"/>
          <p:cNvSpPr txBox="1">
            <a:spLocks noChangeArrowheads="1"/>
          </p:cNvSpPr>
          <p:nvPr/>
        </p:nvSpPr>
        <p:spPr bwMode="auto">
          <a:xfrm rot="20220000">
            <a:off x="4461449" y="1792846"/>
            <a:ext cx="505267" cy="169277"/>
          </a:xfrm>
          <a:prstGeom prst="rect">
            <a:avLst/>
          </a:prstGeom>
          <a:noFill/>
          <a:ln>
            <a:noFill/>
          </a:ln>
        </p:spPr>
        <p:txBody>
          <a:bodyPr wrap="none">
            <a:spAutoFit/>
          </a:bodyPr>
          <a:lstStyle>
            <a:lvl1pPr eaLnBrk="0" hangingPunct="0">
              <a:defRPr>
                <a:solidFill>
                  <a:schemeClr val="tx1"/>
                </a:solidFill>
                <a:latin typeface="Calibri" panose="020F0502020204030204" charset="0"/>
                <a:ea typeface="宋体" panose="02010600030101010101" pitchFamily="2" charset="-122"/>
              </a:defRPr>
            </a:lvl1pPr>
            <a:lvl2pPr eaLnBrk="0" hangingPunct="0">
              <a:defRPr>
                <a:solidFill>
                  <a:schemeClr val="tx1"/>
                </a:solidFill>
                <a:latin typeface="Calibri" panose="020F0502020204030204" charset="0"/>
                <a:ea typeface="宋体" panose="02010600030101010101" pitchFamily="2" charset="-122"/>
              </a:defRPr>
            </a:lvl2pPr>
            <a:lvl3pPr eaLnBrk="0" hangingPunct="0">
              <a:defRPr>
                <a:solidFill>
                  <a:schemeClr val="tx1"/>
                </a:solidFill>
                <a:latin typeface="Calibri" panose="020F0502020204030204" charset="0"/>
                <a:ea typeface="宋体" panose="02010600030101010101" pitchFamily="2" charset="-122"/>
              </a:defRPr>
            </a:lvl3pPr>
            <a:lvl4pPr eaLnBrk="0" hangingPunct="0">
              <a:defRPr>
                <a:solidFill>
                  <a:schemeClr val="tx1"/>
                </a:solidFill>
                <a:latin typeface="Calibri" panose="020F0502020204030204" charset="0"/>
                <a:ea typeface="宋体" panose="02010600030101010101" pitchFamily="2" charset="-122"/>
              </a:defRPr>
            </a:lvl4pPr>
            <a:lvl5pPr eaLnBrk="0" hangingPunct="0">
              <a:defRPr>
                <a:solidFill>
                  <a:schemeClr val="tx1"/>
                </a:solidFill>
                <a:latin typeface="Calibri" panose="020F050202020403020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a:defRPr/>
            </a:pPr>
            <a:r>
              <a:rPr lang="zh-CN" altLang="zh-CN" sz="500" b="1">
                <a:solidFill>
                  <a:schemeClr val="bg1">
                    <a:lumMod val="95000"/>
                  </a:schemeClr>
                </a:solidFill>
                <a:latin typeface="Arial" panose="020B0604020202020204" pitchFamily="34" charset="0"/>
                <a:sym typeface="+mn-ea"/>
              </a:rPr>
              <a:t>状元成才路</a:t>
            </a:r>
            <a:endParaRPr lang="zh-CN" altLang="zh-CN" sz="500" b="1">
              <a:solidFill>
                <a:schemeClr val="bg1">
                  <a:lumMod val="95000"/>
                </a:schemeClr>
              </a:solidFill>
              <a:latin typeface="Arial" panose="020B0604020202020204" pitchFamily="34" charset="0"/>
              <a:sym typeface="+mn-ea"/>
            </a:endParaRPr>
          </a:p>
        </p:txBody>
      </p:sp>
      <p:sp>
        <p:nvSpPr>
          <p:cNvPr id="18" name="文本框 46"/>
          <p:cNvSpPr txBox="1">
            <a:spLocks noChangeArrowheads="1"/>
          </p:cNvSpPr>
          <p:nvPr/>
        </p:nvSpPr>
        <p:spPr bwMode="auto">
          <a:xfrm rot="20220000">
            <a:off x="4831335" y="2078596"/>
            <a:ext cx="505267" cy="169277"/>
          </a:xfrm>
          <a:prstGeom prst="rect">
            <a:avLst/>
          </a:prstGeom>
          <a:noFill/>
          <a:ln>
            <a:noFill/>
          </a:ln>
        </p:spPr>
        <p:txBody>
          <a:bodyPr wrap="none">
            <a:spAutoFit/>
          </a:bodyPr>
          <a:lstStyle>
            <a:lvl1pPr eaLnBrk="0" hangingPunct="0">
              <a:defRPr>
                <a:solidFill>
                  <a:schemeClr val="tx1"/>
                </a:solidFill>
                <a:latin typeface="Calibri" panose="020F0502020204030204" charset="0"/>
                <a:ea typeface="宋体" panose="02010600030101010101" pitchFamily="2" charset="-122"/>
              </a:defRPr>
            </a:lvl1pPr>
            <a:lvl2pPr eaLnBrk="0" hangingPunct="0">
              <a:defRPr>
                <a:solidFill>
                  <a:schemeClr val="tx1"/>
                </a:solidFill>
                <a:latin typeface="Calibri" panose="020F0502020204030204" charset="0"/>
                <a:ea typeface="宋体" panose="02010600030101010101" pitchFamily="2" charset="-122"/>
              </a:defRPr>
            </a:lvl2pPr>
            <a:lvl3pPr eaLnBrk="0" hangingPunct="0">
              <a:defRPr>
                <a:solidFill>
                  <a:schemeClr val="tx1"/>
                </a:solidFill>
                <a:latin typeface="Calibri" panose="020F0502020204030204" charset="0"/>
                <a:ea typeface="宋体" panose="02010600030101010101" pitchFamily="2" charset="-122"/>
              </a:defRPr>
            </a:lvl3pPr>
            <a:lvl4pPr eaLnBrk="0" hangingPunct="0">
              <a:defRPr>
                <a:solidFill>
                  <a:schemeClr val="tx1"/>
                </a:solidFill>
                <a:latin typeface="Calibri" panose="020F0502020204030204" charset="0"/>
                <a:ea typeface="宋体" panose="02010600030101010101" pitchFamily="2" charset="-122"/>
              </a:defRPr>
            </a:lvl4pPr>
            <a:lvl5pPr eaLnBrk="0" hangingPunct="0">
              <a:defRPr>
                <a:solidFill>
                  <a:schemeClr val="tx1"/>
                </a:solidFill>
                <a:latin typeface="Calibri" panose="020F050202020403020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a:defRPr/>
            </a:pPr>
            <a:r>
              <a:rPr lang="zh-CN" altLang="zh-CN" sz="500" b="1">
                <a:solidFill>
                  <a:schemeClr val="bg1">
                    <a:lumMod val="95000"/>
                  </a:schemeClr>
                </a:solidFill>
                <a:latin typeface="Arial" panose="020B0604020202020204" pitchFamily="34" charset="0"/>
                <a:sym typeface="+mn-ea"/>
              </a:rPr>
              <a:t>状元成才路</a:t>
            </a:r>
            <a:endParaRPr lang="zh-CN" altLang="zh-CN" sz="500" b="1">
              <a:solidFill>
                <a:schemeClr val="bg1">
                  <a:lumMod val="95000"/>
                </a:schemeClr>
              </a:solidFill>
              <a:latin typeface="Arial" panose="020B0604020202020204" pitchFamily="34" charset="0"/>
              <a:sym typeface="+mn-ea"/>
            </a:endParaRPr>
          </a:p>
        </p:txBody>
      </p:sp>
      <p:sp>
        <p:nvSpPr>
          <p:cNvPr id="19" name="文本框 47"/>
          <p:cNvSpPr txBox="1">
            <a:spLocks noChangeArrowheads="1"/>
          </p:cNvSpPr>
          <p:nvPr/>
        </p:nvSpPr>
        <p:spPr bwMode="auto">
          <a:xfrm rot="21420000">
            <a:off x="5064699" y="3007812"/>
            <a:ext cx="505267" cy="169277"/>
          </a:xfrm>
          <a:prstGeom prst="rect">
            <a:avLst/>
          </a:prstGeom>
          <a:noFill/>
          <a:ln>
            <a:noFill/>
          </a:ln>
        </p:spPr>
        <p:txBody>
          <a:bodyPr wrap="none">
            <a:spAutoFit/>
          </a:bodyPr>
          <a:lstStyle>
            <a:lvl1pPr eaLnBrk="0" hangingPunct="0">
              <a:defRPr>
                <a:solidFill>
                  <a:schemeClr val="tx1"/>
                </a:solidFill>
                <a:latin typeface="Calibri" panose="020F0502020204030204" charset="0"/>
                <a:ea typeface="宋体" panose="02010600030101010101" pitchFamily="2" charset="-122"/>
              </a:defRPr>
            </a:lvl1pPr>
            <a:lvl2pPr eaLnBrk="0" hangingPunct="0">
              <a:defRPr>
                <a:solidFill>
                  <a:schemeClr val="tx1"/>
                </a:solidFill>
                <a:latin typeface="Calibri" panose="020F0502020204030204" charset="0"/>
                <a:ea typeface="宋体" panose="02010600030101010101" pitchFamily="2" charset="-122"/>
              </a:defRPr>
            </a:lvl2pPr>
            <a:lvl3pPr eaLnBrk="0" hangingPunct="0">
              <a:defRPr>
                <a:solidFill>
                  <a:schemeClr val="tx1"/>
                </a:solidFill>
                <a:latin typeface="Calibri" panose="020F0502020204030204" charset="0"/>
                <a:ea typeface="宋体" panose="02010600030101010101" pitchFamily="2" charset="-122"/>
              </a:defRPr>
            </a:lvl3pPr>
            <a:lvl4pPr eaLnBrk="0" hangingPunct="0">
              <a:defRPr>
                <a:solidFill>
                  <a:schemeClr val="tx1"/>
                </a:solidFill>
                <a:latin typeface="Calibri" panose="020F0502020204030204" charset="0"/>
                <a:ea typeface="宋体" panose="02010600030101010101" pitchFamily="2" charset="-122"/>
              </a:defRPr>
            </a:lvl4pPr>
            <a:lvl5pPr eaLnBrk="0" hangingPunct="0">
              <a:defRPr>
                <a:solidFill>
                  <a:schemeClr val="tx1"/>
                </a:solidFill>
                <a:latin typeface="Calibri" panose="020F050202020403020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a:defRPr/>
            </a:pPr>
            <a:r>
              <a:rPr lang="zh-CN" altLang="zh-CN" sz="500" b="1" dirty="0">
                <a:solidFill>
                  <a:schemeClr val="bg1">
                    <a:lumMod val="95000"/>
                  </a:schemeClr>
                </a:solidFill>
                <a:latin typeface="Arial" panose="020B0604020202020204" pitchFamily="34" charset="0"/>
                <a:sym typeface="+mn-ea"/>
              </a:rPr>
              <a:t>状元成才路</a:t>
            </a:r>
            <a:endParaRPr lang="zh-CN" altLang="zh-CN" sz="500" b="1" dirty="0">
              <a:solidFill>
                <a:schemeClr val="bg1">
                  <a:lumMod val="95000"/>
                </a:schemeClr>
              </a:solidFill>
              <a:latin typeface="Arial" panose="020B0604020202020204" pitchFamily="34" charset="0"/>
              <a:sym typeface="+mn-ea"/>
            </a:endParaRPr>
          </a:p>
        </p:txBody>
      </p:sp>
      <p:sp>
        <p:nvSpPr>
          <p:cNvPr id="20" name="文本框 49"/>
          <p:cNvSpPr txBox="1">
            <a:spLocks noChangeArrowheads="1"/>
          </p:cNvSpPr>
          <p:nvPr/>
        </p:nvSpPr>
        <p:spPr bwMode="auto">
          <a:xfrm rot="16249134">
            <a:off x="6311679" y="2841654"/>
            <a:ext cx="505267" cy="169277"/>
          </a:xfrm>
          <a:prstGeom prst="rect">
            <a:avLst/>
          </a:prstGeom>
          <a:noFill/>
          <a:ln>
            <a:noFill/>
          </a:ln>
        </p:spPr>
        <p:txBody>
          <a:bodyPr wrap="none">
            <a:spAutoFit/>
          </a:bodyPr>
          <a:lstStyle>
            <a:lvl1pPr eaLnBrk="0" hangingPunct="0">
              <a:defRPr>
                <a:solidFill>
                  <a:schemeClr val="tx1"/>
                </a:solidFill>
                <a:latin typeface="Calibri" panose="020F0502020204030204" charset="0"/>
                <a:ea typeface="宋体" panose="02010600030101010101" pitchFamily="2" charset="-122"/>
              </a:defRPr>
            </a:lvl1pPr>
            <a:lvl2pPr eaLnBrk="0" hangingPunct="0">
              <a:defRPr>
                <a:solidFill>
                  <a:schemeClr val="tx1"/>
                </a:solidFill>
                <a:latin typeface="Calibri" panose="020F0502020204030204" charset="0"/>
                <a:ea typeface="宋体" panose="02010600030101010101" pitchFamily="2" charset="-122"/>
              </a:defRPr>
            </a:lvl2pPr>
            <a:lvl3pPr eaLnBrk="0" hangingPunct="0">
              <a:defRPr>
                <a:solidFill>
                  <a:schemeClr val="tx1"/>
                </a:solidFill>
                <a:latin typeface="Calibri" panose="020F0502020204030204" charset="0"/>
                <a:ea typeface="宋体" panose="02010600030101010101" pitchFamily="2" charset="-122"/>
              </a:defRPr>
            </a:lvl3pPr>
            <a:lvl4pPr eaLnBrk="0" hangingPunct="0">
              <a:defRPr>
                <a:solidFill>
                  <a:schemeClr val="tx1"/>
                </a:solidFill>
                <a:latin typeface="Calibri" panose="020F0502020204030204" charset="0"/>
                <a:ea typeface="宋体" panose="02010600030101010101" pitchFamily="2" charset="-122"/>
              </a:defRPr>
            </a:lvl4pPr>
            <a:lvl5pPr eaLnBrk="0" hangingPunct="0">
              <a:defRPr>
                <a:solidFill>
                  <a:schemeClr val="tx1"/>
                </a:solidFill>
                <a:latin typeface="Calibri" panose="020F050202020403020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a:defRPr/>
            </a:pPr>
            <a:r>
              <a:rPr lang="zh-CN" altLang="zh-CN" sz="500" b="1" dirty="0">
                <a:solidFill>
                  <a:schemeClr val="bg1">
                    <a:lumMod val="95000"/>
                  </a:schemeClr>
                </a:solidFill>
                <a:latin typeface="Arial" panose="020B0604020202020204" pitchFamily="34" charset="0"/>
                <a:sym typeface="+mn-ea"/>
              </a:rPr>
              <a:t>状元成才路</a:t>
            </a:r>
            <a:endParaRPr lang="zh-CN" altLang="zh-CN" sz="500" b="1" dirty="0">
              <a:solidFill>
                <a:schemeClr val="bg1">
                  <a:lumMod val="95000"/>
                </a:schemeClr>
              </a:solidFill>
              <a:latin typeface="Arial" panose="020B0604020202020204" pitchFamily="34" charset="0"/>
              <a:sym typeface="+mn-ea"/>
            </a:endParaRPr>
          </a:p>
        </p:txBody>
      </p:sp>
      <p:sp>
        <p:nvSpPr>
          <p:cNvPr id="21" name="文本框 50"/>
          <p:cNvSpPr txBox="1">
            <a:spLocks noChangeArrowheads="1"/>
          </p:cNvSpPr>
          <p:nvPr/>
        </p:nvSpPr>
        <p:spPr bwMode="auto">
          <a:xfrm rot="21429897">
            <a:off x="5590160" y="3481946"/>
            <a:ext cx="505267" cy="169277"/>
          </a:xfrm>
          <a:prstGeom prst="rect">
            <a:avLst/>
          </a:prstGeom>
          <a:noFill/>
          <a:ln>
            <a:noFill/>
          </a:ln>
        </p:spPr>
        <p:txBody>
          <a:bodyPr wrap="none">
            <a:spAutoFit/>
          </a:bodyPr>
          <a:lstStyle>
            <a:lvl1pPr eaLnBrk="0" hangingPunct="0">
              <a:defRPr>
                <a:solidFill>
                  <a:schemeClr val="tx1"/>
                </a:solidFill>
                <a:latin typeface="Calibri" panose="020F0502020204030204" charset="0"/>
                <a:ea typeface="宋体" panose="02010600030101010101" pitchFamily="2" charset="-122"/>
              </a:defRPr>
            </a:lvl1pPr>
            <a:lvl2pPr eaLnBrk="0" hangingPunct="0">
              <a:defRPr>
                <a:solidFill>
                  <a:schemeClr val="tx1"/>
                </a:solidFill>
                <a:latin typeface="Calibri" panose="020F0502020204030204" charset="0"/>
                <a:ea typeface="宋体" panose="02010600030101010101" pitchFamily="2" charset="-122"/>
              </a:defRPr>
            </a:lvl2pPr>
            <a:lvl3pPr eaLnBrk="0" hangingPunct="0">
              <a:defRPr>
                <a:solidFill>
                  <a:schemeClr val="tx1"/>
                </a:solidFill>
                <a:latin typeface="Calibri" panose="020F0502020204030204" charset="0"/>
                <a:ea typeface="宋体" panose="02010600030101010101" pitchFamily="2" charset="-122"/>
              </a:defRPr>
            </a:lvl3pPr>
            <a:lvl4pPr eaLnBrk="0" hangingPunct="0">
              <a:defRPr>
                <a:solidFill>
                  <a:schemeClr val="tx1"/>
                </a:solidFill>
                <a:latin typeface="Calibri" panose="020F0502020204030204" charset="0"/>
                <a:ea typeface="宋体" panose="02010600030101010101" pitchFamily="2" charset="-122"/>
              </a:defRPr>
            </a:lvl4pPr>
            <a:lvl5pPr eaLnBrk="0" hangingPunct="0">
              <a:defRPr>
                <a:solidFill>
                  <a:schemeClr val="tx1"/>
                </a:solidFill>
                <a:latin typeface="Calibri" panose="020F050202020403020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a:defRPr/>
            </a:pPr>
            <a:r>
              <a:rPr lang="zh-CN" altLang="zh-CN" sz="500" b="1">
                <a:solidFill>
                  <a:schemeClr val="bg1">
                    <a:lumMod val="95000"/>
                  </a:schemeClr>
                </a:solidFill>
                <a:latin typeface="Arial" panose="020B0604020202020204" pitchFamily="34" charset="0"/>
                <a:sym typeface="+mn-ea"/>
              </a:rPr>
              <a:t>状元成才路</a:t>
            </a:r>
            <a:endParaRPr lang="zh-CN" altLang="zh-CN" sz="500" b="1">
              <a:solidFill>
                <a:schemeClr val="bg1">
                  <a:lumMod val="95000"/>
                </a:schemeClr>
              </a:solidFill>
              <a:latin typeface="Arial" panose="020B0604020202020204" pitchFamily="34" charset="0"/>
              <a:sym typeface="+mn-ea"/>
            </a:endParaRPr>
          </a:p>
        </p:txBody>
      </p:sp>
      <p:sp>
        <p:nvSpPr>
          <p:cNvPr id="22" name="文本框 51"/>
          <p:cNvSpPr txBox="1">
            <a:spLocks noChangeArrowheads="1"/>
          </p:cNvSpPr>
          <p:nvPr/>
        </p:nvSpPr>
        <p:spPr bwMode="auto">
          <a:xfrm rot="16249134">
            <a:off x="5846542" y="4606954"/>
            <a:ext cx="505267" cy="169277"/>
          </a:xfrm>
          <a:prstGeom prst="rect">
            <a:avLst/>
          </a:prstGeom>
          <a:noFill/>
          <a:ln>
            <a:noFill/>
          </a:ln>
        </p:spPr>
        <p:txBody>
          <a:bodyPr wrap="none">
            <a:spAutoFit/>
          </a:bodyPr>
          <a:lstStyle>
            <a:lvl1pPr eaLnBrk="0" hangingPunct="0">
              <a:defRPr>
                <a:solidFill>
                  <a:schemeClr val="tx1"/>
                </a:solidFill>
                <a:latin typeface="Calibri" panose="020F0502020204030204" charset="0"/>
                <a:ea typeface="宋体" panose="02010600030101010101" pitchFamily="2" charset="-122"/>
              </a:defRPr>
            </a:lvl1pPr>
            <a:lvl2pPr eaLnBrk="0" hangingPunct="0">
              <a:defRPr>
                <a:solidFill>
                  <a:schemeClr val="tx1"/>
                </a:solidFill>
                <a:latin typeface="Calibri" panose="020F0502020204030204" charset="0"/>
                <a:ea typeface="宋体" panose="02010600030101010101" pitchFamily="2" charset="-122"/>
              </a:defRPr>
            </a:lvl2pPr>
            <a:lvl3pPr eaLnBrk="0" hangingPunct="0">
              <a:defRPr>
                <a:solidFill>
                  <a:schemeClr val="tx1"/>
                </a:solidFill>
                <a:latin typeface="Calibri" panose="020F0502020204030204" charset="0"/>
                <a:ea typeface="宋体" panose="02010600030101010101" pitchFamily="2" charset="-122"/>
              </a:defRPr>
            </a:lvl3pPr>
            <a:lvl4pPr eaLnBrk="0" hangingPunct="0">
              <a:defRPr>
                <a:solidFill>
                  <a:schemeClr val="tx1"/>
                </a:solidFill>
                <a:latin typeface="Calibri" panose="020F0502020204030204" charset="0"/>
                <a:ea typeface="宋体" panose="02010600030101010101" pitchFamily="2" charset="-122"/>
              </a:defRPr>
            </a:lvl4pPr>
            <a:lvl5pPr eaLnBrk="0" hangingPunct="0">
              <a:defRPr>
                <a:solidFill>
                  <a:schemeClr val="tx1"/>
                </a:solidFill>
                <a:latin typeface="Calibri" panose="020F050202020403020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a:defRPr/>
            </a:pPr>
            <a:r>
              <a:rPr lang="zh-CN" altLang="zh-CN" sz="500" b="1">
                <a:solidFill>
                  <a:schemeClr val="bg1">
                    <a:lumMod val="95000"/>
                  </a:schemeClr>
                </a:solidFill>
                <a:latin typeface="Arial" panose="020B0604020202020204" pitchFamily="34" charset="0"/>
                <a:sym typeface="+mn-ea"/>
              </a:rPr>
              <a:t>状元成才路</a:t>
            </a:r>
            <a:endParaRPr lang="zh-CN" altLang="zh-CN" sz="500" b="1">
              <a:solidFill>
                <a:schemeClr val="bg1">
                  <a:lumMod val="95000"/>
                </a:schemeClr>
              </a:solidFill>
              <a:latin typeface="Arial" panose="020B0604020202020204" pitchFamily="34" charset="0"/>
              <a:sym typeface="+mn-ea"/>
            </a:endParaRPr>
          </a:p>
        </p:txBody>
      </p:sp>
      <p:sp>
        <p:nvSpPr>
          <p:cNvPr id="23" name="文本框 32"/>
          <p:cNvSpPr txBox="1">
            <a:spLocks noChangeArrowheads="1"/>
          </p:cNvSpPr>
          <p:nvPr/>
        </p:nvSpPr>
        <p:spPr bwMode="auto">
          <a:xfrm rot="1209897">
            <a:off x="1137224" y="5194330"/>
            <a:ext cx="505267" cy="169277"/>
          </a:xfrm>
          <a:prstGeom prst="rect">
            <a:avLst/>
          </a:prstGeom>
          <a:noFill/>
          <a:ln>
            <a:noFill/>
          </a:ln>
        </p:spPr>
        <p:txBody>
          <a:bodyPr wrap="none">
            <a:spAutoFit/>
          </a:bodyPr>
          <a:lstStyle>
            <a:lvl1pPr eaLnBrk="0" hangingPunct="0">
              <a:defRPr>
                <a:solidFill>
                  <a:schemeClr val="tx1"/>
                </a:solidFill>
                <a:latin typeface="Calibri" panose="020F0502020204030204" charset="0"/>
                <a:ea typeface="宋体" panose="02010600030101010101" pitchFamily="2" charset="-122"/>
              </a:defRPr>
            </a:lvl1pPr>
            <a:lvl2pPr eaLnBrk="0" hangingPunct="0">
              <a:defRPr>
                <a:solidFill>
                  <a:schemeClr val="tx1"/>
                </a:solidFill>
                <a:latin typeface="Calibri" panose="020F0502020204030204" charset="0"/>
                <a:ea typeface="宋体" panose="02010600030101010101" pitchFamily="2" charset="-122"/>
              </a:defRPr>
            </a:lvl2pPr>
            <a:lvl3pPr eaLnBrk="0" hangingPunct="0">
              <a:defRPr>
                <a:solidFill>
                  <a:schemeClr val="tx1"/>
                </a:solidFill>
                <a:latin typeface="Calibri" panose="020F0502020204030204" charset="0"/>
                <a:ea typeface="宋体" panose="02010600030101010101" pitchFamily="2" charset="-122"/>
              </a:defRPr>
            </a:lvl3pPr>
            <a:lvl4pPr eaLnBrk="0" hangingPunct="0">
              <a:defRPr>
                <a:solidFill>
                  <a:schemeClr val="tx1"/>
                </a:solidFill>
                <a:latin typeface="Calibri" panose="020F0502020204030204" charset="0"/>
                <a:ea typeface="宋体" panose="02010600030101010101" pitchFamily="2" charset="-122"/>
              </a:defRPr>
            </a:lvl4pPr>
            <a:lvl5pPr eaLnBrk="0" hangingPunct="0">
              <a:defRPr>
                <a:solidFill>
                  <a:schemeClr val="tx1"/>
                </a:solidFill>
                <a:latin typeface="Calibri" panose="020F050202020403020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a:defRPr/>
            </a:pPr>
            <a:r>
              <a:rPr lang="zh-CN" altLang="zh-CN" sz="500" dirty="0">
                <a:solidFill>
                  <a:schemeClr val="bg1">
                    <a:lumMod val="95000"/>
                  </a:schemeClr>
                </a:solidFill>
                <a:latin typeface="Arial" panose="020B0604020202020204" pitchFamily="34" charset="0"/>
                <a:sym typeface="+mn-ea"/>
              </a:rPr>
              <a:t>状元成才路</a:t>
            </a:r>
            <a:endParaRPr lang="zh-CN" altLang="zh-CN" sz="500" dirty="0">
              <a:solidFill>
                <a:schemeClr val="bg1">
                  <a:lumMod val="95000"/>
                </a:schemeClr>
              </a:solidFill>
              <a:latin typeface="Arial" panose="020B0604020202020204" pitchFamily="34" charset="0"/>
              <a:sym typeface="+mn-ea"/>
            </a:endParaRPr>
          </a:p>
        </p:txBody>
      </p:sp>
      <p:sp>
        <p:nvSpPr>
          <p:cNvPr id="24" name="文本框 34"/>
          <p:cNvSpPr txBox="1">
            <a:spLocks noChangeArrowheads="1"/>
          </p:cNvSpPr>
          <p:nvPr/>
        </p:nvSpPr>
        <p:spPr bwMode="auto">
          <a:xfrm rot="4149897">
            <a:off x="2141318" y="4635528"/>
            <a:ext cx="505267" cy="169277"/>
          </a:xfrm>
          <a:prstGeom prst="rect">
            <a:avLst/>
          </a:prstGeom>
          <a:noFill/>
          <a:ln>
            <a:noFill/>
          </a:ln>
        </p:spPr>
        <p:txBody>
          <a:bodyPr wrap="none">
            <a:spAutoFit/>
          </a:bodyPr>
          <a:lstStyle>
            <a:lvl1pPr eaLnBrk="0" hangingPunct="0">
              <a:defRPr>
                <a:solidFill>
                  <a:schemeClr val="tx1"/>
                </a:solidFill>
                <a:latin typeface="Calibri" panose="020F0502020204030204" charset="0"/>
                <a:ea typeface="宋体" panose="02010600030101010101" pitchFamily="2" charset="-122"/>
              </a:defRPr>
            </a:lvl1pPr>
            <a:lvl2pPr eaLnBrk="0" hangingPunct="0">
              <a:defRPr>
                <a:solidFill>
                  <a:schemeClr val="tx1"/>
                </a:solidFill>
                <a:latin typeface="Calibri" panose="020F0502020204030204" charset="0"/>
                <a:ea typeface="宋体" panose="02010600030101010101" pitchFamily="2" charset="-122"/>
              </a:defRPr>
            </a:lvl2pPr>
            <a:lvl3pPr eaLnBrk="0" hangingPunct="0">
              <a:defRPr>
                <a:solidFill>
                  <a:schemeClr val="tx1"/>
                </a:solidFill>
                <a:latin typeface="Calibri" panose="020F0502020204030204" charset="0"/>
                <a:ea typeface="宋体" panose="02010600030101010101" pitchFamily="2" charset="-122"/>
              </a:defRPr>
            </a:lvl3pPr>
            <a:lvl4pPr eaLnBrk="0" hangingPunct="0">
              <a:defRPr>
                <a:solidFill>
                  <a:schemeClr val="tx1"/>
                </a:solidFill>
                <a:latin typeface="Calibri" panose="020F0502020204030204" charset="0"/>
                <a:ea typeface="宋体" panose="02010600030101010101" pitchFamily="2" charset="-122"/>
              </a:defRPr>
            </a:lvl4pPr>
            <a:lvl5pPr eaLnBrk="0" hangingPunct="0">
              <a:defRPr>
                <a:solidFill>
                  <a:schemeClr val="tx1"/>
                </a:solidFill>
                <a:latin typeface="Calibri" panose="020F050202020403020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a:defRPr/>
            </a:pPr>
            <a:r>
              <a:rPr lang="zh-CN" altLang="zh-CN" sz="500" b="1" dirty="0">
                <a:solidFill>
                  <a:schemeClr val="bg1">
                    <a:lumMod val="95000"/>
                  </a:schemeClr>
                </a:solidFill>
                <a:latin typeface="Arial" panose="020B0604020202020204" pitchFamily="34" charset="0"/>
                <a:sym typeface="+mn-ea"/>
              </a:rPr>
              <a:t>状元成才路</a:t>
            </a:r>
            <a:endParaRPr lang="zh-CN" altLang="zh-CN" sz="500" b="1" dirty="0">
              <a:solidFill>
                <a:schemeClr val="bg1">
                  <a:lumMod val="95000"/>
                </a:schemeClr>
              </a:solidFill>
              <a:latin typeface="Arial" panose="020B0604020202020204" pitchFamily="34" charset="0"/>
              <a:sym typeface="+mn-ea"/>
            </a:endParaRPr>
          </a:p>
        </p:txBody>
      </p:sp>
      <p:sp>
        <p:nvSpPr>
          <p:cNvPr id="25" name="文本框 36"/>
          <p:cNvSpPr txBox="1">
            <a:spLocks noChangeArrowheads="1"/>
          </p:cNvSpPr>
          <p:nvPr/>
        </p:nvSpPr>
        <p:spPr bwMode="auto">
          <a:xfrm rot="20220000">
            <a:off x="1605535" y="4332846"/>
            <a:ext cx="505267" cy="169277"/>
          </a:xfrm>
          <a:prstGeom prst="rect">
            <a:avLst/>
          </a:prstGeom>
          <a:noFill/>
          <a:ln>
            <a:noFill/>
          </a:ln>
        </p:spPr>
        <p:txBody>
          <a:bodyPr wrap="none">
            <a:spAutoFit/>
          </a:bodyPr>
          <a:lstStyle>
            <a:lvl1pPr eaLnBrk="0" hangingPunct="0">
              <a:defRPr>
                <a:solidFill>
                  <a:schemeClr val="tx1"/>
                </a:solidFill>
                <a:latin typeface="Calibri" panose="020F0502020204030204" charset="0"/>
                <a:ea typeface="宋体" panose="02010600030101010101" pitchFamily="2" charset="-122"/>
              </a:defRPr>
            </a:lvl1pPr>
            <a:lvl2pPr eaLnBrk="0" hangingPunct="0">
              <a:defRPr>
                <a:solidFill>
                  <a:schemeClr val="tx1"/>
                </a:solidFill>
                <a:latin typeface="Calibri" panose="020F0502020204030204" charset="0"/>
                <a:ea typeface="宋体" panose="02010600030101010101" pitchFamily="2" charset="-122"/>
              </a:defRPr>
            </a:lvl2pPr>
            <a:lvl3pPr eaLnBrk="0" hangingPunct="0">
              <a:defRPr>
                <a:solidFill>
                  <a:schemeClr val="tx1"/>
                </a:solidFill>
                <a:latin typeface="Calibri" panose="020F0502020204030204" charset="0"/>
                <a:ea typeface="宋体" panose="02010600030101010101" pitchFamily="2" charset="-122"/>
              </a:defRPr>
            </a:lvl3pPr>
            <a:lvl4pPr eaLnBrk="0" hangingPunct="0">
              <a:defRPr>
                <a:solidFill>
                  <a:schemeClr val="tx1"/>
                </a:solidFill>
                <a:latin typeface="Calibri" panose="020F0502020204030204" charset="0"/>
                <a:ea typeface="宋体" panose="02010600030101010101" pitchFamily="2" charset="-122"/>
              </a:defRPr>
            </a:lvl4pPr>
            <a:lvl5pPr eaLnBrk="0" hangingPunct="0">
              <a:defRPr>
                <a:solidFill>
                  <a:schemeClr val="tx1"/>
                </a:solidFill>
                <a:latin typeface="Calibri" panose="020F050202020403020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a:defRPr/>
            </a:pPr>
            <a:r>
              <a:rPr lang="zh-CN" altLang="zh-CN" sz="500" b="1" dirty="0">
                <a:solidFill>
                  <a:schemeClr val="bg1">
                    <a:lumMod val="95000"/>
                  </a:schemeClr>
                </a:solidFill>
                <a:latin typeface="Arial" panose="020B0604020202020204" pitchFamily="34" charset="0"/>
                <a:sym typeface="+mn-ea"/>
              </a:rPr>
              <a:t>状元成才路</a:t>
            </a:r>
            <a:endParaRPr lang="zh-CN" altLang="zh-CN" sz="500" b="1" dirty="0">
              <a:solidFill>
                <a:schemeClr val="bg1">
                  <a:lumMod val="95000"/>
                </a:schemeClr>
              </a:solidFill>
              <a:latin typeface="Arial" panose="020B0604020202020204" pitchFamily="34" charset="0"/>
              <a:sym typeface="+mn-ea"/>
            </a:endParaRPr>
          </a:p>
        </p:txBody>
      </p:sp>
      <p:sp>
        <p:nvSpPr>
          <p:cNvPr id="26" name="文本框 37"/>
          <p:cNvSpPr txBox="1">
            <a:spLocks noChangeArrowheads="1"/>
          </p:cNvSpPr>
          <p:nvPr/>
        </p:nvSpPr>
        <p:spPr bwMode="auto">
          <a:xfrm rot="1029897">
            <a:off x="2486599" y="3699963"/>
            <a:ext cx="505267" cy="169277"/>
          </a:xfrm>
          <a:prstGeom prst="rect">
            <a:avLst/>
          </a:prstGeom>
          <a:noFill/>
          <a:ln>
            <a:noFill/>
          </a:ln>
        </p:spPr>
        <p:txBody>
          <a:bodyPr wrap="none">
            <a:spAutoFit/>
          </a:bodyPr>
          <a:lstStyle>
            <a:lvl1pPr eaLnBrk="0" hangingPunct="0">
              <a:defRPr>
                <a:solidFill>
                  <a:schemeClr val="tx1"/>
                </a:solidFill>
                <a:latin typeface="Calibri" panose="020F0502020204030204" charset="0"/>
                <a:ea typeface="宋体" panose="02010600030101010101" pitchFamily="2" charset="-122"/>
              </a:defRPr>
            </a:lvl1pPr>
            <a:lvl2pPr eaLnBrk="0" hangingPunct="0">
              <a:defRPr>
                <a:solidFill>
                  <a:schemeClr val="tx1"/>
                </a:solidFill>
                <a:latin typeface="Calibri" panose="020F0502020204030204" charset="0"/>
                <a:ea typeface="宋体" panose="02010600030101010101" pitchFamily="2" charset="-122"/>
              </a:defRPr>
            </a:lvl2pPr>
            <a:lvl3pPr eaLnBrk="0" hangingPunct="0">
              <a:defRPr>
                <a:solidFill>
                  <a:schemeClr val="tx1"/>
                </a:solidFill>
                <a:latin typeface="Calibri" panose="020F0502020204030204" charset="0"/>
                <a:ea typeface="宋体" panose="02010600030101010101" pitchFamily="2" charset="-122"/>
              </a:defRPr>
            </a:lvl3pPr>
            <a:lvl4pPr eaLnBrk="0" hangingPunct="0">
              <a:defRPr>
                <a:solidFill>
                  <a:schemeClr val="tx1"/>
                </a:solidFill>
                <a:latin typeface="Calibri" panose="020F0502020204030204" charset="0"/>
                <a:ea typeface="宋体" panose="02010600030101010101" pitchFamily="2" charset="-122"/>
              </a:defRPr>
            </a:lvl4pPr>
            <a:lvl5pPr eaLnBrk="0" hangingPunct="0">
              <a:defRPr>
                <a:solidFill>
                  <a:schemeClr val="tx1"/>
                </a:solidFill>
                <a:latin typeface="Calibri" panose="020F050202020403020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a:defRPr/>
            </a:pPr>
            <a:r>
              <a:rPr lang="zh-CN" altLang="zh-CN" sz="500" b="1" dirty="0">
                <a:solidFill>
                  <a:schemeClr val="bg1">
                    <a:lumMod val="95000"/>
                  </a:schemeClr>
                </a:solidFill>
                <a:latin typeface="Arial" panose="020B0604020202020204" pitchFamily="34" charset="0"/>
                <a:sym typeface="+mn-ea"/>
              </a:rPr>
              <a:t>状元成才路</a:t>
            </a:r>
            <a:endParaRPr lang="zh-CN" altLang="zh-CN" sz="500" b="1" dirty="0">
              <a:solidFill>
                <a:schemeClr val="bg1">
                  <a:lumMod val="95000"/>
                </a:schemeClr>
              </a:solidFill>
              <a:latin typeface="Arial" panose="020B0604020202020204" pitchFamily="34" charset="0"/>
              <a:sym typeface="+mn-ea"/>
            </a:endParaRPr>
          </a:p>
        </p:txBody>
      </p:sp>
      <p:sp>
        <p:nvSpPr>
          <p:cNvPr id="27" name="文本框 45"/>
          <p:cNvSpPr txBox="1">
            <a:spLocks noChangeArrowheads="1"/>
          </p:cNvSpPr>
          <p:nvPr/>
        </p:nvSpPr>
        <p:spPr bwMode="auto">
          <a:xfrm rot="20220000">
            <a:off x="3162874" y="4222779"/>
            <a:ext cx="505267" cy="169277"/>
          </a:xfrm>
          <a:prstGeom prst="rect">
            <a:avLst/>
          </a:prstGeom>
          <a:noFill/>
          <a:ln>
            <a:noFill/>
          </a:ln>
        </p:spPr>
        <p:txBody>
          <a:bodyPr wrap="none">
            <a:spAutoFit/>
          </a:bodyPr>
          <a:lstStyle>
            <a:lvl1pPr eaLnBrk="0" hangingPunct="0">
              <a:defRPr>
                <a:solidFill>
                  <a:schemeClr val="tx1"/>
                </a:solidFill>
                <a:latin typeface="Calibri" panose="020F0502020204030204" charset="0"/>
                <a:ea typeface="宋体" panose="02010600030101010101" pitchFamily="2" charset="-122"/>
              </a:defRPr>
            </a:lvl1pPr>
            <a:lvl2pPr eaLnBrk="0" hangingPunct="0">
              <a:defRPr>
                <a:solidFill>
                  <a:schemeClr val="tx1"/>
                </a:solidFill>
                <a:latin typeface="Calibri" panose="020F0502020204030204" charset="0"/>
                <a:ea typeface="宋体" panose="02010600030101010101" pitchFamily="2" charset="-122"/>
              </a:defRPr>
            </a:lvl2pPr>
            <a:lvl3pPr eaLnBrk="0" hangingPunct="0">
              <a:defRPr>
                <a:solidFill>
                  <a:schemeClr val="tx1"/>
                </a:solidFill>
                <a:latin typeface="Calibri" panose="020F0502020204030204" charset="0"/>
                <a:ea typeface="宋体" panose="02010600030101010101" pitchFamily="2" charset="-122"/>
              </a:defRPr>
            </a:lvl3pPr>
            <a:lvl4pPr eaLnBrk="0" hangingPunct="0">
              <a:defRPr>
                <a:solidFill>
                  <a:schemeClr val="tx1"/>
                </a:solidFill>
                <a:latin typeface="Calibri" panose="020F0502020204030204" charset="0"/>
                <a:ea typeface="宋体" panose="02010600030101010101" pitchFamily="2" charset="-122"/>
              </a:defRPr>
            </a:lvl4pPr>
            <a:lvl5pPr eaLnBrk="0" hangingPunct="0">
              <a:defRPr>
                <a:solidFill>
                  <a:schemeClr val="tx1"/>
                </a:solidFill>
                <a:latin typeface="Calibri" panose="020F050202020403020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a:defRPr/>
            </a:pPr>
            <a:r>
              <a:rPr lang="zh-CN" altLang="zh-CN" sz="500" b="1" dirty="0">
                <a:solidFill>
                  <a:schemeClr val="bg1">
                    <a:lumMod val="95000"/>
                  </a:schemeClr>
                </a:solidFill>
                <a:latin typeface="Arial" panose="020B0604020202020204" pitchFamily="34" charset="0"/>
                <a:sym typeface="+mn-ea"/>
              </a:rPr>
              <a:t>状元成才路</a:t>
            </a:r>
            <a:endParaRPr lang="zh-CN" altLang="zh-CN" sz="500" b="1" dirty="0">
              <a:solidFill>
                <a:schemeClr val="bg1">
                  <a:lumMod val="95000"/>
                </a:schemeClr>
              </a:solidFill>
              <a:latin typeface="Arial" panose="020B0604020202020204" pitchFamily="34" charset="0"/>
              <a:sym typeface="+mn-ea"/>
            </a:endParaRPr>
          </a:p>
        </p:txBody>
      </p:sp>
      <p:sp>
        <p:nvSpPr>
          <p:cNvPr id="28" name="文本框 46"/>
          <p:cNvSpPr txBox="1">
            <a:spLocks noChangeArrowheads="1"/>
          </p:cNvSpPr>
          <p:nvPr/>
        </p:nvSpPr>
        <p:spPr bwMode="auto">
          <a:xfrm rot="21429897">
            <a:off x="787974" y="2068012"/>
            <a:ext cx="505267" cy="169277"/>
          </a:xfrm>
          <a:prstGeom prst="rect">
            <a:avLst/>
          </a:prstGeom>
          <a:noFill/>
          <a:ln>
            <a:noFill/>
          </a:ln>
        </p:spPr>
        <p:txBody>
          <a:bodyPr wrap="none">
            <a:spAutoFit/>
          </a:bodyPr>
          <a:lstStyle>
            <a:lvl1pPr eaLnBrk="0" hangingPunct="0">
              <a:defRPr>
                <a:solidFill>
                  <a:schemeClr val="tx1"/>
                </a:solidFill>
                <a:latin typeface="Calibri" panose="020F0502020204030204" charset="0"/>
                <a:ea typeface="宋体" panose="02010600030101010101" pitchFamily="2" charset="-122"/>
              </a:defRPr>
            </a:lvl1pPr>
            <a:lvl2pPr eaLnBrk="0" hangingPunct="0">
              <a:defRPr>
                <a:solidFill>
                  <a:schemeClr val="tx1"/>
                </a:solidFill>
                <a:latin typeface="Calibri" panose="020F0502020204030204" charset="0"/>
                <a:ea typeface="宋体" panose="02010600030101010101" pitchFamily="2" charset="-122"/>
              </a:defRPr>
            </a:lvl2pPr>
            <a:lvl3pPr eaLnBrk="0" hangingPunct="0">
              <a:defRPr>
                <a:solidFill>
                  <a:schemeClr val="tx1"/>
                </a:solidFill>
                <a:latin typeface="Calibri" panose="020F0502020204030204" charset="0"/>
                <a:ea typeface="宋体" panose="02010600030101010101" pitchFamily="2" charset="-122"/>
              </a:defRPr>
            </a:lvl3pPr>
            <a:lvl4pPr eaLnBrk="0" hangingPunct="0">
              <a:defRPr>
                <a:solidFill>
                  <a:schemeClr val="tx1"/>
                </a:solidFill>
                <a:latin typeface="Calibri" panose="020F0502020204030204" charset="0"/>
                <a:ea typeface="宋体" panose="02010600030101010101" pitchFamily="2" charset="-122"/>
              </a:defRPr>
            </a:lvl4pPr>
            <a:lvl5pPr eaLnBrk="0" hangingPunct="0">
              <a:defRPr>
                <a:solidFill>
                  <a:schemeClr val="tx1"/>
                </a:solidFill>
                <a:latin typeface="Calibri" panose="020F050202020403020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a:defRPr/>
            </a:pPr>
            <a:r>
              <a:rPr lang="zh-CN" altLang="zh-CN" sz="500" b="1">
                <a:solidFill>
                  <a:schemeClr val="bg1">
                    <a:lumMod val="95000"/>
                  </a:schemeClr>
                </a:solidFill>
                <a:latin typeface="Arial" panose="020B0604020202020204" pitchFamily="34" charset="0"/>
                <a:sym typeface="+mn-ea"/>
              </a:rPr>
              <a:t>状元成才路</a:t>
            </a:r>
            <a:endParaRPr lang="zh-CN" altLang="zh-CN" sz="500" b="1">
              <a:solidFill>
                <a:schemeClr val="bg1">
                  <a:lumMod val="95000"/>
                </a:schemeClr>
              </a:solidFill>
              <a:latin typeface="Arial" panose="020B0604020202020204" pitchFamily="34" charset="0"/>
              <a:sym typeface="+mn-ea"/>
            </a:endParaRPr>
          </a:p>
        </p:txBody>
      </p:sp>
      <p:sp>
        <p:nvSpPr>
          <p:cNvPr id="29" name="文本框 47"/>
          <p:cNvSpPr txBox="1">
            <a:spLocks noChangeArrowheads="1"/>
          </p:cNvSpPr>
          <p:nvPr/>
        </p:nvSpPr>
        <p:spPr bwMode="auto">
          <a:xfrm rot="1029897">
            <a:off x="268860" y="4605896"/>
            <a:ext cx="505267" cy="169277"/>
          </a:xfrm>
          <a:prstGeom prst="rect">
            <a:avLst/>
          </a:prstGeom>
          <a:noFill/>
          <a:ln>
            <a:noFill/>
          </a:ln>
        </p:spPr>
        <p:txBody>
          <a:bodyPr wrap="none">
            <a:spAutoFit/>
          </a:bodyPr>
          <a:lstStyle>
            <a:lvl1pPr eaLnBrk="0" hangingPunct="0">
              <a:defRPr>
                <a:solidFill>
                  <a:schemeClr val="tx1"/>
                </a:solidFill>
                <a:latin typeface="Calibri" panose="020F0502020204030204" charset="0"/>
                <a:ea typeface="宋体" panose="02010600030101010101" pitchFamily="2" charset="-122"/>
              </a:defRPr>
            </a:lvl1pPr>
            <a:lvl2pPr eaLnBrk="0" hangingPunct="0">
              <a:defRPr>
                <a:solidFill>
                  <a:schemeClr val="tx1"/>
                </a:solidFill>
                <a:latin typeface="Calibri" panose="020F0502020204030204" charset="0"/>
                <a:ea typeface="宋体" panose="02010600030101010101" pitchFamily="2" charset="-122"/>
              </a:defRPr>
            </a:lvl2pPr>
            <a:lvl3pPr eaLnBrk="0" hangingPunct="0">
              <a:defRPr>
                <a:solidFill>
                  <a:schemeClr val="tx1"/>
                </a:solidFill>
                <a:latin typeface="Calibri" panose="020F0502020204030204" charset="0"/>
                <a:ea typeface="宋体" panose="02010600030101010101" pitchFamily="2" charset="-122"/>
              </a:defRPr>
            </a:lvl3pPr>
            <a:lvl4pPr eaLnBrk="0" hangingPunct="0">
              <a:defRPr>
                <a:solidFill>
                  <a:schemeClr val="tx1"/>
                </a:solidFill>
                <a:latin typeface="Calibri" panose="020F0502020204030204" charset="0"/>
                <a:ea typeface="宋体" panose="02010600030101010101" pitchFamily="2" charset="-122"/>
              </a:defRPr>
            </a:lvl4pPr>
            <a:lvl5pPr eaLnBrk="0" hangingPunct="0">
              <a:defRPr>
                <a:solidFill>
                  <a:schemeClr val="tx1"/>
                </a:solidFill>
                <a:latin typeface="Calibri" panose="020F050202020403020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a:defRPr/>
            </a:pPr>
            <a:r>
              <a:rPr lang="zh-CN" altLang="zh-CN" sz="500" b="1">
                <a:solidFill>
                  <a:schemeClr val="bg1">
                    <a:lumMod val="95000"/>
                  </a:schemeClr>
                </a:solidFill>
                <a:latin typeface="Arial" panose="020B0604020202020204" pitchFamily="34" charset="0"/>
                <a:sym typeface="+mn-ea"/>
              </a:rPr>
              <a:t>状元成才路</a:t>
            </a:r>
            <a:endParaRPr lang="zh-CN" altLang="zh-CN" sz="500" b="1">
              <a:solidFill>
                <a:schemeClr val="bg1">
                  <a:lumMod val="95000"/>
                </a:schemeClr>
              </a:solidFill>
              <a:latin typeface="Arial" panose="020B0604020202020204" pitchFamily="34" charset="0"/>
              <a:sym typeface="+mn-ea"/>
            </a:endParaRPr>
          </a:p>
        </p:txBody>
      </p:sp>
      <p:sp>
        <p:nvSpPr>
          <p:cNvPr id="30" name="文本框 49"/>
          <p:cNvSpPr txBox="1">
            <a:spLocks noChangeArrowheads="1"/>
          </p:cNvSpPr>
          <p:nvPr/>
        </p:nvSpPr>
        <p:spPr bwMode="auto">
          <a:xfrm rot="21429897">
            <a:off x="3010474" y="5143530"/>
            <a:ext cx="505267" cy="169277"/>
          </a:xfrm>
          <a:prstGeom prst="rect">
            <a:avLst/>
          </a:prstGeom>
          <a:noFill/>
          <a:ln>
            <a:noFill/>
          </a:ln>
        </p:spPr>
        <p:txBody>
          <a:bodyPr wrap="none">
            <a:spAutoFit/>
          </a:bodyPr>
          <a:lstStyle>
            <a:lvl1pPr eaLnBrk="0" hangingPunct="0">
              <a:defRPr>
                <a:solidFill>
                  <a:schemeClr val="tx1"/>
                </a:solidFill>
                <a:latin typeface="Calibri" panose="020F0502020204030204" charset="0"/>
                <a:ea typeface="宋体" panose="02010600030101010101" pitchFamily="2" charset="-122"/>
              </a:defRPr>
            </a:lvl1pPr>
            <a:lvl2pPr eaLnBrk="0" hangingPunct="0">
              <a:defRPr>
                <a:solidFill>
                  <a:schemeClr val="tx1"/>
                </a:solidFill>
                <a:latin typeface="Calibri" panose="020F0502020204030204" charset="0"/>
                <a:ea typeface="宋体" panose="02010600030101010101" pitchFamily="2" charset="-122"/>
              </a:defRPr>
            </a:lvl2pPr>
            <a:lvl3pPr eaLnBrk="0" hangingPunct="0">
              <a:defRPr>
                <a:solidFill>
                  <a:schemeClr val="tx1"/>
                </a:solidFill>
                <a:latin typeface="Calibri" panose="020F0502020204030204" charset="0"/>
                <a:ea typeface="宋体" panose="02010600030101010101" pitchFamily="2" charset="-122"/>
              </a:defRPr>
            </a:lvl3pPr>
            <a:lvl4pPr eaLnBrk="0" hangingPunct="0">
              <a:defRPr>
                <a:solidFill>
                  <a:schemeClr val="tx1"/>
                </a:solidFill>
                <a:latin typeface="Calibri" panose="020F0502020204030204" charset="0"/>
                <a:ea typeface="宋体" panose="02010600030101010101" pitchFamily="2" charset="-122"/>
              </a:defRPr>
            </a:lvl4pPr>
            <a:lvl5pPr eaLnBrk="0" hangingPunct="0">
              <a:defRPr>
                <a:solidFill>
                  <a:schemeClr val="tx1"/>
                </a:solidFill>
                <a:latin typeface="Calibri" panose="020F050202020403020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a:defRPr/>
            </a:pPr>
            <a:r>
              <a:rPr lang="zh-CN" altLang="zh-CN" sz="500" b="1" dirty="0">
                <a:solidFill>
                  <a:schemeClr val="bg1">
                    <a:lumMod val="95000"/>
                  </a:schemeClr>
                </a:solidFill>
                <a:latin typeface="Arial" panose="020B0604020202020204" pitchFamily="34" charset="0"/>
                <a:sym typeface="+mn-ea"/>
              </a:rPr>
              <a:t>状元成才路</a:t>
            </a:r>
            <a:endParaRPr lang="zh-CN" altLang="zh-CN" sz="500" b="1" dirty="0">
              <a:solidFill>
                <a:schemeClr val="bg1">
                  <a:lumMod val="95000"/>
                </a:schemeClr>
              </a:solidFill>
              <a:latin typeface="Arial" panose="020B0604020202020204" pitchFamily="34" charset="0"/>
              <a:sym typeface="+mn-ea"/>
            </a:endParaRPr>
          </a:p>
        </p:txBody>
      </p:sp>
      <p:sp>
        <p:nvSpPr>
          <p:cNvPr id="31" name="文本框 50"/>
          <p:cNvSpPr txBox="1">
            <a:spLocks noChangeArrowheads="1"/>
          </p:cNvSpPr>
          <p:nvPr/>
        </p:nvSpPr>
        <p:spPr bwMode="auto">
          <a:xfrm rot="21429897">
            <a:off x="4158235" y="4254530"/>
            <a:ext cx="505267" cy="169277"/>
          </a:xfrm>
          <a:prstGeom prst="rect">
            <a:avLst/>
          </a:prstGeom>
          <a:noFill/>
          <a:ln>
            <a:noFill/>
          </a:ln>
        </p:spPr>
        <p:txBody>
          <a:bodyPr wrap="none">
            <a:spAutoFit/>
          </a:bodyPr>
          <a:lstStyle>
            <a:lvl1pPr eaLnBrk="0" hangingPunct="0">
              <a:defRPr>
                <a:solidFill>
                  <a:schemeClr val="tx1"/>
                </a:solidFill>
                <a:latin typeface="Calibri" panose="020F0502020204030204" charset="0"/>
                <a:ea typeface="宋体" panose="02010600030101010101" pitchFamily="2" charset="-122"/>
              </a:defRPr>
            </a:lvl1pPr>
            <a:lvl2pPr eaLnBrk="0" hangingPunct="0">
              <a:defRPr>
                <a:solidFill>
                  <a:schemeClr val="tx1"/>
                </a:solidFill>
                <a:latin typeface="Calibri" panose="020F0502020204030204" charset="0"/>
                <a:ea typeface="宋体" panose="02010600030101010101" pitchFamily="2" charset="-122"/>
              </a:defRPr>
            </a:lvl2pPr>
            <a:lvl3pPr eaLnBrk="0" hangingPunct="0">
              <a:defRPr>
                <a:solidFill>
                  <a:schemeClr val="tx1"/>
                </a:solidFill>
                <a:latin typeface="Calibri" panose="020F0502020204030204" charset="0"/>
                <a:ea typeface="宋体" panose="02010600030101010101" pitchFamily="2" charset="-122"/>
              </a:defRPr>
            </a:lvl3pPr>
            <a:lvl4pPr eaLnBrk="0" hangingPunct="0">
              <a:defRPr>
                <a:solidFill>
                  <a:schemeClr val="tx1"/>
                </a:solidFill>
                <a:latin typeface="Calibri" panose="020F0502020204030204" charset="0"/>
                <a:ea typeface="宋体" panose="02010600030101010101" pitchFamily="2" charset="-122"/>
              </a:defRPr>
            </a:lvl4pPr>
            <a:lvl5pPr eaLnBrk="0" hangingPunct="0">
              <a:defRPr>
                <a:solidFill>
                  <a:schemeClr val="tx1"/>
                </a:solidFill>
                <a:latin typeface="Calibri" panose="020F050202020403020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a:defRPr/>
            </a:pPr>
            <a:r>
              <a:rPr lang="zh-CN" altLang="zh-CN" sz="500" b="1">
                <a:solidFill>
                  <a:schemeClr val="bg1">
                    <a:lumMod val="95000"/>
                  </a:schemeClr>
                </a:solidFill>
                <a:latin typeface="Arial" panose="020B0604020202020204" pitchFamily="34" charset="0"/>
                <a:sym typeface="+mn-ea"/>
              </a:rPr>
              <a:t>状元成才路</a:t>
            </a:r>
            <a:endParaRPr lang="zh-CN" altLang="zh-CN" sz="500" b="1">
              <a:solidFill>
                <a:schemeClr val="bg1">
                  <a:lumMod val="95000"/>
                </a:schemeClr>
              </a:solidFill>
              <a:latin typeface="Arial" panose="020B0604020202020204" pitchFamily="34" charset="0"/>
              <a:sym typeface="+mn-ea"/>
            </a:endParaRPr>
          </a:p>
        </p:txBody>
      </p:sp>
      <p:sp>
        <p:nvSpPr>
          <p:cNvPr id="32" name="文本框 51"/>
          <p:cNvSpPr txBox="1">
            <a:spLocks noChangeArrowheads="1"/>
          </p:cNvSpPr>
          <p:nvPr/>
        </p:nvSpPr>
        <p:spPr bwMode="auto">
          <a:xfrm rot="21429897">
            <a:off x="4324924" y="5266296"/>
            <a:ext cx="505267" cy="169277"/>
          </a:xfrm>
          <a:prstGeom prst="rect">
            <a:avLst/>
          </a:prstGeom>
          <a:noFill/>
          <a:ln>
            <a:noFill/>
          </a:ln>
        </p:spPr>
        <p:txBody>
          <a:bodyPr wrap="none">
            <a:spAutoFit/>
          </a:bodyPr>
          <a:lstStyle>
            <a:lvl1pPr eaLnBrk="0" hangingPunct="0">
              <a:defRPr>
                <a:solidFill>
                  <a:schemeClr val="tx1"/>
                </a:solidFill>
                <a:latin typeface="Calibri" panose="020F0502020204030204" charset="0"/>
                <a:ea typeface="宋体" panose="02010600030101010101" pitchFamily="2" charset="-122"/>
              </a:defRPr>
            </a:lvl1pPr>
            <a:lvl2pPr eaLnBrk="0" hangingPunct="0">
              <a:defRPr>
                <a:solidFill>
                  <a:schemeClr val="tx1"/>
                </a:solidFill>
                <a:latin typeface="Calibri" panose="020F0502020204030204" charset="0"/>
                <a:ea typeface="宋体" panose="02010600030101010101" pitchFamily="2" charset="-122"/>
              </a:defRPr>
            </a:lvl2pPr>
            <a:lvl3pPr eaLnBrk="0" hangingPunct="0">
              <a:defRPr>
                <a:solidFill>
                  <a:schemeClr val="tx1"/>
                </a:solidFill>
                <a:latin typeface="Calibri" panose="020F0502020204030204" charset="0"/>
                <a:ea typeface="宋体" panose="02010600030101010101" pitchFamily="2" charset="-122"/>
              </a:defRPr>
            </a:lvl3pPr>
            <a:lvl4pPr eaLnBrk="0" hangingPunct="0">
              <a:defRPr>
                <a:solidFill>
                  <a:schemeClr val="tx1"/>
                </a:solidFill>
                <a:latin typeface="Calibri" panose="020F0502020204030204" charset="0"/>
                <a:ea typeface="宋体" panose="02010600030101010101" pitchFamily="2" charset="-122"/>
              </a:defRPr>
            </a:lvl4pPr>
            <a:lvl5pPr eaLnBrk="0" hangingPunct="0">
              <a:defRPr>
                <a:solidFill>
                  <a:schemeClr val="tx1"/>
                </a:solidFill>
                <a:latin typeface="Calibri" panose="020F050202020403020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a:defRPr/>
            </a:pPr>
            <a:r>
              <a:rPr lang="zh-CN" altLang="zh-CN" sz="500" b="1">
                <a:solidFill>
                  <a:schemeClr val="bg1">
                    <a:lumMod val="95000"/>
                  </a:schemeClr>
                </a:solidFill>
                <a:latin typeface="Arial" panose="020B0604020202020204" pitchFamily="34" charset="0"/>
                <a:sym typeface="+mn-ea"/>
              </a:rPr>
              <a:t>状元成才路</a:t>
            </a:r>
            <a:endParaRPr lang="zh-CN" altLang="zh-CN" sz="500" b="1">
              <a:solidFill>
                <a:schemeClr val="bg1">
                  <a:lumMod val="95000"/>
                </a:schemeClr>
              </a:solidFill>
              <a:latin typeface="Arial" panose="020B0604020202020204" pitchFamily="34" charset="0"/>
              <a:sym typeface="+mn-ea"/>
            </a:endParaRPr>
          </a:p>
        </p:txBody>
      </p:sp>
      <p:sp>
        <p:nvSpPr>
          <p:cNvPr id="33" name="文本框 32"/>
          <p:cNvSpPr txBox="1">
            <a:spLocks noChangeArrowheads="1"/>
          </p:cNvSpPr>
          <p:nvPr/>
        </p:nvSpPr>
        <p:spPr bwMode="auto">
          <a:xfrm rot="16529158">
            <a:off x="323629" y="2750638"/>
            <a:ext cx="505267" cy="169277"/>
          </a:xfrm>
          <a:prstGeom prst="rect">
            <a:avLst/>
          </a:prstGeom>
          <a:noFill/>
          <a:ln>
            <a:noFill/>
          </a:ln>
        </p:spPr>
        <p:txBody>
          <a:bodyPr wrap="none">
            <a:spAutoFit/>
          </a:bodyPr>
          <a:lstStyle>
            <a:lvl1pPr eaLnBrk="0" hangingPunct="0">
              <a:defRPr>
                <a:solidFill>
                  <a:schemeClr val="tx1"/>
                </a:solidFill>
                <a:latin typeface="Calibri" panose="020F0502020204030204" charset="0"/>
                <a:ea typeface="宋体" panose="02010600030101010101" pitchFamily="2" charset="-122"/>
              </a:defRPr>
            </a:lvl1pPr>
            <a:lvl2pPr eaLnBrk="0" hangingPunct="0">
              <a:defRPr>
                <a:solidFill>
                  <a:schemeClr val="tx1"/>
                </a:solidFill>
                <a:latin typeface="Calibri" panose="020F0502020204030204" charset="0"/>
                <a:ea typeface="宋体" panose="02010600030101010101" pitchFamily="2" charset="-122"/>
              </a:defRPr>
            </a:lvl2pPr>
            <a:lvl3pPr eaLnBrk="0" hangingPunct="0">
              <a:defRPr>
                <a:solidFill>
                  <a:schemeClr val="tx1"/>
                </a:solidFill>
                <a:latin typeface="Calibri" panose="020F0502020204030204" charset="0"/>
                <a:ea typeface="宋体" panose="02010600030101010101" pitchFamily="2" charset="-122"/>
              </a:defRPr>
            </a:lvl3pPr>
            <a:lvl4pPr eaLnBrk="0" hangingPunct="0">
              <a:defRPr>
                <a:solidFill>
                  <a:schemeClr val="tx1"/>
                </a:solidFill>
                <a:latin typeface="Calibri" panose="020F0502020204030204" charset="0"/>
                <a:ea typeface="宋体" panose="02010600030101010101" pitchFamily="2" charset="-122"/>
              </a:defRPr>
            </a:lvl4pPr>
            <a:lvl5pPr eaLnBrk="0" hangingPunct="0">
              <a:defRPr>
                <a:solidFill>
                  <a:schemeClr val="tx1"/>
                </a:solidFill>
                <a:latin typeface="Calibri" panose="020F050202020403020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a:defRPr/>
            </a:pPr>
            <a:r>
              <a:rPr lang="zh-CN" altLang="zh-CN" sz="500" b="1">
                <a:solidFill>
                  <a:schemeClr val="bg1">
                    <a:lumMod val="95000"/>
                  </a:schemeClr>
                </a:solidFill>
                <a:latin typeface="Arial" panose="020B0604020202020204" pitchFamily="34" charset="0"/>
                <a:sym typeface="+mn-ea"/>
              </a:rPr>
              <a:t>状元成才路</a:t>
            </a:r>
            <a:endParaRPr lang="zh-CN" altLang="zh-CN" sz="500" b="1">
              <a:solidFill>
                <a:schemeClr val="bg1">
                  <a:lumMod val="95000"/>
                </a:schemeClr>
              </a:solidFill>
              <a:latin typeface="Arial" panose="020B0604020202020204" pitchFamily="34" charset="0"/>
              <a:sym typeface="+mn-ea"/>
            </a:endParaRPr>
          </a:p>
        </p:txBody>
      </p:sp>
      <p:sp>
        <p:nvSpPr>
          <p:cNvPr id="34" name="文本框 34"/>
          <p:cNvSpPr txBox="1">
            <a:spLocks noChangeArrowheads="1"/>
          </p:cNvSpPr>
          <p:nvPr/>
        </p:nvSpPr>
        <p:spPr bwMode="auto">
          <a:xfrm rot="4149897">
            <a:off x="1338043" y="2906212"/>
            <a:ext cx="505267" cy="169277"/>
          </a:xfrm>
          <a:prstGeom prst="rect">
            <a:avLst/>
          </a:prstGeom>
          <a:noFill/>
          <a:ln>
            <a:noFill/>
          </a:ln>
        </p:spPr>
        <p:txBody>
          <a:bodyPr wrap="none">
            <a:spAutoFit/>
          </a:bodyPr>
          <a:lstStyle>
            <a:lvl1pPr eaLnBrk="0" hangingPunct="0">
              <a:defRPr>
                <a:solidFill>
                  <a:schemeClr val="tx1"/>
                </a:solidFill>
                <a:latin typeface="Calibri" panose="020F0502020204030204" charset="0"/>
                <a:ea typeface="宋体" panose="02010600030101010101" pitchFamily="2" charset="-122"/>
              </a:defRPr>
            </a:lvl1pPr>
            <a:lvl2pPr eaLnBrk="0" hangingPunct="0">
              <a:defRPr>
                <a:solidFill>
                  <a:schemeClr val="tx1"/>
                </a:solidFill>
                <a:latin typeface="Calibri" panose="020F0502020204030204" charset="0"/>
                <a:ea typeface="宋体" panose="02010600030101010101" pitchFamily="2" charset="-122"/>
              </a:defRPr>
            </a:lvl2pPr>
            <a:lvl3pPr eaLnBrk="0" hangingPunct="0">
              <a:defRPr>
                <a:solidFill>
                  <a:schemeClr val="tx1"/>
                </a:solidFill>
                <a:latin typeface="Calibri" panose="020F0502020204030204" charset="0"/>
                <a:ea typeface="宋体" panose="02010600030101010101" pitchFamily="2" charset="-122"/>
              </a:defRPr>
            </a:lvl3pPr>
            <a:lvl4pPr eaLnBrk="0" hangingPunct="0">
              <a:defRPr>
                <a:solidFill>
                  <a:schemeClr val="tx1"/>
                </a:solidFill>
                <a:latin typeface="Calibri" panose="020F0502020204030204" charset="0"/>
                <a:ea typeface="宋体" panose="02010600030101010101" pitchFamily="2" charset="-122"/>
              </a:defRPr>
            </a:lvl4pPr>
            <a:lvl5pPr eaLnBrk="0" hangingPunct="0">
              <a:defRPr>
                <a:solidFill>
                  <a:schemeClr val="tx1"/>
                </a:solidFill>
                <a:latin typeface="Calibri" panose="020F050202020403020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a:defRPr/>
            </a:pPr>
            <a:r>
              <a:rPr lang="zh-CN" altLang="zh-CN" sz="500" b="1">
                <a:solidFill>
                  <a:schemeClr val="bg1">
                    <a:lumMod val="95000"/>
                  </a:schemeClr>
                </a:solidFill>
                <a:latin typeface="Arial" panose="020B0604020202020204" pitchFamily="34" charset="0"/>
                <a:sym typeface="+mn-ea"/>
              </a:rPr>
              <a:t>状元成才路</a:t>
            </a:r>
            <a:endParaRPr lang="zh-CN" altLang="zh-CN" sz="500" b="1">
              <a:solidFill>
                <a:schemeClr val="bg1">
                  <a:lumMod val="95000"/>
                </a:schemeClr>
              </a:solidFill>
              <a:latin typeface="Arial" panose="020B0604020202020204" pitchFamily="34" charset="0"/>
              <a:sym typeface="+mn-ea"/>
            </a:endParaRPr>
          </a:p>
        </p:txBody>
      </p:sp>
      <p:sp>
        <p:nvSpPr>
          <p:cNvPr id="35" name="文本框 36"/>
          <p:cNvSpPr txBox="1">
            <a:spLocks noChangeArrowheads="1"/>
          </p:cNvSpPr>
          <p:nvPr/>
        </p:nvSpPr>
        <p:spPr bwMode="auto">
          <a:xfrm rot="21429897">
            <a:off x="322835" y="1809779"/>
            <a:ext cx="505267" cy="169277"/>
          </a:xfrm>
          <a:prstGeom prst="rect">
            <a:avLst/>
          </a:prstGeom>
          <a:noFill/>
          <a:ln>
            <a:noFill/>
          </a:ln>
        </p:spPr>
        <p:txBody>
          <a:bodyPr wrap="none">
            <a:spAutoFit/>
          </a:bodyPr>
          <a:lstStyle>
            <a:lvl1pPr eaLnBrk="0" hangingPunct="0">
              <a:defRPr>
                <a:solidFill>
                  <a:schemeClr val="tx1"/>
                </a:solidFill>
                <a:latin typeface="Calibri" panose="020F0502020204030204" charset="0"/>
                <a:ea typeface="宋体" panose="02010600030101010101" pitchFamily="2" charset="-122"/>
              </a:defRPr>
            </a:lvl1pPr>
            <a:lvl2pPr eaLnBrk="0" hangingPunct="0">
              <a:defRPr>
                <a:solidFill>
                  <a:schemeClr val="tx1"/>
                </a:solidFill>
                <a:latin typeface="Calibri" panose="020F0502020204030204" charset="0"/>
                <a:ea typeface="宋体" panose="02010600030101010101" pitchFamily="2" charset="-122"/>
              </a:defRPr>
            </a:lvl2pPr>
            <a:lvl3pPr eaLnBrk="0" hangingPunct="0">
              <a:defRPr>
                <a:solidFill>
                  <a:schemeClr val="tx1"/>
                </a:solidFill>
                <a:latin typeface="Calibri" panose="020F0502020204030204" charset="0"/>
                <a:ea typeface="宋体" panose="02010600030101010101" pitchFamily="2" charset="-122"/>
              </a:defRPr>
            </a:lvl3pPr>
            <a:lvl4pPr eaLnBrk="0" hangingPunct="0">
              <a:defRPr>
                <a:solidFill>
                  <a:schemeClr val="tx1"/>
                </a:solidFill>
                <a:latin typeface="Calibri" panose="020F0502020204030204" charset="0"/>
                <a:ea typeface="宋体" panose="02010600030101010101" pitchFamily="2" charset="-122"/>
              </a:defRPr>
            </a:lvl4pPr>
            <a:lvl5pPr eaLnBrk="0" hangingPunct="0">
              <a:defRPr>
                <a:solidFill>
                  <a:schemeClr val="tx1"/>
                </a:solidFill>
                <a:latin typeface="Calibri" panose="020F050202020403020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a:defRPr/>
            </a:pPr>
            <a:r>
              <a:rPr lang="zh-CN" altLang="zh-CN" sz="500" b="1" dirty="0">
                <a:solidFill>
                  <a:schemeClr val="bg1">
                    <a:lumMod val="95000"/>
                  </a:schemeClr>
                </a:solidFill>
                <a:latin typeface="Arial" panose="020B0604020202020204" pitchFamily="34" charset="0"/>
                <a:sym typeface="+mn-ea"/>
              </a:rPr>
              <a:t>状元成才路</a:t>
            </a:r>
            <a:endParaRPr lang="zh-CN" altLang="zh-CN" sz="500" b="1" dirty="0">
              <a:solidFill>
                <a:schemeClr val="bg1">
                  <a:lumMod val="95000"/>
                </a:schemeClr>
              </a:solidFill>
              <a:latin typeface="Arial" panose="020B0604020202020204" pitchFamily="34" charset="0"/>
              <a:sym typeface="+mn-ea"/>
            </a:endParaRPr>
          </a:p>
        </p:txBody>
      </p:sp>
      <p:sp>
        <p:nvSpPr>
          <p:cNvPr id="36" name="文本框 37"/>
          <p:cNvSpPr txBox="1">
            <a:spLocks noChangeArrowheads="1"/>
          </p:cNvSpPr>
          <p:nvPr/>
        </p:nvSpPr>
        <p:spPr bwMode="auto">
          <a:xfrm rot="1029897">
            <a:off x="1338835" y="2273330"/>
            <a:ext cx="505267" cy="169277"/>
          </a:xfrm>
          <a:prstGeom prst="rect">
            <a:avLst/>
          </a:prstGeom>
          <a:noFill/>
          <a:ln>
            <a:noFill/>
          </a:ln>
        </p:spPr>
        <p:txBody>
          <a:bodyPr wrap="none">
            <a:spAutoFit/>
          </a:bodyPr>
          <a:lstStyle>
            <a:lvl1pPr eaLnBrk="0" hangingPunct="0">
              <a:defRPr>
                <a:solidFill>
                  <a:schemeClr val="tx1"/>
                </a:solidFill>
                <a:latin typeface="Calibri" panose="020F0502020204030204" charset="0"/>
                <a:ea typeface="宋体" panose="02010600030101010101" pitchFamily="2" charset="-122"/>
              </a:defRPr>
            </a:lvl1pPr>
            <a:lvl2pPr eaLnBrk="0" hangingPunct="0">
              <a:defRPr>
                <a:solidFill>
                  <a:schemeClr val="tx1"/>
                </a:solidFill>
                <a:latin typeface="Calibri" panose="020F0502020204030204" charset="0"/>
                <a:ea typeface="宋体" panose="02010600030101010101" pitchFamily="2" charset="-122"/>
              </a:defRPr>
            </a:lvl2pPr>
            <a:lvl3pPr eaLnBrk="0" hangingPunct="0">
              <a:defRPr>
                <a:solidFill>
                  <a:schemeClr val="tx1"/>
                </a:solidFill>
                <a:latin typeface="Calibri" panose="020F0502020204030204" charset="0"/>
                <a:ea typeface="宋体" panose="02010600030101010101" pitchFamily="2" charset="-122"/>
              </a:defRPr>
            </a:lvl3pPr>
            <a:lvl4pPr eaLnBrk="0" hangingPunct="0">
              <a:defRPr>
                <a:solidFill>
                  <a:schemeClr val="tx1"/>
                </a:solidFill>
                <a:latin typeface="Calibri" panose="020F0502020204030204" charset="0"/>
                <a:ea typeface="宋体" panose="02010600030101010101" pitchFamily="2" charset="-122"/>
              </a:defRPr>
            </a:lvl4pPr>
            <a:lvl5pPr eaLnBrk="0" hangingPunct="0">
              <a:defRPr>
                <a:solidFill>
                  <a:schemeClr val="tx1"/>
                </a:solidFill>
                <a:latin typeface="Calibri" panose="020F050202020403020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a:defRPr/>
            </a:pPr>
            <a:r>
              <a:rPr lang="zh-CN" altLang="zh-CN" sz="500" b="1" dirty="0">
                <a:solidFill>
                  <a:schemeClr val="bg1">
                    <a:lumMod val="95000"/>
                  </a:schemeClr>
                </a:solidFill>
                <a:latin typeface="Arial" panose="020B0604020202020204" pitchFamily="34" charset="0"/>
                <a:sym typeface="+mn-ea"/>
              </a:rPr>
              <a:t>状元成才路</a:t>
            </a:r>
            <a:endParaRPr lang="zh-CN" altLang="zh-CN" sz="500" b="1" dirty="0">
              <a:solidFill>
                <a:schemeClr val="bg1">
                  <a:lumMod val="95000"/>
                </a:schemeClr>
              </a:solidFill>
              <a:latin typeface="Arial" panose="020B0604020202020204" pitchFamily="34" charset="0"/>
              <a:sym typeface="+mn-ea"/>
            </a:endParaRPr>
          </a:p>
        </p:txBody>
      </p:sp>
      <p:sp>
        <p:nvSpPr>
          <p:cNvPr id="37" name="文本框 45"/>
          <p:cNvSpPr txBox="1">
            <a:spLocks noChangeArrowheads="1"/>
          </p:cNvSpPr>
          <p:nvPr/>
        </p:nvSpPr>
        <p:spPr bwMode="auto">
          <a:xfrm rot="20220000">
            <a:off x="2118299" y="1555779"/>
            <a:ext cx="505267" cy="169277"/>
          </a:xfrm>
          <a:prstGeom prst="rect">
            <a:avLst/>
          </a:prstGeom>
          <a:noFill/>
          <a:ln>
            <a:noFill/>
          </a:ln>
        </p:spPr>
        <p:txBody>
          <a:bodyPr wrap="none">
            <a:spAutoFit/>
          </a:bodyPr>
          <a:lstStyle>
            <a:lvl1pPr eaLnBrk="0" hangingPunct="0">
              <a:defRPr>
                <a:solidFill>
                  <a:schemeClr val="tx1"/>
                </a:solidFill>
                <a:latin typeface="Calibri" panose="020F0502020204030204" charset="0"/>
                <a:ea typeface="宋体" panose="02010600030101010101" pitchFamily="2" charset="-122"/>
              </a:defRPr>
            </a:lvl1pPr>
            <a:lvl2pPr eaLnBrk="0" hangingPunct="0">
              <a:defRPr>
                <a:solidFill>
                  <a:schemeClr val="tx1"/>
                </a:solidFill>
                <a:latin typeface="Calibri" panose="020F0502020204030204" charset="0"/>
                <a:ea typeface="宋体" panose="02010600030101010101" pitchFamily="2" charset="-122"/>
              </a:defRPr>
            </a:lvl2pPr>
            <a:lvl3pPr eaLnBrk="0" hangingPunct="0">
              <a:defRPr>
                <a:solidFill>
                  <a:schemeClr val="tx1"/>
                </a:solidFill>
                <a:latin typeface="Calibri" panose="020F0502020204030204" charset="0"/>
                <a:ea typeface="宋体" panose="02010600030101010101" pitchFamily="2" charset="-122"/>
              </a:defRPr>
            </a:lvl3pPr>
            <a:lvl4pPr eaLnBrk="0" hangingPunct="0">
              <a:defRPr>
                <a:solidFill>
                  <a:schemeClr val="tx1"/>
                </a:solidFill>
                <a:latin typeface="Calibri" panose="020F0502020204030204" charset="0"/>
                <a:ea typeface="宋体" panose="02010600030101010101" pitchFamily="2" charset="-122"/>
              </a:defRPr>
            </a:lvl4pPr>
            <a:lvl5pPr eaLnBrk="0" hangingPunct="0">
              <a:defRPr>
                <a:solidFill>
                  <a:schemeClr val="tx1"/>
                </a:solidFill>
                <a:latin typeface="Calibri" panose="020F050202020403020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a:defRPr/>
            </a:pPr>
            <a:r>
              <a:rPr lang="zh-CN" altLang="zh-CN" sz="500" b="1">
                <a:solidFill>
                  <a:schemeClr val="bg1">
                    <a:lumMod val="95000"/>
                  </a:schemeClr>
                </a:solidFill>
                <a:latin typeface="Arial" panose="020B0604020202020204" pitchFamily="34" charset="0"/>
                <a:sym typeface="+mn-ea"/>
              </a:rPr>
              <a:t>状元成才路</a:t>
            </a:r>
            <a:endParaRPr lang="zh-CN" altLang="zh-CN" sz="500" b="1">
              <a:solidFill>
                <a:schemeClr val="bg1">
                  <a:lumMod val="95000"/>
                </a:schemeClr>
              </a:solidFill>
              <a:latin typeface="Arial" panose="020B0604020202020204" pitchFamily="34" charset="0"/>
              <a:sym typeface="+mn-ea"/>
            </a:endParaRPr>
          </a:p>
        </p:txBody>
      </p:sp>
      <p:sp>
        <p:nvSpPr>
          <p:cNvPr id="38" name="文本框 46"/>
          <p:cNvSpPr txBox="1">
            <a:spLocks noChangeArrowheads="1"/>
          </p:cNvSpPr>
          <p:nvPr/>
        </p:nvSpPr>
        <p:spPr bwMode="auto">
          <a:xfrm rot="20220000">
            <a:off x="2688210" y="1782263"/>
            <a:ext cx="505267" cy="169277"/>
          </a:xfrm>
          <a:prstGeom prst="rect">
            <a:avLst/>
          </a:prstGeom>
          <a:noFill/>
          <a:ln>
            <a:noFill/>
          </a:ln>
        </p:spPr>
        <p:txBody>
          <a:bodyPr wrap="none">
            <a:spAutoFit/>
          </a:bodyPr>
          <a:lstStyle>
            <a:lvl1pPr eaLnBrk="0" hangingPunct="0">
              <a:defRPr>
                <a:solidFill>
                  <a:schemeClr val="tx1"/>
                </a:solidFill>
                <a:latin typeface="Calibri" panose="020F0502020204030204" charset="0"/>
                <a:ea typeface="宋体" panose="02010600030101010101" pitchFamily="2" charset="-122"/>
              </a:defRPr>
            </a:lvl1pPr>
            <a:lvl2pPr eaLnBrk="0" hangingPunct="0">
              <a:defRPr>
                <a:solidFill>
                  <a:schemeClr val="tx1"/>
                </a:solidFill>
                <a:latin typeface="Calibri" panose="020F0502020204030204" charset="0"/>
                <a:ea typeface="宋体" panose="02010600030101010101" pitchFamily="2" charset="-122"/>
              </a:defRPr>
            </a:lvl2pPr>
            <a:lvl3pPr eaLnBrk="0" hangingPunct="0">
              <a:defRPr>
                <a:solidFill>
                  <a:schemeClr val="tx1"/>
                </a:solidFill>
                <a:latin typeface="Calibri" panose="020F0502020204030204" charset="0"/>
                <a:ea typeface="宋体" panose="02010600030101010101" pitchFamily="2" charset="-122"/>
              </a:defRPr>
            </a:lvl3pPr>
            <a:lvl4pPr eaLnBrk="0" hangingPunct="0">
              <a:defRPr>
                <a:solidFill>
                  <a:schemeClr val="tx1"/>
                </a:solidFill>
                <a:latin typeface="Calibri" panose="020F0502020204030204" charset="0"/>
                <a:ea typeface="宋体" panose="02010600030101010101" pitchFamily="2" charset="-122"/>
              </a:defRPr>
            </a:lvl4pPr>
            <a:lvl5pPr eaLnBrk="0" hangingPunct="0">
              <a:defRPr>
                <a:solidFill>
                  <a:schemeClr val="tx1"/>
                </a:solidFill>
                <a:latin typeface="Calibri" panose="020F050202020403020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a:defRPr/>
            </a:pPr>
            <a:r>
              <a:rPr lang="zh-CN" altLang="zh-CN" sz="500" b="1">
                <a:solidFill>
                  <a:schemeClr val="bg1">
                    <a:lumMod val="95000"/>
                  </a:schemeClr>
                </a:solidFill>
                <a:latin typeface="Arial" panose="020B0604020202020204" pitchFamily="34" charset="0"/>
                <a:sym typeface="+mn-ea"/>
              </a:rPr>
              <a:t>状元成才路</a:t>
            </a:r>
            <a:endParaRPr lang="zh-CN" altLang="zh-CN" sz="500" b="1">
              <a:solidFill>
                <a:schemeClr val="bg1">
                  <a:lumMod val="95000"/>
                </a:schemeClr>
              </a:solidFill>
              <a:latin typeface="Arial" panose="020B0604020202020204" pitchFamily="34" charset="0"/>
              <a:sym typeface="+mn-ea"/>
            </a:endParaRPr>
          </a:p>
        </p:txBody>
      </p:sp>
      <p:sp>
        <p:nvSpPr>
          <p:cNvPr id="39" name="文本框 47"/>
          <p:cNvSpPr txBox="1">
            <a:spLocks noChangeArrowheads="1"/>
          </p:cNvSpPr>
          <p:nvPr/>
        </p:nvSpPr>
        <p:spPr bwMode="auto">
          <a:xfrm rot="21420000">
            <a:off x="2416749" y="2533679"/>
            <a:ext cx="505267" cy="169277"/>
          </a:xfrm>
          <a:prstGeom prst="rect">
            <a:avLst/>
          </a:prstGeom>
          <a:noFill/>
          <a:ln>
            <a:noFill/>
          </a:ln>
        </p:spPr>
        <p:txBody>
          <a:bodyPr wrap="none">
            <a:spAutoFit/>
          </a:bodyPr>
          <a:lstStyle>
            <a:lvl1pPr eaLnBrk="0" hangingPunct="0">
              <a:defRPr>
                <a:solidFill>
                  <a:schemeClr val="tx1"/>
                </a:solidFill>
                <a:latin typeface="Calibri" panose="020F0502020204030204" charset="0"/>
                <a:ea typeface="宋体" panose="02010600030101010101" pitchFamily="2" charset="-122"/>
              </a:defRPr>
            </a:lvl1pPr>
            <a:lvl2pPr eaLnBrk="0" hangingPunct="0">
              <a:defRPr>
                <a:solidFill>
                  <a:schemeClr val="tx1"/>
                </a:solidFill>
                <a:latin typeface="Calibri" panose="020F0502020204030204" charset="0"/>
                <a:ea typeface="宋体" panose="02010600030101010101" pitchFamily="2" charset="-122"/>
              </a:defRPr>
            </a:lvl2pPr>
            <a:lvl3pPr eaLnBrk="0" hangingPunct="0">
              <a:defRPr>
                <a:solidFill>
                  <a:schemeClr val="tx1"/>
                </a:solidFill>
                <a:latin typeface="Calibri" panose="020F0502020204030204" charset="0"/>
                <a:ea typeface="宋体" panose="02010600030101010101" pitchFamily="2" charset="-122"/>
              </a:defRPr>
            </a:lvl3pPr>
            <a:lvl4pPr eaLnBrk="0" hangingPunct="0">
              <a:defRPr>
                <a:solidFill>
                  <a:schemeClr val="tx1"/>
                </a:solidFill>
                <a:latin typeface="Calibri" panose="020F0502020204030204" charset="0"/>
                <a:ea typeface="宋体" panose="02010600030101010101" pitchFamily="2" charset="-122"/>
              </a:defRPr>
            </a:lvl4pPr>
            <a:lvl5pPr eaLnBrk="0" hangingPunct="0">
              <a:defRPr>
                <a:solidFill>
                  <a:schemeClr val="tx1"/>
                </a:solidFill>
                <a:latin typeface="Calibri" panose="020F050202020403020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a:defRPr/>
            </a:pPr>
            <a:r>
              <a:rPr lang="zh-CN" altLang="zh-CN" sz="500" b="1" dirty="0">
                <a:solidFill>
                  <a:schemeClr val="bg1">
                    <a:lumMod val="95000"/>
                  </a:schemeClr>
                </a:solidFill>
                <a:latin typeface="Arial" panose="020B0604020202020204" pitchFamily="34" charset="0"/>
                <a:sym typeface="+mn-ea"/>
              </a:rPr>
              <a:t>状元成才路</a:t>
            </a:r>
            <a:endParaRPr lang="zh-CN" altLang="zh-CN" sz="500" b="1" dirty="0">
              <a:solidFill>
                <a:schemeClr val="bg1">
                  <a:lumMod val="95000"/>
                </a:schemeClr>
              </a:solidFill>
              <a:latin typeface="Arial" panose="020B0604020202020204" pitchFamily="34" charset="0"/>
              <a:sym typeface="+mn-ea"/>
            </a:endParaRPr>
          </a:p>
        </p:txBody>
      </p:sp>
      <p:sp>
        <p:nvSpPr>
          <p:cNvPr id="40" name="文本框 49"/>
          <p:cNvSpPr txBox="1">
            <a:spLocks noChangeArrowheads="1"/>
          </p:cNvSpPr>
          <p:nvPr/>
        </p:nvSpPr>
        <p:spPr bwMode="auto">
          <a:xfrm rot="20220000">
            <a:off x="3277174" y="2078596"/>
            <a:ext cx="505267" cy="169277"/>
          </a:xfrm>
          <a:prstGeom prst="rect">
            <a:avLst/>
          </a:prstGeom>
          <a:noFill/>
          <a:ln>
            <a:noFill/>
          </a:ln>
        </p:spPr>
        <p:txBody>
          <a:bodyPr wrap="none">
            <a:spAutoFit/>
          </a:bodyPr>
          <a:lstStyle>
            <a:lvl1pPr eaLnBrk="0" hangingPunct="0">
              <a:defRPr>
                <a:solidFill>
                  <a:schemeClr val="tx1"/>
                </a:solidFill>
                <a:latin typeface="Calibri" panose="020F0502020204030204" charset="0"/>
                <a:ea typeface="宋体" panose="02010600030101010101" pitchFamily="2" charset="-122"/>
              </a:defRPr>
            </a:lvl1pPr>
            <a:lvl2pPr eaLnBrk="0" hangingPunct="0">
              <a:defRPr>
                <a:solidFill>
                  <a:schemeClr val="tx1"/>
                </a:solidFill>
                <a:latin typeface="Calibri" panose="020F0502020204030204" charset="0"/>
                <a:ea typeface="宋体" panose="02010600030101010101" pitchFamily="2" charset="-122"/>
              </a:defRPr>
            </a:lvl2pPr>
            <a:lvl3pPr eaLnBrk="0" hangingPunct="0">
              <a:defRPr>
                <a:solidFill>
                  <a:schemeClr val="tx1"/>
                </a:solidFill>
                <a:latin typeface="Calibri" panose="020F0502020204030204" charset="0"/>
                <a:ea typeface="宋体" panose="02010600030101010101" pitchFamily="2" charset="-122"/>
              </a:defRPr>
            </a:lvl3pPr>
            <a:lvl4pPr eaLnBrk="0" hangingPunct="0">
              <a:defRPr>
                <a:solidFill>
                  <a:schemeClr val="tx1"/>
                </a:solidFill>
                <a:latin typeface="Calibri" panose="020F0502020204030204" charset="0"/>
                <a:ea typeface="宋体" panose="02010600030101010101" pitchFamily="2" charset="-122"/>
              </a:defRPr>
            </a:lvl4pPr>
            <a:lvl5pPr eaLnBrk="0" hangingPunct="0">
              <a:defRPr>
                <a:solidFill>
                  <a:schemeClr val="tx1"/>
                </a:solidFill>
                <a:latin typeface="Calibri" panose="020F050202020403020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a:defRPr/>
            </a:pPr>
            <a:r>
              <a:rPr lang="zh-CN" altLang="zh-CN" sz="500" b="1" dirty="0">
                <a:solidFill>
                  <a:schemeClr val="bg1">
                    <a:lumMod val="95000"/>
                  </a:schemeClr>
                </a:solidFill>
                <a:latin typeface="Arial" panose="020B0604020202020204" pitchFamily="34" charset="0"/>
                <a:sym typeface="+mn-ea"/>
              </a:rPr>
              <a:t>状元成才路</a:t>
            </a:r>
            <a:endParaRPr lang="zh-CN" altLang="zh-CN" sz="500" b="1" dirty="0">
              <a:solidFill>
                <a:schemeClr val="bg1">
                  <a:lumMod val="95000"/>
                </a:schemeClr>
              </a:solidFill>
              <a:latin typeface="Arial" panose="020B0604020202020204" pitchFamily="34" charset="0"/>
              <a:sym typeface="+mn-ea"/>
            </a:endParaRPr>
          </a:p>
        </p:txBody>
      </p:sp>
      <p:sp>
        <p:nvSpPr>
          <p:cNvPr id="41" name="文本框 50"/>
          <p:cNvSpPr txBox="1">
            <a:spLocks noChangeArrowheads="1"/>
          </p:cNvSpPr>
          <p:nvPr/>
        </p:nvSpPr>
        <p:spPr bwMode="auto">
          <a:xfrm rot="20220000">
            <a:off x="2850135" y="2853296"/>
            <a:ext cx="505267" cy="169277"/>
          </a:xfrm>
          <a:prstGeom prst="rect">
            <a:avLst/>
          </a:prstGeom>
          <a:noFill/>
          <a:ln>
            <a:noFill/>
          </a:ln>
        </p:spPr>
        <p:txBody>
          <a:bodyPr wrap="none">
            <a:spAutoFit/>
          </a:bodyPr>
          <a:lstStyle>
            <a:lvl1pPr eaLnBrk="0" hangingPunct="0">
              <a:defRPr>
                <a:solidFill>
                  <a:schemeClr val="tx1"/>
                </a:solidFill>
                <a:latin typeface="Calibri" panose="020F0502020204030204" charset="0"/>
                <a:ea typeface="宋体" panose="02010600030101010101" pitchFamily="2" charset="-122"/>
              </a:defRPr>
            </a:lvl1pPr>
            <a:lvl2pPr eaLnBrk="0" hangingPunct="0">
              <a:defRPr>
                <a:solidFill>
                  <a:schemeClr val="tx1"/>
                </a:solidFill>
                <a:latin typeface="Calibri" panose="020F0502020204030204" charset="0"/>
                <a:ea typeface="宋体" panose="02010600030101010101" pitchFamily="2" charset="-122"/>
              </a:defRPr>
            </a:lvl2pPr>
            <a:lvl3pPr eaLnBrk="0" hangingPunct="0">
              <a:defRPr>
                <a:solidFill>
                  <a:schemeClr val="tx1"/>
                </a:solidFill>
                <a:latin typeface="Calibri" panose="020F0502020204030204" charset="0"/>
                <a:ea typeface="宋体" panose="02010600030101010101" pitchFamily="2" charset="-122"/>
              </a:defRPr>
            </a:lvl3pPr>
            <a:lvl4pPr eaLnBrk="0" hangingPunct="0">
              <a:defRPr>
                <a:solidFill>
                  <a:schemeClr val="tx1"/>
                </a:solidFill>
                <a:latin typeface="Calibri" panose="020F0502020204030204" charset="0"/>
                <a:ea typeface="宋体" panose="02010600030101010101" pitchFamily="2" charset="-122"/>
              </a:defRPr>
            </a:lvl4pPr>
            <a:lvl5pPr eaLnBrk="0" hangingPunct="0">
              <a:defRPr>
                <a:solidFill>
                  <a:schemeClr val="tx1"/>
                </a:solidFill>
                <a:latin typeface="Calibri" panose="020F050202020403020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a:defRPr/>
            </a:pPr>
            <a:r>
              <a:rPr lang="zh-CN" altLang="zh-CN" sz="500" b="1" dirty="0">
                <a:solidFill>
                  <a:schemeClr val="bg1">
                    <a:lumMod val="95000"/>
                  </a:schemeClr>
                </a:solidFill>
                <a:latin typeface="Arial" panose="020B0604020202020204" pitchFamily="34" charset="0"/>
                <a:sym typeface="+mn-ea"/>
              </a:rPr>
              <a:t>状元成才路</a:t>
            </a:r>
            <a:endParaRPr lang="zh-CN" altLang="zh-CN" sz="500" b="1" dirty="0">
              <a:solidFill>
                <a:schemeClr val="bg1">
                  <a:lumMod val="95000"/>
                </a:schemeClr>
              </a:solidFill>
              <a:latin typeface="Arial" panose="020B0604020202020204" pitchFamily="34" charset="0"/>
              <a:sym typeface="+mn-ea"/>
            </a:endParaRPr>
          </a:p>
        </p:txBody>
      </p:sp>
      <p:sp>
        <p:nvSpPr>
          <p:cNvPr id="42" name="文本框 51"/>
          <p:cNvSpPr txBox="1">
            <a:spLocks noChangeArrowheads="1"/>
          </p:cNvSpPr>
          <p:nvPr/>
        </p:nvSpPr>
        <p:spPr bwMode="auto">
          <a:xfrm rot="20220000">
            <a:off x="3485135" y="3035330"/>
            <a:ext cx="505267" cy="169277"/>
          </a:xfrm>
          <a:prstGeom prst="rect">
            <a:avLst/>
          </a:prstGeom>
          <a:noFill/>
          <a:ln>
            <a:noFill/>
          </a:ln>
        </p:spPr>
        <p:txBody>
          <a:bodyPr wrap="none">
            <a:spAutoFit/>
          </a:bodyPr>
          <a:lstStyle>
            <a:lvl1pPr eaLnBrk="0" hangingPunct="0">
              <a:defRPr>
                <a:solidFill>
                  <a:schemeClr val="tx1"/>
                </a:solidFill>
                <a:latin typeface="Calibri" panose="020F0502020204030204" charset="0"/>
                <a:ea typeface="宋体" panose="02010600030101010101" pitchFamily="2" charset="-122"/>
              </a:defRPr>
            </a:lvl1pPr>
            <a:lvl2pPr eaLnBrk="0" hangingPunct="0">
              <a:defRPr>
                <a:solidFill>
                  <a:schemeClr val="tx1"/>
                </a:solidFill>
                <a:latin typeface="Calibri" panose="020F0502020204030204" charset="0"/>
                <a:ea typeface="宋体" panose="02010600030101010101" pitchFamily="2" charset="-122"/>
              </a:defRPr>
            </a:lvl2pPr>
            <a:lvl3pPr eaLnBrk="0" hangingPunct="0">
              <a:defRPr>
                <a:solidFill>
                  <a:schemeClr val="tx1"/>
                </a:solidFill>
                <a:latin typeface="Calibri" panose="020F0502020204030204" charset="0"/>
                <a:ea typeface="宋体" panose="02010600030101010101" pitchFamily="2" charset="-122"/>
              </a:defRPr>
            </a:lvl3pPr>
            <a:lvl4pPr eaLnBrk="0" hangingPunct="0">
              <a:defRPr>
                <a:solidFill>
                  <a:schemeClr val="tx1"/>
                </a:solidFill>
                <a:latin typeface="Calibri" panose="020F0502020204030204" charset="0"/>
                <a:ea typeface="宋体" panose="02010600030101010101" pitchFamily="2" charset="-122"/>
              </a:defRPr>
            </a:lvl4pPr>
            <a:lvl5pPr eaLnBrk="0" hangingPunct="0">
              <a:defRPr>
                <a:solidFill>
                  <a:schemeClr val="tx1"/>
                </a:solidFill>
                <a:latin typeface="Calibri" panose="020F050202020403020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a:defRPr/>
            </a:pPr>
            <a:r>
              <a:rPr lang="zh-CN" altLang="zh-CN" sz="500" b="1" dirty="0">
                <a:solidFill>
                  <a:schemeClr val="bg1">
                    <a:lumMod val="95000"/>
                  </a:schemeClr>
                </a:solidFill>
                <a:latin typeface="Arial" panose="020B0604020202020204" pitchFamily="34" charset="0"/>
                <a:sym typeface="+mn-ea"/>
              </a:rPr>
              <a:t>状元成才路</a:t>
            </a:r>
            <a:endParaRPr lang="zh-CN" altLang="zh-CN" sz="500" b="1" dirty="0">
              <a:solidFill>
                <a:schemeClr val="bg1">
                  <a:lumMod val="95000"/>
                </a:schemeClr>
              </a:solidFill>
              <a:latin typeface="Arial" panose="020B0604020202020204" pitchFamily="34" charset="0"/>
              <a:sym typeface="+mn-ea"/>
            </a:endParaRPr>
          </a:p>
        </p:txBody>
      </p:sp>
      <p:sp>
        <p:nvSpPr>
          <p:cNvPr id="43" name="文本框 32"/>
          <p:cNvSpPr txBox="1">
            <a:spLocks noChangeArrowheads="1"/>
          </p:cNvSpPr>
          <p:nvPr/>
        </p:nvSpPr>
        <p:spPr bwMode="auto">
          <a:xfrm rot="1209897">
            <a:off x="5115499" y="4745596"/>
            <a:ext cx="505267" cy="169277"/>
          </a:xfrm>
          <a:prstGeom prst="rect">
            <a:avLst/>
          </a:prstGeom>
          <a:noFill/>
          <a:ln>
            <a:noFill/>
          </a:ln>
        </p:spPr>
        <p:txBody>
          <a:bodyPr wrap="none">
            <a:spAutoFit/>
          </a:bodyPr>
          <a:lstStyle>
            <a:lvl1pPr eaLnBrk="0" hangingPunct="0">
              <a:defRPr>
                <a:solidFill>
                  <a:schemeClr val="tx1"/>
                </a:solidFill>
                <a:latin typeface="Calibri" panose="020F0502020204030204" charset="0"/>
                <a:ea typeface="宋体" panose="02010600030101010101" pitchFamily="2" charset="-122"/>
              </a:defRPr>
            </a:lvl1pPr>
            <a:lvl2pPr eaLnBrk="0" hangingPunct="0">
              <a:defRPr>
                <a:solidFill>
                  <a:schemeClr val="tx1"/>
                </a:solidFill>
                <a:latin typeface="Calibri" panose="020F0502020204030204" charset="0"/>
                <a:ea typeface="宋体" panose="02010600030101010101" pitchFamily="2" charset="-122"/>
              </a:defRPr>
            </a:lvl2pPr>
            <a:lvl3pPr eaLnBrk="0" hangingPunct="0">
              <a:defRPr>
                <a:solidFill>
                  <a:schemeClr val="tx1"/>
                </a:solidFill>
                <a:latin typeface="Calibri" panose="020F0502020204030204" charset="0"/>
                <a:ea typeface="宋体" panose="02010600030101010101" pitchFamily="2" charset="-122"/>
              </a:defRPr>
            </a:lvl3pPr>
            <a:lvl4pPr eaLnBrk="0" hangingPunct="0">
              <a:defRPr>
                <a:solidFill>
                  <a:schemeClr val="tx1"/>
                </a:solidFill>
                <a:latin typeface="Calibri" panose="020F0502020204030204" charset="0"/>
                <a:ea typeface="宋体" panose="02010600030101010101" pitchFamily="2" charset="-122"/>
              </a:defRPr>
            </a:lvl4pPr>
            <a:lvl5pPr eaLnBrk="0" hangingPunct="0">
              <a:defRPr>
                <a:solidFill>
                  <a:schemeClr val="tx1"/>
                </a:solidFill>
                <a:latin typeface="Calibri" panose="020F050202020403020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a:defRPr/>
            </a:pPr>
            <a:r>
              <a:rPr lang="zh-CN" altLang="zh-CN" sz="500" dirty="0">
                <a:solidFill>
                  <a:schemeClr val="bg1">
                    <a:lumMod val="95000"/>
                  </a:schemeClr>
                </a:solidFill>
                <a:latin typeface="Arial" panose="020B0604020202020204" pitchFamily="34" charset="0"/>
                <a:sym typeface="+mn-ea"/>
              </a:rPr>
              <a:t>状元成才路</a:t>
            </a:r>
            <a:endParaRPr lang="zh-CN" altLang="zh-CN" sz="500" dirty="0">
              <a:solidFill>
                <a:schemeClr val="bg1">
                  <a:lumMod val="95000"/>
                </a:schemeClr>
              </a:solidFill>
              <a:latin typeface="Arial" panose="020B0604020202020204" pitchFamily="34" charset="0"/>
              <a:sym typeface="+mn-ea"/>
            </a:endParaRPr>
          </a:p>
        </p:txBody>
      </p:sp>
      <p:sp>
        <p:nvSpPr>
          <p:cNvPr id="44" name="文本框 34"/>
          <p:cNvSpPr txBox="1">
            <a:spLocks noChangeArrowheads="1"/>
          </p:cNvSpPr>
          <p:nvPr/>
        </p:nvSpPr>
        <p:spPr bwMode="auto">
          <a:xfrm rot="20569134">
            <a:off x="6311680" y="5219730"/>
            <a:ext cx="505267" cy="169277"/>
          </a:xfrm>
          <a:prstGeom prst="rect">
            <a:avLst/>
          </a:prstGeom>
          <a:noFill/>
          <a:ln>
            <a:noFill/>
          </a:ln>
        </p:spPr>
        <p:txBody>
          <a:bodyPr wrap="none">
            <a:spAutoFit/>
          </a:bodyPr>
          <a:lstStyle>
            <a:lvl1pPr eaLnBrk="0" hangingPunct="0">
              <a:defRPr>
                <a:solidFill>
                  <a:schemeClr val="tx1"/>
                </a:solidFill>
                <a:latin typeface="Calibri" panose="020F0502020204030204" charset="0"/>
                <a:ea typeface="宋体" panose="02010600030101010101" pitchFamily="2" charset="-122"/>
              </a:defRPr>
            </a:lvl1pPr>
            <a:lvl2pPr eaLnBrk="0" hangingPunct="0">
              <a:defRPr>
                <a:solidFill>
                  <a:schemeClr val="tx1"/>
                </a:solidFill>
                <a:latin typeface="Calibri" panose="020F0502020204030204" charset="0"/>
                <a:ea typeface="宋体" panose="02010600030101010101" pitchFamily="2" charset="-122"/>
              </a:defRPr>
            </a:lvl2pPr>
            <a:lvl3pPr eaLnBrk="0" hangingPunct="0">
              <a:defRPr>
                <a:solidFill>
                  <a:schemeClr val="tx1"/>
                </a:solidFill>
                <a:latin typeface="Calibri" panose="020F0502020204030204" charset="0"/>
                <a:ea typeface="宋体" panose="02010600030101010101" pitchFamily="2" charset="-122"/>
              </a:defRPr>
            </a:lvl3pPr>
            <a:lvl4pPr eaLnBrk="0" hangingPunct="0">
              <a:defRPr>
                <a:solidFill>
                  <a:schemeClr val="tx1"/>
                </a:solidFill>
                <a:latin typeface="Calibri" panose="020F0502020204030204" charset="0"/>
                <a:ea typeface="宋体" panose="02010600030101010101" pitchFamily="2" charset="-122"/>
              </a:defRPr>
            </a:lvl4pPr>
            <a:lvl5pPr eaLnBrk="0" hangingPunct="0">
              <a:defRPr>
                <a:solidFill>
                  <a:schemeClr val="tx1"/>
                </a:solidFill>
                <a:latin typeface="Calibri" panose="020F050202020403020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a:defRPr/>
            </a:pPr>
            <a:r>
              <a:rPr lang="zh-CN" altLang="zh-CN" sz="500" b="1" dirty="0">
                <a:solidFill>
                  <a:schemeClr val="bg1">
                    <a:lumMod val="95000"/>
                  </a:schemeClr>
                </a:solidFill>
                <a:latin typeface="Arial" panose="020B0604020202020204" pitchFamily="34" charset="0"/>
                <a:sym typeface="+mn-ea"/>
              </a:rPr>
              <a:t>状元成才路</a:t>
            </a:r>
            <a:endParaRPr lang="zh-CN" altLang="zh-CN" sz="500" b="1" dirty="0">
              <a:solidFill>
                <a:schemeClr val="bg1">
                  <a:lumMod val="95000"/>
                </a:schemeClr>
              </a:solidFill>
              <a:latin typeface="Arial" panose="020B0604020202020204" pitchFamily="34" charset="0"/>
              <a:sym typeface="+mn-ea"/>
            </a:endParaRPr>
          </a:p>
        </p:txBody>
      </p:sp>
      <p:sp>
        <p:nvSpPr>
          <p:cNvPr id="45" name="文本框 36"/>
          <p:cNvSpPr txBox="1">
            <a:spLocks noChangeArrowheads="1"/>
          </p:cNvSpPr>
          <p:nvPr/>
        </p:nvSpPr>
        <p:spPr bwMode="auto">
          <a:xfrm rot="368503">
            <a:off x="5774310" y="3839663"/>
            <a:ext cx="505267" cy="169277"/>
          </a:xfrm>
          <a:prstGeom prst="rect">
            <a:avLst/>
          </a:prstGeom>
          <a:noFill/>
          <a:ln>
            <a:noFill/>
          </a:ln>
        </p:spPr>
        <p:txBody>
          <a:bodyPr wrap="none">
            <a:spAutoFit/>
          </a:bodyPr>
          <a:lstStyle>
            <a:lvl1pPr eaLnBrk="0" hangingPunct="0">
              <a:defRPr>
                <a:solidFill>
                  <a:schemeClr val="tx1"/>
                </a:solidFill>
                <a:latin typeface="Calibri" panose="020F0502020204030204" charset="0"/>
                <a:ea typeface="宋体" panose="02010600030101010101" pitchFamily="2" charset="-122"/>
              </a:defRPr>
            </a:lvl1pPr>
            <a:lvl2pPr eaLnBrk="0" hangingPunct="0">
              <a:defRPr>
                <a:solidFill>
                  <a:schemeClr val="tx1"/>
                </a:solidFill>
                <a:latin typeface="Calibri" panose="020F0502020204030204" charset="0"/>
                <a:ea typeface="宋体" panose="02010600030101010101" pitchFamily="2" charset="-122"/>
              </a:defRPr>
            </a:lvl2pPr>
            <a:lvl3pPr eaLnBrk="0" hangingPunct="0">
              <a:defRPr>
                <a:solidFill>
                  <a:schemeClr val="tx1"/>
                </a:solidFill>
                <a:latin typeface="Calibri" panose="020F0502020204030204" charset="0"/>
                <a:ea typeface="宋体" panose="02010600030101010101" pitchFamily="2" charset="-122"/>
              </a:defRPr>
            </a:lvl3pPr>
            <a:lvl4pPr eaLnBrk="0" hangingPunct="0">
              <a:defRPr>
                <a:solidFill>
                  <a:schemeClr val="tx1"/>
                </a:solidFill>
                <a:latin typeface="Calibri" panose="020F0502020204030204" charset="0"/>
                <a:ea typeface="宋体" panose="02010600030101010101" pitchFamily="2" charset="-122"/>
              </a:defRPr>
            </a:lvl4pPr>
            <a:lvl5pPr eaLnBrk="0" hangingPunct="0">
              <a:defRPr>
                <a:solidFill>
                  <a:schemeClr val="tx1"/>
                </a:solidFill>
                <a:latin typeface="Calibri" panose="020F050202020403020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a:defRPr/>
            </a:pPr>
            <a:r>
              <a:rPr lang="zh-CN" altLang="zh-CN" sz="500" b="1">
                <a:solidFill>
                  <a:schemeClr val="bg1">
                    <a:lumMod val="95000"/>
                  </a:schemeClr>
                </a:solidFill>
                <a:latin typeface="Arial" panose="020B0604020202020204" pitchFamily="34" charset="0"/>
                <a:sym typeface="+mn-ea"/>
              </a:rPr>
              <a:t>状元成才路</a:t>
            </a:r>
            <a:endParaRPr lang="zh-CN" altLang="zh-CN" sz="500" b="1">
              <a:solidFill>
                <a:schemeClr val="bg1">
                  <a:lumMod val="95000"/>
                </a:schemeClr>
              </a:solidFill>
              <a:latin typeface="Arial" panose="020B0604020202020204" pitchFamily="34" charset="0"/>
              <a:sym typeface="+mn-ea"/>
            </a:endParaRPr>
          </a:p>
        </p:txBody>
      </p:sp>
      <p:sp>
        <p:nvSpPr>
          <p:cNvPr id="46" name="文本框 37"/>
          <p:cNvSpPr txBox="1">
            <a:spLocks noChangeArrowheads="1"/>
          </p:cNvSpPr>
          <p:nvPr/>
        </p:nvSpPr>
        <p:spPr bwMode="auto">
          <a:xfrm rot="829244">
            <a:off x="5285360" y="5325563"/>
            <a:ext cx="505267" cy="169277"/>
          </a:xfrm>
          <a:prstGeom prst="rect">
            <a:avLst/>
          </a:prstGeom>
          <a:noFill/>
          <a:ln>
            <a:noFill/>
          </a:ln>
        </p:spPr>
        <p:txBody>
          <a:bodyPr wrap="none">
            <a:spAutoFit/>
          </a:bodyPr>
          <a:lstStyle>
            <a:lvl1pPr eaLnBrk="0" hangingPunct="0">
              <a:defRPr>
                <a:solidFill>
                  <a:schemeClr val="tx1"/>
                </a:solidFill>
                <a:latin typeface="Calibri" panose="020F0502020204030204" charset="0"/>
                <a:ea typeface="宋体" panose="02010600030101010101" pitchFamily="2" charset="-122"/>
              </a:defRPr>
            </a:lvl1pPr>
            <a:lvl2pPr eaLnBrk="0" hangingPunct="0">
              <a:defRPr>
                <a:solidFill>
                  <a:schemeClr val="tx1"/>
                </a:solidFill>
                <a:latin typeface="Calibri" panose="020F0502020204030204" charset="0"/>
                <a:ea typeface="宋体" panose="02010600030101010101" pitchFamily="2" charset="-122"/>
              </a:defRPr>
            </a:lvl2pPr>
            <a:lvl3pPr eaLnBrk="0" hangingPunct="0">
              <a:defRPr>
                <a:solidFill>
                  <a:schemeClr val="tx1"/>
                </a:solidFill>
                <a:latin typeface="Calibri" panose="020F0502020204030204" charset="0"/>
                <a:ea typeface="宋体" panose="02010600030101010101" pitchFamily="2" charset="-122"/>
              </a:defRPr>
            </a:lvl3pPr>
            <a:lvl4pPr eaLnBrk="0" hangingPunct="0">
              <a:defRPr>
                <a:solidFill>
                  <a:schemeClr val="tx1"/>
                </a:solidFill>
                <a:latin typeface="Calibri" panose="020F0502020204030204" charset="0"/>
                <a:ea typeface="宋体" panose="02010600030101010101" pitchFamily="2" charset="-122"/>
              </a:defRPr>
            </a:lvl4pPr>
            <a:lvl5pPr eaLnBrk="0" hangingPunct="0">
              <a:defRPr>
                <a:solidFill>
                  <a:schemeClr val="tx1"/>
                </a:solidFill>
                <a:latin typeface="Calibri" panose="020F050202020403020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a:defRPr/>
            </a:pPr>
            <a:r>
              <a:rPr lang="zh-CN" altLang="zh-CN" sz="500" b="1">
                <a:solidFill>
                  <a:schemeClr val="bg1">
                    <a:lumMod val="95000"/>
                  </a:schemeClr>
                </a:solidFill>
                <a:latin typeface="Arial" panose="020B0604020202020204" pitchFamily="34" charset="0"/>
                <a:sym typeface="+mn-ea"/>
              </a:rPr>
              <a:t>状元成才路</a:t>
            </a:r>
            <a:endParaRPr lang="zh-CN" altLang="zh-CN" sz="500" b="1">
              <a:solidFill>
                <a:schemeClr val="bg1">
                  <a:lumMod val="95000"/>
                </a:schemeClr>
              </a:solidFill>
              <a:latin typeface="Arial" panose="020B0604020202020204" pitchFamily="34" charset="0"/>
              <a:sym typeface="+mn-ea"/>
            </a:endParaRPr>
          </a:p>
        </p:txBody>
      </p:sp>
      <p:sp>
        <p:nvSpPr>
          <p:cNvPr id="47" name="文本框 45"/>
          <p:cNvSpPr txBox="1">
            <a:spLocks noChangeArrowheads="1"/>
          </p:cNvSpPr>
          <p:nvPr/>
        </p:nvSpPr>
        <p:spPr bwMode="auto">
          <a:xfrm rot="17097278">
            <a:off x="6779992" y="3362354"/>
            <a:ext cx="505267" cy="169277"/>
          </a:xfrm>
          <a:prstGeom prst="rect">
            <a:avLst/>
          </a:prstGeom>
          <a:noFill/>
          <a:ln>
            <a:noFill/>
          </a:ln>
        </p:spPr>
        <p:txBody>
          <a:bodyPr wrap="none">
            <a:spAutoFit/>
          </a:bodyPr>
          <a:lstStyle>
            <a:lvl1pPr eaLnBrk="0" hangingPunct="0">
              <a:defRPr>
                <a:solidFill>
                  <a:schemeClr val="tx1"/>
                </a:solidFill>
                <a:latin typeface="Calibri" panose="020F0502020204030204" charset="0"/>
                <a:ea typeface="宋体" panose="02010600030101010101" pitchFamily="2" charset="-122"/>
              </a:defRPr>
            </a:lvl1pPr>
            <a:lvl2pPr eaLnBrk="0" hangingPunct="0">
              <a:defRPr>
                <a:solidFill>
                  <a:schemeClr val="tx1"/>
                </a:solidFill>
                <a:latin typeface="Calibri" panose="020F0502020204030204" charset="0"/>
                <a:ea typeface="宋体" panose="02010600030101010101" pitchFamily="2" charset="-122"/>
              </a:defRPr>
            </a:lvl2pPr>
            <a:lvl3pPr eaLnBrk="0" hangingPunct="0">
              <a:defRPr>
                <a:solidFill>
                  <a:schemeClr val="tx1"/>
                </a:solidFill>
                <a:latin typeface="Calibri" panose="020F0502020204030204" charset="0"/>
                <a:ea typeface="宋体" panose="02010600030101010101" pitchFamily="2" charset="-122"/>
              </a:defRPr>
            </a:lvl3pPr>
            <a:lvl4pPr eaLnBrk="0" hangingPunct="0">
              <a:defRPr>
                <a:solidFill>
                  <a:schemeClr val="tx1"/>
                </a:solidFill>
                <a:latin typeface="Calibri" panose="020F0502020204030204" charset="0"/>
                <a:ea typeface="宋体" panose="02010600030101010101" pitchFamily="2" charset="-122"/>
              </a:defRPr>
            </a:lvl4pPr>
            <a:lvl5pPr eaLnBrk="0" hangingPunct="0">
              <a:defRPr>
                <a:solidFill>
                  <a:schemeClr val="tx1"/>
                </a:solidFill>
                <a:latin typeface="Calibri" panose="020F050202020403020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a:defRPr/>
            </a:pPr>
            <a:r>
              <a:rPr lang="zh-CN" altLang="zh-CN" sz="500" b="1" dirty="0">
                <a:solidFill>
                  <a:schemeClr val="bg1">
                    <a:lumMod val="95000"/>
                  </a:schemeClr>
                </a:solidFill>
                <a:latin typeface="Arial" panose="020B0604020202020204" pitchFamily="34" charset="0"/>
                <a:sym typeface="+mn-ea"/>
              </a:rPr>
              <a:t>状元成才路</a:t>
            </a:r>
            <a:endParaRPr lang="zh-CN" altLang="zh-CN" sz="500" b="1" dirty="0">
              <a:solidFill>
                <a:schemeClr val="bg1">
                  <a:lumMod val="95000"/>
                </a:schemeClr>
              </a:solidFill>
              <a:latin typeface="Arial" panose="020B0604020202020204" pitchFamily="34" charset="0"/>
              <a:sym typeface="+mn-ea"/>
            </a:endParaRPr>
          </a:p>
        </p:txBody>
      </p:sp>
      <p:sp>
        <p:nvSpPr>
          <p:cNvPr id="48" name="文本框 46"/>
          <p:cNvSpPr txBox="1">
            <a:spLocks noChangeArrowheads="1"/>
          </p:cNvSpPr>
          <p:nvPr/>
        </p:nvSpPr>
        <p:spPr bwMode="auto">
          <a:xfrm rot="2702238">
            <a:off x="7568979" y="4111653"/>
            <a:ext cx="505267" cy="169277"/>
          </a:xfrm>
          <a:prstGeom prst="rect">
            <a:avLst/>
          </a:prstGeom>
          <a:noFill/>
          <a:ln>
            <a:noFill/>
          </a:ln>
        </p:spPr>
        <p:txBody>
          <a:bodyPr wrap="none">
            <a:spAutoFit/>
          </a:bodyPr>
          <a:lstStyle>
            <a:lvl1pPr eaLnBrk="0" hangingPunct="0">
              <a:defRPr>
                <a:solidFill>
                  <a:schemeClr val="tx1"/>
                </a:solidFill>
                <a:latin typeface="Calibri" panose="020F0502020204030204" charset="0"/>
                <a:ea typeface="宋体" panose="02010600030101010101" pitchFamily="2" charset="-122"/>
              </a:defRPr>
            </a:lvl1pPr>
            <a:lvl2pPr eaLnBrk="0" hangingPunct="0">
              <a:defRPr>
                <a:solidFill>
                  <a:schemeClr val="tx1"/>
                </a:solidFill>
                <a:latin typeface="Calibri" panose="020F0502020204030204" charset="0"/>
                <a:ea typeface="宋体" panose="02010600030101010101" pitchFamily="2" charset="-122"/>
              </a:defRPr>
            </a:lvl2pPr>
            <a:lvl3pPr eaLnBrk="0" hangingPunct="0">
              <a:defRPr>
                <a:solidFill>
                  <a:schemeClr val="tx1"/>
                </a:solidFill>
                <a:latin typeface="Calibri" panose="020F0502020204030204" charset="0"/>
                <a:ea typeface="宋体" panose="02010600030101010101" pitchFamily="2" charset="-122"/>
              </a:defRPr>
            </a:lvl3pPr>
            <a:lvl4pPr eaLnBrk="0" hangingPunct="0">
              <a:defRPr>
                <a:solidFill>
                  <a:schemeClr val="tx1"/>
                </a:solidFill>
                <a:latin typeface="Calibri" panose="020F0502020204030204" charset="0"/>
                <a:ea typeface="宋体" panose="02010600030101010101" pitchFamily="2" charset="-122"/>
              </a:defRPr>
            </a:lvl4pPr>
            <a:lvl5pPr eaLnBrk="0" hangingPunct="0">
              <a:defRPr>
                <a:solidFill>
                  <a:schemeClr val="tx1"/>
                </a:solidFill>
                <a:latin typeface="Calibri" panose="020F050202020403020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a:defRPr/>
            </a:pPr>
            <a:r>
              <a:rPr lang="zh-CN" altLang="zh-CN" sz="500" b="1">
                <a:solidFill>
                  <a:schemeClr val="bg1">
                    <a:lumMod val="95000"/>
                  </a:schemeClr>
                </a:solidFill>
                <a:latin typeface="Arial" panose="020B0604020202020204" pitchFamily="34" charset="0"/>
                <a:sym typeface="+mn-ea"/>
              </a:rPr>
              <a:t>状元成才路</a:t>
            </a:r>
            <a:endParaRPr lang="zh-CN" altLang="zh-CN" sz="500" b="1">
              <a:solidFill>
                <a:schemeClr val="bg1">
                  <a:lumMod val="95000"/>
                </a:schemeClr>
              </a:solidFill>
              <a:latin typeface="Arial" panose="020B0604020202020204" pitchFamily="34" charset="0"/>
              <a:sym typeface="+mn-ea"/>
            </a:endParaRPr>
          </a:p>
        </p:txBody>
      </p:sp>
      <p:sp>
        <p:nvSpPr>
          <p:cNvPr id="49" name="文本框 47"/>
          <p:cNvSpPr txBox="1">
            <a:spLocks noChangeArrowheads="1"/>
          </p:cNvSpPr>
          <p:nvPr/>
        </p:nvSpPr>
        <p:spPr bwMode="auto">
          <a:xfrm rot="18143362">
            <a:off x="6745068" y="4566738"/>
            <a:ext cx="505267" cy="169277"/>
          </a:xfrm>
          <a:prstGeom prst="rect">
            <a:avLst/>
          </a:prstGeom>
          <a:noFill/>
          <a:ln>
            <a:noFill/>
          </a:ln>
        </p:spPr>
        <p:txBody>
          <a:bodyPr wrap="none">
            <a:spAutoFit/>
          </a:bodyPr>
          <a:lstStyle>
            <a:lvl1pPr eaLnBrk="0" hangingPunct="0">
              <a:defRPr>
                <a:solidFill>
                  <a:schemeClr val="tx1"/>
                </a:solidFill>
                <a:latin typeface="Calibri" panose="020F0502020204030204" charset="0"/>
                <a:ea typeface="宋体" panose="02010600030101010101" pitchFamily="2" charset="-122"/>
              </a:defRPr>
            </a:lvl1pPr>
            <a:lvl2pPr eaLnBrk="0" hangingPunct="0">
              <a:defRPr>
                <a:solidFill>
                  <a:schemeClr val="tx1"/>
                </a:solidFill>
                <a:latin typeface="Calibri" panose="020F0502020204030204" charset="0"/>
                <a:ea typeface="宋体" panose="02010600030101010101" pitchFamily="2" charset="-122"/>
              </a:defRPr>
            </a:lvl2pPr>
            <a:lvl3pPr eaLnBrk="0" hangingPunct="0">
              <a:defRPr>
                <a:solidFill>
                  <a:schemeClr val="tx1"/>
                </a:solidFill>
                <a:latin typeface="Calibri" panose="020F0502020204030204" charset="0"/>
                <a:ea typeface="宋体" panose="02010600030101010101" pitchFamily="2" charset="-122"/>
              </a:defRPr>
            </a:lvl3pPr>
            <a:lvl4pPr eaLnBrk="0" hangingPunct="0">
              <a:defRPr>
                <a:solidFill>
                  <a:schemeClr val="tx1"/>
                </a:solidFill>
                <a:latin typeface="Calibri" panose="020F0502020204030204" charset="0"/>
                <a:ea typeface="宋体" panose="02010600030101010101" pitchFamily="2" charset="-122"/>
              </a:defRPr>
            </a:lvl4pPr>
            <a:lvl5pPr eaLnBrk="0" hangingPunct="0">
              <a:defRPr>
                <a:solidFill>
                  <a:schemeClr val="tx1"/>
                </a:solidFill>
                <a:latin typeface="Calibri" panose="020F050202020403020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a:defRPr/>
            </a:pPr>
            <a:r>
              <a:rPr lang="zh-CN" altLang="zh-CN" sz="500" b="1">
                <a:solidFill>
                  <a:schemeClr val="bg1">
                    <a:lumMod val="95000"/>
                  </a:schemeClr>
                </a:solidFill>
                <a:latin typeface="Arial" panose="020B0604020202020204" pitchFamily="34" charset="0"/>
                <a:sym typeface="+mn-ea"/>
              </a:rPr>
              <a:t>状元成才路</a:t>
            </a:r>
            <a:endParaRPr lang="zh-CN" altLang="zh-CN" sz="500" b="1">
              <a:solidFill>
                <a:schemeClr val="bg1">
                  <a:lumMod val="95000"/>
                </a:schemeClr>
              </a:solidFill>
              <a:latin typeface="Arial" panose="020B0604020202020204" pitchFamily="34" charset="0"/>
              <a:sym typeface="+mn-ea"/>
            </a:endParaRPr>
          </a:p>
        </p:txBody>
      </p:sp>
      <p:sp>
        <p:nvSpPr>
          <p:cNvPr id="50" name="文本框 49"/>
          <p:cNvSpPr txBox="1">
            <a:spLocks noChangeArrowheads="1"/>
          </p:cNvSpPr>
          <p:nvPr/>
        </p:nvSpPr>
        <p:spPr bwMode="auto">
          <a:xfrm rot="18419577">
            <a:off x="8108729" y="4382587"/>
            <a:ext cx="505267" cy="169277"/>
          </a:xfrm>
          <a:prstGeom prst="rect">
            <a:avLst/>
          </a:prstGeom>
          <a:noFill/>
          <a:ln>
            <a:noFill/>
          </a:ln>
        </p:spPr>
        <p:txBody>
          <a:bodyPr wrap="none">
            <a:spAutoFit/>
          </a:bodyPr>
          <a:lstStyle>
            <a:lvl1pPr eaLnBrk="0" hangingPunct="0">
              <a:defRPr>
                <a:solidFill>
                  <a:schemeClr val="tx1"/>
                </a:solidFill>
                <a:latin typeface="Calibri" panose="020F0502020204030204" charset="0"/>
                <a:ea typeface="宋体" panose="02010600030101010101" pitchFamily="2" charset="-122"/>
              </a:defRPr>
            </a:lvl1pPr>
            <a:lvl2pPr eaLnBrk="0" hangingPunct="0">
              <a:defRPr>
                <a:solidFill>
                  <a:schemeClr val="tx1"/>
                </a:solidFill>
                <a:latin typeface="Calibri" panose="020F0502020204030204" charset="0"/>
                <a:ea typeface="宋体" panose="02010600030101010101" pitchFamily="2" charset="-122"/>
              </a:defRPr>
            </a:lvl2pPr>
            <a:lvl3pPr eaLnBrk="0" hangingPunct="0">
              <a:defRPr>
                <a:solidFill>
                  <a:schemeClr val="tx1"/>
                </a:solidFill>
                <a:latin typeface="Calibri" panose="020F0502020204030204" charset="0"/>
                <a:ea typeface="宋体" panose="02010600030101010101" pitchFamily="2" charset="-122"/>
              </a:defRPr>
            </a:lvl3pPr>
            <a:lvl4pPr eaLnBrk="0" hangingPunct="0">
              <a:defRPr>
                <a:solidFill>
                  <a:schemeClr val="tx1"/>
                </a:solidFill>
                <a:latin typeface="Calibri" panose="020F0502020204030204" charset="0"/>
                <a:ea typeface="宋体" panose="02010600030101010101" pitchFamily="2" charset="-122"/>
              </a:defRPr>
            </a:lvl4pPr>
            <a:lvl5pPr eaLnBrk="0" hangingPunct="0">
              <a:defRPr>
                <a:solidFill>
                  <a:schemeClr val="tx1"/>
                </a:solidFill>
                <a:latin typeface="Calibri" panose="020F050202020403020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a:defRPr/>
            </a:pPr>
            <a:r>
              <a:rPr lang="zh-CN" altLang="zh-CN" sz="500" b="1" dirty="0">
                <a:solidFill>
                  <a:schemeClr val="bg1">
                    <a:lumMod val="95000"/>
                  </a:schemeClr>
                </a:solidFill>
                <a:latin typeface="Arial" panose="020B0604020202020204" pitchFamily="34" charset="0"/>
                <a:sym typeface="+mn-ea"/>
              </a:rPr>
              <a:t>状元成才路</a:t>
            </a:r>
            <a:endParaRPr lang="zh-CN" altLang="zh-CN" sz="500" b="1" dirty="0">
              <a:solidFill>
                <a:schemeClr val="bg1">
                  <a:lumMod val="95000"/>
                </a:schemeClr>
              </a:solidFill>
              <a:latin typeface="Arial" panose="020B0604020202020204" pitchFamily="34" charset="0"/>
              <a:sym typeface="+mn-ea"/>
            </a:endParaRPr>
          </a:p>
        </p:txBody>
      </p:sp>
      <p:sp>
        <p:nvSpPr>
          <p:cNvPr id="51" name="文本框 50"/>
          <p:cNvSpPr txBox="1">
            <a:spLocks noChangeArrowheads="1"/>
          </p:cNvSpPr>
          <p:nvPr/>
        </p:nvSpPr>
        <p:spPr bwMode="auto">
          <a:xfrm rot="17959444">
            <a:off x="7262592" y="5237720"/>
            <a:ext cx="505267" cy="169277"/>
          </a:xfrm>
          <a:prstGeom prst="rect">
            <a:avLst/>
          </a:prstGeom>
          <a:noFill/>
          <a:ln>
            <a:noFill/>
          </a:ln>
        </p:spPr>
        <p:txBody>
          <a:bodyPr wrap="none">
            <a:spAutoFit/>
          </a:bodyPr>
          <a:lstStyle>
            <a:lvl1pPr eaLnBrk="0" hangingPunct="0">
              <a:defRPr>
                <a:solidFill>
                  <a:schemeClr val="tx1"/>
                </a:solidFill>
                <a:latin typeface="Calibri" panose="020F0502020204030204" charset="0"/>
                <a:ea typeface="宋体" panose="02010600030101010101" pitchFamily="2" charset="-122"/>
              </a:defRPr>
            </a:lvl1pPr>
            <a:lvl2pPr eaLnBrk="0" hangingPunct="0">
              <a:defRPr>
                <a:solidFill>
                  <a:schemeClr val="tx1"/>
                </a:solidFill>
                <a:latin typeface="Calibri" panose="020F0502020204030204" charset="0"/>
                <a:ea typeface="宋体" panose="02010600030101010101" pitchFamily="2" charset="-122"/>
              </a:defRPr>
            </a:lvl2pPr>
            <a:lvl3pPr eaLnBrk="0" hangingPunct="0">
              <a:defRPr>
                <a:solidFill>
                  <a:schemeClr val="tx1"/>
                </a:solidFill>
                <a:latin typeface="Calibri" panose="020F0502020204030204" charset="0"/>
                <a:ea typeface="宋体" panose="02010600030101010101" pitchFamily="2" charset="-122"/>
              </a:defRPr>
            </a:lvl3pPr>
            <a:lvl4pPr eaLnBrk="0" hangingPunct="0">
              <a:defRPr>
                <a:solidFill>
                  <a:schemeClr val="tx1"/>
                </a:solidFill>
                <a:latin typeface="Calibri" panose="020F0502020204030204" charset="0"/>
                <a:ea typeface="宋体" panose="02010600030101010101" pitchFamily="2" charset="-122"/>
              </a:defRPr>
            </a:lvl4pPr>
            <a:lvl5pPr eaLnBrk="0" hangingPunct="0">
              <a:defRPr>
                <a:solidFill>
                  <a:schemeClr val="tx1"/>
                </a:solidFill>
                <a:latin typeface="Calibri" panose="020F050202020403020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a:defRPr/>
            </a:pPr>
            <a:r>
              <a:rPr lang="zh-CN" altLang="zh-CN" sz="500" b="1" dirty="0">
                <a:solidFill>
                  <a:schemeClr val="bg1">
                    <a:lumMod val="95000"/>
                  </a:schemeClr>
                </a:solidFill>
                <a:latin typeface="Arial" panose="020B0604020202020204" pitchFamily="34" charset="0"/>
                <a:sym typeface="+mn-ea"/>
              </a:rPr>
              <a:t>状元成才路</a:t>
            </a:r>
            <a:endParaRPr lang="zh-CN" altLang="zh-CN" sz="500" b="1" dirty="0">
              <a:solidFill>
                <a:schemeClr val="bg1">
                  <a:lumMod val="95000"/>
                </a:schemeClr>
              </a:solidFill>
              <a:latin typeface="Arial" panose="020B0604020202020204" pitchFamily="34" charset="0"/>
              <a:sym typeface="+mn-ea"/>
            </a:endParaRPr>
          </a:p>
        </p:txBody>
      </p:sp>
      <p:sp>
        <p:nvSpPr>
          <p:cNvPr id="52" name="文本框 51"/>
          <p:cNvSpPr txBox="1">
            <a:spLocks noChangeArrowheads="1"/>
          </p:cNvSpPr>
          <p:nvPr/>
        </p:nvSpPr>
        <p:spPr bwMode="auto">
          <a:xfrm rot="1549510">
            <a:off x="8217474" y="4967846"/>
            <a:ext cx="505267" cy="169277"/>
          </a:xfrm>
          <a:prstGeom prst="rect">
            <a:avLst/>
          </a:prstGeom>
          <a:noFill/>
          <a:ln>
            <a:noFill/>
          </a:ln>
        </p:spPr>
        <p:txBody>
          <a:bodyPr wrap="none">
            <a:spAutoFit/>
          </a:bodyPr>
          <a:lstStyle>
            <a:lvl1pPr eaLnBrk="0" hangingPunct="0">
              <a:defRPr>
                <a:solidFill>
                  <a:schemeClr val="tx1"/>
                </a:solidFill>
                <a:latin typeface="Calibri" panose="020F0502020204030204" charset="0"/>
                <a:ea typeface="宋体" panose="02010600030101010101" pitchFamily="2" charset="-122"/>
              </a:defRPr>
            </a:lvl1pPr>
            <a:lvl2pPr eaLnBrk="0" hangingPunct="0">
              <a:defRPr>
                <a:solidFill>
                  <a:schemeClr val="tx1"/>
                </a:solidFill>
                <a:latin typeface="Calibri" panose="020F0502020204030204" charset="0"/>
                <a:ea typeface="宋体" panose="02010600030101010101" pitchFamily="2" charset="-122"/>
              </a:defRPr>
            </a:lvl2pPr>
            <a:lvl3pPr eaLnBrk="0" hangingPunct="0">
              <a:defRPr>
                <a:solidFill>
                  <a:schemeClr val="tx1"/>
                </a:solidFill>
                <a:latin typeface="Calibri" panose="020F0502020204030204" charset="0"/>
                <a:ea typeface="宋体" panose="02010600030101010101" pitchFamily="2" charset="-122"/>
              </a:defRPr>
            </a:lvl3pPr>
            <a:lvl4pPr eaLnBrk="0" hangingPunct="0">
              <a:defRPr>
                <a:solidFill>
                  <a:schemeClr val="tx1"/>
                </a:solidFill>
                <a:latin typeface="Calibri" panose="020F0502020204030204" charset="0"/>
                <a:ea typeface="宋体" panose="02010600030101010101" pitchFamily="2" charset="-122"/>
              </a:defRPr>
            </a:lvl4pPr>
            <a:lvl5pPr eaLnBrk="0" hangingPunct="0">
              <a:defRPr>
                <a:solidFill>
                  <a:schemeClr val="tx1"/>
                </a:solidFill>
                <a:latin typeface="Calibri" panose="020F050202020403020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a:defRPr/>
            </a:pPr>
            <a:r>
              <a:rPr lang="zh-CN" altLang="zh-CN" sz="500" b="1" dirty="0">
                <a:solidFill>
                  <a:schemeClr val="bg1">
                    <a:lumMod val="95000"/>
                  </a:schemeClr>
                </a:solidFill>
                <a:latin typeface="Arial" panose="020B0604020202020204" pitchFamily="34" charset="0"/>
                <a:sym typeface="+mn-ea"/>
              </a:rPr>
              <a:t>状元成才路</a:t>
            </a:r>
            <a:endParaRPr lang="zh-CN" altLang="zh-CN" sz="500" b="1" dirty="0">
              <a:solidFill>
                <a:schemeClr val="bg1">
                  <a:lumMod val="95000"/>
                </a:schemeClr>
              </a:solidFill>
              <a:latin typeface="Arial" panose="020B0604020202020204" pitchFamily="34" charset="0"/>
              <a:sym typeface="+mn-ea"/>
            </a:endParaRPr>
          </a:p>
        </p:txBody>
      </p:sp>
      <p:sp>
        <p:nvSpPr>
          <p:cNvPr id="49203" name="文本框 32"/>
          <p:cNvSpPr txBox="1">
            <a:spLocks noChangeArrowheads="1"/>
          </p:cNvSpPr>
          <p:nvPr/>
        </p:nvSpPr>
        <p:spPr bwMode="auto">
          <a:xfrm rot="4190103">
            <a:off x="4287617" y="3369763"/>
            <a:ext cx="505267" cy="169277"/>
          </a:xfrm>
          <a:prstGeom prst="rect">
            <a:avLst/>
          </a:prstGeom>
          <a:noFill/>
          <a:ln w="9525">
            <a:noFill/>
            <a:miter lim="800000"/>
          </a:ln>
        </p:spPr>
        <p:txBody>
          <a:bodyPr wrap="none">
            <a:spAutoFit/>
          </a:bodyPr>
          <a:lstStyle/>
          <a:p>
            <a:pPr eaLnBrk="0" hangingPunct="0"/>
            <a:r>
              <a:rPr lang="zh-CN" altLang="zh-CN" sz="500" b="1">
                <a:solidFill>
                  <a:schemeClr val="bg1"/>
                </a:solidFill>
                <a:latin typeface="Arial" panose="020B0604020202020204" pitchFamily="34" charset="0"/>
              </a:rPr>
              <a:t>状元成才路</a:t>
            </a:r>
            <a:endParaRPr lang="zh-CN" altLang="zh-CN" sz="500" b="1">
              <a:solidFill>
                <a:schemeClr val="bg1"/>
              </a:solidFill>
              <a:latin typeface="Arial" panose="020B0604020202020204" pitchFamily="34" charset="0"/>
            </a:endParaRPr>
          </a:p>
        </p:txBody>
      </p:sp>
      <p:sp>
        <p:nvSpPr>
          <p:cNvPr id="49204" name="文本框 34"/>
          <p:cNvSpPr txBox="1">
            <a:spLocks noChangeArrowheads="1"/>
          </p:cNvSpPr>
          <p:nvPr/>
        </p:nvSpPr>
        <p:spPr bwMode="auto">
          <a:xfrm rot="8340000">
            <a:off x="4921030" y="4212196"/>
            <a:ext cx="505267" cy="169277"/>
          </a:xfrm>
          <a:prstGeom prst="rect">
            <a:avLst/>
          </a:prstGeom>
          <a:noFill/>
          <a:ln w="9525">
            <a:noFill/>
            <a:miter lim="800000"/>
          </a:ln>
        </p:spPr>
        <p:txBody>
          <a:bodyPr wrap="none">
            <a:spAutoFit/>
          </a:bodyPr>
          <a:lstStyle/>
          <a:p>
            <a:pPr eaLnBrk="0" hangingPunct="0"/>
            <a:r>
              <a:rPr lang="zh-CN" altLang="zh-CN" sz="500" b="1">
                <a:solidFill>
                  <a:schemeClr val="bg1"/>
                </a:solidFill>
                <a:latin typeface="Arial" panose="020B0604020202020204" pitchFamily="34" charset="0"/>
              </a:rPr>
              <a:t>状元成才路</a:t>
            </a:r>
            <a:endParaRPr lang="zh-CN" altLang="zh-CN" sz="500" b="1">
              <a:solidFill>
                <a:schemeClr val="bg1"/>
              </a:solidFill>
              <a:latin typeface="Arial" panose="020B0604020202020204" pitchFamily="34" charset="0"/>
            </a:endParaRPr>
          </a:p>
        </p:txBody>
      </p:sp>
      <p:sp>
        <p:nvSpPr>
          <p:cNvPr id="49205" name="文本框 36"/>
          <p:cNvSpPr txBox="1">
            <a:spLocks noChangeArrowheads="1"/>
          </p:cNvSpPr>
          <p:nvPr/>
        </p:nvSpPr>
        <p:spPr bwMode="auto">
          <a:xfrm rot="-1160763">
            <a:off x="5774310" y="2362230"/>
            <a:ext cx="505267" cy="169277"/>
          </a:xfrm>
          <a:prstGeom prst="rect">
            <a:avLst/>
          </a:prstGeom>
          <a:noFill/>
          <a:ln w="9525">
            <a:noFill/>
            <a:miter lim="800000"/>
          </a:ln>
        </p:spPr>
        <p:txBody>
          <a:bodyPr wrap="none">
            <a:spAutoFit/>
          </a:bodyPr>
          <a:lstStyle/>
          <a:p>
            <a:pPr eaLnBrk="0" hangingPunct="0"/>
            <a:r>
              <a:rPr lang="zh-CN" altLang="zh-CN" sz="500" b="1">
                <a:solidFill>
                  <a:schemeClr val="bg1"/>
                </a:solidFill>
                <a:latin typeface="Arial" panose="020B0604020202020204" pitchFamily="34" charset="0"/>
              </a:rPr>
              <a:t>状元成才路</a:t>
            </a:r>
            <a:endParaRPr lang="zh-CN" altLang="zh-CN" sz="500" b="1">
              <a:solidFill>
                <a:schemeClr val="bg1"/>
              </a:solidFill>
              <a:latin typeface="Arial" panose="020B0604020202020204" pitchFamily="34" charset="0"/>
            </a:endParaRPr>
          </a:p>
        </p:txBody>
      </p:sp>
      <p:sp>
        <p:nvSpPr>
          <p:cNvPr id="49206" name="文本框 37"/>
          <p:cNvSpPr txBox="1">
            <a:spLocks noChangeArrowheads="1"/>
          </p:cNvSpPr>
          <p:nvPr/>
        </p:nvSpPr>
        <p:spPr bwMode="auto">
          <a:xfrm rot="39237">
            <a:off x="5650485" y="3058612"/>
            <a:ext cx="505267" cy="169277"/>
          </a:xfrm>
          <a:prstGeom prst="rect">
            <a:avLst/>
          </a:prstGeom>
          <a:noFill/>
          <a:ln w="9525">
            <a:noFill/>
            <a:miter lim="800000"/>
          </a:ln>
        </p:spPr>
        <p:txBody>
          <a:bodyPr wrap="none">
            <a:spAutoFit/>
          </a:bodyPr>
          <a:lstStyle/>
          <a:p>
            <a:pPr eaLnBrk="0" hangingPunct="0"/>
            <a:r>
              <a:rPr lang="zh-CN" altLang="zh-CN" sz="500" b="1">
                <a:solidFill>
                  <a:schemeClr val="bg1"/>
                </a:solidFill>
                <a:latin typeface="Arial" panose="020B0604020202020204" pitchFamily="34" charset="0"/>
              </a:rPr>
              <a:t>状元成才路</a:t>
            </a:r>
            <a:endParaRPr lang="zh-CN" altLang="zh-CN" sz="500" b="1">
              <a:solidFill>
                <a:schemeClr val="bg1"/>
              </a:solidFill>
              <a:latin typeface="Arial" panose="020B0604020202020204" pitchFamily="34" charset="0"/>
            </a:endParaRPr>
          </a:p>
        </p:txBody>
      </p:sp>
      <p:sp>
        <p:nvSpPr>
          <p:cNvPr id="49207" name="文本框 45"/>
          <p:cNvSpPr txBox="1">
            <a:spLocks noChangeArrowheads="1"/>
          </p:cNvSpPr>
          <p:nvPr/>
        </p:nvSpPr>
        <p:spPr bwMode="auto">
          <a:xfrm rot="-1160763">
            <a:off x="6334699" y="2391863"/>
            <a:ext cx="505267" cy="169277"/>
          </a:xfrm>
          <a:prstGeom prst="rect">
            <a:avLst/>
          </a:prstGeom>
          <a:noFill/>
          <a:ln w="9525">
            <a:noFill/>
            <a:miter lim="800000"/>
          </a:ln>
        </p:spPr>
        <p:txBody>
          <a:bodyPr wrap="none">
            <a:spAutoFit/>
          </a:bodyPr>
          <a:lstStyle/>
          <a:p>
            <a:pPr eaLnBrk="0" hangingPunct="0"/>
            <a:r>
              <a:rPr lang="zh-CN" altLang="zh-CN" sz="500" b="1">
                <a:solidFill>
                  <a:schemeClr val="bg1"/>
                </a:solidFill>
                <a:latin typeface="Arial" panose="020B0604020202020204" pitchFamily="34" charset="0"/>
              </a:rPr>
              <a:t>状元成才路</a:t>
            </a:r>
            <a:endParaRPr lang="zh-CN" altLang="zh-CN" sz="500" b="1">
              <a:solidFill>
                <a:schemeClr val="bg1"/>
              </a:solidFill>
              <a:latin typeface="Arial" panose="020B0604020202020204" pitchFamily="34" charset="0"/>
            </a:endParaRPr>
          </a:p>
        </p:txBody>
      </p:sp>
      <p:sp>
        <p:nvSpPr>
          <p:cNvPr id="49208" name="文本框 46"/>
          <p:cNvSpPr txBox="1">
            <a:spLocks noChangeArrowheads="1"/>
          </p:cNvSpPr>
          <p:nvPr/>
        </p:nvSpPr>
        <p:spPr bwMode="auto">
          <a:xfrm rot="-1160763">
            <a:off x="6704585" y="2677612"/>
            <a:ext cx="505267" cy="169277"/>
          </a:xfrm>
          <a:prstGeom prst="rect">
            <a:avLst/>
          </a:prstGeom>
          <a:noFill/>
          <a:ln w="9525">
            <a:noFill/>
            <a:miter lim="800000"/>
          </a:ln>
        </p:spPr>
        <p:txBody>
          <a:bodyPr wrap="none">
            <a:spAutoFit/>
          </a:bodyPr>
          <a:lstStyle/>
          <a:p>
            <a:pPr eaLnBrk="0" hangingPunct="0"/>
            <a:r>
              <a:rPr lang="zh-CN" altLang="zh-CN" sz="500" b="1">
                <a:solidFill>
                  <a:schemeClr val="bg1"/>
                </a:solidFill>
                <a:latin typeface="Arial" panose="020B0604020202020204" pitchFamily="34" charset="0"/>
              </a:rPr>
              <a:t>状元成才路</a:t>
            </a:r>
            <a:endParaRPr lang="zh-CN" altLang="zh-CN" sz="500" b="1">
              <a:solidFill>
                <a:schemeClr val="bg1"/>
              </a:solidFill>
              <a:latin typeface="Arial" panose="020B0604020202020204" pitchFamily="34" charset="0"/>
            </a:endParaRPr>
          </a:p>
        </p:txBody>
      </p:sp>
      <p:sp>
        <p:nvSpPr>
          <p:cNvPr id="49209" name="文本框 47"/>
          <p:cNvSpPr txBox="1">
            <a:spLocks noChangeArrowheads="1"/>
          </p:cNvSpPr>
          <p:nvPr/>
        </p:nvSpPr>
        <p:spPr bwMode="auto">
          <a:xfrm rot="39237">
            <a:off x="7185599" y="3304146"/>
            <a:ext cx="505267" cy="169277"/>
          </a:xfrm>
          <a:prstGeom prst="rect">
            <a:avLst/>
          </a:prstGeom>
          <a:noFill/>
          <a:ln w="9525">
            <a:noFill/>
            <a:miter lim="800000"/>
          </a:ln>
        </p:spPr>
        <p:txBody>
          <a:bodyPr wrap="none">
            <a:spAutoFit/>
          </a:bodyPr>
          <a:lstStyle/>
          <a:p>
            <a:pPr eaLnBrk="0" hangingPunct="0"/>
            <a:r>
              <a:rPr lang="zh-CN" altLang="zh-CN" sz="500" b="1">
                <a:solidFill>
                  <a:schemeClr val="bg1"/>
                </a:solidFill>
                <a:latin typeface="Arial" panose="020B0604020202020204" pitchFamily="34" charset="0"/>
              </a:rPr>
              <a:t>状元成才路</a:t>
            </a:r>
            <a:endParaRPr lang="zh-CN" altLang="zh-CN" sz="500" b="1">
              <a:solidFill>
                <a:schemeClr val="bg1"/>
              </a:solidFill>
              <a:latin typeface="Arial" panose="020B0604020202020204" pitchFamily="34" charset="0"/>
            </a:endParaRPr>
          </a:p>
        </p:txBody>
      </p:sp>
      <p:sp>
        <p:nvSpPr>
          <p:cNvPr id="49210" name="文本框 49"/>
          <p:cNvSpPr txBox="1">
            <a:spLocks noChangeArrowheads="1"/>
          </p:cNvSpPr>
          <p:nvPr/>
        </p:nvSpPr>
        <p:spPr bwMode="auto">
          <a:xfrm rot="-1160763">
            <a:off x="8022210" y="2783446"/>
            <a:ext cx="505267" cy="169277"/>
          </a:xfrm>
          <a:prstGeom prst="rect">
            <a:avLst/>
          </a:prstGeom>
          <a:noFill/>
          <a:ln w="9525">
            <a:noFill/>
            <a:miter lim="800000"/>
          </a:ln>
        </p:spPr>
        <p:txBody>
          <a:bodyPr wrap="none">
            <a:spAutoFit/>
          </a:bodyPr>
          <a:lstStyle/>
          <a:p>
            <a:pPr eaLnBrk="0" hangingPunct="0"/>
            <a:r>
              <a:rPr lang="zh-CN" altLang="zh-CN" sz="500" b="1">
                <a:solidFill>
                  <a:schemeClr val="bg1"/>
                </a:solidFill>
                <a:latin typeface="Arial" panose="020B0604020202020204" pitchFamily="34" charset="0"/>
              </a:rPr>
              <a:t>状元成才路</a:t>
            </a:r>
            <a:endParaRPr lang="zh-CN" altLang="zh-CN" sz="500" b="1">
              <a:solidFill>
                <a:schemeClr val="bg1"/>
              </a:solidFill>
              <a:latin typeface="Arial" panose="020B0604020202020204" pitchFamily="34" charset="0"/>
            </a:endParaRPr>
          </a:p>
        </p:txBody>
      </p:sp>
      <p:sp>
        <p:nvSpPr>
          <p:cNvPr id="49211" name="文本框 50"/>
          <p:cNvSpPr txBox="1">
            <a:spLocks noChangeArrowheads="1"/>
          </p:cNvSpPr>
          <p:nvPr/>
        </p:nvSpPr>
        <p:spPr bwMode="auto">
          <a:xfrm rot="-1160763">
            <a:off x="7488810" y="2605646"/>
            <a:ext cx="505267" cy="169277"/>
          </a:xfrm>
          <a:prstGeom prst="rect">
            <a:avLst/>
          </a:prstGeom>
          <a:noFill/>
          <a:ln w="9525">
            <a:noFill/>
            <a:miter lim="800000"/>
          </a:ln>
        </p:spPr>
        <p:txBody>
          <a:bodyPr wrap="none">
            <a:spAutoFit/>
          </a:bodyPr>
          <a:lstStyle/>
          <a:p>
            <a:pPr eaLnBrk="0" hangingPunct="0"/>
            <a:r>
              <a:rPr lang="zh-CN" altLang="zh-CN" sz="500" b="1">
                <a:solidFill>
                  <a:schemeClr val="bg1"/>
                </a:solidFill>
                <a:latin typeface="Arial" panose="020B0604020202020204" pitchFamily="34" charset="0"/>
              </a:rPr>
              <a:t>状元成才路</a:t>
            </a:r>
            <a:endParaRPr lang="zh-CN" altLang="zh-CN" sz="500" b="1">
              <a:solidFill>
                <a:schemeClr val="bg1"/>
              </a:solidFill>
              <a:latin typeface="Arial" panose="020B0604020202020204" pitchFamily="34" charset="0"/>
            </a:endParaRPr>
          </a:p>
        </p:txBody>
      </p:sp>
      <p:sp>
        <p:nvSpPr>
          <p:cNvPr id="49212" name="文本框 51"/>
          <p:cNvSpPr txBox="1">
            <a:spLocks noChangeArrowheads="1"/>
          </p:cNvSpPr>
          <p:nvPr/>
        </p:nvSpPr>
        <p:spPr bwMode="auto">
          <a:xfrm rot="-1160763">
            <a:off x="7965060" y="3752879"/>
            <a:ext cx="505267" cy="169277"/>
          </a:xfrm>
          <a:prstGeom prst="rect">
            <a:avLst/>
          </a:prstGeom>
          <a:noFill/>
          <a:ln w="9525">
            <a:noFill/>
            <a:miter lim="800000"/>
          </a:ln>
        </p:spPr>
        <p:txBody>
          <a:bodyPr wrap="none">
            <a:spAutoFit/>
          </a:bodyPr>
          <a:lstStyle/>
          <a:p>
            <a:pPr eaLnBrk="0" hangingPunct="0"/>
            <a:r>
              <a:rPr lang="zh-CN" altLang="zh-CN" sz="500" b="1">
                <a:solidFill>
                  <a:schemeClr val="bg1"/>
                </a:solidFill>
                <a:latin typeface="Arial" panose="020B0604020202020204" pitchFamily="34" charset="0"/>
              </a:rPr>
              <a:t>状元成才路</a:t>
            </a:r>
            <a:endParaRPr lang="zh-CN" altLang="zh-CN" sz="500" b="1">
              <a:solidFill>
                <a:schemeClr val="bg1"/>
              </a:solidFill>
              <a:latin typeface="Arial" panose="020B0604020202020204" pitchFamily="34" charset="0"/>
            </a:endParaRPr>
          </a:p>
        </p:txBody>
      </p:sp>
      <p:sp>
        <p:nvSpPr>
          <p:cNvPr id="49213" name="文本框 32"/>
          <p:cNvSpPr txBox="1">
            <a:spLocks noChangeArrowheads="1"/>
          </p:cNvSpPr>
          <p:nvPr/>
        </p:nvSpPr>
        <p:spPr bwMode="auto">
          <a:xfrm rot="4190103">
            <a:off x="2763617" y="4478896"/>
            <a:ext cx="505267" cy="169277"/>
          </a:xfrm>
          <a:prstGeom prst="rect">
            <a:avLst/>
          </a:prstGeom>
          <a:noFill/>
          <a:ln w="9525">
            <a:noFill/>
            <a:miter lim="800000"/>
          </a:ln>
        </p:spPr>
        <p:txBody>
          <a:bodyPr wrap="none">
            <a:spAutoFit/>
          </a:bodyPr>
          <a:lstStyle/>
          <a:p>
            <a:pPr eaLnBrk="0" hangingPunct="0"/>
            <a:r>
              <a:rPr lang="zh-CN" altLang="zh-CN" sz="500" b="1">
                <a:solidFill>
                  <a:schemeClr val="bg1"/>
                </a:solidFill>
                <a:latin typeface="Arial" panose="020B0604020202020204" pitchFamily="34" charset="0"/>
              </a:rPr>
              <a:t>状元成才路</a:t>
            </a:r>
            <a:endParaRPr lang="zh-CN" altLang="zh-CN" sz="500" b="1">
              <a:solidFill>
                <a:schemeClr val="bg1"/>
              </a:solidFill>
              <a:latin typeface="Arial" panose="020B0604020202020204" pitchFamily="34" charset="0"/>
            </a:endParaRPr>
          </a:p>
        </p:txBody>
      </p:sp>
      <p:sp>
        <p:nvSpPr>
          <p:cNvPr id="49214" name="文本框 34"/>
          <p:cNvSpPr txBox="1">
            <a:spLocks noChangeArrowheads="1"/>
          </p:cNvSpPr>
          <p:nvPr/>
        </p:nvSpPr>
        <p:spPr bwMode="auto">
          <a:xfrm rot="8340000">
            <a:off x="3922492" y="3782512"/>
            <a:ext cx="505267" cy="169277"/>
          </a:xfrm>
          <a:prstGeom prst="rect">
            <a:avLst/>
          </a:prstGeom>
          <a:noFill/>
          <a:ln w="9525">
            <a:noFill/>
            <a:miter lim="800000"/>
          </a:ln>
        </p:spPr>
        <p:txBody>
          <a:bodyPr wrap="none">
            <a:spAutoFit/>
          </a:bodyPr>
          <a:lstStyle/>
          <a:p>
            <a:pPr eaLnBrk="0" hangingPunct="0"/>
            <a:r>
              <a:rPr lang="zh-CN" altLang="zh-CN" sz="500" b="1">
                <a:solidFill>
                  <a:schemeClr val="bg1"/>
                </a:solidFill>
                <a:latin typeface="Arial" panose="020B0604020202020204" pitchFamily="34" charset="0"/>
              </a:rPr>
              <a:t>状元成才路</a:t>
            </a:r>
            <a:endParaRPr lang="zh-CN" altLang="zh-CN" sz="500" b="1">
              <a:solidFill>
                <a:schemeClr val="bg1"/>
              </a:solidFill>
              <a:latin typeface="Arial" panose="020B0604020202020204" pitchFamily="34" charset="0"/>
            </a:endParaRPr>
          </a:p>
        </p:txBody>
      </p:sp>
      <p:sp>
        <p:nvSpPr>
          <p:cNvPr id="49215" name="文本框 36"/>
          <p:cNvSpPr txBox="1">
            <a:spLocks noChangeArrowheads="1"/>
          </p:cNvSpPr>
          <p:nvPr/>
        </p:nvSpPr>
        <p:spPr bwMode="auto">
          <a:xfrm rot="2810103">
            <a:off x="3811367" y="2337887"/>
            <a:ext cx="505267" cy="169277"/>
          </a:xfrm>
          <a:prstGeom prst="rect">
            <a:avLst/>
          </a:prstGeom>
          <a:noFill/>
          <a:ln w="9525">
            <a:noFill/>
            <a:miter lim="800000"/>
          </a:ln>
        </p:spPr>
        <p:txBody>
          <a:bodyPr wrap="none">
            <a:spAutoFit/>
          </a:bodyPr>
          <a:lstStyle/>
          <a:p>
            <a:pPr eaLnBrk="0" hangingPunct="0"/>
            <a:r>
              <a:rPr lang="zh-CN" altLang="zh-CN" sz="500" b="1">
                <a:solidFill>
                  <a:schemeClr val="bg1"/>
                </a:solidFill>
                <a:latin typeface="Arial" panose="020B0604020202020204" pitchFamily="34" charset="0"/>
              </a:rPr>
              <a:t>状元成才路</a:t>
            </a:r>
            <a:endParaRPr lang="zh-CN" altLang="zh-CN" sz="500" b="1">
              <a:solidFill>
                <a:schemeClr val="bg1"/>
              </a:solidFill>
              <a:latin typeface="Arial" panose="020B0604020202020204" pitchFamily="34" charset="0"/>
            </a:endParaRPr>
          </a:p>
        </p:txBody>
      </p:sp>
      <p:sp>
        <p:nvSpPr>
          <p:cNvPr id="49216" name="文本框 37"/>
          <p:cNvSpPr txBox="1">
            <a:spLocks noChangeArrowheads="1"/>
          </p:cNvSpPr>
          <p:nvPr/>
        </p:nvSpPr>
        <p:spPr bwMode="auto">
          <a:xfrm rot="4010103">
            <a:off x="3811367" y="3061787"/>
            <a:ext cx="505267" cy="169277"/>
          </a:xfrm>
          <a:prstGeom prst="rect">
            <a:avLst/>
          </a:prstGeom>
          <a:noFill/>
          <a:ln w="9525">
            <a:noFill/>
            <a:miter lim="800000"/>
          </a:ln>
        </p:spPr>
        <p:txBody>
          <a:bodyPr wrap="none">
            <a:spAutoFit/>
          </a:bodyPr>
          <a:lstStyle/>
          <a:p>
            <a:pPr eaLnBrk="0" hangingPunct="0"/>
            <a:r>
              <a:rPr lang="zh-CN" altLang="zh-CN" sz="500" b="1">
                <a:solidFill>
                  <a:schemeClr val="bg1"/>
                </a:solidFill>
                <a:latin typeface="Arial" panose="020B0604020202020204" pitchFamily="34" charset="0"/>
              </a:rPr>
              <a:t>状元成才路</a:t>
            </a:r>
            <a:endParaRPr lang="zh-CN" altLang="zh-CN" sz="500" b="1">
              <a:solidFill>
                <a:schemeClr val="bg1"/>
              </a:solidFill>
              <a:latin typeface="Arial" panose="020B0604020202020204" pitchFamily="34" charset="0"/>
            </a:endParaRPr>
          </a:p>
        </p:txBody>
      </p:sp>
      <p:sp>
        <p:nvSpPr>
          <p:cNvPr id="49217" name="文本框 45"/>
          <p:cNvSpPr txBox="1">
            <a:spLocks noChangeArrowheads="1"/>
          </p:cNvSpPr>
          <p:nvPr/>
        </p:nvSpPr>
        <p:spPr bwMode="auto">
          <a:xfrm rot="2810103">
            <a:off x="4373342" y="2370696"/>
            <a:ext cx="505267" cy="169277"/>
          </a:xfrm>
          <a:prstGeom prst="rect">
            <a:avLst/>
          </a:prstGeom>
          <a:noFill/>
          <a:ln w="9525">
            <a:noFill/>
            <a:miter lim="800000"/>
          </a:ln>
        </p:spPr>
        <p:txBody>
          <a:bodyPr wrap="none">
            <a:spAutoFit/>
          </a:bodyPr>
          <a:lstStyle/>
          <a:p>
            <a:pPr eaLnBrk="0" hangingPunct="0"/>
            <a:r>
              <a:rPr lang="zh-CN" altLang="zh-CN" sz="500" b="1">
                <a:solidFill>
                  <a:schemeClr val="bg1"/>
                </a:solidFill>
                <a:latin typeface="Arial" panose="020B0604020202020204" pitchFamily="34" charset="0"/>
              </a:rPr>
              <a:t>状元成才路</a:t>
            </a:r>
            <a:endParaRPr lang="zh-CN" altLang="zh-CN" sz="500" b="1">
              <a:solidFill>
                <a:schemeClr val="bg1"/>
              </a:solidFill>
              <a:latin typeface="Arial" panose="020B0604020202020204" pitchFamily="34" charset="0"/>
            </a:endParaRPr>
          </a:p>
        </p:txBody>
      </p:sp>
      <p:sp>
        <p:nvSpPr>
          <p:cNvPr id="49218" name="文本框 46"/>
          <p:cNvSpPr txBox="1">
            <a:spLocks noChangeArrowheads="1"/>
          </p:cNvSpPr>
          <p:nvPr/>
        </p:nvSpPr>
        <p:spPr bwMode="auto">
          <a:xfrm rot="2810103">
            <a:off x="4741642" y="2654330"/>
            <a:ext cx="505267" cy="169277"/>
          </a:xfrm>
          <a:prstGeom prst="rect">
            <a:avLst/>
          </a:prstGeom>
          <a:noFill/>
          <a:ln w="9525">
            <a:noFill/>
            <a:miter lim="800000"/>
          </a:ln>
        </p:spPr>
        <p:txBody>
          <a:bodyPr wrap="none">
            <a:spAutoFit/>
          </a:bodyPr>
          <a:lstStyle/>
          <a:p>
            <a:pPr eaLnBrk="0" hangingPunct="0"/>
            <a:r>
              <a:rPr lang="zh-CN" altLang="zh-CN" sz="500" b="1">
                <a:solidFill>
                  <a:schemeClr val="bg1"/>
                </a:solidFill>
                <a:latin typeface="Arial" panose="020B0604020202020204" pitchFamily="34" charset="0"/>
              </a:rPr>
              <a:t>状元成才路</a:t>
            </a:r>
            <a:endParaRPr lang="zh-CN" altLang="zh-CN" sz="500" b="1">
              <a:solidFill>
                <a:schemeClr val="bg1"/>
              </a:solidFill>
              <a:latin typeface="Arial" panose="020B0604020202020204" pitchFamily="34" charset="0"/>
            </a:endParaRPr>
          </a:p>
        </p:txBody>
      </p:sp>
      <p:sp>
        <p:nvSpPr>
          <p:cNvPr id="49219" name="文本框 47"/>
          <p:cNvSpPr txBox="1">
            <a:spLocks noChangeArrowheads="1"/>
          </p:cNvSpPr>
          <p:nvPr/>
        </p:nvSpPr>
        <p:spPr bwMode="auto">
          <a:xfrm rot="4010103">
            <a:off x="4741642" y="3378230"/>
            <a:ext cx="505267" cy="169277"/>
          </a:xfrm>
          <a:prstGeom prst="rect">
            <a:avLst/>
          </a:prstGeom>
          <a:noFill/>
          <a:ln w="9525">
            <a:noFill/>
            <a:miter lim="800000"/>
          </a:ln>
        </p:spPr>
        <p:txBody>
          <a:bodyPr wrap="none">
            <a:spAutoFit/>
          </a:bodyPr>
          <a:lstStyle/>
          <a:p>
            <a:pPr eaLnBrk="0" hangingPunct="0"/>
            <a:r>
              <a:rPr lang="zh-CN" altLang="zh-CN" sz="500" b="1">
                <a:solidFill>
                  <a:schemeClr val="bg1"/>
                </a:solidFill>
                <a:latin typeface="Arial" panose="020B0604020202020204" pitchFamily="34" charset="0"/>
              </a:rPr>
              <a:t>状元成才路</a:t>
            </a:r>
            <a:endParaRPr lang="zh-CN" altLang="zh-CN" sz="500" b="1">
              <a:solidFill>
                <a:schemeClr val="bg1"/>
              </a:solidFill>
              <a:latin typeface="Arial" panose="020B0604020202020204" pitchFamily="34" charset="0"/>
            </a:endParaRPr>
          </a:p>
        </p:txBody>
      </p:sp>
      <p:sp>
        <p:nvSpPr>
          <p:cNvPr id="49220" name="文本框 49"/>
          <p:cNvSpPr txBox="1">
            <a:spLocks noChangeArrowheads="1"/>
          </p:cNvSpPr>
          <p:nvPr/>
        </p:nvSpPr>
        <p:spPr bwMode="auto">
          <a:xfrm rot="-1160763">
            <a:off x="6225160" y="3420563"/>
            <a:ext cx="505267" cy="169277"/>
          </a:xfrm>
          <a:prstGeom prst="rect">
            <a:avLst/>
          </a:prstGeom>
          <a:noFill/>
          <a:ln w="9525">
            <a:noFill/>
            <a:miter lim="800000"/>
          </a:ln>
        </p:spPr>
        <p:txBody>
          <a:bodyPr wrap="none">
            <a:spAutoFit/>
          </a:bodyPr>
          <a:lstStyle/>
          <a:p>
            <a:pPr eaLnBrk="0" hangingPunct="0"/>
            <a:r>
              <a:rPr lang="zh-CN" altLang="zh-CN" sz="500" b="1">
                <a:solidFill>
                  <a:schemeClr val="bg1"/>
                </a:solidFill>
                <a:latin typeface="Arial" panose="020B0604020202020204" pitchFamily="34" charset="0"/>
              </a:rPr>
              <a:t>状元成才路</a:t>
            </a:r>
            <a:endParaRPr lang="zh-CN" altLang="zh-CN" sz="500" b="1">
              <a:solidFill>
                <a:schemeClr val="bg1"/>
              </a:solidFill>
              <a:latin typeface="Arial" panose="020B0604020202020204" pitchFamily="34" charset="0"/>
            </a:endParaRPr>
          </a:p>
        </p:txBody>
      </p:sp>
      <p:sp>
        <p:nvSpPr>
          <p:cNvPr id="49221" name="文本框 50"/>
          <p:cNvSpPr txBox="1">
            <a:spLocks noChangeArrowheads="1"/>
          </p:cNvSpPr>
          <p:nvPr/>
        </p:nvSpPr>
        <p:spPr bwMode="auto">
          <a:xfrm rot="4020000">
            <a:off x="5217892" y="3534863"/>
            <a:ext cx="505267" cy="169277"/>
          </a:xfrm>
          <a:prstGeom prst="rect">
            <a:avLst/>
          </a:prstGeom>
          <a:noFill/>
          <a:ln w="9525">
            <a:noFill/>
            <a:miter lim="800000"/>
          </a:ln>
        </p:spPr>
        <p:txBody>
          <a:bodyPr wrap="none">
            <a:spAutoFit/>
          </a:bodyPr>
          <a:lstStyle/>
          <a:p>
            <a:pPr eaLnBrk="0" hangingPunct="0"/>
            <a:r>
              <a:rPr lang="zh-CN" altLang="zh-CN" sz="500" b="1">
                <a:solidFill>
                  <a:schemeClr val="bg1"/>
                </a:solidFill>
                <a:latin typeface="Arial" panose="020B0604020202020204" pitchFamily="34" charset="0"/>
              </a:rPr>
              <a:t>状元成才路</a:t>
            </a:r>
            <a:endParaRPr lang="zh-CN" altLang="zh-CN" sz="500" b="1">
              <a:solidFill>
                <a:schemeClr val="bg1"/>
              </a:solidFill>
              <a:latin typeface="Arial" panose="020B0604020202020204" pitchFamily="34" charset="0"/>
            </a:endParaRPr>
          </a:p>
        </p:txBody>
      </p:sp>
      <p:sp>
        <p:nvSpPr>
          <p:cNvPr id="49222" name="文本框 51"/>
          <p:cNvSpPr txBox="1">
            <a:spLocks noChangeArrowheads="1"/>
          </p:cNvSpPr>
          <p:nvPr/>
        </p:nvSpPr>
        <p:spPr bwMode="auto">
          <a:xfrm rot="-1160763">
            <a:off x="5599685" y="4320146"/>
            <a:ext cx="505267" cy="169277"/>
          </a:xfrm>
          <a:prstGeom prst="rect">
            <a:avLst/>
          </a:prstGeom>
          <a:noFill/>
          <a:ln w="9525">
            <a:noFill/>
            <a:miter lim="800000"/>
          </a:ln>
        </p:spPr>
        <p:txBody>
          <a:bodyPr wrap="none">
            <a:spAutoFit/>
          </a:bodyPr>
          <a:lstStyle/>
          <a:p>
            <a:pPr eaLnBrk="0" hangingPunct="0"/>
            <a:r>
              <a:rPr lang="zh-CN" altLang="zh-CN" sz="500" b="1">
                <a:solidFill>
                  <a:schemeClr val="bg1"/>
                </a:solidFill>
                <a:latin typeface="Arial" panose="020B0604020202020204" pitchFamily="34" charset="0"/>
              </a:rPr>
              <a:t>状元成才路</a:t>
            </a:r>
            <a:endParaRPr lang="zh-CN" altLang="zh-CN" sz="500" b="1">
              <a:solidFill>
                <a:schemeClr val="bg1"/>
              </a:solidFill>
              <a:latin typeface="Arial" panose="020B0604020202020204" pitchFamily="34" charset="0"/>
            </a:endParaRPr>
          </a:p>
        </p:txBody>
      </p:sp>
      <p:sp>
        <p:nvSpPr>
          <p:cNvPr id="49223" name="文本框 32"/>
          <p:cNvSpPr txBox="1">
            <a:spLocks noChangeArrowheads="1"/>
          </p:cNvSpPr>
          <p:nvPr/>
        </p:nvSpPr>
        <p:spPr bwMode="auto">
          <a:xfrm rot="5400000">
            <a:off x="1139605" y="4329671"/>
            <a:ext cx="505267" cy="169277"/>
          </a:xfrm>
          <a:prstGeom prst="rect">
            <a:avLst/>
          </a:prstGeom>
          <a:noFill/>
          <a:ln w="9525">
            <a:noFill/>
            <a:miter lim="800000"/>
          </a:ln>
        </p:spPr>
        <p:txBody>
          <a:bodyPr wrap="none">
            <a:spAutoFit/>
          </a:bodyPr>
          <a:lstStyle/>
          <a:p>
            <a:pPr eaLnBrk="0" hangingPunct="0"/>
            <a:r>
              <a:rPr lang="zh-CN" altLang="zh-CN" sz="500">
                <a:solidFill>
                  <a:schemeClr val="bg1"/>
                </a:solidFill>
                <a:latin typeface="Arial" panose="020B0604020202020204" pitchFamily="34" charset="0"/>
              </a:rPr>
              <a:t>状元成才路</a:t>
            </a:r>
            <a:endParaRPr lang="zh-CN" altLang="zh-CN" sz="500">
              <a:solidFill>
                <a:schemeClr val="bg1"/>
              </a:solidFill>
              <a:latin typeface="Arial" panose="020B0604020202020204" pitchFamily="34" charset="0"/>
            </a:endParaRPr>
          </a:p>
        </p:txBody>
      </p:sp>
      <p:sp>
        <p:nvSpPr>
          <p:cNvPr id="49224" name="文本框 34"/>
          <p:cNvSpPr txBox="1">
            <a:spLocks noChangeArrowheads="1"/>
          </p:cNvSpPr>
          <p:nvPr/>
        </p:nvSpPr>
        <p:spPr bwMode="auto">
          <a:xfrm rot="8340000">
            <a:off x="1879380" y="4764646"/>
            <a:ext cx="505267" cy="169277"/>
          </a:xfrm>
          <a:prstGeom prst="rect">
            <a:avLst/>
          </a:prstGeom>
          <a:noFill/>
          <a:ln w="9525">
            <a:noFill/>
            <a:miter lim="800000"/>
          </a:ln>
        </p:spPr>
        <p:txBody>
          <a:bodyPr wrap="none">
            <a:spAutoFit/>
          </a:bodyPr>
          <a:lstStyle/>
          <a:p>
            <a:pPr eaLnBrk="0" hangingPunct="0"/>
            <a:r>
              <a:rPr lang="zh-CN" altLang="zh-CN" sz="500" b="1">
                <a:solidFill>
                  <a:schemeClr val="bg1"/>
                </a:solidFill>
                <a:latin typeface="Arial" panose="020B0604020202020204" pitchFamily="34" charset="0"/>
              </a:rPr>
              <a:t>状元成才路</a:t>
            </a:r>
            <a:endParaRPr lang="zh-CN" altLang="zh-CN" sz="500" b="1">
              <a:solidFill>
                <a:schemeClr val="bg1"/>
              </a:solidFill>
              <a:latin typeface="Arial" panose="020B0604020202020204" pitchFamily="34" charset="0"/>
            </a:endParaRPr>
          </a:p>
        </p:txBody>
      </p:sp>
      <p:sp>
        <p:nvSpPr>
          <p:cNvPr id="49225" name="文本框 36"/>
          <p:cNvSpPr txBox="1">
            <a:spLocks noChangeArrowheads="1"/>
          </p:cNvSpPr>
          <p:nvPr/>
        </p:nvSpPr>
        <p:spPr bwMode="auto">
          <a:xfrm rot="2810103">
            <a:off x="1861917" y="3670330"/>
            <a:ext cx="505267" cy="169277"/>
          </a:xfrm>
          <a:prstGeom prst="rect">
            <a:avLst/>
          </a:prstGeom>
          <a:noFill/>
          <a:ln w="9525">
            <a:noFill/>
            <a:miter lim="800000"/>
          </a:ln>
        </p:spPr>
        <p:txBody>
          <a:bodyPr wrap="none">
            <a:spAutoFit/>
          </a:bodyPr>
          <a:lstStyle/>
          <a:p>
            <a:pPr eaLnBrk="0" hangingPunct="0"/>
            <a:r>
              <a:rPr lang="zh-CN" altLang="zh-CN" sz="500" b="1">
                <a:solidFill>
                  <a:schemeClr val="bg1"/>
                </a:solidFill>
                <a:latin typeface="Arial" panose="020B0604020202020204" pitchFamily="34" charset="0"/>
              </a:rPr>
              <a:t>状元成才路</a:t>
            </a:r>
            <a:endParaRPr lang="zh-CN" altLang="zh-CN" sz="500" b="1">
              <a:solidFill>
                <a:schemeClr val="bg1"/>
              </a:solidFill>
              <a:latin typeface="Arial" panose="020B0604020202020204" pitchFamily="34" charset="0"/>
            </a:endParaRPr>
          </a:p>
        </p:txBody>
      </p:sp>
      <p:sp>
        <p:nvSpPr>
          <p:cNvPr id="49226" name="文本框 37"/>
          <p:cNvSpPr txBox="1">
            <a:spLocks noChangeArrowheads="1"/>
          </p:cNvSpPr>
          <p:nvPr/>
        </p:nvSpPr>
        <p:spPr bwMode="auto">
          <a:xfrm rot="5220000">
            <a:off x="2296892" y="4047096"/>
            <a:ext cx="505267" cy="169277"/>
          </a:xfrm>
          <a:prstGeom prst="rect">
            <a:avLst/>
          </a:prstGeom>
          <a:noFill/>
          <a:ln w="9525">
            <a:noFill/>
            <a:miter lim="800000"/>
          </a:ln>
        </p:spPr>
        <p:txBody>
          <a:bodyPr wrap="none">
            <a:spAutoFit/>
          </a:bodyPr>
          <a:lstStyle/>
          <a:p>
            <a:pPr eaLnBrk="0" hangingPunct="0"/>
            <a:r>
              <a:rPr lang="zh-CN" altLang="zh-CN" sz="500" b="1">
                <a:solidFill>
                  <a:schemeClr val="bg1"/>
                </a:solidFill>
                <a:latin typeface="Arial" panose="020B0604020202020204" pitchFamily="34" charset="0"/>
              </a:rPr>
              <a:t>状元成才路</a:t>
            </a:r>
            <a:endParaRPr lang="zh-CN" altLang="zh-CN" sz="500" b="1">
              <a:solidFill>
                <a:schemeClr val="bg1"/>
              </a:solidFill>
              <a:latin typeface="Arial" panose="020B0604020202020204" pitchFamily="34" charset="0"/>
            </a:endParaRPr>
          </a:p>
        </p:txBody>
      </p:sp>
      <p:sp>
        <p:nvSpPr>
          <p:cNvPr id="49227" name="文本框 45"/>
          <p:cNvSpPr txBox="1">
            <a:spLocks noChangeArrowheads="1"/>
          </p:cNvSpPr>
          <p:nvPr/>
        </p:nvSpPr>
        <p:spPr bwMode="auto">
          <a:xfrm rot="2810103">
            <a:off x="2808067" y="3687263"/>
            <a:ext cx="505267" cy="169277"/>
          </a:xfrm>
          <a:prstGeom prst="rect">
            <a:avLst/>
          </a:prstGeom>
          <a:noFill/>
          <a:ln w="9525">
            <a:noFill/>
            <a:miter lim="800000"/>
          </a:ln>
        </p:spPr>
        <p:txBody>
          <a:bodyPr wrap="none">
            <a:spAutoFit/>
          </a:bodyPr>
          <a:lstStyle/>
          <a:p>
            <a:pPr eaLnBrk="0" hangingPunct="0"/>
            <a:r>
              <a:rPr lang="zh-CN" altLang="zh-CN" sz="500" b="1">
                <a:solidFill>
                  <a:schemeClr val="bg1"/>
                </a:solidFill>
                <a:latin typeface="Arial" panose="020B0604020202020204" pitchFamily="34" charset="0"/>
              </a:rPr>
              <a:t>状元成才路</a:t>
            </a:r>
            <a:endParaRPr lang="zh-CN" altLang="zh-CN" sz="500" b="1">
              <a:solidFill>
                <a:schemeClr val="bg1"/>
              </a:solidFill>
              <a:latin typeface="Arial" panose="020B0604020202020204" pitchFamily="34" charset="0"/>
            </a:endParaRPr>
          </a:p>
        </p:txBody>
      </p:sp>
      <p:sp>
        <p:nvSpPr>
          <p:cNvPr id="49228" name="文本框 46"/>
          <p:cNvSpPr txBox="1">
            <a:spLocks noChangeArrowheads="1"/>
          </p:cNvSpPr>
          <p:nvPr/>
        </p:nvSpPr>
        <p:spPr bwMode="auto">
          <a:xfrm rot="4020000">
            <a:off x="699867" y="2645863"/>
            <a:ext cx="505267" cy="169277"/>
          </a:xfrm>
          <a:prstGeom prst="rect">
            <a:avLst/>
          </a:prstGeom>
          <a:noFill/>
          <a:ln w="9525">
            <a:noFill/>
            <a:miter lim="800000"/>
          </a:ln>
        </p:spPr>
        <p:txBody>
          <a:bodyPr wrap="none">
            <a:spAutoFit/>
          </a:bodyPr>
          <a:lstStyle/>
          <a:p>
            <a:pPr eaLnBrk="0" hangingPunct="0"/>
            <a:r>
              <a:rPr lang="zh-CN" altLang="zh-CN" sz="500" b="1">
                <a:solidFill>
                  <a:schemeClr val="bg1"/>
                </a:solidFill>
                <a:latin typeface="Arial" panose="020B0604020202020204" pitchFamily="34" charset="0"/>
              </a:rPr>
              <a:t>状元成才路</a:t>
            </a:r>
            <a:endParaRPr lang="zh-CN" altLang="zh-CN" sz="500" b="1">
              <a:solidFill>
                <a:schemeClr val="bg1"/>
              </a:solidFill>
              <a:latin typeface="Arial" panose="020B0604020202020204" pitchFamily="34" charset="0"/>
            </a:endParaRPr>
          </a:p>
        </p:txBody>
      </p:sp>
      <p:sp>
        <p:nvSpPr>
          <p:cNvPr id="49229" name="文本框 47"/>
          <p:cNvSpPr txBox="1">
            <a:spLocks noChangeArrowheads="1"/>
          </p:cNvSpPr>
          <p:nvPr/>
        </p:nvSpPr>
        <p:spPr bwMode="auto">
          <a:xfrm rot="5220000">
            <a:off x="601442" y="4229130"/>
            <a:ext cx="505267" cy="169277"/>
          </a:xfrm>
          <a:prstGeom prst="rect">
            <a:avLst/>
          </a:prstGeom>
          <a:noFill/>
          <a:ln w="9525">
            <a:noFill/>
            <a:miter lim="800000"/>
          </a:ln>
        </p:spPr>
        <p:txBody>
          <a:bodyPr wrap="none">
            <a:spAutoFit/>
          </a:bodyPr>
          <a:lstStyle/>
          <a:p>
            <a:pPr eaLnBrk="0" hangingPunct="0"/>
            <a:r>
              <a:rPr lang="zh-CN" altLang="zh-CN" sz="500" b="1">
                <a:solidFill>
                  <a:schemeClr val="bg1"/>
                </a:solidFill>
                <a:latin typeface="Arial" panose="020B0604020202020204" pitchFamily="34" charset="0"/>
              </a:rPr>
              <a:t>状元成才路</a:t>
            </a:r>
            <a:endParaRPr lang="zh-CN" altLang="zh-CN" sz="500" b="1">
              <a:solidFill>
                <a:schemeClr val="bg1"/>
              </a:solidFill>
              <a:latin typeface="Arial" panose="020B0604020202020204" pitchFamily="34" charset="0"/>
            </a:endParaRPr>
          </a:p>
        </p:txBody>
      </p:sp>
      <p:sp>
        <p:nvSpPr>
          <p:cNvPr id="49230" name="文本框 49"/>
          <p:cNvSpPr txBox="1">
            <a:spLocks noChangeArrowheads="1"/>
          </p:cNvSpPr>
          <p:nvPr/>
        </p:nvSpPr>
        <p:spPr bwMode="auto">
          <a:xfrm rot="4020000">
            <a:off x="2461992" y="5012296"/>
            <a:ext cx="505267" cy="169277"/>
          </a:xfrm>
          <a:prstGeom prst="rect">
            <a:avLst/>
          </a:prstGeom>
          <a:noFill/>
          <a:ln w="9525">
            <a:noFill/>
            <a:miter lim="800000"/>
          </a:ln>
        </p:spPr>
        <p:txBody>
          <a:bodyPr wrap="none">
            <a:spAutoFit/>
          </a:bodyPr>
          <a:lstStyle/>
          <a:p>
            <a:pPr eaLnBrk="0" hangingPunct="0"/>
            <a:r>
              <a:rPr lang="zh-CN" altLang="zh-CN" sz="500" b="1">
                <a:solidFill>
                  <a:schemeClr val="bg1"/>
                </a:solidFill>
                <a:latin typeface="Arial" panose="020B0604020202020204" pitchFamily="34" charset="0"/>
              </a:rPr>
              <a:t>状元成才路</a:t>
            </a:r>
            <a:endParaRPr lang="zh-CN" altLang="zh-CN" sz="500" b="1">
              <a:solidFill>
                <a:schemeClr val="bg1"/>
              </a:solidFill>
              <a:latin typeface="Arial" panose="020B0604020202020204" pitchFamily="34" charset="0"/>
            </a:endParaRPr>
          </a:p>
        </p:txBody>
      </p:sp>
      <p:sp>
        <p:nvSpPr>
          <p:cNvPr id="49231" name="文本框 50"/>
          <p:cNvSpPr txBox="1">
            <a:spLocks noChangeArrowheads="1"/>
          </p:cNvSpPr>
          <p:nvPr/>
        </p:nvSpPr>
        <p:spPr bwMode="auto">
          <a:xfrm rot="4020000">
            <a:off x="3700242" y="4513820"/>
            <a:ext cx="505267" cy="169277"/>
          </a:xfrm>
          <a:prstGeom prst="rect">
            <a:avLst/>
          </a:prstGeom>
          <a:noFill/>
          <a:ln w="9525">
            <a:noFill/>
            <a:miter lim="800000"/>
          </a:ln>
        </p:spPr>
        <p:txBody>
          <a:bodyPr wrap="none">
            <a:spAutoFit/>
          </a:bodyPr>
          <a:lstStyle/>
          <a:p>
            <a:pPr eaLnBrk="0" hangingPunct="0"/>
            <a:r>
              <a:rPr lang="zh-CN" altLang="zh-CN" sz="500" b="1">
                <a:solidFill>
                  <a:schemeClr val="bg1"/>
                </a:solidFill>
                <a:latin typeface="Arial" panose="020B0604020202020204" pitchFamily="34" charset="0"/>
              </a:rPr>
              <a:t>状元成才路</a:t>
            </a:r>
            <a:endParaRPr lang="zh-CN" altLang="zh-CN" sz="500" b="1">
              <a:solidFill>
                <a:schemeClr val="bg1"/>
              </a:solidFill>
              <a:latin typeface="Arial" panose="020B0604020202020204" pitchFamily="34" charset="0"/>
            </a:endParaRPr>
          </a:p>
        </p:txBody>
      </p:sp>
      <p:sp>
        <p:nvSpPr>
          <p:cNvPr id="49232" name="文本框 51"/>
          <p:cNvSpPr txBox="1">
            <a:spLocks noChangeArrowheads="1"/>
          </p:cNvSpPr>
          <p:nvPr/>
        </p:nvSpPr>
        <p:spPr bwMode="auto">
          <a:xfrm rot="4020000">
            <a:off x="4070130" y="4799571"/>
            <a:ext cx="505267" cy="169277"/>
          </a:xfrm>
          <a:prstGeom prst="rect">
            <a:avLst/>
          </a:prstGeom>
          <a:noFill/>
          <a:ln w="9525">
            <a:noFill/>
            <a:miter lim="800000"/>
          </a:ln>
        </p:spPr>
        <p:txBody>
          <a:bodyPr wrap="none">
            <a:spAutoFit/>
          </a:bodyPr>
          <a:lstStyle/>
          <a:p>
            <a:pPr eaLnBrk="0" hangingPunct="0"/>
            <a:r>
              <a:rPr lang="zh-CN" altLang="zh-CN" sz="500" b="1">
                <a:solidFill>
                  <a:schemeClr val="bg1"/>
                </a:solidFill>
                <a:latin typeface="Arial" panose="020B0604020202020204" pitchFamily="34" charset="0"/>
              </a:rPr>
              <a:t>状元成才路</a:t>
            </a:r>
            <a:endParaRPr lang="zh-CN" altLang="zh-CN" sz="500" b="1">
              <a:solidFill>
                <a:schemeClr val="bg1"/>
              </a:solidFill>
              <a:latin typeface="Arial" panose="020B0604020202020204" pitchFamily="34" charset="0"/>
            </a:endParaRPr>
          </a:p>
        </p:txBody>
      </p:sp>
      <p:sp>
        <p:nvSpPr>
          <p:cNvPr id="49233" name="文本框 32"/>
          <p:cNvSpPr txBox="1">
            <a:spLocks noChangeArrowheads="1"/>
          </p:cNvSpPr>
          <p:nvPr/>
        </p:nvSpPr>
        <p:spPr bwMode="auto">
          <a:xfrm rot="-880739">
            <a:off x="514924" y="3380346"/>
            <a:ext cx="505267" cy="169277"/>
          </a:xfrm>
          <a:prstGeom prst="rect">
            <a:avLst/>
          </a:prstGeom>
          <a:noFill/>
          <a:ln w="9525">
            <a:noFill/>
            <a:miter lim="800000"/>
          </a:ln>
        </p:spPr>
        <p:txBody>
          <a:bodyPr wrap="none">
            <a:spAutoFit/>
          </a:bodyPr>
          <a:lstStyle/>
          <a:p>
            <a:pPr eaLnBrk="0" hangingPunct="0"/>
            <a:r>
              <a:rPr lang="zh-CN" altLang="zh-CN" sz="500" b="1">
                <a:solidFill>
                  <a:schemeClr val="bg1"/>
                </a:solidFill>
                <a:latin typeface="Arial" panose="020B0604020202020204" pitchFamily="34" charset="0"/>
              </a:rPr>
              <a:t>状元成才路</a:t>
            </a:r>
            <a:endParaRPr lang="zh-CN" altLang="zh-CN" sz="500" b="1">
              <a:solidFill>
                <a:schemeClr val="bg1"/>
              </a:solidFill>
              <a:latin typeface="Arial" panose="020B0604020202020204" pitchFamily="34" charset="0"/>
            </a:endParaRPr>
          </a:p>
        </p:txBody>
      </p:sp>
      <p:sp>
        <p:nvSpPr>
          <p:cNvPr id="49234" name="文本框 34"/>
          <p:cNvSpPr txBox="1">
            <a:spLocks noChangeArrowheads="1"/>
          </p:cNvSpPr>
          <p:nvPr/>
        </p:nvSpPr>
        <p:spPr bwMode="auto">
          <a:xfrm rot="8340000">
            <a:off x="1252317" y="3484063"/>
            <a:ext cx="505267" cy="169277"/>
          </a:xfrm>
          <a:prstGeom prst="rect">
            <a:avLst/>
          </a:prstGeom>
          <a:noFill/>
          <a:ln w="9525">
            <a:noFill/>
            <a:miter lim="800000"/>
          </a:ln>
        </p:spPr>
        <p:txBody>
          <a:bodyPr wrap="none">
            <a:spAutoFit/>
          </a:bodyPr>
          <a:lstStyle/>
          <a:p>
            <a:pPr eaLnBrk="0" hangingPunct="0"/>
            <a:r>
              <a:rPr lang="zh-CN" altLang="zh-CN" sz="500" b="1">
                <a:solidFill>
                  <a:schemeClr val="bg1"/>
                </a:solidFill>
                <a:latin typeface="Arial" panose="020B0604020202020204" pitchFamily="34" charset="0"/>
              </a:rPr>
              <a:t>状元成才路</a:t>
            </a:r>
            <a:endParaRPr lang="zh-CN" altLang="zh-CN" sz="500" b="1">
              <a:solidFill>
                <a:schemeClr val="bg1"/>
              </a:solidFill>
              <a:latin typeface="Arial" panose="020B0604020202020204" pitchFamily="34" charset="0"/>
            </a:endParaRPr>
          </a:p>
        </p:txBody>
      </p:sp>
      <p:sp>
        <p:nvSpPr>
          <p:cNvPr id="49235" name="文本框 36"/>
          <p:cNvSpPr txBox="1">
            <a:spLocks noChangeArrowheads="1"/>
          </p:cNvSpPr>
          <p:nvPr/>
        </p:nvSpPr>
        <p:spPr bwMode="auto">
          <a:xfrm rot="4020000">
            <a:off x="1668242" y="2040496"/>
            <a:ext cx="505267" cy="169277"/>
          </a:xfrm>
          <a:prstGeom prst="rect">
            <a:avLst/>
          </a:prstGeom>
          <a:noFill/>
          <a:ln w="9525">
            <a:noFill/>
            <a:miter lim="800000"/>
          </a:ln>
        </p:spPr>
        <p:txBody>
          <a:bodyPr wrap="none">
            <a:spAutoFit/>
          </a:bodyPr>
          <a:lstStyle/>
          <a:p>
            <a:pPr eaLnBrk="0" hangingPunct="0"/>
            <a:r>
              <a:rPr lang="zh-CN" altLang="zh-CN" sz="500" b="1">
                <a:solidFill>
                  <a:schemeClr val="bg1"/>
                </a:solidFill>
                <a:latin typeface="Arial" panose="020B0604020202020204" pitchFamily="34" charset="0"/>
              </a:rPr>
              <a:t>状元成才路</a:t>
            </a:r>
            <a:endParaRPr lang="zh-CN" altLang="zh-CN" sz="500" b="1">
              <a:solidFill>
                <a:schemeClr val="bg1"/>
              </a:solidFill>
              <a:latin typeface="Arial" panose="020B0604020202020204" pitchFamily="34" charset="0"/>
            </a:endParaRPr>
          </a:p>
        </p:txBody>
      </p:sp>
      <p:sp>
        <p:nvSpPr>
          <p:cNvPr id="49236" name="文本框 37"/>
          <p:cNvSpPr txBox="1">
            <a:spLocks noChangeArrowheads="1"/>
          </p:cNvSpPr>
          <p:nvPr/>
        </p:nvSpPr>
        <p:spPr bwMode="auto">
          <a:xfrm rot="5220000">
            <a:off x="1668242" y="2764396"/>
            <a:ext cx="505267" cy="169277"/>
          </a:xfrm>
          <a:prstGeom prst="rect">
            <a:avLst/>
          </a:prstGeom>
          <a:noFill/>
          <a:ln w="9525">
            <a:noFill/>
            <a:miter lim="800000"/>
          </a:ln>
        </p:spPr>
        <p:txBody>
          <a:bodyPr wrap="none">
            <a:spAutoFit/>
          </a:bodyPr>
          <a:lstStyle/>
          <a:p>
            <a:pPr eaLnBrk="0" hangingPunct="0"/>
            <a:r>
              <a:rPr lang="zh-CN" altLang="zh-CN" sz="500" b="1">
                <a:solidFill>
                  <a:schemeClr val="bg1"/>
                </a:solidFill>
                <a:latin typeface="Arial" panose="020B0604020202020204" pitchFamily="34" charset="0"/>
              </a:rPr>
              <a:t>状元成才路</a:t>
            </a:r>
            <a:endParaRPr lang="zh-CN" altLang="zh-CN" sz="500" b="1">
              <a:solidFill>
                <a:schemeClr val="bg1"/>
              </a:solidFill>
              <a:latin typeface="Arial" panose="020B0604020202020204" pitchFamily="34" charset="0"/>
            </a:endParaRPr>
          </a:p>
        </p:txBody>
      </p:sp>
      <p:sp>
        <p:nvSpPr>
          <p:cNvPr id="49237" name="文本框 45"/>
          <p:cNvSpPr txBox="1">
            <a:spLocks noChangeArrowheads="1"/>
          </p:cNvSpPr>
          <p:nvPr/>
        </p:nvSpPr>
        <p:spPr bwMode="auto">
          <a:xfrm rot="2810103">
            <a:off x="2228630" y="2069071"/>
            <a:ext cx="505267" cy="169277"/>
          </a:xfrm>
          <a:prstGeom prst="rect">
            <a:avLst/>
          </a:prstGeom>
          <a:noFill/>
          <a:ln w="9525">
            <a:noFill/>
            <a:miter lim="800000"/>
          </a:ln>
        </p:spPr>
        <p:txBody>
          <a:bodyPr wrap="none">
            <a:spAutoFit/>
          </a:bodyPr>
          <a:lstStyle/>
          <a:p>
            <a:pPr eaLnBrk="0" hangingPunct="0"/>
            <a:r>
              <a:rPr lang="zh-CN" altLang="zh-CN" sz="500" b="1">
                <a:solidFill>
                  <a:schemeClr val="bg1"/>
                </a:solidFill>
                <a:latin typeface="Arial" panose="020B0604020202020204" pitchFamily="34" charset="0"/>
              </a:rPr>
              <a:t>状元成才路</a:t>
            </a:r>
            <a:endParaRPr lang="zh-CN" altLang="zh-CN" sz="500" b="1">
              <a:solidFill>
                <a:schemeClr val="bg1"/>
              </a:solidFill>
              <a:latin typeface="Arial" panose="020B0604020202020204" pitchFamily="34" charset="0"/>
            </a:endParaRPr>
          </a:p>
        </p:txBody>
      </p:sp>
      <p:sp>
        <p:nvSpPr>
          <p:cNvPr id="49238" name="文本框 46"/>
          <p:cNvSpPr txBox="1">
            <a:spLocks noChangeArrowheads="1"/>
          </p:cNvSpPr>
          <p:nvPr/>
        </p:nvSpPr>
        <p:spPr bwMode="auto">
          <a:xfrm rot="2810103">
            <a:off x="2598517" y="2354820"/>
            <a:ext cx="505267" cy="169277"/>
          </a:xfrm>
          <a:prstGeom prst="rect">
            <a:avLst/>
          </a:prstGeom>
          <a:noFill/>
          <a:ln w="9525">
            <a:noFill/>
            <a:miter lim="800000"/>
          </a:ln>
        </p:spPr>
        <p:txBody>
          <a:bodyPr wrap="none">
            <a:spAutoFit/>
          </a:bodyPr>
          <a:lstStyle/>
          <a:p>
            <a:pPr eaLnBrk="0" hangingPunct="0"/>
            <a:r>
              <a:rPr lang="zh-CN" altLang="zh-CN" sz="500" b="1">
                <a:solidFill>
                  <a:schemeClr val="bg1"/>
                </a:solidFill>
                <a:latin typeface="Arial" panose="020B0604020202020204" pitchFamily="34" charset="0"/>
              </a:rPr>
              <a:t>状元成才路</a:t>
            </a:r>
            <a:endParaRPr lang="zh-CN" altLang="zh-CN" sz="500" b="1">
              <a:solidFill>
                <a:schemeClr val="bg1"/>
              </a:solidFill>
              <a:latin typeface="Arial" panose="020B0604020202020204" pitchFamily="34" charset="0"/>
            </a:endParaRPr>
          </a:p>
        </p:txBody>
      </p:sp>
      <p:sp>
        <p:nvSpPr>
          <p:cNvPr id="49239" name="文本框 47"/>
          <p:cNvSpPr txBox="1">
            <a:spLocks noChangeArrowheads="1"/>
          </p:cNvSpPr>
          <p:nvPr/>
        </p:nvSpPr>
        <p:spPr bwMode="auto">
          <a:xfrm rot="4010103">
            <a:off x="2328642" y="3111530"/>
            <a:ext cx="505267" cy="169277"/>
          </a:xfrm>
          <a:prstGeom prst="rect">
            <a:avLst/>
          </a:prstGeom>
          <a:noFill/>
          <a:ln w="9525">
            <a:noFill/>
            <a:miter lim="800000"/>
          </a:ln>
        </p:spPr>
        <p:txBody>
          <a:bodyPr wrap="none">
            <a:spAutoFit/>
          </a:bodyPr>
          <a:lstStyle/>
          <a:p>
            <a:pPr eaLnBrk="0" hangingPunct="0"/>
            <a:r>
              <a:rPr lang="zh-CN" altLang="zh-CN" sz="500" b="1">
                <a:solidFill>
                  <a:schemeClr val="bg1"/>
                </a:solidFill>
                <a:latin typeface="Arial" panose="020B0604020202020204" pitchFamily="34" charset="0"/>
              </a:rPr>
              <a:t>状元成才路</a:t>
            </a:r>
            <a:endParaRPr lang="zh-CN" altLang="zh-CN" sz="500" b="1">
              <a:solidFill>
                <a:schemeClr val="bg1"/>
              </a:solidFill>
              <a:latin typeface="Arial" panose="020B0604020202020204" pitchFamily="34" charset="0"/>
            </a:endParaRPr>
          </a:p>
        </p:txBody>
      </p:sp>
      <p:sp>
        <p:nvSpPr>
          <p:cNvPr id="49240" name="文本框 49"/>
          <p:cNvSpPr txBox="1">
            <a:spLocks noChangeArrowheads="1"/>
          </p:cNvSpPr>
          <p:nvPr/>
        </p:nvSpPr>
        <p:spPr bwMode="auto">
          <a:xfrm rot="2810103">
            <a:off x="3185892" y="2654330"/>
            <a:ext cx="505267" cy="169277"/>
          </a:xfrm>
          <a:prstGeom prst="rect">
            <a:avLst/>
          </a:prstGeom>
          <a:noFill/>
          <a:ln w="9525">
            <a:noFill/>
            <a:miter lim="800000"/>
          </a:ln>
        </p:spPr>
        <p:txBody>
          <a:bodyPr wrap="none">
            <a:spAutoFit/>
          </a:bodyPr>
          <a:lstStyle/>
          <a:p>
            <a:pPr eaLnBrk="0" hangingPunct="0"/>
            <a:r>
              <a:rPr lang="zh-CN" altLang="zh-CN" sz="500" b="1">
                <a:solidFill>
                  <a:schemeClr val="bg1"/>
                </a:solidFill>
                <a:latin typeface="Arial" panose="020B0604020202020204" pitchFamily="34" charset="0"/>
              </a:rPr>
              <a:t>状元成才路</a:t>
            </a:r>
            <a:endParaRPr lang="zh-CN" altLang="zh-CN" sz="500" b="1">
              <a:solidFill>
                <a:schemeClr val="bg1"/>
              </a:solidFill>
              <a:latin typeface="Arial" panose="020B0604020202020204" pitchFamily="34" charset="0"/>
            </a:endParaRPr>
          </a:p>
        </p:txBody>
      </p:sp>
      <p:sp>
        <p:nvSpPr>
          <p:cNvPr id="49241" name="文本框 50"/>
          <p:cNvSpPr txBox="1">
            <a:spLocks noChangeArrowheads="1"/>
          </p:cNvSpPr>
          <p:nvPr/>
        </p:nvSpPr>
        <p:spPr bwMode="auto">
          <a:xfrm rot="2810103">
            <a:off x="3073180" y="3233238"/>
            <a:ext cx="505267" cy="169277"/>
          </a:xfrm>
          <a:prstGeom prst="rect">
            <a:avLst/>
          </a:prstGeom>
          <a:noFill/>
          <a:ln w="9525">
            <a:noFill/>
            <a:miter lim="800000"/>
          </a:ln>
        </p:spPr>
        <p:txBody>
          <a:bodyPr wrap="none">
            <a:spAutoFit/>
          </a:bodyPr>
          <a:lstStyle/>
          <a:p>
            <a:pPr eaLnBrk="0" hangingPunct="0"/>
            <a:r>
              <a:rPr lang="zh-CN" altLang="zh-CN" sz="500" b="1">
                <a:solidFill>
                  <a:schemeClr val="bg1"/>
                </a:solidFill>
                <a:latin typeface="Arial" panose="020B0604020202020204" pitchFamily="34" charset="0"/>
              </a:rPr>
              <a:t>状元成才路</a:t>
            </a:r>
            <a:endParaRPr lang="zh-CN" altLang="zh-CN" sz="500" b="1">
              <a:solidFill>
                <a:schemeClr val="bg1"/>
              </a:solidFill>
              <a:latin typeface="Arial" panose="020B0604020202020204" pitchFamily="34" charset="0"/>
            </a:endParaRPr>
          </a:p>
        </p:txBody>
      </p:sp>
      <p:sp>
        <p:nvSpPr>
          <p:cNvPr id="49242" name="文本框 51"/>
          <p:cNvSpPr txBox="1">
            <a:spLocks noChangeArrowheads="1"/>
          </p:cNvSpPr>
          <p:nvPr/>
        </p:nvSpPr>
        <p:spPr bwMode="auto">
          <a:xfrm rot="2810103">
            <a:off x="3443067" y="3518987"/>
            <a:ext cx="505267" cy="169277"/>
          </a:xfrm>
          <a:prstGeom prst="rect">
            <a:avLst/>
          </a:prstGeom>
          <a:noFill/>
          <a:ln w="9525">
            <a:noFill/>
            <a:miter lim="800000"/>
          </a:ln>
        </p:spPr>
        <p:txBody>
          <a:bodyPr wrap="none">
            <a:spAutoFit/>
          </a:bodyPr>
          <a:lstStyle/>
          <a:p>
            <a:pPr eaLnBrk="0" hangingPunct="0"/>
            <a:r>
              <a:rPr lang="zh-CN" altLang="zh-CN" sz="500" b="1">
                <a:solidFill>
                  <a:schemeClr val="bg1"/>
                </a:solidFill>
                <a:latin typeface="Arial" panose="020B0604020202020204" pitchFamily="34" charset="0"/>
              </a:rPr>
              <a:t>状元成才路</a:t>
            </a:r>
            <a:endParaRPr lang="zh-CN" altLang="zh-CN" sz="500" b="1">
              <a:solidFill>
                <a:schemeClr val="bg1"/>
              </a:solidFill>
              <a:latin typeface="Arial" panose="020B0604020202020204" pitchFamily="34" charset="0"/>
            </a:endParaRPr>
          </a:p>
        </p:txBody>
      </p:sp>
      <p:sp>
        <p:nvSpPr>
          <p:cNvPr id="49243" name="文本框 32"/>
          <p:cNvSpPr txBox="1">
            <a:spLocks noChangeArrowheads="1"/>
          </p:cNvSpPr>
          <p:nvPr/>
        </p:nvSpPr>
        <p:spPr bwMode="auto">
          <a:xfrm rot="5400000">
            <a:off x="4749580" y="4935038"/>
            <a:ext cx="505267" cy="169277"/>
          </a:xfrm>
          <a:prstGeom prst="rect">
            <a:avLst/>
          </a:prstGeom>
          <a:noFill/>
          <a:ln w="9525">
            <a:noFill/>
            <a:miter lim="800000"/>
          </a:ln>
        </p:spPr>
        <p:txBody>
          <a:bodyPr wrap="none">
            <a:spAutoFit/>
          </a:bodyPr>
          <a:lstStyle/>
          <a:p>
            <a:pPr eaLnBrk="0" hangingPunct="0"/>
            <a:r>
              <a:rPr lang="zh-CN" altLang="zh-CN" sz="500">
                <a:solidFill>
                  <a:schemeClr val="bg1"/>
                </a:solidFill>
                <a:latin typeface="Arial" panose="020B0604020202020204" pitchFamily="34" charset="0"/>
              </a:rPr>
              <a:t>状元成才路</a:t>
            </a:r>
            <a:endParaRPr lang="zh-CN" altLang="zh-CN" sz="500">
              <a:solidFill>
                <a:schemeClr val="bg1"/>
              </a:solidFill>
              <a:latin typeface="Arial" panose="020B0604020202020204" pitchFamily="34" charset="0"/>
            </a:endParaRPr>
          </a:p>
        </p:txBody>
      </p:sp>
      <p:sp>
        <p:nvSpPr>
          <p:cNvPr id="49244" name="文本框 34"/>
          <p:cNvSpPr txBox="1">
            <a:spLocks noChangeArrowheads="1"/>
          </p:cNvSpPr>
          <p:nvPr/>
        </p:nvSpPr>
        <p:spPr bwMode="auto">
          <a:xfrm rot="3159237">
            <a:off x="5817968" y="5370012"/>
            <a:ext cx="505267" cy="169277"/>
          </a:xfrm>
          <a:prstGeom prst="rect">
            <a:avLst/>
          </a:prstGeom>
          <a:noFill/>
          <a:ln w="9525">
            <a:noFill/>
            <a:miter lim="800000"/>
          </a:ln>
        </p:spPr>
        <p:txBody>
          <a:bodyPr wrap="none">
            <a:spAutoFit/>
          </a:bodyPr>
          <a:lstStyle/>
          <a:p>
            <a:pPr eaLnBrk="0" hangingPunct="0"/>
            <a:r>
              <a:rPr lang="zh-CN" altLang="zh-CN" sz="500" b="1">
                <a:solidFill>
                  <a:schemeClr val="bg1"/>
                </a:solidFill>
                <a:latin typeface="Arial" panose="020B0604020202020204" pitchFamily="34" charset="0"/>
              </a:rPr>
              <a:t>状元成才路</a:t>
            </a:r>
            <a:endParaRPr lang="zh-CN" altLang="zh-CN" sz="500" b="1">
              <a:solidFill>
                <a:schemeClr val="bg1"/>
              </a:solidFill>
              <a:latin typeface="Arial" panose="020B0604020202020204" pitchFamily="34" charset="0"/>
            </a:endParaRPr>
          </a:p>
        </p:txBody>
      </p:sp>
      <p:sp>
        <p:nvSpPr>
          <p:cNvPr id="49245" name="文本框 36"/>
          <p:cNvSpPr txBox="1">
            <a:spLocks noChangeArrowheads="1"/>
          </p:cNvSpPr>
          <p:nvPr/>
        </p:nvSpPr>
        <p:spPr bwMode="auto">
          <a:xfrm rot="-1160763">
            <a:off x="6237860" y="3928563"/>
            <a:ext cx="505267" cy="169277"/>
          </a:xfrm>
          <a:prstGeom prst="rect">
            <a:avLst/>
          </a:prstGeom>
          <a:noFill/>
          <a:ln w="9525">
            <a:noFill/>
            <a:miter lim="800000"/>
          </a:ln>
        </p:spPr>
        <p:txBody>
          <a:bodyPr wrap="none">
            <a:spAutoFit/>
          </a:bodyPr>
          <a:lstStyle/>
          <a:p>
            <a:pPr eaLnBrk="0" hangingPunct="0"/>
            <a:r>
              <a:rPr lang="zh-CN" altLang="zh-CN" sz="500" b="1">
                <a:solidFill>
                  <a:schemeClr val="bg1"/>
                </a:solidFill>
                <a:latin typeface="Arial" panose="020B0604020202020204" pitchFamily="34" charset="0"/>
              </a:rPr>
              <a:t>状元成才路</a:t>
            </a:r>
            <a:endParaRPr lang="zh-CN" altLang="zh-CN" sz="500" b="1">
              <a:solidFill>
                <a:schemeClr val="bg1"/>
              </a:solidFill>
              <a:latin typeface="Arial" panose="020B0604020202020204" pitchFamily="34" charset="0"/>
            </a:endParaRPr>
          </a:p>
        </p:txBody>
      </p:sp>
      <p:sp>
        <p:nvSpPr>
          <p:cNvPr id="49246" name="文本框 37"/>
          <p:cNvSpPr txBox="1">
            <a:spLocks noChangeArrowheads="1"/>
          </p:cNvSpPr>
          <p:nvPr/>
        </p:nvSpPr>
        <p:spPr bwMode="auto">
          <a:xfrm rot="39237">
            <a:off x="6237860" y="4652463"/>
            <a:ext cx="505267" cy="169277"/>
          </a:xfrm>
          <a:prstGeom prst="rect">
            <a:avLst/>
          </a:prstGeom>
          <a:noFill/>
          <a:ln w="9525">
            <a:noFill/>
            <a:miter lim="800000"/>
          </a:ln>
        </p:spPr>
        <p:txBody>
          <a:bodyPr wrap="none">
            <a:spAutoFit/>
          </a:bodyPr>
          <a:lstStyle/>
          <a:p>
            <a:pPr eaLnBrk="0" hangingPunct="0"/>
            <a:r>
              <a:rPr lang="zh-CN" altLang="zh-CN" sz="500" b="1">
                <a:solidFill>
                  <a:schemeClr val="bg1"/>
                </a:solidFill>
                <a:latin typeface="Arial" panose="020B0604020202020204" pitchFamily="34" charset="0"/>
              </a:rPr>
              <a:t>状元成才路</a:t>
            </a:r>
            <a:endParaRPr lang="zh-CN" altLang="zh-CN" sz="500" b="1">
              <a:solidFill>
                <a:schemeClr val="bg1"/>
              </a:solidFill>
              <a:latin typeface="Arial" panose="020B0604020202020204" pitchFamily="34" charset="0"/>
            </a:endParaRPr>
          </a:p>
        </p:txBody>
      </p:sp>
      <p:sp>
        <p:nvSpPr>
          <p:cNvPr id="49247" name="文本框 45"/>
          <p:cNvSpPr txBox="1">
            <a:spLocks noChangeArrowheads="1"/>
          </p:cNvSpPr>
          <p:nvPr/>
        </p:nvSpPr>
        <p:spPr bwMode="auto">
          <a:xfrm rot="-1160763">
            <a:off x="6798249" y="3958196"/>
            <a:ext cx="505267" cy="169277"/>
          </a:xfrm>
          <a:prstGeom prst="rect">
            <a:avLst/>
          </a:prstGeom>
          <a:noFill/>
          <a:ln w="9525">
            <a:noFill/>
            <a:miter lim="800000"/>
          </a:ln>
        </p:spPr>
        <p:txBody>
          <a:bodyPr wrap="none">
            <a:spAutoFit/>
          </a:bodyPr>
          <a:lstStyle/>
          <a:p>
            <a:pPr eaLnBrk="0" hangingPunct="0"/>
            <a:r>
              <a:rPr lang="zh-CN" altLang="zh-CN" sz="500" b="1">
                <a:solidFill>
                  <a:schemeClr val="bg1"/>
                </a:solidFill>
                <a:latin typeface="Arial" panose="020B0604020202020204" pitchFamily="34" charset="0"/>
              </a:rPr>
              <a:t>状元成才路</a:t>
            </a:r>
            <a:endParaRPr lang="zh-CN" altLang="zh-CN" sz="500" b="1">
              <a:solidFill>
                <a:schemeClr val="bg1"/>
              </a:solidFill>
              <a:latin typeface="Arial" panose="020B0604020202020204" pitchFamily="34" charset="0"/>
            </a:endParaRPr>
          </a:p>
        </p:txBody>
      </p:sp>
      <p:sp>
        <p:nvSpPr>
          <p:cNvPr id="49248" name="文本框 46"/>
          <p:cNvSpPr txBox="1">
            <a:spLocks noChangeArrowheads="1"/>
          </p:cNvSpPr>
          <p:nvPr/>
        </p:nvSpPr>
        <p:spPr bwMode="auto">
          <a:xfrm rot="-1160763">
            <a:off x="7168135" y="4243946"/>
            <a:ext cx="505267" cy="169277"/>
          </a:xfrm>
          <a:prstGeom prst="rect">
            <a:avLst/>
          </a:prstGeom>
          <a:noFill/>
          <a:ln w="9525">
            <a:noFill/>
            <a:miter lim="800000"/>
          </a:ln>
        </p:spPr>
        <p:txBody>
          <a:bodyPr wrap="none">
            <a:spAutoFit/>
          </a:bodyPr>
          <a:lstStyle/>
          <a:p>
            <a:pPr eaLnBrk="0" hangingPunct="0"/>
            <a:r>
              <a:rPr lang="zh-CN" altLang="zh-CN" sz="500" b="1">
                <a:solidFill>
                  <a:schemeClr val="bg1"/>
                </a:solidFill>
                <a:latin typeface="Arial" panose="020B0604020202020204" pitchFamily="34" charset="0"/>
              </a:rPr>
              <a:t>状元成才路</a:t>
            </a:r>
            <a:endParaRPr lang="zh-CN" altLang="zh-CN" sz="500" b="1">
              <a:solidFill>
                <a:schemeClr val="bg1"/>
              </a:solidFill>
              <a:latin typeface="Arial" panose="020B0604020202020204" pitchFamily="34" charset="0"/>
            </a:endParaRPr>
          </a:p>
        </p:txBody>
      </p:sp>
      <p:sp>
        <p:nvSpPr>
          <p:cNvPr id="49249" name="文本框 47"/>
          <p:cNvSpPr txBox="1">
            <a:spLocks noChangeArrowheads="1"/>
          </p:cNvSpPr>
          <p:nvPr/>
        </p:nvSpPr>
        <p:spPr bwMode="auto">
          <a:xfrm rot="39237">
            <a:off x="6855399" y="5001712"/>
            <a:ext cx="505267" cy="169277"/>
          </a:xfrm>
          <a:prstGeom prst="rect">
            <a:avLst/>
          </a:prstGeom>
          <a:noFill/>
          <a:ln w="9525">
            <a:noFill/>
            <a:miter lim="800000"/>
          </a:ln>
        </p:spPr>
        <p:txBody>
          <a:bodyPr wrap="none">
            <a:spAutoFit/>
          </a:bodyPr>
          <a:lstStyle/>
          <a:p>
            <a:pPr eaLnBrk="0" hangingPunct="0"/>
            <a:r>
              <a:rPr lang="zh-CN" altLang="zh-CN" sz="500" b="1">
                <a:solidFill>
                  <a:schemeClr val="bg1"/>
                </a:solidFill>
                <a:latin typeface="Arial" panose="020B0604020202020204" pitchFamily="34" charset="0"/>
              </a:rPr>
              <a:t>状元成才路</a:t>
            </a:r>
            <a:endParaRPr lang="zh-CN" altLang="zh-CN" sz="500" b="1">
              <a:solidFill>
                <a:schemeClr val="bg1"/>
              </a:solidFill>
              <a:latin typeface="Arial" panose="020B0604020202020204" pitchFamily="34" charset="0"/>
            </a:endParaRPr>
          </a:p>
        </p:txBody>
      </p:sp>
      <p:sp>
        <p:nvSpPr>
          <p:cNvPr id="49250" name="文本框 49"/>
          <p:cNvSpPr txBox="1">
            <a:spLocks noChangeArrowheads="1"/>
          </p:cNvSpPr>
          <p:nvPr/>
        </p:nvSpPr>
        <p:spPr bwMode="auto">
          <a:xfrm rot="-1160763">
            <a:off x="7688835" y="4631296"/>
            <a:ext cx="505267" cy="169277"/>
          </a:xfrm>
          <a:prstGeom prst="rect">
            <a:avLst/>
          </a:prstGeom>
          <a:noFill/>
          <a:ln w="9525">
            <a:noFill/>
            <a:miter lim="800000"/>
          </a:ln>
        </p:spPr>
        <p:txBody>
          <a:bodyPr wrap="none">
            <a:spAutoFit/>
          </a:bodyPr>
          <a:lstStyle/>
          <a:p>
            <a:pPr eaLnBrk="0" hangingPunct="0"/>
            <a:r>
              <a:rPr lang="zh-CN" altLang="zh-CN" sz="500" b="1">
                <a:solidFill>
                  <a:schemeClr val="bg1"/>
                </a:solidFill>
                <a:latin typeface="Arial" panose="020B0604020202020204" pitchFamily="34" charset="0"/>
              </a:rPr>
              <a:t>状元成才路</a:t>
            </a:r>
            <a:endParaRPr lang="zh-CN" altLang="zh-CN" sz="500" b="1">
              <a:solidFill>
                <a:schemeClr val="bg1"/>
              </a:solidFill>
              <a:latin typeface="Arial" panose="020B0604020202020204" pitchFamily="34" charset="0"/>
            </a:endParaRPr>
          </a:p>
        </p:txBody>
      </p:sp>
      <p:sp>
        <p:nvSpPr>
          <p:cNvPr id="49251" name="文本框 50"/>
          <p:cNvSpPr txBox="1">
            <a:spLocks noChangeArrowheads="1"/>
          </p:cNvSpPr>
          <p:nvPr/>
        </p:nvSpPr>
        <p:spPr bwMode="auto">
          <a:xfrm rot="-1160763">
            <a:off x="7642799" y="5122363"/>
            <a:ext cx="505267" cy="169277"/>
          </a:xfrm>
          <a:prstGeom prst="rect">
            <a:avLst/>
          </a:prstGeom>
          <a:noFill/>
          <a:ln w="9525">
            <a:noFill/>
            <a:miter lim="800000"/>
          </a:ln>
        </p:spPr>
        <p:txBody>
          <a:bodyPr wrap="none">
            <a:spAutoFit/>
          </a:bodyPr>
          <a:lstStyle/>
          <a:p>
            <a:pPr eaLnBrk="0" hangingPunct="0"/>
            <a:r>
              <a:rPr lang="zh-CN" altLang="zh-CN" sz="500" b="1">
                <a:solidFill>
                  <a:schemeClr val="bg1"/>
                </a:solidFill>
                <a:latin typeface="Arial" panose="020B0604020202020204" pitchFamily="34" charset="0"/>
              </a:rPr>
              <a:t>状元成才路</a:t>
            </a:r>
            <a:endParaRPr lang="zh-CN" altLang="zh-CN" sz="500" b="1">
              <a:solidFill>
                <a:schemeClr val="bg1"/>
              </a:solidFill>
              <a:latin typeface="Arial" panose="020B0604020202020204" pitchFamily="34" charset="0"/>
            </a:endParaRPr>
          </a:p>
        </p:txBody>
      </p:sp>
      <p:sp>
        <p:nvSpPr>
          <p:cNvPr id="49252" name="文本框 51"/>
          <p:cNvSpPr txBox="1">
            <a:spLocks noChangeArrowheads="1"/>
          </p:cNvSpPr>
          <p:nvPr/>
        </p:nvSpPr>
        <p:spPr bwMode="auto">
          <a:xfrm rot="-1160763">
            <a:off x="8012685" y="5408112"/>
            <a:ext cx="505267" cy="169277"/>
          </a:xfrm>
          <a:prstGeom prst="rect">
            <a:avLst/>
          </a:prstGeom>
          <a:noFill/>
          <a:ln w="9525">
            <a:noFill/>
            <a:miter lim="800000"/>
          </a:ln>
        </p:spPr>
        <p:txBody>
          <a:bodyPr wrap="none">
            <a:spAutoFit/>
          </a:bodyPr>
          <a:lstStyle/>
          <a:p>
            <a:pPr eaLnBrk="0" hangingPunct="0"/>
            <a:r>
              <a:rPr lang="zh-CN" altLang="zh-CN" sz="500" b="1">
                <a:solidFill>
                  <a:schemeClr val="bg1"/>
                </a:solidFill>
                <a:latin typeface="Arial" panose="020B0604020202020204" pitchFamily="34" charset="0"/>
              </a:rPr>
              <a:t>状元成才路</a:t>
            </a:r>
            <a:endParaRPr lang="zh-CN" altLang="zh-CN" sz="500" b="1">
              <a:solidFill>
                <a:schemeClr val="bg1"/>
              </a:solidFill>
              <a:latin typeface="Arial" panose="020B0604020202020204" pitchFamily="34" charset="0"/>
            </a:endParaRPr>
          </a:p>
        </p:txBody>
      </p:sp>
      <p:pic>
        <p:nvPicPr>
          <p:cNvPr id="49253" name="图片 1"/>
          <p:cNvPicPr>
            <a:picLocks noChangeAspect="1" noChangeArrowheads="1"/>
          </p:cNvPicPr>
          <p:nvPr/>
        </p:nvPicPr>
        <p:blipFill>
          <a:blip r:embed="rId1" cstate="print"/>
          <a:srcRect/>
          <a:stretch>
            <a:fillRect/>
          </a:stretch>
        </p:blipFill>
        <p:spPr bwMode="auto">
          <a:xfrm>
            <a:off x="900113" y="1604434"/>
            <a:ext cx="7497762" cy="3130551"/>
          </a:xfrm>
          <a:prstGeom prst="rect">
            <a:avLst/>
          </a:prstGeom>
          <a:noFill/>
          <a:ln w="9525">
            <a:noFill/>
            <a:miter lim="800000"/>
            <a:headEnd/>
            <a:tailEnd/>
          </a:ln>
        </p:spPr>
      </p:pic>
    </p:spTree>
  </p:cSld>
  <p:clrMapOvr>
    <a:masterClrMapping/>
  </p:clrMapOvr>
  <p:transition spd="slow">
    <p:randomBar dir="vert"/>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3539" name="文本占位符 193538"/>
          <p:cNvSpPr>
            <a:spLocks noGrp="1"/>
          </p:cNvSpPr>
          <p:nvPr>
            <p:ph idx="1"/>
          </p:nvPr>
        </p:nvSpPr>
        <p:spPr>
          <a:xfrm>
            <a:off x="250825" y="1412875"/>
            <a:ext cx="8713788" cy="5064125"/>
          </a:xfrm>
        </p:spPr>
        <p:txBody>
          <a:bodyPr/>
          <a:lstStyle/>
          <a:p>
            <a:pPr fontAlgn="base">
              <a:buNone/>
            </a:pPr>
            <a:r>
              <a:rPr lang="en-US" altLang="zh-CN" b="1" strike="noStrike" noProof="1"/>
              <a:t>            </a:t>
            </a:r>
            <a:r>
              <a:rPr lang="zh-CN" altLang="en-US" b="1" strike="noStrike" noProof="1">
                <a:effectLst>
                  <a:outerShdw blurRad="38100" dist="38100" dir="2700000">
                    <a:srgbClr val="C0C0C0"/>
                  </a:outerShdw>
                </a:effectLst>
              </a:rPr>
              <a:t>黄河铸成了自己伟大的性格，正像一个人经历了许多磨难便有了自己的个性。</a:t>
            </a:r>
            <a:endParaRPr lang="zh-CN" altLang="en-US" b="1" strike="noStrike" noProof="1">
              <a:effectLst>
                <a:outerShdw blurRad="38100" dist="38100" dir="2700000">
                  <a:srgbClr val="C0C0C0"/>
                </a:outerShdw>
              </a:effectLst>
            </a:endParaRPr>
          </a:p>
          <a:p>
            <a:pPr fontAlgn="base">
              <a:buNone/>
            </a:pPr>
            <a:r>
              <a:rPr lang="zh-CN" altLang="en-US" b="1" strike="noStrike" noProof="1"/>
              <a:t>           </a:t>
            </a:r>
            <a:endParaRPr lang="zh-CN" altLang="en-US" b="1" strike="noStrike" noProof="1"/>
          </a:p>
          <a:p>
            <a:pPr fontAlgn="base">
              <a:buNone/>
            </a:pPr>
            <a:r>
              <a:rPr lang="zh-CN" altLang="en-US" b="1" strike="noStrike" noProof="1"/>
              <a:t>           </a:t>
            </a:r>
            <a:r>
              <a:rPr lang="zh-CN" altLang="en-US" b="1" strike="noStrike" noProof="1">
                <a:effectLst>
                  <a:outerShdw blurRad="38100" dist="38100" dir="2700000">
                    <a:srgbClr val="C0C0C0"/>
                  </a:outerShdw>
                </a:effectLst>
              </a:rPr>
              <a:t>请大家谈谈我们中华民族有哪些经历能体现出</a:t>
            </a:r>
            <a:r>
              <a:rPr lang="zh-CN" altLang="en-US" b="1" strike="noStrike" noProof="1">
                <a:solidFill>
                  <a:srgbClr val="FF0000"/>
                </a:solidFill>
                <a:effectLst>
                  <a:outerShdw blurRad="38100" dist="38100" dir="2700000">
                    <a:srgbClr val="C0C0C0"/>
                  </a:outerShdw>
                </a:effectLst>
              </a:rPr>
              <a:t>百折不挠</a:t>
            </a:r>
            <a:r>
              <a:rPr lang="zh-CN" altLang="en-US" b="1" strike="noStrike" noProof="1">
                <a:solidFill>
                  <a:srgbClr val="FF9900"/>
                </a:solidFill>
                <a:effectLst>
                  <a:outerShdw blurRad="38100" dist="38100" dir="2700000">
                    <a:srgbClr val="C0C0C0"/>
                  </a:outerShdw>
                </a:effectLst>
              </a:rPr>
              <a:t>、</a:t>
            </a:r>
            <a:r>
              <a:rPr lang="zh-CN" altLang="en-US" b="1" strike="noStrike" noProof="1">
                <a:solidFill>
                  <a:srgbClr val="FF0000"/>
                </a:solidFill>
                <a:effectLst>
                  <a:outerShdw blurRad="38100" dist="38100" dir="2700000">
                    <a:srgbClr val="C0C0C0"/>
                  </a:outerShdw>
                </a:effectLst>
              </a:rPr>
              <a:t>自强不息</a:t>
            </a:r>
            <a:r>
              <a:rPr lang="zh-CN" altLang="en-US" b="1" strike="noStrike" noProof="1">
                <a:effectLst>
                  <a:outerShdw blurRad="38100" dist="38100" dir="2700000">
                    <a:srgbClr val="C0C0C0"/>
                  </a:outerShdw>
                </a:effectLst>
              </a:rPr>
              <a:t>的精神？</a:t>
            </a:r>
            <a:endParaRPr lang="zh-CN" altLang="en-US" b="1" strike="noStrike" noProof="1">
              <a:effectLst>
                <a:outerShdw blurRad="38100" dist="38100" dir="2700000">
                  <a:srgbClr val="C0C0C0"/>
                </a:outerShdw>
              </a:effectLst>
            </a:endParaRPr>
          </a:p>
          <a:p>
            <a:pPr fontAlgn="base">
              <a:buNone/>
            </a:pPr>
            <a:r>
              <a:rPr lang="zh-CN" altLang="en-US" b="1" strike="noStrike" noProof="1">
                <a:effectLst>
                  <a:outerShdw blurRad="38100" dist="38100" dir="2700000">
                    <a:srgbClr val="C0C0C0"/>
                  </a:outerShdw>
                </a:effectLst>
              </a:rPr>
              <a:t>         </a:t>
            </a:r>
            <a:endParaRPr lang="zh-CN" altLang="en-US" b="1" strike="noStrike" noProof="1">
              <a:effectLst>
                <a:outerShdw blurRad="38100" dist="38100" dir="2700000">
                  <a:srgbClr val="C0C0C0"/>
                </a:outerShdw>
              </a:effectLst>
            </a:endParaRPr>
          </a:p>
          <a:p>
            <a:pPr fontAlgn="base">
              <a:buNone/>
            </a:pPr>
            <a:r>
              <a:rPr lang="zh-CN" altLang="en-US" b="1" strike="noStrike" noProof="1">
                <a:effectLst>
                  <a:outerShdw blurRad="38100" dist="38100" dir="2700000">
                    <a:srgbClr val="C0C0C0"/>
                  </a:outerShdw>
                </a:effectLst>
              </a:rPr>
              <a:t>          </a:t>
            </a:r>
            <a:r>
              <a:rPr lang="zh-CN" altLang="en-US" b="1" strike="noStrike" noProof="1">
                <a:solidFill>
                  <a:srgbClr val="0909EF"/>
                </a:solidFill>
                <a:effectLst>
                  <a:outerShdw blurRad="38100" dist="38100" dir="2700000">
                    <a:srgbClr val="C0C0C0"/>
                  </a:outerShdw>
                </a:effectLst>
              </a:rPr>
              <a:t> 红军二万五千里长征。</a:t>
            </a:r>
            <a:endParaRPr lang="zh-CN" altLang="en-US" b="1" strike="noStrike" noProof="1">
              <a:solidFill>
                <a:srgbClr val="0909EF"/>
              </a:solidFill>
              <a:effectLst>
                <a:outerShdw blurRad="38100" dist="38100" dir="2700000">
                  <a:srgbClr val="C0C0C0"/>
                </a:outerShdw>
              </a:effectLst>
            </a:endParaRPr>
          </a:p>
          <a:p>
            <a:pPr fontAlgn="base">
              <a:buNone/>
            </a:pPr>
            <a:r>
              <a:rPr lang="zh-CN" altLang="en-US" b="1" strike="noStrike" noProof="1">
                <a:solidFill>
                  <a:srgbClr val="0909EF"/>
                </a:solidFill>
                <a:effectLst>
                  <a:outerShdw blurRad="38100" dist="38100" dir="2700000">
                    <a:srgbClr val="C0C0C0"/>
                  </a:outerShdw>
                </a:effectLst>
              </a:rPr>
              <a:t>          小米加步枪打败日本鬼子。</a:t>
            </a:r>
            <a:endParaRPr lang="zh-CN" altLang="en-US" b="1" strike="noStrike" noProof="1">
              <a:solidFill>
                <a:srgbClr val="0909EF"/>
              </a:solidFill>
              <a:effectLst>
                <a:outerShdw blurRad="38100" dist="38100" dir="2700000">
                  <a:srgbClr val="C0C0C0"/>
                </a:outerShdw>
              </a:effectLst>
            </a:endParaRPr>
          </a:p>
          <a:p>
            <a:pPr fontAlgn="base">
              <a:buNone/>
            </a:pPr>
            <a:r>
              <a:rPr lang="zh-CN" altLang="en-US" b="1" strike="noStrike" noProof="1">
                <a:solidFill>
                  <a:srgbClr val="0909EF"/>
                </a:solidFill>
                <a:effectLst>
                  <a:outerShdw blurRad="38100" dist="38100" dir="2700000">
                    <a:srgbClr val="C0C0C0"/>
                  </a:outerShdw>
                </a:effectLst>
              </a:rPr>
              <a:t>          众志成城，抗震救灾。</a:t>
            </a:r>
            <a:r>
              <a:rPr lang="zh-CN" altLang="en-US" strike="noStrike" noProof="1">
                <a:solidFill>
                  <a:srgbClr val="0909EF"/>
                </a:solidFill>
              </a:rPr>
              <a:t> </a:t>
            </a:r>
            <a:endParaRPr lang="zh-CN" altLang="en-US" strike="noStrike" noProof="1">
              <a:solidFill>
                <a:srgbClr val="0909EF"/>
              </a:solidFill>
            </a:endParaRPr>
          </a:p>
        </p:txBody>
      </p:sp>
      <p:sp>
        <p:nvSpPr>
          <p:cNvPr id="45058" name="文本框 193539"/>
          <p:cNvSpPr txBox="1"/>
          <p:nvPr/>
        </p:nvSpPr>
        <p:spPr>
          <a:xfrm>
            <a:off x="900113" y="404813"/>
            <a:ext cx="3744912" cy="762000"/>
          </a:xfrm>
          <a:prstGeom prst="rect">
            <a:avLst/>
          </a:prstGeom>
          <a:noFill/>
          <a:ln w="9525">
            <a:noFill/>
          </a:ln>
        </p:spPr>
        <p:txBody>
          <a:bodyPr anchor="t">
            <a:spAutoFit/>
          </a:bodyPr>
          <a:lstStyle/>
          <a:p>
            <a:r>
              <a:rPr lang="zh-CN" altLang="en-US" sz="4400" b="1" dirty="0">
                <a:solidFill>
                  <a:srgbClr val="009900"/>
                </a:solidFill>
                <a:latin typeface="Arial" panose="020B0604020202020204" pitchFamily="34" charset="0"/>
              </a:rPr>
              <a:t>拓展延伸</a:t>
            </a:r>
            <a:endParaRPr lang="zh-CN" altLang="en-US" sz="4400" b="1" dirty="0">
              <a:solidFill>
                <a:srgbClr val="009900"/>
              </a:solidFill>
              <a:latin typeface="Arial" panose="020B0604020202020204" pitchFamily="34" charset="0"/>
            </a:endParaRPr>
          </a:p>
        </p:txBody>
      </p:sp>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nodeType="clickEffect">
                                  <p:stCondLst>
                                    <p:cond delay="0"/>
                                  </p:stCondLst>
                                  <p:childTnLst>
                                    <p:set>
                                      <p:cBhvr>
                                        <p:cTn id="6" dur="1" fill="hold">
                                          <p:stCondLst>
                                            <p:cond delay="0"/>
                                          </p:stCondLst>
                                        </p:cTn>
                                        <p:tgtEl>
                                          <p:spTgt spid="193539">
                                            <p:txEl>
                                              <p:pRg st="0" end="0"/>
                                            </p:txEl>
                                          </p:spTgt>
                                        </p:tgtEl>
                                        <p:attrNameLst>
                                          <p:attrName>style.visibility</p:attrName>
                                        </p:attrNameLst>
                                      </p:cBhvr>
                                      <p:to>
                                        <p:strVal val="visible"/>
                                      </p:to>
                                    </p:set>
                                    <p:animEffect transition="in" filter="fade">
                                      <p:cBhvr>
                                        <p:cTn id="7" dur="1000"/>
                                        <p:tgtEl>
                                          <p:spTgt spid="193539">
                                            <p:txEl>
                                              <p:pRg st="0" end="0"/>
                                            </p:txEl>
                                          </p:spTgt>
                                        </p:tgtEl>
                                      </p:cBhvr>
                                    </p:animEffect>
                                    <p:anim calcmode="lin" valueType="num">
                                      <p:cBhvr>
                                        <p:cTn id="8" dur="1000" fill="hold"/>
                                        <p:tgtEl>
                                          <p:spTgt spid="193539">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193539">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1" presetClass="entr" presetSubtype="0" fill="hold" nodeType="clickEffect">
                                  <p:stCondLst>
                                    <p:cond delay="0"/>
                                  </p:stCondLst>
                                  <p:iterate type="lt">
                                    <p:tmPct val="10000"/>
                                  </p:iterate>
                                  <p:childTnLst>
                                    <p:set>
                                      <p:cBhvr>
                                        <p:cTn id="13" dur="1" fill="hold">
                                          <p:stCondLst>
                                            <p:cond delay="0"/>
                                          </p:stCondLst>
                                        </p:cTn>
                                        <p:tgtEl>
                                          <p:spTgt spid="193539">
                                            <p:txEl>
                                              <p:pRg st="2" end="2"/>
                                            </p:txEl>
                                          </p:spTgt>
                                        </p:tgtEl>
                                        <p:attrNameLst>
                                          <p:attrName>style.visibility</p:attrName>
                                        </p:attrNameLst>
                                      </p:cBhvr>
                                      <p:to>
                                        <p:strVal val="visible"/>
                                      </p:to>
                                    </p:set>
                                    <p:anim calcmode="lin" valueType="num">
                                      <p:cBhvr>
                                        <p:cTn id="14" dur="500" fill="hold"/>
                                        <p:tgtEl>
                                          <p:spTgt spid="193539">
                                            <p:txEl>
                                              <p:pRg st="2" end="2"/>
                                            </p:txEl>
                                          </p:spTgt>
                                        </p:tgtEl>
                                        <p:attrNameLst>
                                          <p:attrName>ppt_x</p:attrName>
                                        </p:attrNameLst>
                                      </p:cBhvr>
                                      <p:tavLst>
                                        <p:tav tm="0">
                                          <p:val>
                                            <p:strVal val="#ppt_x"/>
                                          </p:val>
                                        </p:tav>
                                        <p:tav tm="50000">
                                          <p:val>
                                            <p:strVal val="#ppt_x+.1"/>
                                          </p:val>
                                        </p:tav>
                                        <p:tav tm="100000">
                                          <p:val>
                                            <p:strVal val="#ppt_x"/>
                                          </p:val>
                                        </p:tav>
                                      </p:tavLst>
                                    </p:anim>
                                    <p:anim calcmode="lin" valueType="num">
                                      <p:cBhvr>
                                        <p:cTn id="15" dur="500" fill="hold"/>
                                        <p:tgtEl>
                                          <p:spTgt spid="193539">
                                            <p:txEl>
                                              <p:pRg st="2" end="2"/>
                                            </p:txEl>
                                          </p:spTgt>
                                        </p:tgtEl>
                                        <p:attrNameLst>
                                          <p:attrName>ppt_y</p:attrName>
                                        </p:attrNameLst>
                                      </p:cBhvr>
                                      <p:tavLst>
                                        <p:tav tm="0">
                                          <p:val>
                                            <p:strVal val="#ppt_y"/>
                                          </p:val>
                                        </p:tav>
                                        <p:tav tm="100000">
                                          <p:val>
                                            <p:strVal val="#ppt_y"/>
                                          </p:val>
                                        </p:tav>
                                      </p:tavLst>
                                    </p:anim>
                                    <p:anim calcmode="lin" valueType="num">
                                      <p:cBhvr>
                                        <p:cTn id="16" dur="500" fill="hold"/>
                                        <p:tgtEl>
                                          <p:spTgt spid="193539">
                                            <p:txEl>
                                              <p:pRg st="2" end="2"/>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7" dur="500" fill="hold"/>
                                        <p:tgtEl>
                                          <p:spTgt spid="193539">
                                            <p:txEl>
                                              <p:pRg st="2" end="2"/>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8" dur="500" tmFilter="0,0; .5, 1; 1, 1"/>
                                        <p:tgtEl>
                                          <p:spTgt spid="193539">
                                            <p:txEl>
                                              <p:pRg st="2" end="2"/>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41" presetClass="entr" presetSubtype="0" fill="hold" nodeType="clickEffect">
                                  <p:stCondLst>
                                    <p:cond delay="0"/>
                                  </p:stCondLst>
                                  <p:iterate type="lt">
                                    <p:tmPct val="10000"/>
                                  </p:iterate>
                                  <p:childTnLst>
                                    <p:set>
                                      <p:cBhvr>
                                        <p:cTn id="22" dur="1" fill="hold">
                                          <p:stCondLst>
                                            <p:cond delay="0"/>
                                          </p:stCondLst>
                                        </p:cTn>
                                        <p:tgtEl>
                                          <p:spTgt spid="193539">
                                            <p:txEl>
                                              <p:pRg st="3" end="3"/>
                                            </p:txEl>
                                          </p:spTgt>
                                        </p:tgtEl>
                                        <p:attrNameLst>
                                          <p:attrName>style.visibility</p:attrName>
                                        </p:attrNameLst>
                                      </p:cBhvr>
                                      <p:to>
                                        <p:strVal val="visible"/>
                                      </p:to>
                                    </p:set>
                                    <p:anim calcmode="lin" valueType="num">
                                      <p:cBhvr>
                                        <p:cTn id="23" dur="500" fill="hold"/>
                                        <p:tgtEl>
                                          <p:spTgt spid="193539">
                                            <p:txEl>
                                              <p:pRg st="3" end="3"/>
                                            </p:txEl>
                                          </p:spTgt>
                                        </p:tgtEl>
                                        <p:attrNameLst>
                                          <p:attrName>ppt_x</p:attrName>
                                        </p:attrNameLst>
                                      </p:cBhvr>
                                      <p:tavLst>
                                        <p:tav tm="0">
                                          <p:val>
                                            <p:strVal val="#ppt_x"/>
                                          </p:val>
                                        </p:tav>
                                        <p:tav tm="50000">
                                          <p:val>
                                            <p:strVal val="#ppt_x+.1"/>
                                          </p:val>
                                        </p:tav>
                                        <p:tav tm="100000">
                                          <p:val>
                                            <p:strVal val="#ppt_x"/>
                                          </p:val>
                                        </p:tav>
                                      </p:tavLst>
                                    </p:anim>
                                    <p:anim calcmode="lin" valueType="num">
                                      <p:cBhvr>
                                        <p:cTn id="24" dur="500" fill="hold"/>
                                        <p:tgtEl>
                                          <p:spTgt spid="193539">
                                            <p:txEl>
                                              <p:pRg st="3" end="3"/>
                                            </p:txEl>
                                          </p:spTgt>
                                        </p:tgtEl>
                                        <p:attrNameLst>
                                          <p:attrName>ppt_y</p:attrName>
                                        </p:attrNameLst>
                                      </p:cBhvr>
                                      <p:tavLst>
                                        <p:tav tm="0">
                                          <p:val>
                                            <p:strVal val="#ppt_y"/>
                                          </p:val>
                                        </p:tav>
                                        <p:tav tm="100000">
                                          <p:val>
                                            <p:strVal val="#ppt_y"/>
                                          </p:val>
                                        </p:tav>
                                      </p:tavLst>
                                    </p:anim>
                                    <p:anim calcmode="lin" valueType="num">
                                      <p:cBhvr>
                                        <p:cTn id="25" dur="500" fill="hold"/>
                                        <p:tgtEl>
                                          <p:spTgt spid="193539">
                                            <p:txEl>
                                              <p:pRg st="3" end="3"/>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26" dur="500" fill="hold"/>
                                        <p:tgtEl>
                                          <p:spTgt spid="193539">
                                            <p:txEl>
                                              <p:pRg st="3" end="3"/>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7" dur="500" tmFilter="0,0; .5, 1; 1, 1"/>
                                        <p:tgtEl>
                                          <p:spTgt spid="193539">
                                            <p:txEl>
                                              <p:pRg st="3" end="3"/>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41" presetClass="entr" presetSubtype="0" fill="hold" nodeType="clickEffect">
                                  <p:stCondLst>
                                    <p:cond delay="0"/>
                                  </p:stCondLst>
                                  <p:iterate type="lt">
                                    <p:tmPct val="10000"/>
                                  </p:iterate>
                                  <p:childTnLst>
                                    <p:set>
                                      <p:cBhvr>
                                        <p:cTn id="31" dur="1" fill="hold">
                                          <p:stCondLst>
                                            <p:cond delay="0"/>
                                          </p:stCondLst>
                                        </p:cTn>
                                        <p:tgtEl>
                                          <p:spTgt spid="193539">
                                            <p:txEl>
                                              <p:pRg st="4" end="4"/>
                                            </p:txEl>
                                          </p:spTgt>
                                        </p:tgtEl>
                                        <p:attrNameLst>
                                          <p:attrName>style.visibility</p:attrName>
                                        </p:attrNameLst>
                                      </p:cBhvr>
                                      <p:to>
                                        <p:strVal val="visible"/>
                                      </p:to>
                                    </p:set>
                                    <p:anim calcmode="lin" valueType="num">
                                      <p:cBhvr>
                                        <p:cTn id="32" dur="500" fill="hold"/>
                                        <p:tgtEl>
                                          <p:spTgt spid="193539">
                                            <p:txEl>
                                              <p:pRg st="4" end="4"/>
                                            </p:txEl>
                                          </p:spTgt>
                                        </p:tgtEl>
                                        <p:attrNameLst>
                                          <p:attrName>ppt_x</p:attrName>
                                        </p:attrNameLst>
                                      </p:cBhvr>
                                      <p:tavLst>
                                        <p:tav tm="0">
                                          <p:val>
                                            <p:strVal val="#ppt_x"/>
                                          </p:val>
                                        </p:tav>
                                        <p:tav tm="50000">
                                          <p:val>
                                            <p:strVal val="#ppt_x+.1"/>
                                          </p:val>
                                        </p:tav>
                                        <p:tav tm="100000">
                                          <p:val>
                                            <p:strVal val="#ppt_x"/>
                                          </p:val>
                                        </p:tav>
                                      </p:tavLst>
                                    </p:anim>
                                    <p:anim calcmode="lin" valueType="num">
                                      <p:cBhvr>
                                        <p:cTn id="33" dur="500" fill="hold"/>
                                        <p:tgtEl>
                                          <p:spTgt spid="193539">
                                            <p:txEl>
                                              <p:pRg st="4" end="4"/>
                                            </p:txEl>
                                          </p:spTgt>
                                        </p:tgtEl>
                                        <p:attrNameLst>
                                          <p:attrName>ppt_y</p:attrName>
                                        </p:attrNameLst>
                                      </p:cBhvr>
                                      <p:tavLst>
                                        <p:tav tm="0">
                                          <p:val>
                                            <p:strVal val="#ppt_y"/>
                                          </p:val>
                                        </p:tav>
                                        <p:tav tm="100000">
                                          <p:val>
                                            <p:strVal val="#ppt_y"/>
                                          </p:val>
                                        </p:tav>
                                      </p:tavLst>
                                    </p:anim>
                                    <p:anim calcmode="lin" valueType="num">
                                      <p:cBhvr>
                                        <p:cTn id="34" dur="500" fill="hold"/>
                                        <p:tgtEl>
                                          <p:spTgt spid="193539">
                                            <p:txEl>
                                              <p:pRg st="4" end="4"/>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35" dur="500" fill="hold"/>
                                        <p:tgtEl>
                                          <p:spTgt spid="193539">
                                            <p:txEl>
                                              <p:pRg st="4" end="4"/>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36" dur="500" tmFilter="0,0; .5, 1; 1, 1"/>
                                        <p:tgtEl>
                                          <p:spTgt spid="193539">
                                            <p:txEl>
                                              <p:pRg st="4" end="4"/>
                                            </p:txEl>
                                          </p:spTgt>
                                        </p:tgtEl>
                                      </p:cBhvr>
                                    </p:animEffect>
                                  </p:childTnLst>
                                </p:cTn>
                              </p:par>
                            </p:childTnLst>
                          </p:cTn>
                        </p:par>
                      </p:childTnLst>
                    </p:cTn>
                  </p:par>
                  <p:par>
                    <p:cTn id="37" fill="hold">
                      <p:stCondLst>
                        <p:cond delay="indefinite"/>
                      </p:stCondLst>
                      <p:childTnLst>
                        <p:par>
                          <p:cTn id="38" fill="hold">
                            <p:stCondLst>
                              <p:cond delay="0"/>
                            </p:stCondLst>
                            <p:childTnLst>
                              <p:par>
                                <p:cTn id="39" presetID="41" presetClass="entr" presetSubtype="0" fill="hold" nodeType="clickEffect">
                                  <p:stCondLst>
                                    <p:cond delay="0"/>
                                  </p:stCondLst>
                                  <p:iterate type="lt">
                                    <p:tmPct val="10000"/>
                                  </p:iterate>
                                  <p:childTnLst>
                                    <p:set>
                                      <p:cBhvr>
                                        <p:cTn id="40" dur="1" fill="hold">
                                          <p:stCondLst>
                                            <p:cond delay="0"/>
                                          </p:stCondLst>
                                        </p:cTn>
                                        <p:tgtEl>
                                          <p:spTgt spid="193539">
                                            <p:txEl>
                                              <p:pRg st="5" end="5"/>
                                            </p:txEl>
                                          </p:spTgt>
                                        </p:tgtEl>
                                        <p:attrNameLst>
                                          <p:attrName>style.visibility</p:attrName>
                                        </p:attrNameLst>
                                      </p:cBhvr>
                                      <p:to>
                                        <p:strVal val="visible"/>
                                      </p:to>
                                    </p:set>
                                    <p:anim calcmode="lin" valueType="num">
                                      <p:cBhvr>
                                        <p:cTn id="41" dur="500" fill="hold"/>
                                        <p:tgtEl>
                                          <p:spTgt spid="193539">
                                            <p:txEl>
                                              <p:pRg st="5" end="5"/>
                                            </p:txEl>
                                          </p:spTgt>
                                        </p:tgtEl>
                                        <p:attrNameLst>
                                          <p:attrName>ppt_x</p:attrName>
                                        </p:attrNameLst>
                                      </p:cBhvr>
                                      <p:tavLst>
                                        <p:tav tm="0">
                                          <p:val>
                                            <p:strVal val="#ppt_x"/>
                                          </p:val>
                                        </p:tav>
                                        <p:tav tm="50000">
                                          <p:val>
                                            <p:strVal val="#ppt_x+.1"/>
                                          </p:val>
                                        </p:tav>
                                        <p:tav tm="100000">
                                          <p:val>
                                            <p:strVal val="#ppt_x"/>
                                          </p:val>
                                        </p:tav>
                                      </p:tavLst>
                                    </p:anim>
                                    <p:anim calcmode="lin" valueType="num">
                                      <p:cBhvr>
                                        <p:cTn id="42" dur="500" fill="hold"/>
                                        <p:tgtEl>
                                          <p:spTgt spid="193539">
                                            <p:txEl>
                                              <p:pRg st="5" end="5"/>
                                            </p:txEl>
                                          </p:spTgt>
                                        </p:tgtEl>
                                        <p:attrNameLst>
                                          <p:attrName>ppt_y</p:attrName>
                                        </p:attrNameLst>
                                      </p:cBhvr>
                                      <p:tavLst>
                                        <p:tav tm="0">
                                          <p:val>
                                            <p:strVal val="#ppt_y"/>
                                          </p:val>
                                        </p:tav>
                                        <p:tav tm="100000">
                                          <p:val>
                                            <p:strVal val="#ppt_y"/>
                                          </p:val>
                                        </p:tav>
                                      </p:tavLst>
                                    </p:anim>
                                    <p:anim calcmode="lin" valueType="num">
                                      <p:cBhvr>
                                        <p:cTn id="43" dur="500" fill="hold"/>
                                        <p:tgtEl>
                                          <p:spTgt spid="193539">
                                            <p:txEl>
                                              <p:pRg st="5" end="5"/>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44" dur="500" fill="hold"/>
                                        <p:tgtEl>
                                          <p:spTgt spid="193539">
                                            <p:txEl>
                                              <p:pRg st="5" end="5"/>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45" dur="500" tmFilter="0,0; .5, 1; 1, 1"/>
                                        <p:tgtEl>
                                          <p:spTgt spid="193539">
                                            <p:txEl>
                                              <p:pRg st="5" end="5"/>
                                            </p:txEl>
                                          </p:spTgt>
                                        </p:tgtEl>
                                      </p:cBhvr>
                                    </p:animEffect>
                                  </p:childTnLst>
                                </p:cTn>
                              </p:par>
                            </p:childTnLst>
                          </p:cTn>
                        </p:par>
                      </p:childTnLst>
                    </p:cTn>
                  </p:par>
                  <p:par>
                    <p:cTn id="46" fill="hold">
                      <p:stCondLst>
                        <p:cond delay="indefinite"/>
                      </p:stCondLst>
                      <p:childTnLst>
                        <p:par>
                          <p:cTn id="47" fill="hold">
                            <p:stCondLst>
                              <p:cond delay="0"/>
                            </p:stCondLst>
                            <p:childTnLst>
                              <p:par>
                                <p:cTn id="48" presetID="41" presetClass="entr" presetSubtype="0" fill="hold" nodeType="clickEffect">
                                  <p:stCondLst>
                                    <p:cond delay="0"/>
                                  </p:stCondLst>
                                  <p:iterate type="lt">
                                    <p:tmPct val="10000"/>
                                  </p:iterate>
                                  <p:childTnLst>
                                    <p:set>
                                      <p:cBhvr>
                                        <p:cTn id="49" dur="1" fill="hold">
                                          <p:stCondLst>
                                            <p:cond delay="0"/>
                                          </p:stCondLst>
                                        </p:cTn>
                                        <p:tgtEl>
                                          <p:spTgt spid="193539">
                                            <p:txEl>
                                              <p:pRg st="6" end="6"/>
                                            </p:txEl>
                                          </p:spTgt>
                                        </p:tgtEl>
                                        <p:attrNameLst>
                                          <p:attrName>style.visibility</p:attrName>
                                        </p:attrNameLst>
                                      </p:cBhvr>
                                      <p:to>
                                        <p:strVal val="visible"/>
                                      </p:to>
                                    </p:set>
                                    <p:anim calcmode="lin" valueType="num">
                                      <p:cBhvr>
                                        <p:cTn id="50" dur="500" fill="hold"/>
                                        <p:tgtEl>
                                          <p:spTgt spid="193539">
                                            <p:txEl>
                                              <p:pRg st="6" end="6"/>
                                            </p:txEl>
                                          </p:spTgt>
                                        </p:tgtEl>
                                        <p:attrNameLst>
                                          <p:attrName>ppt_x</p:attrName>
                                        </p:attrNameLst>
                                      </p:cBhvr>
                                      <p:tavLst>
                                        <p:tav tm="0">
                                          <p:val>
                                            <p:strVal val="#ppt_x"/>
                                          </p:val>
                                        </p:tav>
                                        <p:tav tm="50000">
                                          <p:val>
                                            <p:strVal val="#ppt_x+.1"/>
                                          </p:val>
                                        </p:tav>
                                        <p:tav tm="100000">
                                          <p:val>
                                            <p:strVal val="#ppt_x"/>
                                          </p:val>
                                        </p:tav>
                                      </p:tavLst>
                                    </p:anim>
                                    <p:anim calcmode="lin" valueType="num">
                                      <p:cBhvr>
                                        <p:cTn id="51" dur="500" fill="hold"/>
                                        <p:tgtEl>
                                          <p:spTgt spid="193539">
                                            <p:txEl>
                                              <p:pRg st="6" end="6"/>
                                            </p:txEl>
                                          </p:spTgt>
                                        </p:tgtEl>
                                        <p:attrNameLst>
                                          <p:attrName>ppt_y</p:attrName>
                                        </p:attrNameLst>
                                      </p:cBhvr>
                                      <p:tavLst>
                                        <p:tav tm="0">
                                          <p:val>
                                            <p:strVal val="#ppt_y"/>
                                          </p:val>
                                        </p:tav>
                                        <p:tav tm="100000">
                                          <p:val>
                                            <p:strVal val="#ppt_y"/>
                                          </p:val>
                                        </p:tav>
                                      </p:tavLst>
                                    </p:anim>
                                    <p:anim calcmode="lin" valueType="num">
                                      <p:cBhvr>
                                        <p:cTn id="52" dur="500" fill="hold"/>
                                        <p:tgtEl>
                                          <p:spTgt spid="193539">
                                            <p:txEl>
                                              <p:pRg st="6" end="6"/>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53" dur="500" fill="hold"/>
                                        <p:tgtEl>
                                          <p:spTgt spid="193539">
                                            <p:txEl>
                                              <p:pRg st="6" end="6"/>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54" dur="500" tmFilter="0,0; .5, 1; 1, 1"/>
                                        <p:tgtEl>
                                          <p:spTgt spid="193539">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1" name="标题 206849"/>
          <p:cNvSpPr>
            <a:spLocks noGrp="1"/>
          </p:cNvSpPr>
          <p:nvPr>
            <p:ph type="title"/>
          </p:nvPr>
        </p:nvSpPr>
        <p:spPr/>
        <p:txBody>
          <a:bodyPr anchor="t"/>
          <a:lstStyle/>
          <a:p>
            <a:r>
              <a:rPr lang="zh-CN" altLang="en-US" b="1" dirty="0"/>
              <a:t>课堂小结</a:t>
            </a:r>
            <a:endParaRPr lang="zh-CN" altLang="zh-CN" b="1" dirty="0">
              <a:solidFill>
                <a:schemeClr val="tx1"/>
              </a:solidFill>
              <a:sym typeface="+mn-ea"/>
            </a:endParaRPr>
          </a:p>
        </p:txBody>
      </p:sp>
      <p:sp>
        <p:nvSpPr>
          <p:cNvPr id="46082" name="文本占位符 206850"/>
          <p:cNvSpPr>
            <a:spLocks noGrp="1"/>
          </p:cNvSpPr>
          <p:nvPr>
            <p:ph idx="1"/>
          </p:nvPr>
        </p:nvSpPr>
        <p:spPr>
          <a:xfrm>
            <a:off x="185420" y="1056005"/>
            <a:ext cx="8772525" cy="4530725"/>
          </a:xfrm>
        </p:spPr>
        <p:txBody>
          <a:bodyPr anchor="t"/>
          <a:lstStyle/>
          <a:p>
            <a:pPr>
              <a:lnSpc>
                <a:spcPct val="130000"/>
              </a:lnSpc>
              <a:spcBef>
                <a:spcPts val="20"/>
              </a:spcBef>
              <a:spcAft>
                <a:spcPts val="0"/>
              </a:spcAft>
            </a:pPr>
            <a:r>
              <a:rPr lang="en-US" altLang="zh-CN" sz="2600" dirty="0"/>
              <a:t>       </a:t>
            </a:r>
            <a:r>
              <a:rPr lang="en-US" altLang="zh-CN" sz="3200" b="1" dirty="0">
                <a:solidFill>
                  <a:schemeClr val="tx1"/>
                </a:solidFill>
              </a:rPr>
              <a:t>《</a:t>
            </a:r>
            <a:r>
              <a:rPr lang="zh-CN" altLang="en-US" sz="3200" b="1" dirty="0">
                <a:solidFill>
                  <a:schemeClr val="tx1"/>
                </a:solidFill>
              </a:rPr>
              <a:t>壶口瀑布</a:t>
            </a:r>
            <a:r>
              <a:rPr lang="en-US" altLang="zh-CN" sz="3200" b="1" dirty="0">
                <a:solidFill>
                  <a:schemeClr val="tx1"/>
                </a:solidFill>
              </a:rPr>
              <a:t>》</a:t>
            </a:r>
            <a:r>
              <a:rPr lang="zh-CN" altLang="en-US" sz="3200" b="1" dirty="0">
                <a:solidFill>
                  <a:schemeClr val="tx1"/>
                </a:solidFill>
              </a:rPr>
              <a:t>是一篇借景抒情的</a:t>
            </a:r>
            <a:r>
              <a:rPr lang="en-US" altLang="zh-CN" sz="3200" b="1" dirty="0">
                <a:solidFill>
                  <a:schemeClr val="tx1"/>
                </a:solidFill>
              </a:rPr>
              <a:t>________</a:t>
            </a:r>
            <a:r>
              <a:rPr lang="zh-CN" altLang="en-US" sz="3200" b="1" dirty="0">
                <a:solidFill>
                  <a:schemeClr val="tx1"/>
                </a:solidFill>
              </a:rPr>
              <a:t>。作者梁衡用形象生动的语言，细致地描绘了壶口瀑布</a:t>
            </a:r>
            <a:r>
              <a:rPr lang="en-US" altLang="zh-CN" sz="3200" b="1" dirty="0">
                <a:solidFill>
                  <a:schemeClr val="tx1"/>
                </a:solidFill>
              </a:rPr>
              <a:t>____</a:t>
            </a:r>
            <a:r>
              <a:rPr lang="zh-CN" altLang="en-US" sz="3200" b="1" dirty="0">
                <a:solidFill>
                  <a:schemeClr val="tx1"/>
                </a:solidFill>
              </a:rPr>
              <a:t>、</a:t>
            </a:r>
            <a:r>
              <a:rPr lang="en-US" altLang="zh-CN" sz="3200" b="1" dirty="0">
                <a:solidFill>
                  <a:schemeClr val="tx1"/>
                </a:solidFill>
              </a:rPr>
              <a:t>____</a:t>
            </a:r>
            <a:r>
              <a:rPr lang="zh-CN" altLang="en-US" sz="3200" b="1" dirty="0">
                <a:solidFill>
                  <a:schemeClr val="tx1"/>
                </a:solidFill>
              </a:rPr>
              <a:t>的气势。赞美了黄河</a:t>
            </a:r>
            <a:r>
              <a:rPr lang="en-US" altLang="zh-CN" sz="3200" b="1" dirty="0">
                <a:solidFill>
                  <a:schemeClr val="tx1"/>
                </a:solidFill>
              </a:rPr>
              <a:t>_____</a:t>
            </a:r>
            <a:endParaRPr lang="en-US" altLang="zh-CN" sz="3200" b="1" dirty="0">
              <a:solidFill>
                <a:schemeClr val="tx1"/>
              </a:solidFill>
            </a:endParaRPr>
          </a:p>
          <a:p>
            <a:pPr>
              <a:lnSpc>
                <a:spcPct val="130000"/>
              </a:lnSpc>
              <a:spcBef>
                <a:spcPts val="20"/>
              </a:spcBef>
              <a:spcAft>
                <a:spcPts val="0"/>
              </a:spcAft>
            </a:pPr>
            <a:r>
              <a:rPr lang="en-US" altLang="zh-CN" sz="3200" b="1" dirty="0">
                <a:solidFill>
                  <a:schemeClr val="tx1"/>
                </a:solidFill>
              </a:rPr>
              <a:t>_____</a:t>
            </a:r>
            <a:r>
              <a:rPr lang="zh-CN" altLang="en-US" sz="3200" b="1" dirty="0">
                <a:solidFill>
                  <a:schemeClr val="tx1"/>
                </a:solidFill>
              </a:rPr>
              <a:t>、</a:t>
            </a:r>
            <a:r>
              <a:rPr lang="en-US" altLang="zh-CN" sz="3200" b="1" dirty="0">
                <a:solidFill>
                  <a:schemeClr val="tx1"/>
                </a:solidFill>
              </a:rPr>
              <a:t>________</a:t>
            </a:r>
            <a:r>
              <a:rPr lang="zh-CN" altLang="en-US" sz="3200" b="1" dirty="0">
                <a:solidFill>
                  <a:schemeClr val="tx1"/>
                </a:solidFill>
              </a:rPr>
              <a:t>、</a:t>
            </a:r>
            <a:r>
              <a:rPr lang="en-US" altLang="zh-CN" sz="3200" b="1" dirty="0">
                <a:solidFill>
                  <a:schemeClr val="tx1"/>
                </a:solidFill>
              </a:rPr>
              <a:t>_________</a:t>
            </a:r>
            <a:r>
              <a:rPr lang="zh-CN" altLang="en-US" sz="3200" b="1" dirty="0">
                <a:solidFill>
                  <a:schemeClr val="tx1"/>
                </a:solidFill>
              </a:rPr>
              <a:t>、</a:t>
            </a:r>
            <a:r>
              <a:rPr lang="en-US" altLang="zh-CN" sz="3200" b="1" dirty="0">
                <a:solidFill>
                  <a:schemeClr val="tx1"/>
                </a:solidFill>
              </a:rPr>
              <a:t>________</a:t>
            </a:r>
            <a:r>
              <a:rPr lang="zh-CN" altLang="en-US" sz="3200" b="1" dirty="0">
                <a:solidFill>
                  <a:schemeClr val="tx1"/>
                </a:solidFill>
              </a:rPr>
              <a:t>、</a:t>
            </a:r>
            <a:r>
              <a:rPr lang="en-US" altLang="zh-CN" sz="3200" b="1" dirty="0">
                <a:solidFill>
                  <a:schemeClr val="tx1"/>
                </a:solidFill>
              </a:rPr>
              <a:t>________</a:t>
            </a:r>
            <a:r>
              <a:rPr lang="zh-CN" altLang="en-US" sz="3200" b="1" dirty="0">
                <a:solidFill>
                  <a:schemeClr val="tx1"/>
                </a:solidFill>
              </a:rPr>
              <a:t>的性格，而作者赞美黄河，正是赞美中华民族</a:t>
            </a:r>
            <a:r>
              <a:rPr lang="en-US" altLang="zh-CN" sz="3200" b="1" dirty="0">
                <a:solidFill>
                  <a:schemeClr val="tx1"/>
                </a:solidFill>
              </a:rPr>
              <a:t>_________</a:t>
            </a:r>
            <a:r>
              <a:rPr lang="zh-CN" altLang="en-US" sz="3200" b="1" dirty="0">
                <a:solidFill>
                  <a:schemeClr val="tx1"/>
                </a:solidFill>
              </a:rPr>
              <a:t>、</a:t>
            </a:r>
            <a:r>
              <a:rPr lang="en-US" altLang="zh-CN" sz="3200" b="1" dirty="0">
                <a:solidFill>
                  <a:schemeClr val="tx1"/>
                </a:solidFill>
              </a:rPr>
              <a:t>__________</a:t>
            </a:r>
            <a:r>
              <a:rPr lang="zh-CN" altLang="en-US" sz="3200" b="1" dirty="0">
                <a:solidFill>
                  <a:schemeClr val="tx1"/>
                </a:solidFill>
              </a:rPr>
              <a:t>的精神。</a:t>
            </a:r>
            <a:endParaRPr lang="zh-CN" altLang="en-US" sz="3200" b="1" dirty="0">
              <a:solidFill>
                <a:schemeClr val="tx1"/>
              </a:solidFill>
            </a:endParaRPr>
          </a:p>
          <a:p>
            <a:pPr>
              <a:lnSpc>
                <a:spcPct val="130000"/>
              </a:lnSpc>
              <a:spcBef>
                <a:spcPts val="20"/>
              </a:spcBef>
              <a:spcAft>
                <a:spcPts val="0"/>
              </a:spcAft>
            </a:pPr>
            <a:r>
              <a:rPr lang="zh-CN" altLang="zh-CN" sz="3200" b="1" dirty="0">
                <a:solidFill>
                  <a:schemeClr val="tx1"/>
                </a:solidFill>
                <a:sym typeface="+mn-ea"/>
              </a:rPr>
              <a:t>我们要向作者学习，今后永远</a:t>
            </a:r>
            <a:r>
              <a:rPr lang="en-US" altLang="zh-CN" sz="3200" b="1" dirty="0">
                <a:solidFill>
                  <a:schemeClr val="tx1"/>
                </a:solidFill>
                <a:sym typeface="+mn-ea"/>
              </a:rPr>
              <a:t>____</a:t>
            </a:r>
            <a:r>
              <a:rPr lang="zh-CN" altLang="zh-CN" sz="3200" b="1" dirty="0">
                <a:solidFill>
                  <a:schemeClr val="tx1"/>
                </a:solidFill>
                <a:sym typeface="+mn-ea"/>
              </a:rPr>
              <a:t>和</a:t>
            </a:r>
            <a:r>
              <a:rPr lang="en-US" altLang="zh-CN" sz="3200" b="1" dirty="0">
                <a:solidFill>
                  <a:schemeClr val="tx1"/>
                </a:solidFill>
                <a:sym typeface="+mn-ea"/>
              </a:rPr>
              <a:t>____</a:t>
            </a:r>
            <a:r>
              <a:rPr lang="zh-CN" altLang="zh-CN" sz="3200" b="1" dirty="0">
                <a:solidFill>
                  <a:schemeClr val="tx1"/>
                </a:solidFill>
                <a:sym typeface="+mn-ea"/>
              </a:rPr>
              <a:t>这种精神。</a:t>
            </a:r>
            <a:endParaRPr lang="zh-CN" altLang="zh-CN" sz="3200" b="1" dirty="0">
              <a:solidFill>
                <a:schemeClr val="tx1"/>
              </a:solidFill>
              <a:sym typeface="+mn-ea"/>
            </a:endParaRPr>
          </a:p>
        </p:txBody>
      </p:sp>
      <p:sp>
        <p:nvSpPr>
          <p:cNvPr id="2" name="文本框 1"/>
          <p:cNvSpPr txBox="1"/>
          <p:nvPr/>
        </p:nvSpPr>
        <p:spPr>
          <a:xfrm>
            <a:off x="7051675" y="1056005"/>
            <a:ext cx="1816100" cy="583565"/>
          </a:xfrm>
          <a:prstGeom prst="rect">
            <a:avLst/>
          </a:prstGeom>
          <a:noFill/>
        </p:spPr>
        <p:txBody>
          <a:bodyPr wrap="none" rtlCol="0">
            <a:spAutoFit/>
          </a:bodyPr>
          <a:lstStyle/>
          <a:p>
            <a:pPr algn="l"/>
            <a:r>
              <a:rPr lang="zh-CN" altLang="en-US" sz="3200" b="1" dirty="0">
                <a:solidFill>
                  <a:srgbClr val="0909EF"/>
                </a:solidFill>
                <a:sym typeface="+mn-ea"/>
              </a:rPr>
              <a:t>游记散文</a:t>
            </a:r>
            <a:endParaRPr lang="zh-CN" altLang="en-US" sz="3200" b="1" dirty="0">
              <a:solidFill>
                <a:srgbClr val="0909EF"/>
              </a:solidFill>
              <a:sym typeface="+mn-ea"/>
            </a:endParaRPr>
          </a:p>
        </p:txBody>
      </p:sp>
      <p:sp>
        <p:nvSpPr>
          <p:cNvPr id="3" name="文本框 2"/>
          <p:cNvSpPr txBox="1"/>
          <p:nvPr/>
        </p:nvSpPr>
        <p:spPr>
          <a:xfrm>
            <a:off x="1650365" y="2407285"/>
            <a:ext cx="999490" cy="583565"/>
          </a:xfrm>
          <a:prstGeom prst="rect">
            <a:avLst/>
          </a:prstGeom>
          <a:noFill/>
        </p:spPr>
        <p:txBody>
          <a:bodyPr wrap="none" rtlCol="0">
            <a:spAutoFit/>
          </a:bodyPr>
          <a:lstStyle/>
          <a:p>
            <a:pPr algn="l"/>
            <a:r>
              <a:rPr lang="zh-CN" altLang="en-US" sz="3200" b="1" dirty="0">
                <a:solidFill>
                  <a:srgbClr val="0909EF"/>
                </a:solidFill>
                <a:sym typeface="+mn-ea"/>
              </a:rPr>
              <a:t>磅礴</a:t>
            </a:r>
            <a:endParaRPr lang="zh-CN" altLang="en-US" sz="3200" b="1" dirty="0">
              <a:solidFill>
                <a:srgbClr val="0909EF"/>
              </a:solidFill>
              <a:sym typeface="+mn-ea"/>
            </a:endParaRPr>
          </a:p>
        </p:txBody>
      </p:sp>
      <p:sp>
        <p:nvSpPr>
          <p:cNvPr id="4" name="文本框 3"/>
          <p:cNvSpPr txBox="1"/>
          <p:nvPr/>
        </p:nvSpPr>
        <p:spPr>
          <a:xfrm>
            <a:off x="2971165" y="2407285"/>
            <a:ext cx="999490" cy="583565"/>
          </a:xfrm>
          <a:prstGeom prst="rect">
            <a:avLst/>
          </a:prstGeom>
          <a:noFill/>
        </p:spPr>
        <p:txBody>
          <a:bodyPr wrap="none" rtlCol="0">
            <a:spAutoFit/>
          </a:bodyPr>
          <a:lstStyle/>
          <a:p>
            <a:pPr algn="l"/>
            <a:r>
              <a:rPr lang="zh-CN" altLang="en-US" sz="3200" b="1" dirty="0">
                <a:solidFill>
                  <a:srgbClr val="0909EF"/>
                </a:solidFill>
                <a:sym typeface="+mn-ea"/>
              </a:rPr>
              <a:t>雄壮</a:t>
            </a:r>
            <a:endParaRPr lang="zh-CN" altLang="en-US" sz="3200" b="1" dirty="0">
              <a:solidFill>
                <a:srgbClr val="0909EF"/>
              </a:solidFill>
              <a:sym typeface="+mn-ea"/>
            </a:endParaRPr>
          </a:p>
        </p:txBody>
      </p:sp>
      <p:sp>
        <p:nvSpPr>
          <p:cNvPr id="5" name="文本框 4"/>
          <p:cNvSpPr txBox="1"/>
          <p:nvPr/>
        </p:nvSpPr>
        <p:spPr>
          <a:xfrm>
            <a:off x="7687310" y="2407285"/>
            <a:ext cx="999490" cy="583565"/>
          </a:xfrm>
          <a:prstGeom prst="rect">
            <a:avLst/>
          </a:prstGeom>
          <a:noFill/>
        </p:spPr>
        <p:txBody>
          <a:bodyPr wrap="none" rtlCol="0">
            <a:spAutoFit/>
          </a:bodyPr>
          <a:lstStyle/>
          <a:p>
            <a:pPr algn="l"/>
            <a:r>
              <a:rPr lang="zh-CN" altLang="en-US" sz="3200" b="1" dirty="0">
                <a:solidFill>
                  <a:srgbClr val="0909EF"/>
                </a:solidFill>
                <a:sym typeface="+mn-ea"/>
              </a:rPr>
              <a:t>博大</a:t>
            </a:r>
            <a:endParaRPr lang="zh-CN" altLang="en-US" sz="3200" b="1" dirty="0">
              <a:solidFill>
                <a:srgbClr val="0909EF"/>
              </a:solidFill>
              <a:sym typeface="+mn-ea"/>
            </a:endParaRPr>
          </a:p>
        </p:txBody>
      </p:sp>
      <p:sp>
        <p:nvSpPr>
          <p:cNvPr id="6" name="文本框 5"/>
          <p:cNvSpPr txBox="1"/>
          <p:nvPr/>
        </p:nvSpPr>
        <p:spPr>
          <a:xfrm>
            <a:off x="531495" y="3029585"/>
            <a:ext cx="999490" cy="583565"/>
          </a:xfrm>
          <a:prstGeom prst="rect">
            <a:avLst/>
          </a:prstGeom>
          <a:noFill/>
        </p:spPr>
        <p:txBody>
          <a:bodyPr wrap="none" rtlCol="0">
            <a:spAutoFit/>
          </a:bodyPr>
          <a:lstStyle/>
          <a:p>
            <a:pPr algn="l"/>
            <a:r>
              <a:rPr lang="zh-CN" altLang="en-US" sz="3200" b="1" dirty="0">
                <a:solidFill>
                  <a:srgbClr val="0909EF"/>
                </a:solidFill>
                <a:sym typeface="+mn-ea"/>
              </a:rPr>
              <a:t>宽厚</a:t>
            </a:r>
            <a:endParaRPr lang="zh-CN" altLang="en-US" sz="3200" b="1" dirty="0">
              <a:solidFill>
                <a:srgbClr val="0909EF"/>
              </a:solidFill>
              <a:sym typeface="+mn-ea"/>
            </a:endParaRPr>
          </a:p>
        </p:txBody>
      </p:sp>
      <p:sp>
        <p:nvSpPr>
          <p:cNvPr id="7" name="文本框 6"/>
          <p:cNvSpPr txBox="1"/>
          <p:nvPr/>
        </p:nvSpPr>
        <p:spPr>
          <a:xfrm>
            <a:off x="2023110" y="3029585"/>
            <a:ext cx="1816100" cy="583565"/>
          </a:xfrm>
          <a:prstGeom prst="rect">
            <a:avLst/>
          </a:prstGeom>
          <a:noFill/>
        </p:spPr>
        <p:txBody>
          <a:bodyPr wrap="none" rtlCol="0">
            <a:spAutoFit/>
          </a:bodyPr>
          <a:lstStyle/>
          <a:p>
            <a:pPr algn="l"/>
            <a:r>
              <a:rPr lang="zh-CN" altLang="en-US" sz="3200" b="1" dirty="0">
                <a:solidFill>
                  <a:srgbClr val="0909EF"/>
                </a:solidFill>
                <a:sym typeface="+mn-ea"/>
              </a:rPr>
              <a:t>柔中有刚</a:t>
            </a:r>
            <a:endParaRPr lang="zh-CN" altLang="en-US" sz="3200" b="1" dirty="0">
              <a:solidFill>
                <a:srgbClr val="0909EF"/>
              </a:solidFill>
              <a:sym typeface="+mn-ea"/>
            </a:endParaRPr>
          </a:p>
        </p:txBody>
      </p:sp>
      <p:sp>
        <p:nvSpPr>
          <p:cNvPr id="8" name="文本框 7"/>
          <p:cNvSpPr txBox="1"/>
          <p:nvPr/>
        </p:nvSpPr>
        <p:spPr>
          <a:xfrm>
            <a:off x="4260850" y="2990850"/>
            <a:ext cx="1816100" cy="583565"/>
          </a:xfrm>
          <a:prstGeom prst="rect">
            <a:avLst/>
          </a:prstGeom>
          <a:noFill/>
        </p:spPr>
        <p:txBody>
          <a:bodyPr wrap="none" rtlCol="0">
            <a:spAutoFit/>
          </a:bodyPr>
          <a:lstStyle/>
          <a:p>
            <a:pPr algn="l"/>
            <a:r>
              <a:rPr lang="zh-CN" altLang="en-US" sz="3200" b="1" dirty="0">
                <a:solidFill>
                  <a:srgbClr val="0909EF"/>
                </a:solidFill>
                <a:sym typeface="+mn-ea"/>
              </a:rPr>
              <a:t>百折不挠</a:t>
            </a:r>
            <a:endParaRPr lang="zh-CN" altLang="en-US" sz="3200" b="1" dirty="0">
              <a:solidFill>
                <a:srgbClr val="0909EF"/>
              </a:solidFill>
              <a:sym typeface="+mn-ea"/>
            </a:endParaRPr>
          </a:p>
        </p:txBody>
      </p:sp>
      <p:sp>
        <p:nvSpPr>
          <p:cNvPr id="9" name="文本框 8"/>
          <p:cNvSpPr txBox="1"/>
          <p:nvPr/>
        </p:nvSpPr>
        <p:spPr>
          <a:xfrm>
            <a:off x="6719570" y="2990850"/>
            <a:ext cx="1816100" cy="583565"/>
          </a:xfrm>
          <a:prstGeom prst="rect">
            <a:avLst/>
          </a:prstGeom>
          <a:noFill/>
        </p:spPr>
        <p:txBody>
          <a:bodyPr wrap="none" rtlCol="0">
            <a:spAutoFit/>
          </a:bodyPr>
          <a:lstStyle/>
          <a:p>
            <a:pPr algn="l"/>
            <a:r>
              <a:rPr lang="zh-CN" altLang="en-US" sz="3200" b="1" dirty="0">
                <a:solidFill>
                  <a:srgbClr val="0909EF"/>
                </a:solidFill>
                <a:sym typeface="+mn-ea"/>
              </a:rPr>
              <a:t>无坚不摧</a:t>
            </a:r>
            <a:endParaRPr lang="zh-CN" altLang="en-US" sz="3200" b="1" dirty="0">
              <a:solidFill>
                <a:srgbClr val="0909EF"/>
              </a:solidFill>
              <a:sym typeface="+mn-ea"/>
            </a:endParaRPr>
          </a:p>
        </p:txBody>
      </p:sp>
      <p:sp>
        <p:nvSpPr>
          <p:cNvPr id="10" name="文本框 9"/>
          <p:cNvSpPr txBox="1"/>
          <p:nvPr/>
        </p:nvSpPr>
        <p:spPr>
          <a:xfrm>
            <a:off x="531495" y="3706495"/>
            <a:ext cx="1816100" cy="583565"/>
          </a:xfrm>
          <a:prstGeom prst="rect">
            <a:avLst/>
          </a:prstGeom>
          <a:noFill/>
        </p:spPr>
        <p:txBody>
          <a:bodyPr wrap="none" rtlCol="0">
            <a:spAutoFit/>
          </a:bodyPr>
          <a:lstStyle/>
          <a:p>
            <a:pPr algn="l"/>
            <a:r>
              <a:rPr lang="zh-CN" altLang="en-US" sz="3200" b="1" dirty="0">
                <a:solidFill>
                  <a:srgbClr val="0909EF"/>
                </a:solidFill>
                <a:sym typeface="+mn-ea"/>
              </a:rPr>
              <a:t>勇往直前</a:t>
            </a:r>
            <a:endParaRPr lang="zh-CN" altLang="en-US" sz="3200" b="1" dirty="0">
              <a:solidFill>
                <a:srgbClr val="0909EF"/>
              </a:solidFill>
              <a:sym typeface="+mn-ea"/>
            </a:endParaRPr>
          </a:p>
        </p:txBody>
      </p:sp>
      <p:sp>
        <p:nvSpPr>
          <p:cNvPr id="11" name="文本框 10"/>
          <p:cNvSpPr txBox="1"/>
          <p:nvPr/>
        </p:nvSpPr>
        <p:spPr>
          <a:xfrm>
            <a:off x="2649855" y="4290060"/>
            <a:ext cx="1816100" cy="583565"/>
          </a:xfrm>
          <a:prstGeom prst="rect">
            <a:avLst/>
          </a:prstGeom>
          <a:noFill/>
        </p:spPr>
        <p:txBody>
          <a:bodyPr wrap="none" rtlCol="0">
            <a:spAutoFit/>
          </a:bodyPr>
          <a:lstStyle/>
          <a:p>
            <a:pPr algn="l"/>
            <a:r>
              <a:rPr lang="zh-CN" altLang="en-US" sz="3200" b="1" dirty="0">
                <a:solidFill>
                  <a:srgbClr val="FF3300"/>
                </a:solidFill>
                <a:sym typeface="+mn-ea"/>
              </a:rPr>
              <a:t>百折不挠</a:t>
            </a:r>
            <a:endParaRPr lang="zh-CN" altLang="en-US" sz="3200" b="1" dirty="0">
              <a:solidFill>
                <a:srgbClr val="FF3300"/>
              </a:solidFill>
              <a:sym typeface="+mn-ea"/>
            </a:endParaRPr>
          </a:p>
        </p:txBody>
      </p:sp>
      <p:sp>
        <p:nvSpPr>
          <p:cNvPr id="12" name="文本框 11"/>
          <p:cNvSpPr txBox="1"/>
          <p:nvPr/>
        </p:nvSpPr>
        <p:spPr>
          <a:xfrm>
            <a:off x="5100320" y="4290060"/>
            <a:ext cx="1816100" cy="583565"/>
          </a:xfrm>
          <a:prstGeom prst="rect">
            <a:avLst/>
          </a:prstGeom>
          <a:noFill/>
        </p:spPr>
        <p:txBody>
          <a:bodyPr wrap="none" rtlCol="0">
            <a:spAutoFit/>
          </a:bodyPr>
          <a:lstStyle/>
          <a:p>
            <a:pPr algn="l"/>
            <a:r>
              <a:rPr lang="zh-CN" altLang="en-US" sz="3200" b="1" dirty="0">
                <a:solidFill>
                  <a:srgbClr val="FF3300"/>
                </a:solidFill>
                <a:sym typeface="+mn-ea"/>
              </a:rPr>
              <a:t>自强不息</a:t>
            </a:r>
            <a:endParaRPr lang="zh-CN" altLang="en-US" sz="3200" b="1" dirty="0">
              <a:solidFill>
                <a:srgbClr val="FF3300"/>
              </a:solidFill>
              <a:sym typeface="+mn-ea"/>
            </a:endParaRPr>
          </a:p>
        </p:txBody>
      </p:sp>
      <p:sp>
        <p:nvSpPr>
          <p:cNvPr id="13" name="文本框 12"/>
          <p:cNvSpPr txBox="1"/>
          <p:nvPr/>
        </p:nvSpPr>
        <p:spPr>
          <a:xfrm>
            <a:off x="5821680" y="4972685"/>
            <a:ext cx="999490" cy="583565"/>
          </a:xfrm>
          <a:prstGeom prst="rect">
            <a:avLst/>
          </a:prstGeom>
          <a:noFill/>
        </p:spPr>
        <p:txBody>
          <a:bodyPr wrap="none" rtlCol="0">
            <a:spAutoFit/>
          </a:bodyPr>
          <a:lstStyle/>
          <a:p>
            <a:pPr algn="l"/>
            <a:r>
              <a:rPr lang="zh-CN" altLang="zh-CN" sz="3200" b="1" dirty="0">
                <a:solidFill>
                  <a:srgbClr val="FF00FF"/>
                </a:solidFill>
                <a:sym typeface="+mn-ea"/>
              </a:rPr>
              <a:t>保持</a:t>
            </a:r>
            <a:endParaRPr lang="zh-CN" altLang="zh-CN" sz="3200" b="1" dirty="0">
              <a:solidFill>
                <a:srgbClr val="FF00FF"/>
              </a:solidFill>
              <a:sym typeface="+mn-ea"/>
            </a:endParaRPr>
          </a:p>
        </p:txBody>
      </p:sp>
      <p:sp>
        <p:nvSpPr>
          <p:cNvPr id="14" name="文本框 13"/>
          <p:cNvSpPr txBox="1"/>
          <p:nvPr/>
        </p:nvSpPr>
        <p:spPr>
          <a:xfrm>
            <a:off x="7127875" y="4942205"/>
            <a:ext cx="999490" cy="583565"/>
          </a:xfrm>
          <a:prstGeom prst="rect">
            <a:avLst/>
          </a:prstGeom>
          <a:noFill/>
        </p:spPr>
        <p:txBody>
          <a:bodyPr wrap="none" rtlCol="0">
            <a:spAutoFit/>
          </a:bodyPr>
          <a:lstStyle/>
          <a:p>
            <a:pPr algn="l"/>
            <a:r>
              <a:rPr lang="zh-CN" altLang="zh-CN" sz="3200" b="1" dirty="0">
                <a:solidFill>
                  <a:srgbClr val="FF00FF"/>
                </a:solidFill>
                <a:sym typeface="+mn-ea"/>
              </a:rPr>
              <a:t>发扬</a:t>
            </a:r>
            <a:endParaRPr lang="zh-CN" altLang="zh-CN" sz="3200" b="1" dirty="0">
              <a:solidFill>
                <a:srgbClr val="FF00FF"/>
              </a:solidFill>
              <a:sym typeface="+mn-ea"/>
            </a:endParaRPr>
          </a:p>
        </p:txBody>
      </p:sp>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fill="hold"/>
                                        <p:tgtEl>
                                          <p:spTgt spid="5"/>
                                        </p:tgtEl>
                                        <p:attrNameLst>
                                          <p:attrName>ppt_x</p:attrName>
                                        </p:attrNameLst>
                                      </p:cBhvr>
                                      <p:tavLst>
                                        <p:tav tm="0">
                                          <p:val>
                                            <p:strVal val="#ppt_x"/>
                                          </p:val>
                                        </p:tav>
                                        <p:tav tm="100000">
                                          <p:val>
                                            <p:strVal val="#ppt_x"/>
                                          </p:val>
                                        </p:tav>
                                      </p:tavLst>
                                    </p:anim>
                                    <p:anim calcmode="lin" valueType="num">
                                      <p:cBhvr additive="base">
                                        <p:cTn id="26"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6"/>
                                        </p:tgtEl>
                                        <p:attrNameLst>
                                          <p:attrName>style.visibility</p:attrName>
                                        </p:attrNameLst>
                                      </p:cBhvr>
                                      <p:to>
                                        <p:strVal val="visible"/>
                                      </p:to>
                                    </p:set>
                                    <p:anim calcmode="lin" valueType="num">
                                      <p:cBhvr additive="base">
                                        <p:cTn id="31" dur="500" fill="hold"/>
                                        <p:tgtEl>
                                          <p:spTgt spid="6"/>
                                        </p:tgtEl>
                                        <p:attrNameLst>
                                          <p:attrName>ppt_x</p:attrName>
                                        </p:attrNameLst>
                                      </p:cBhvr>
                                      <p:tavLst>
                                        <p:tav tm="0">
                                          <p:val>
                                            <p:strVal val="#ppt_x"/>
                                          </p:val>
                                        </p:tav>
                                        <p:tav tm="100000">
                                          <p:val>
                                            <p:strVal val="#ppt_x"/>
                                          </p:val>
                                        </p:tav>
                                      </p:tavLst>
                                    </p:anim>
                                    <p:anim calcmode="lin" valueType="num">
                                      <p:cBhvr additive="base">
                                        <p:cTn id="32"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7"/>
                                        </p:tgtEl>
                                        <p:attrNameLst>
                                          <p:attrName>style.visibility</p:attrName>
                                        </p:attrNameLst>
                                      </p:cBhvr>
                                      <p:to>
                                        <p:strVal val="visible"/>
                                      </p:to>
                                    </p:set>
                                    <p:anim calcmode="lin" valueType="num">
                                      <p:cBhvr additive="base">
                                        <p:cTn id="37" dur="500" fill="hold"/>
                                        <p:tgtEl>
                                          <p:spTgt spid="7"/>
                                        </p:tgtEl>
                                        <p:attrNameLst>
                                          <p:attrName>ppt_x</p:attrName>
                                        </p:attrNameLst>
                                      </p:cBhvr>
                                      <p:tavLst>
                                        <p:tav tm="0">
                                          <p:val>
                                            <p:strVal val="#ppt_x"/>
                                          </p:val>
                                        </p:tav>
                                        <p:tav tm="100000">
                                          <p:val>
                                            <p:strVal val="#ppt_x"/>
                                          </p:val>
                                        </p:tav>
                                      </p:tavLst>
                                    </p:anim>
                                    <p:anim calcmode="lin" valueType="num">
                                      <p:cBhvr additive="base">
                                        <p:cTn id="3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8"/>
                                        </p:tgtEl>
                                        <p:attrNameLst>
                                          <p:attrName>style.visibility</p:attrName>
                                        </p:attrNameLst>
                                      </p:cBhvr>
                                      <p:to>
                                        <p:strVal val="visible"/>
                                      </p:to>
                                    </p:set>
                                    <p:anim calcmode="lin" valueType="num">
                                      <p:cBhvr additive="base">
                                        <p:cTn id="43" dur="500" fill="hold"/>
                                        <p:tgtEl>
                                          <p:spTgt spid="8"/>
                                        </p:tgtEl>
                                        <p:attrNameLst>
                                          <p:attrName>ppt_x</p:attrName>
                                        </p:attrNameLst>
                                      </p:cBhvr>
                                      <p:tavLst>
                                        <p:tav tm="0">
                                          <p:val>
                                            <p:strVal val="#ppt_x"/>
                                          </p:val>
                                        </p:tav>
                                        <p:tav tm="100000">
                                          <p:val>
                                            <p:strVal val="#ppt_x"/>
                                          </p:val>
                                        </p:tav>
                                      </p:tavLst>
                                    </p:anim>
                                    <p:anim calcmode="lin" valueType="num">
                                      <p:cBhvr additive="base">
                                        <p:cTn id="4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9"/>
                                        </p:tgtEl>
                                        <p:attrNameLst>
                                          <p:attrName>style.visibility</p:attrName>
                                        </p:attrNameLst>
                                      </p:cBhvr>
                                      <p:to>
                                        <p:strVal val="visible"/>
                                      </p:to>
                                    </p:set>
                                    <p:anim calcmode="lin" valueType="num">
                                      <p:cBhvr additive="base">
                                        <p:cTn id="49" dur="500" fill="hold"/>
                                        <p:tgtEl>
                                          <p:spTgt spid="9"/>
                                        </p:tgtEl>
                                        <p:attrNameLst>
                                          <p:attrName>ppt_x</p:attrName>
                                        </p:attrNameLst>
                                      </p:cBhvr>
                                      <p:tavLst>
                                        <p:tav tm="0">
                                          <p:val>
                                            <p:strVal val="#ppt_x"/>
                                          </p:val>
                                        </p:tav>
                                        <p:tav tm="100000">
                                          <p:val>
                                            <p:strVal val="#ppt_x"/>
                                          </p:val>
                                        </p:tav>
                                      </p:tavLst>
                                    </p:anim>
                                    <p:anim calcmode="lin" valueType="num">
                                      <p:cBhvr additive="base">
                                        <p:cTn id="50"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10"/>
                                        </p:tgtEl>
                                        <p:attrNameLst>
                                          <p:attrName>style.visibility</p:attrName>
                                        </p:attrNameLst>
                                      </p:cBhvr>
                                      <p:to>
                                        <p:strVal val="visible"/>
                                      </p:to>
                                    </p:set>
                                    <p:anim calcmode="lin" valueType="num">
                                      <p:cBhvr additive="base">
                                        <p:cTn id="55" dur="500" fill="hold"/>
                                        <p:tgtEl>
                                          <p:spTgt spid="10"/>
                                        </p:tgtEl>
                                        <p:attrNameLst>
                                          <p:attrName>ppt_x</p:attrName>
                                        </p:attrNameLst>
                                      </p:cBhvr>
                                      <p:tavLst>
                                        <p:tav tm="0">
                                          <p:val>
                                            <p:strVal val="#ppt_x"/>
                                          </p:val>
                                        </p:tav>
                                        <p:tav tm="100000">
                                          <p:val>
                                            <p:strVal val="#ppt_x"/>
                                          </p:val>
                                        </p:tav>
                                      </p:tavLst>
                                    </p:anim>
                                    <p:anim calcmode="lin" valueType="num">
                                      <p:cBhvr additive="base">
                                        <p:cTn id="56"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11"/>
                                        </p:tgtEl>
                                        <p:attrNameLst>
                                          <p:attrName>style.visibility</p:attrName>
                                        </p:attrNameLst>
                                      </p:cBhvr>
                                      <p:to>
                                        <p:strVal val="visible"/>
                                      </p:to>
                                    </p:set>
                                    <p:anim calcmode="lin" valueType="num">
                                      <p:cBhvr additive="base">
                                        <p:cTn id="61" dur="500" fill="hold"/>
                                        <p:tgtEl>
                                          <p:spTgt spid="11"/>
                                        </p:tgtEl>
                                        <p:attrNameLst>
                                          <p:attrName>ppt_x</p:attrName>
                                        </p:attrNameLst>
                                      </p:cBhvr>
                                      <p:tavLst>
                                        <p:tav tm="0">
                                          <p:val>
                                            <p:strVal val="#ppt_x"/>
                                          </p:val>
                                        </p:tav>
                                        <p:tav tm="100000">
                                          <p:val>
                                            <p:strVal val="#ppt_x"/>
                                          </p:val>
                                        </p:tav>
                                      </p:tavLst>
                                    </p:anim>
                                    <p:anim calcmode="lin" valueType="num">
                                      <p:cBhvr additive="base">
                                        <p:cTn id="62"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4" fill="hold" grpId="0" nodeType="clickEffect">
                                  <p:stCondLst>
                                    <p:cond delay="0"/>
                                  </p:stCondLst>
                                  <p:childTnLst>
                                    <p:set>
                                      <p:cBhvr>
                                        <p:cTn id="66" dur="1" fill="hold">
                                          <p:stCondLst>
                                            <p:cond delay="0"/>
                                          </p:stCondLst>
                                        </p:cTn>
                                        <p:tgtEl>
                                          <p:spTgt spid="12"/>
                                        </p:tgtEl>
                                        <p:attrNameLst>
                                          <p:attrName>style.visibility</p:attrName>
                                        </p:attrNameLst>
                                      </p:cBhvr>
                                      <p:to>
                                        <p:strVal val="visible"/>
                                      </p:to>
                                    </p:set>
                                    <p:anim calcmode="lin" valueType="num">
                                      <p:cBhvr additive="base">
                                        <p:cTn id="67" dur="500" fill="hold"/>
                                        <p:tgtEl>
                                          <p:spTgt spid="12"/>
                                        </p:tgtEl>
                                        <p:attrNameLst>
                                          <p:attrName>ppt_x</p:attrName>
                                        </p:attrNameLst>
                                      </p:cBhvr>
                                      <p:tavLst>
                                        <p:tav tm="0">
                                          <p:val>
                                            <p:strVal val="#ppt_x"/>
                                          </p:val>
                                        </p:tav>
                                        <p:tav tm="100000">
                                          <p:val>
                                            <p:strVal val="#ppt_x"/>
                                          </p:val>
                                        </p:tav>
                                      </p:tavLst>
                                    </p:anim>
                                    <p:anim calcmode="lin" valueType="num">
                                      <p:cBhvr additive="base">
                                        <p:cTn id="68"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2" presetClass="entr" presetSubtype="4" fill="hold" nodeType="clickEffect">
                                  <p:stCondLst>
                                    <p:cond delay="0"/>
                                  </p:stCondLst>
                                  <p:childTnLst>
                                    <p:set>
                                      <p:cBhvr>
                                        <p:cTn id="72" dur="1" fill="hold">
                                          <p:stCondLst>
                                            <p:cond delay="0"/>
                                          </p:stCondLst>
                                        </p:cTn>
                                        <p:tgtEl>
                                          <p:spTgt spid="46082">
                                            <p:txEl>
                                              <p:pRg st="2" end="2"/>
                                            </p:txEl>
                                          </p:spTgt>
                                        </p:tgtEl>
                                        <p:attrNameLst>
                                          <p:attrName>style.visibility</p:attrName>
                                        </p:attrNameLst>
                                      </p:cBhvr>
                                      <p:to>
                                        <p:strVal val="visible"/>
                                      </p:to>
                                    </p:set>
                                    <p:anim calcmode="lin" valueType="num">
                                      <p:cBhvr additive="base">
                                        <p:cTn id="73" dur="500" fill="hold"/>
                                        <p:tgtEl>
                                          <p:spTgt spid="46082">
                                            <p:txEl>
                                              <p:pRg st="2" end="2"/>
                                            </p:txEl>
                                          </p:spTgt>
                                        </p:tgtEl>
                                        <p:attrNameLst>
                                          <p:attrName>ppt_x</p:attrName>
                                        </p:attrNameLst>
                                      </p:cBhvr>
                                      <p:tavLst>
                                        <p:tav tm="0">
                                          <p:val>
                                            <p:strVal val="#ppt_x"/>
                                          </p:val>
                                        </p:tav>
                                        <p:tav tm="100000">
                                          <p:val>
                                            <p:strVal val="#ppt_x"/>
                                          </p:val>
                                        </p:tav>
                                      </p:tavLst>
                                    </p:anim>
                                    <p:anim calcmode="lin" valueType="num">
                                      <p:cBhvr additive="base">
                                        <p:cTn id="74" dur="500" fill="hold"/>
                                        <p:tgtEl>
                                          <p:spTgt spid="46082">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75" fill="hold">
                      <p:stCondLst>
                        <p:cond delay="indefinite"/>
                      </p:stCondLst>
                      <p:childTnLst>
                        <p:par>
                          <p:cTn id="76" fill="hold">
                            <p:stCondLst>
                              <p:cond delay="0"/>
                            </p:stCondLst>
                            <p:childTnLst>
                              <p:par>
                                <p:cTn id="77" presetID="2" presetClass="entr" presetSubtype="4" fill="hold" grpId="0" nodeType="clickEffect">
                                  <p:stCondLst>
                                    <p:cond delay="0"/>
                                  </p:stCondLst>
                                  <p:childTnLst>
                                    <p:set>
                                      <p:cBhvr>
                                        <p:cTn id="78" dur="1" fill="hold">
                                          <p:stCondLst>
                                            <p:cond delay="0"/>
                                          </p:stCondLst>
                                        </p:cTn>
                                        <p:tgtEl>
                                          <p:spTgt spid="13"/>
                                        </p:tgtEl>
                                        <p:attrNameLst>
                                          <p:attrName>style.visibility</p:attrName>
                                        </p:attrNameLst>
                                      </p:cBhvr>
                                      <p:to>
                                        <p:strVal val="visible"/>
                                      </p:to>
                                    </p:set>
                                    <p:anim calcmode="lin" valueType="num">
                                      <p:cBhvr additive="base">
                                        <p:cTn id="79" dur="500" fill="hold"/>
                                        <p:tgtEl>
                                          <p:spTgt spid="13"/>
                                        </p:tgtEl>
                                        <p:attrNameLst>
                                          <p:attrName>ppt_x</p:attrName>
                                        </p:attrNameLst>
                                      </p:cBhvr>
                                      <p:tavLst>
                                        <p:tav tm="0">
                                          <p:val>
                                            <p:strVal val="#ppt_x"/>
                                          </p:val>
                                        </p:tav>
                                        <p:tav tm="100000">
                                          <p:val>
                                            <p:strVal val="#ppt_x"/>
                                          </p:val>
                                        </p:tav>
                                      </p:tavLst>
                                    </p:anim>
                                    <p:anim calcmode="lin" valueType="num">
                                      <p:cBhvr additive="base">
                                        <p:cTn id="80"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81" fill="hold">
                      <p:stCondLst>
                        <p:cond delay="indefinite"/>
                      </p:stCondLst>
                      <p:childTnLst>
                        <p:par>
                          <p:cTn id="82" fill="hold">
                            <p:stCondLst>
                              <p:cond delay="0"/>
                            </p:stCondLst>
                            <p:childTnLst>
                              <p:par>
                                <p:cTn id="83" presetID="2" presetClass="entr" presetSubtype="4" fill="hold" grpId="0" nodeType="clickEffect">
                                  <p:stCondLst>
                                    <p:cond delay="0"/>
                                  </p:stCondLst>
                                  <p:childTnLst>
                                    <p:set>
                                      <p:cBhvr>
                                        <p:cTn id="84" dur="1" fill="hold">
                                          <p:stCondLst>
                                            <p:cond delay="0"/>
                                          </p:stCondLst>
                                        </p:cTn>
                                        <p:tgtEl>
                                          <p:spTgt spid="14"/>
                                        </p:tgtEl>
                                        <p:attrNameLst>
                                          <p:attrName>style.visibility</p:attrName>
                                        </p:attrNameLst>
                                      </p:cBhvr>
                                      <p:to>
                                        <p:strVal val="visible"/>
                                      </p:to>
                                    </p:set>
                                    <p:anim calcmode="lin" valueType="num">
                                      <p:cBhvr additive="base">
                                        <p:cTn id="85" dur="500" fill="hold"/>
                                        <p:tgtEl>
                                          <p:spTgt spid="14"/>
                                        </p:tgtEl>
                                        <p:attrNameLst>
                                          <p:attrName>ppt_x</p:attrName>
                                        </p:attrNameLst>
                                      </p:cBhvr>
                                      <p:tavLst>
                                        <p:tav tm="0">
                                          <p:val>
                                            <p:strVal val="#ppt_x"/>
                                          </p:val>
                                        </p:tav>
                                        <p:tav tm="100000">
                                          <p:val>
                                            <p:strVal val="#ppt_x"/>
                                          </p:val>
                                        </p:tav>
                                      </p:tavLst>
                                    </p:anim>
                                    <p:anim calcmode="lin" valueType="num">
                                      <p:cBhvr additive="base">
                                        <p:cTn id="86"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P spid="6" grpId="0"/>
      <p:bldP spid="7" grpId="0"/>
      <p:bldP spid="8" grpId="0"/>
      <p:bldP spid="9" grpId="0"/>
      <p:bldP spid="10" grpId="0"/>
      <p:bldP spid="11" grpId="0"/>
      <p:bldP spid="12" grpId="0"/>
      <p:bldP spid="13" grpId="0"/>
      <p:bldP spid="14"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文本框 32"/>
          <p:cNvSpPr txBox="1">
            <a:spLocks noChangeArrowheads="1"/>
          </p:cNvSpPr>
          <p:nvPr/>
        </p:nvSpPr>
        <p:spPr bwMode="auto">
          <a:xfrm>
            <a:off x="4475164" y="3901017"/>
            <a:ext cx="505267" cy="169277"/>
          </a:xfrm>
          <a:prstGeom prst="rect">
            <a:avLst/>
          </a:prstGeom>
          <a:noFill/>
          <a:ln>
            <a:noFill/>
          </a:ln>
        </p:spPr>
        <p:txBody>
          <a:bodyPr wrap="none">
            <a:spAutoFit/>
          </a:bodyPr>
          <a:lstStyle>
            <a:lvl1pPr eaLnBrk="0" hangingPunct="0">
              <a:defRPr>
                <a:solidFill>
                  <a:schemeClr val="tx1"/>
                </a:solidFill>
                <a:latin typeface="Calibri" panose="020F0502020204030204" charset="0"/>
                <a:ea typeface="宋体" panose="02010600030101010101" pitchFamily="2" charset="-122"/>
              </a:defRPr>
            </a:lvl1pPr>
            <a:lvl2pPr eaLnBrk="0" hangingPunct="0">
              <a:defRPr>
                <a:solidFill>
                  <a:schemeClr val="tx1"/>
                </a:solidFill>
                <a:latin typeface="Calibri" panose="020F0502020204030204" charset="0"/>
                <a:ea typeface="宋体" panose="02010600030101010101" pitchFamily="2" charset="-122"/>
              </a:defRPr>
            </a:lvl2pPr>
            <a:lvl3pPr eaLnBrk="0" hangingPunct="0">
              <a:defRPr>
                <a:solidFill>
                  <a:schemeClr val="tx1"/>
                </a:solidFill>
                <a:latin typeface="Calibri" panose="020F0502020204030204" charset="0"/>
                <a:ea typeface="宋体" panose="02010600030101010101" pitchFamily="2" charset="-122"/>
              </a:defRPr>
            </a:lvl3pPr>
            <a:lvl4pPr eaLnBrk="0" hangingPunct="0">
              <a:defRPr>
                <a:solidFill>
                  <a:schemeClr val="tx1"/>
                </a:solidFill>
                <a:latin typeface="Calibri" panose="020F0502020204030204" charset="0"/>
                <a:ea typeface="宋体" panose="02010600030101010101" pitchFamily="2" charset="-122"/>
              </a:defRPr>
            </a:lvl4pPr>
            <a:lvl5pPr eaLnBrk="0" hangingPunct="0">
              <a:defRPr>
                <a:solidFill>
                  <a:schemeClr val="tx1"/>
                </a:solidFill>
                <a:latin typeface="Calibri" panose="020F050202020403020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a:defRPr/>
            </a:pPr>
            <a:r>
              <a:rPr lang="zh-CN" altLang="en-US" sz="500" dirty="0">
                <a:solidFill>
                  <a:schemeClr val="bg1">
                    <a:lumMod val="95000"/>
                  </a:schemeClr>
                </a:solidFill>
                <a:latin typeface="Arial" panose="020B0604020202020204" pitchFamily="34" charset="0"/>
                <a:sym typeface="+mn-ea"/>
              </a:rPr>
              <a:t>状元成才路</a:t>
            </a:r>
            <a:endParaRPr lang="zh-CN" altLang="zh-CN" sz="500" dirty="0">
              <a:solidFill>
                <a:schemeClr val="bg1">
                  <a:lumMod val="95000"/>
                </a:schemeClr>
              </a:solidFill>
              <a:latin typeface="Arial" panose="020B0604020202020204" pitchFamily="34" charset="0"/>
              <a:sym typeface="+mn-ea"/>
            </a:endParaRPr>
          </a:p>
        </p:txBody>
      </p:sp>
      <p:sp>
        <p:nvSpPr>
          <p:cNvPr id="20" name="文本框 34"/>
          <p:cNvSpPr txBox="1">
            <a:spLocks noChangeArrowheads="1"/>
          </p:cNvSpPr>
          <p:nvPr/>
        </p:nvSpPr>
        <p:spPr bwMode="auto">
          <a:xfrm rot="21319903">
            <a:off x="8064280" y="2197130"/>
            <a:ext cx="505267" cy="169277"/>
          </a:xfrm>
          <a:prstGeom prst="rect">
            <a:avLst/>
          </a:prstGeom>
          <a:noFill/>
          <a:ln>
            <a:noFill/>
          </a:ln>
        </p:spPr>
        <p:txBody>
          <a:bodyPr wrap="none">
            <a:spAutoFit/>
          </a:bodyPr>
          <a:lstStyle>
            <a:lvl1pPr eaLnBrk="0" hangingPunct="0">
              <a:defRPr>
                <a:solidFill>
                  <a:schemeClr val="tx1"/>
                </a:solidFill>
                <a:latin typeface="Calibri" panose="020F0502020204030204" charset="0"/>
                <a:ea typeface="宋体" panose="02010600030101010101" pitchFamily="2" charset="-122"/>
              </a:defRPr>
            </a:lvl1pPr>
            <a:lvl2pPr eaLnBrk="0" hangingPunct="0">
              <a:defRPr>
                <a:solidFill>
                  <a:schemeClr val="tx1"/>
                </a:solidFill>
                <a:latin typeface="Calibri" panose="020F0502020204030204" charset="0"/>
                <a:ea typeface="宋体" panose="02010600030101010101" pitchFamily="2" charset="-122"/>
              </a:defRPr>
            </a:lvl2pPr>
            <a:lvl3pPr eaLnBrk="0" hangingPunct="0">
              <a:defRPr>
                <a:solidFill>
                  <a:schemeClr val="tx1"/>
                </a:solidFill>
                <a:latin typeface="Calibri" panose="020F0502020204030204" charset="0"/>
                <a:ea typeface="宋体" panose="02010600030101010101" pitchFamily="2" charset="-122"/>
              </a:defRPr>
            </a:lvl3pPr>
            <a:lvl4pPr eaLnBrk="0" hangingPunct="0">
              <a:defRPr>
                <a:solidFill>
                  <a:schemeClr val="tx1"/>
                </a:solidFill>
                <a:latin typeface="Calibri" panose="020F0502020204030204" charset="0"/>
                <a:ea typeface="宋体" panose="02010600030101010101" pitchFamily="2" charset="-122"/>
              </a:defRPr>
            </a:lvl4pPr>
            <a:lvl5pPr eaLnBrk="0" hangingPunct="0">
              <a:defRPr>
                <a:solidFill>
                  <a:schemeClr val="tx1"/>
                </a:solidFill>
                <a:latin typeface="Calibri" panose="020F050202020403020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a:defRPr/>
            </a:pPr>
            <a:r>
              <a:rPr lang="zh-CN" altLang="zh-CN" sz="500" b="1" dirty="0">
                <a:solidFill>
                  <a:schemeClr val="bg1">
                    <a:lumMod val="95000"/>
                  </a:schemeClr>
                </a:solidFill>
                <a:latin typeface="Arial" panose="020B0604020202020204" pitchFamily="34" charset="0"/>
                <a:sym typeface="+mn-ea"/>
              </a:rPr>
              <a:t>状元成才路</a:t>
            </a:r>
            <a:endParaRPr lang="zh-CN" altLang="zh-CN" sz="500" b="1" dirty="0">
              <a:solidFill>
                <a:schemeClr val="bg1">
                  <a:lumMod val="95000"/>
                </a:schemeClr>
              </a:solidFill>
              <a:latin typeface="Arial" panose="020B0604020202020204" pitchFamily="34" charset="0"/>
              <a:sym typeface="+mn-ea"/>
            </a:endParaRPr>
          </a:p>
        </p:txBody>
      </p:sp>
      <p:sp>
        <p:nvSpPr>
          <p:cNvPr id="21" name="文本框 36"/>
          <p:cNvSpPr txBox="1">
            <a:spLocks noChangeArrowheads="1"/>
          </p:cNvSpPr>
          <p:nvPr/>
        </p:nvSpPr>
        <p:spPr bwMode="auto">
          <a:xfrm rot="16249134">
            <a:off x="5862417" y="1783320"/>
            <a:ext cx="505267" cy="169277"/>
          </a:xfrm>
          <a:prstGeom prst="rect">
            <a:avLst/>
          </a:prstGeom>
          <a:noFill/>
          <a:ln>
            <a:noFill/>
          </a:ln>
        </p:spPr>
        <p:txBody>
          <a:bodyPr wrap="none">
            <a:spAutoFit/>
          </a:bodyPr>
          <a:lstStyle>
            <a:lvl1pPr eaLnBrk="0" hangingPunct="0">
              <a:defRPr>
                <a:solidFill>
                  <a:schemeClr val="tx1"/>
                </a:solidFill>
                <a:latin typeface="Calibri" panose="020F0502020204030204" charset="0"/>
                <a:ea typeface="宋体" panose="02010600030101010101" pitchFamily="2" charset="-122"/>
              </a:defRPr>
            </a:lvl1pPr>
            <a:lvl2pPr eaLnBrk="0" hangingPunct="0">
              <a:defRPr>
                <a:solidFill>
                  <a:schemeClr val="tx1"/>
                </a:solidFill>
                <a:latin typeface="Calibri" panose="020F0502020204030204" charset="0"/>
                <a:ea typeface="宋体" panose="02010600030101010101" pitchFamily="2" charset="-122"/>
              </a:defRPr>
            </a:lvl2pPr>
            <a:lvl3pPr eaLnBrk="0" hangingPunct="0">
              <a:defRPr>
                <a:solidFill>
                  <a:schemeClr val="tx1"/>
                </a:solidFill>
                <a:latin typeface="Calibri" panose="020F0502020204030204" charset="0"/>
                <a:ea typeface="宋体" panose="02010600030101010101" pitchFamily="2" charset="-122"/>
              </a:defRPr>
            </a:lvl3pPr>
            <a:lvl4pPr eaLnBrk="0" hangingPunct="0">
              <a:defRPr>
                <a:solidFill>
                  <a:schemeClr val="tx1"/>
                </a:solidFill>
                <a:latin typeface="Calibri" panose="020F0502020204030204" charset="0"/>
                <a:ea typeface="宋体" panose="02010600030101010101" pitchFamily="2" charset="-122"/>
              </a:defRPr>
            </a:lvl4pPr>
            <a:lvl5pPr eaLnBrk="0" hangingPunct="0">
              <a:defRPr>
                <a:solidFill>
                  <a:schemeClr val="tx1"/>
                </a:solidFill>
                <a:latin typeface="Calibri" panose="020F050202020403020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a:defRPr/>
            </a:pPr>
            <a:r>
              <a:rPr lang="zh-CN" altLang="zh-CN" sz="500" b="1">
                <a:solidFill>
                  <a:schemeClr val="bg1">
                    <a:lumMod val="95000"/>
                  </a:schemeClr>
                </a:solidFill>
                <a:latin typeface="Arial" panose="020B0604020202020204" pitchFamily="34" charset="0"/>
                <a:sym typeface="+mn-ea"/>
              </a:rPr>
              <a:t>状元成才路</a:t>
            </a:r>
            <a:endParaRPr lang="zh-CN" altLang="zh-CN" sz="500" b="1">
              <a:solidFill>
                <a:schemeClr val="bg1">
                  <a:lumMod val="95000"/>
                </a:schemeClr>
              </a:solidFill>
              <a:latin typeface="Arial" panose="020B0604020202020204" pitchFamily="34" charset="0"/>
              <a:sym typeface="+mn-ea"/>
            </a:endParaRPr>
          </a:p>
        </p:txBody>
      </p:sp>
      <p:sp>
        <p:nvSpPr>
          <p:cNvPr id="22" name="文本框 37"/>
          <p:cNvSpPr txBox="1">
            <a:spLocks noChangeArrowheads="1"/>
          </p:cNvSpPr>
          <p:nvPr/>
        </p:nvSpPr>
        <p:spPr bwMode="auto">
          <a:xfrm rot="17449134">
            <a:off x="5332193" y="2327304"/>
            <a:ext cx="505267" cy="169277"/>
          </a:xfrm>
          <a:prstGeom prst="rect">
            <a:avLst/>
          </a:prstGeom>
          <a:noFill/>
          <a:ln>
            <a:noFill/>
          </a:ln>
        </p:spPr>
        <p:txBody>
          <a:bodyPr wrap="none">
            <a:spAutoFit/>
          </a:bodyPr>
          <a:lstStyle>
            <a:lvl1pPr eaLnBrk="0" hangingPunct="0">
              <a:defRPr>
                <a:solidFill>
                  <a:schemeClr val="tx1"/>
                </a:solidFill>
                <a:latin typeface="Calibri" panose="020F0502020204030204" charset="0"/>
                <a:ea typeface="宋体" panose="02010600030101010101" pitchFamily="2" charset="-122"/>
              </a:defRPr>
            </a:lvl1pPr>
            <a:lvl2pPr eaLnBrk="0" hangingPunct="0">
              <a:defRPr>
                <a:solidFill>
                  <a:schemeClr val="tx1"/>
                </a:solidFill>
                <a:latin typeface="Calibri" panose="020F0502020204030204" charset="0"/>
                <a:ea typeface="宋体" panose="02010600030101010101" pitchFamily="2" charset="-122"/>
              </a:defRPr>
            </a:lvl2pPr>
            <a:lvl3pPr eaLnBrk="0" hangingPunct="0">
              <a:defRPr>
                <a:solidFill>
                  <a:schemeClr val="tx1"/>
                </a:solidFill>
                <a:latin typeface="Calibri" panose="020F0502020204030204" charset="0"/>
                <a:ea typeface="宋体" panose="02010600030101010101" pitchFamily="2" charset="-122"/>
              </a:defRPr>
            </a:lvl3pPr>
            <a:lvl4pPr eaLnBrk="0" hangingPunct="0">
              <a:defRPr>
                <a:solidFill>
                  <a:schemeClr val="tx1"/>
                </a:solidFill>
                <a:latin typeface="Calibri" panose="020F0502020204030204" charset="0"/>
                <a:ea typeface="宋体" panose="02010600030101010101" pitchFamily="2" charset="-122"/>
              </a:defRPr>
            </a:lvl4pPr>
            <a:lvl5pPr eaLnBrk="0" hangingPunct="0">
              <a:defRPr>
                <a:solidFill>
                  <a:schemeClr val="tx1"/>
                </a:solidFill>
                <a:latin typeface="Calibri" panose="020F050202020403020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a:defRPr/>
            </a:pPr>
            <a:r>
              <a:rPr lang="zh-CN" altLang="zh-CN" sz="500" b="1" dirty="0">
                <a:solidFill>
                  <a:schemeClr val="bg1">
                    <a:lumMod val="95000"/>
                  </a:schemeClr>
                </a:solidFill>
                <a:latin typeface="Arial" panose="020B0604020202020204" pitchFamily="34" charset="0"/>
                <a:sym typeface="+mn-ea"/>
              </a:rPr>
              <a:t>状元成才路</a:t>
            </a:r>
            <a:endParaRPr lang="zh-CN" altLang="zh-CN" sz="500" b="1" dirty="0">
              <a:solidFill>
                <a:schemeClr val="bg1">
                  <a:lumMod val="95000"/>
                </a:schemeClr>
              </a:solidFill>
              <a:latin typeface="Arial" panose="020B0604020202020204" pitchFamily="34" charset="0"/>
              <a:sym typeface="+mn-ea"/>
            </a:endParaRPr>
          </a:p>
        </p:txBody>
      </p:sp>
      <p:sp>
        <p:nvSpPr>
          <p:cNvPr id="23" name="文本框 45"/>
          <p:cNvSpPr txBox="1">
            <a:spLocks noChangeArrowheads="1"/>
          </p:cNvSpPr>
          <p:nvPr/>
        </p:nvSpPr>
        <p:spPr bwMode="auto">
          <a:xfrm rot="16249134">
            <a:off x="6422804" y="1812954"/>
            <a:ext cx="505267" cy="169277"/>
          </a:xfrm>
          <a:prstGeom prst="rect">
            <a:avLst/>
          </a:prstGeom>
          <a:noFill/>
          <a:ln>
            <a:noFill/>
          </a:ln>
        </p:spPr>
        <p:txBody>
          <a:bodyPr wrap="none">
            <a:spAutoFit/>
          </a:bodyPr>
          <a:lstStyle>
            <a:lvl1pPr eaLnBrk="0" hangingPunct="0">
              <a:defRPr>
                <a:solidFill>
                  <a:schemeClr val="tx1"/>
                </a:solidFill>
                <a:latin typeface="Calibri" panose="020F0502020204030204" charset="0"/>
                <a:ea typeface="宋体" panose="02010600030101010101" pitchFamily="2" charset="-122"/>
              </a:defRPr>
            </a:lvl1pPr>
            <a:lvl2pPr eaLnBrk="0" hangingPunct="0">
              <a:defRPr>
                <a:solidFill>
                  <a:schemeClr val="tx1"/>
                </a:solidFill>
                <a:latin typeface="Calibri" panose="020F0502020204030204" charset="0"/>
                <a:ea typeface="宋体" panose="02010600030101010101" pitchFamily="2" charset="-122"/>
              </a:defRPr>
            </a:lvl2pPr>
            <a:lvl3pPr eaLnBrk="0" hangingPunct="0">
              <a:defRPr>
                <a:solidFill>
                  <a:schemeClr val="tx1"/>
                </a:solidFill>
                <a:latin typeface="Calibri" panose="020F0502020204030204" charset="0"/>
                <a:ea typeface="宋体" panose="02010600030101010101" pitchFamily="2" charset="-122"/>
              </a:defRPr>
            </a:lvl3pPr>
            <a:lvl4pPr eaLnBrk="0" hangingPunct="0">
              <a:defRPr>
                <a:solidFill>
                  <a:schemeClr val="tx1"/>
                </a:solidFill>
                <a:latin typeface="Calibri" panose="020F0502020204030204" charset="0"/>
                <a:ea typeface="宋体" panose="02010600030101010101" pitchFamily="2" charset="-122"/>
              </a:defRPr>
            </a:lvl4pPr>
            <a:lvl5pPr eaLnBrk="0" hangingPunct="0">
              <a:defRPr>
                <a:solidFill>
                  <a:schemeClr val="tx1"/>
                </a:solidFill>
                <a:latin typeface="Calibri" panose="020F050202020403020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a:defRPr/>
            </a:pPr>
            <a:r>
              <a:rPr lang="zh-CN" altLang="zh-CN" sz="500" b="1">
                <a:solidFill>
                  <a:schemeClr val="bg1">
                    <a:lumMod val="95000"/>
                  </a:schemeClr>
                </a:solidFill>
                <a:latin typeface="Arial" panose="020B0604020202020204" pitchFamily="34" charset="0"/>
                <a:sym typeface="+mn-ea"/>
              </a:rPr>
              <a:t>状元成才路</a:t>
            </a:r>
            <a:endParaRPr lang="zh-CN" altLang="zh-CN" sz="500" b="1">
              <a:solidFill>
                <a:schemeClr val="bg1">
                  <a:lumMod val="95000"/>
                </a:schemeClr>
              </a:solidFill>
              <a:latin typeface="Arial" panose="020B0604020202020204" pitchFamily="34" charset="0"/>
              <a:sym typeface="+mn-ea"/>
            </a:endParaRPr>
          </a:p>
        </p:txBody>
      </p:sp>
      <p:sp>
        <p:nvSpPr>
          <p:cNvPr id="24" name="文本框 46"/>
          <p:cNvSpPr txBox="1">
            <a:spLocks noChangeArrowheads="1"/>
          </p:cNvSpPr>
          <p:nvPr/>
        </p:nvSpPr>
        <p:spPr bwMode="auto">
          <a:xfrm rot="21175089">
            <a:off x="7068124" y="2120929"/>
            <a:ext cx="505267" cy="169277"/>
          </a:xfrm>
          <a:prstGeom prst="rect">
            <a:avLst/>
          </a:prstGeom>
          <a:noFill/>
          <a:ln>
            <a:noFill/>
          </a:ln>
        </p:spPr>
        <p:txBody>
          <a:bodyPr wrap="none">
            <a:spAutoFit/>
          </a:bodyPr>
          <a:lstStyle>
            <a:lvl1pPr eaLnBrk="0" hangingPunct="0">
              <a:defRPr>
                <a:solidFill>
                  <a:schemeClr val="tx1"/>
                </a:solidFill>
                <a:latin typeface="Calibri" panose="020F0502020204030204" charset="0"/>
                <a:ea typeface="宋体" panose="02010600030101010101" pitchFamily="2" charset="-122"/>
              </a:defRPr>
            </a:lvl1pPr>
            <a:lvl2pPr eaLnBrk="0" hangingPunct="0">
              <a:defRPr>
                <a:solidFill>
                  <a:schemeClr val="tx1"/>
                </a:solidFill>
                <a:latin typeface="Calibri" panose="020F0502020204030204" charset="0"/>
                <a:ea typeface="宋体" panose="02010600030101010101" pitchFamily="2" charset="-122"/>
              </a:defRPr>
            </a:lvl2pPr>
            <a:lvl3pPr eaLnBrk="0" hangingPunct="0">
              <a:defRPr>
                <a:solidFill>
                  <a:schemeClr val="tx1"/>
                </a:solidFill>
                <a:latin typeface="Calibri" panose="020F0502020204030204" charset="0"/>
                <a:ea typeface="宋体" panose="02010600030101010101" pitchFamily="2" charset="-122"/>
              </a:defRPr>
            </a:lvl3pPr>
            <a:lvl4pPr eaLnBrk="0" hangingPunct="0">
              <a:defRPr>
                <a:solidFill>
                  <a:schemeClr val="tx1"/>
                </a:solidFill>
                <a:latin typeface="Calibri" panose="020F0502020204030204" charset="0"/>
                <a:ea typeface="宋体" panose="02010600030101010101" pitchFamily="2" charset="-122"/>
              </a:defRPr>
            </a:lvl4pPr>
            <a:lvl5pPr eaLnBrk="0" hangingPunct="0">
              <a:defRPr>
                <a:solidFill>
                  <a:schemeClr val="tx1"/>
                </a:solidFill>
                <a:latin typeface="Calibri" panose="020F050202020403020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a:defRPr/>
            </a:pPr>
            <a:r>
              <a:rPr lang="zh-CN" altLang="zh-CN" sz="500" b="1">
                <a:solidFill>
                  <a:schemeClr val="bg1">
                    <a:lumMod val="95000"/>
                  </a:schemeClr>
                </a:solidFill>
                <a:latin typeface="Arial" panose="020B0604020202020204" pitchFamily="34" charset="0"/>
                <a:sym typeface="+mn-ea"/>
              </a:rPr>
              <a:t>状元成才路</a:t>
            </a:r>
            <a:endParaRPr lang="zh-CN" altLang="zh-CN" sz="500" b="1">
              <a:solidFill>
                <a:schemeClr val="bg1">
                  <a:lumMod val="95000"/>
                </a:schemeClr>
              </a:solidFill>
              <a:latin typeface="Arial" panose="020B0604020202020204" pitchFamily="34" charset="0"/>
              <a:sym typeface="+mn-ea"/>
            </a:endParaRPr>
          </a:p>
        </p:txBody>
      </p:sp>
      <p:sp>
        <p:nvSpPr>
          <p:cNvPr id="25" name="文本框 47"/>
          <p:cNvSpPr txBox="1">
            <a:spLocks noChangeArrowheads="1"/>
          </p:cNvSpPr>
          <p:nvPr/>
        </p:nvSpPr>
        <p:spPr bwMode="auto">
          <a:xfrm rot="17449134">
            <a:off x="7656293" y="3360238"/>
            <a:ext cx="505267" cy="169277"/>
          </a:xfrm>
          <a:prstGeom prst="rect">
            <a:avLst/>
          </a:prstGeom>
          <a:noFill/>
          <a:ln>
            <a:noFill/>
          </a:ln>
        </p:spPr>
        <p:txBody>
          <a:bodyPr wrap="none">
            <a:spAutoFit/>
          </a:bodyPr>
          <a:lstStyle>
            <a:lvl1pPr eaLnBrk="0" hangingPunct="0">
              <a:defRPr>
                <a:solidFill>
                  <a:schemeClr val="tx1"/>
                </a:solidFill>
                <a:latin typeface="Calibri" panose="020F0502020204030204" charset="0"/>
                <a:ea typeface="宋体" panose="02010600030101010101" pitchFamily="2" charset="-122"/>
              </a:defRPr>
            </a:lvl1pPr>
            <a:lvl2pPr eaLnBrk="0" hangingPunct="0">
              <a:defRPr>
                <a:solidFill>
                  <a:schemeClr val="tx1"/>
                </a:solidFill>
                <a:latin typeface="Calibri" panose="020F0502020204030204" charset="0"/>
                <a:ea typeface="宋体" panose="02010600030101010101" pitchFamily="2" charset="-122"/>
              </a:defRPr>
            </a:lvl2pPr>
            <a:lvl3pPr eaLnBrk="0" hangingPunct="0">
              <a:defRPr>
                <a:solidFill>
                  <a:schemeClr val="tx1"/>
                </a:solidFill>
                <a:latin typeface="Calibri" panose="020F0502020204030204" charset="0"/>
                <a:ea typeface="宋体" panose="02010600030101010101" pitchFamily="2" charset="-122"/>
              </a:defRPr>
            </a:lvl3pPr>
            <a:lvl4pPr eaLnBrk="0" hangingPunct="0">
              <a:defRPr>
                <a:solidFill>
                  <a:schemeClr val="tx1"/>
                </a:solidFill>
                <a:latin typeface="Calibri" panose="020F0502020204030204" charset="0"/>
                <a:ea typeface="宋体" panose="02010600030101010101" pitchFamily="2" charset="-122"/>
              </a:defRPr>
            </a:lvl4pPr>
            <a:lvl5pPr eaLnBrk="0" hangingPunct="0">
              <a:defRPr>
                <a:solidFill>
                  <a:schemeClr val="tx1"/>
                </a:solidFill>
                <a:latin typeface="Calibri" panose="020F050202020403020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a:defRPr/>
            </a:pPr>
            <a:r>
              <a:rPr lang="zh-CN" altLang="zh-CN" sz="500" b="1" dirty="0">
                <a:solidFill>
                  <a:schemeClr val="bg1">
                    <a:lumMod val="95000"/>
                  </a:schemeClr>
                </a:solidFill>
                <a:latin typeface="Arial" panose="020B0604020202020204" pitchFamily="34" charset="0"/>
                <a:sym typeface="+mn-ea"/>
              </a:rPr>
              <a:t>状元成才路</a:t>
            </a:r>
            <a:endParaRPr lang="zh-CN" altLang="zh-CN" sz="500" b="1" dirty="0">
              <a:solidFill>
                <a:schemeClr val="bg1">
                  <a:lumMod val="95000"/>
                </a:schemeClr>
              </a:solidFill>
              <a:latin typeface="Arial" panose="020B0604020202020204" pitchFamily="34" charset="0"/>
              <a:sym typeface="+mn-ea"/>
            </a:endParaRPr>
          </a:p>
        </p:txBody>
      </p:sp>
      <p:sp>
        <p:nvSpPr>
          <p:cNvPr id="26" name="文本框 49"/>
          <p:cNvSpPr txBox="1">
            <a:spLocks noChangeArrowheads="1"/>
          </p:cNvSpPr>
          <p:nvPr/>
        </p:nvSpPr>
        <p:spPr bwMode="auto">
          <a:xfrm rot="657351">
            <a:off x="8406385" y="1824596"/>
            <a:ext cx="505267" cy="169277"/>
          </a:xfrm>
          <a:prstGeom prst="rect">
            <a:avLst/>
          </a:prstGeom>
          <a:noFill/>
          <a:ln>
            <a:noFill/>
          </a:ln>
        </p:spPr>
        <p:txBody>
          <a:bodyPr wrap="none">
            <a:spAutoFit/>
          </a:bodyPr>
          <a:lstStyle>
            <a:lvl1pPr eaLnBrk="0" hangingPunct="0">
              <a:defRPr>
                <a:solidFill>
                  <a:schemeClr val="tx1"/>
                </a:solidFill>
                <a:latin typeface="Calibri" panose="020F0502020204030204" charset="0"/>
                <a:ea typeface="宋体" panose="02010600030101010101" pitchFamily="2" charset="-122"/>
              </a:defRPr>
            </a:lvl1pPr>
            <a:lvl2pPr eaLnBrk="0" hangingPunct="0">
              <a:defRPr>
                <a:solidFill>
                  <a:schemeClr val="tx1"/>
                </a:solidFill>
                <a:latin typeface="Calibri" panose="020F0502020204030204" charset="0"/>
                <a:ea typeface="宋体" panose="02010600030101010101" pitchFamily="2" charset="-122"/>
              </a:defRPr>
            </a:lvl2pPr>
            <a:lvl3pPr eaLnBrk="0" hangingPunct="0">
              <a:defRPr>
                <a:solidFill>
                  <a:schemeClr val="tx1"/>
                </a:solidFill>
                <a:latin typeface="Calibri" panose="020F0502020204030204" charset="0"/>
                <a:ea typeface="宋体" panose="02010600030101010101" pitchFamily="2" charset="-122"/>
              </a:defRPr>
            </a:lvl3pPr>
            <a:lvl4pPr eaLnBrk="0" hangingPunct="0">
              <a:defRPr>
                <a:solidFill>
                  <a:schemeClr val="tx1"/>
                </a:solidFill>
                <a:latin typeface="Calibri" panose="020F0502020204030204" charset="0"/>
                <a:ea typeface="宋体" panose="02010600030101010101" pitchFamily="2" charset="-122"/>
              </a:defRPr>
            </a:lvl4pPr>
            <a:lvl5pPr eaLnBrk="0" hangingPunct="0">
              <a:defRPr>
                <a:solidFill>
                  <a:schemeClr val="tx1"/>
                </a:solidFill>
                <a:latin typeface="Calibri" panose="020F050202020403020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a:defRPr/>
            </a:pPr>
            <a:r>
              <a:rPr lang="zh-CN" altLang="zh-CN" sz="500" b="1" dirty="0">
                <a:solidFill>
                  <a:schemeClr val="bg1">
                    <a:lumMod val="95000"/>
                  </a:schemeClr>
                </a:solidFill>
                <a:latin typeface="Arial" panose="020B0604020202020204" pitchFamily="34" charset="0"/>
                <a:sym typeface="+mn-ea"/>
              </a:rPr>
              <a:t>状元成才路</a:t>
            </a:r>
            <a:endParaRPr lang="zh-CN" altLang="zh-CN" sz="500" b="1" dirty="0">
              <a:solidFill>
                <a:schemeClr val="bg1">
                  <a:lumMod val="95000"/>
                </a:schemeClr>
              </a:solidFill>
              <a:latin typeface="Arial" panose="020B0604020202020204" pitchFamily="34" charset="0"/>
              <a:sym typeface="+mn-ea"/>
            </a:endParaRPr>
          </a:p>
        </p:txBody>
      </p:sp>
      <p:sp>
        <p:nvSpPr>
          <p:cNvPr id="27" name="文本框 50"/>
          <p:cNvSpPr txBox="1">
            <a:spLocks noChangeArrowheads="1"/>
          </p:cNvSpPr>
          <p:nvPr/>
        </p:nvSpPr>
        <p:spPr bwMode="auto">
          <a:xfrm rot="1480325">
            <a:off x="7391974" y="1687012"/>
            <a:ext cx="505267" cy="169277"/>
          </a:xfrm>
          <a:prstGeom prst="rect">
            <a:avLst/>
          </a:prstGeom>
          <a:noFill/>
          <a:ln>
            <a:noFill/>
          </a:ln>
        </p:spPr>
        <p:txBody>
          <a:bodyPr wrap="none">
            <a:spAutoFit/>
          </a:bodyPr>
          <a:lstStyle>
            <a:lvl1pPr eaLnBrk="0" hangingPunct="0">
              <a:defRPr>
                <a:solidFill>
                  <a:schemeClr val="tx1"/>
                </a:solidFill>
                <a:latin typeface="Calibri" panose="020F0502020204030204" charset="0"/>
                <a:ea typeface="宋体" panose="02010600030101010101" pitchFamily="2" charset="-122"/>
              </a:defRPr>
            </a:lvl1pPr>
            <a:lvl2pPr eaLnBrk="0" hangingPunct="0">
              <a:defRPr>
                <a:solidFill>
                  <a:schemeClr val="tx1"/>
                </a:solidFill>
                <a:latin typeface="Calibri" panose="020F0502020204030204" charset="0"/>
                <a:ea typeface="宋体" panose="02010600030101010101" pitchFamily="2" charset="-122"/>
              </a:defRPr>
            </a:lvl2pPr>
            <a:lvl3pPr eaLnBrk="0" hangingPunct="0">
              <a:defRPr>
                <a:solidFill>
                  <a:schemeClr val="tx1"/>
                </a:solidFill>
                <a:latin typeface="Calibri" panose="020F0502020204030204" charset="0"/>
                <a:ea typeface="宋体" panose="02010600030101010101" pitchFamily="2" charset="-122"/>
              </a:defRPr>
            </a:lvl3pPr>
            <a:lvl4pPr eaLnBrk="0" hangingPunct="0">
              <a:defRPr>
                <a:solidFill>
                  <a:schemeClr val="tx1"/>
                </a:solidFill>
                <a:latin typeface="Calibri" panose="020F0502020204030204" charset="0"/>
                <a:ea typeface="宋体" panose="02010600030101010101" pitchFamily="2" charset="-122"/>
              </a:defRPr>
            </a:lvl4pPr>
            <a:lvl5pPr eaLnBrk="0" hangingPunct="0">
              <a:defRPr>
                <a:solidFill>
                  <a:schemeClr val="tx1"/>
                </a:solidFill>
                <a:latin typeface="Calibri" panose="020F050202020403020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a:defRPr/>
            </a:pPr>
            <a:r>
              <a:rPr lang="zh-CN" altLang="zh-CN" sz="500" b="1">
                <a:solidFill>
                  <a:schemeClr val="bg1">
                    <a:lumMod val="95000"/>
                  </a:schemeClr>
                </a:solidFill>
                <a:latin typeface="Arial" panose="020B0604020202020204" pitchFamily="34" charset="0"/>
                <a:sym typeface="+mn-ea"/>
              </a:rPr>
              <a:t>状元成才路</a:t>
            </a:r>
            <a:endParaRPr lang="zh-CN" altLang="zh-CN" sz="500" b="1">
              <a:solidFill>
                <a:schemeClr val="bg1">
                  <a:lumMod val="95000"/>
                </a:schemeClr>
              </a:solidFill>
              <a:latin typeface="Arial" panose="020B0604020202020204" pitchFamily="34" charset="0"/>
              <a:sym typeface="+mn-ea"/>
            </a:endParaRPr>
          </a:p>
        </p:txBody>
      </p:sp>
      <p:sp>
        <p:nvSpPr>
          <p:cNvPr id="28" name="文本框 51"/>
          <p:cNvSpPr txBox="1">
            <a:spLocks noChangeArrowheads="1"/>
          </p:cNvSpPr>
          <p:nvPr/>
        </p:nvSpPr>
        <p:spPr bwMode="auto">
          <a:xfrm rot="16249134">
            <a:off x="8367493" y="3648104"/>
            <a:ext cx="505267" cy="169277"/>
          </a:xfrm>
          <a:prstGeom prst="rect">
            <a:avLst/>
          </a:prstGeom>
          <a:noFill/>
          <a:ln>
            <a:noFill/>
          </a:ln>
        </p:spPr>
        <p:txBody>
          <a:bodyPr wrap="none">
            <a:spAutoFit/>
          </a:bodyPr>
          <a:lstStyle>
            <a:lvl1pPr eaLnBrk="0" hangingPunct="0">
              <a:defRPr>
                <a:solidFill>
                  <a:schemeClr val="tx1"/>
                </a:solidFill>
                <a:latin typeface="Calibri" panose="020F0502020204030204" charset="0"/>
                <a:ea typeface="宋体" panose="02010600030101010101" pitchFamily="2" charset="-122"/>
              </a:defRPr>
            </a:lvl1pPr>
            <a:lvl2pPr eaLnBrk="0" hangingPunct="0">
              <a:defRPr>
                <a:solidFill>
                  <a:schemeClr val="tx1"/>
                </a:solidFill>
                <a:latin typeface="Calibri" panose="020F0502020204030204" charset="0"/>
                <a:ea typeface="宋体" panose="02010600030101010101" pitchFamily="2" charset="-122"/>
              </a:defRPr>
            </a:lvl2pPr>
            <a:lvl3pPr eaLnBrk="0" hangingPunct="0">
              <a:defRPr>
                <a:solidFill>
                  <a:schemeClr val="tx1"/>
                </a:solidFill>
                <a:latin typeface="Calibri" panose="020F0502020204030204" charset="0"/>
                <a:ea typeface="宋体" panose="02010600030101010101" pitchFamily="2" charset="-122"/>
              </a:defRPr>
            </a:lvl3pPr>
            <a:lvl4pPr eaLnBrk="0" hangingPunct="0">
              <a:defRPr>
                <a:solidFill>
                  <a:schemeClr val="tx1"/>
                </a:solidFill>
                <a:latin typeface="Calibri" panose="020F0502020204030204" charset="0"/>
                <a:ea typeface="宋体" panose="02010600030101010101" pitchFamily="2" charset="-122"/>
              </a:defRPr>
            </a:lvl4pPr>
            <a:lvl5pPr eaLnBrk="0" hangingPunct="0">
              <a:defRPr>
                <a:solidFill>
                  <a:schemeClr val="tx1"/>
                </a:solidFill>
                <a:latin typeface="Calibri" panose="020F050202020403020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a:defRPr/>
            </a:pPr>
            <a:r>
              <a:rPr lang="zh-CN" altLang="zh-CN" sz="500" b="1" dirty="0">
                <a:solidFill>
                  <a:schemeClr val="bg1">
                    <a:lumMod val="95000"/>
                  </a:schemeClr>
                </a:solidFill>
                <a:latin typeface="Arial" panose="020B0604020202020204" pitchFamily="34" charset="0"/>
                <a:sym typeface="+mn-ea"/>
              </a:rPr>
              <a:t>状元成才路</a:t>
            </a:r>
            <a:endParaRPr lang="zh-CN" altLang="zh-CN" sz="500" b="1" dirty="0">
              <a:solidFill>
                <a:schemeClr val="bg1">
                  <a:lumMod val="95000"/>
                </a:schemeClr>
              </a:solidFill>
              <a:latin typeface="Arial" panose="020B0604020202020204" pitchFamily="34" charset="0"/>
              <a:sym typeface="+mn-ea"/>
            </a:endParaRPr>
          </a:p>
        </p:txBody>
      </p:sp>
      <p:sp>
        <p:nvSpPr>
          <p:cNvPr id="29" name="文本框 32"/>
          <p:cNvSpPr txBox="1">
            <a:spLocks noChangeArrowheads="1"/>
          </p:cNvSpPr>
          <p:nvPr/>
        </p:nvSpPr>
        <p:spPr bwMode="auto">
          <a:xfrm>
            <a:off x="3262314" y="4747685"/>
            <a:ext cx="505267" cy="169277"/>
          </a:xfrm>
          <a:prstGeom prst="rect">
            <a:avLst/>
          </a:prstGeom>
          <a:noFill/>
          <a:ln>
            <a:noFill/>
          </a:ln>
        </p:spPr>
        <p:txBody>
          <a:bodyPr wrap="none">
            <a:spAutoFit/>
          </a:bodyPr>
          <a:lstStyle>
            <a:lvl1pPr eaLnBrk="0" hangingPunct="0">
              <a:defRPr>
                <a:solidFill>
                  <a:schemeClr val="tx1"/>
                </a:solidFill>
                <a:latin typeface="Calibri" panose="020F0502020204030204" charset="0"/>
                <a:ea typeface="宋体" panose="02010600030101010101" pitchFamily="2" charset="-122"/>
              </a:defRPr>
            </a:lvl1pPr>
            <a:lvl2pPr eaLnBrk="0" hangingPunct="0">
              <a:defRPr>
                <a:solidFill>
                  <a:schemeClr val="tx1"/>
                </a:solidFill>
                <a:latin typeface="Calibri" panose="020F0502020204030204" charset="0"/>
                <a:ea typeface="宋体" panose="02010600030101010101" pitchFamily="2" charset="-122"/>
              </a:defRPr>
            </a:lvl2pPr>
            <a:lvl3pPr eaLnBrk="0" hangingPunct="0">
              <a:defRPr>
                <a:solidFill>
                  <a:schemeClr val="tx1"/>
                </a:solidFill>
                <a:latin typeface="Calibri" panose="020F0502020204030204" charset="0"/>
                <a:ea typeface="宋体" panose="02010600030101010101" pitchFamily="2" charset="-122"/>
              </a:defRPr>
            </a:lvl3pPr>
            <a:lvl4pPr eaLnBrk="0" hangingPunct="0">
              <a:defRPr>
                <a:solidFill>
                  <a:schemeClr val="tx1"/>
                </a:solidFill>
                <a:latin typeface="Calibri" panose="020F0502020204030204" charset="0"/>
                <a:ea typeface="宋体" panose="02010600030101010101" pitchFamily="2" charset="-122"/>
              </a:defRPr>
            </a:lvl4pPr>
            <a:lvl5pPr eaLnBrk="0" hangingPunct="0">
              <a:defRPr>
                <a:solidFill>
                  <a:schemeClr val="tx1"/>
                </a:solidFill>
                <a:latin typeface="Calibri" panose="020F050202020403020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a:defRPr/>
            </a:pPr>
            <a:r>
              <a:rPr lang="zh-CN" altLang="zh-CN" sz="500" dirty="0">
                <a:solidFill>
                  <a:schemeClr val="bg1">
                    <a:lumMod val="95000"/>
                  </a:schemeClr>
                </a:solidFill>
                <a:latin typeface="Arial" panose="020B0604020202020204" pitchFamily="34" charset="0"/>
                <a:sym typeface="+mn-ea"/>
              </a:rPr>
              <a:t>状元成才路</a:t>
            </a:r>
            <a:endParaRPr lang="zh-CN" altLang="zh-CN" sz="500" dirty="0">
              <a:solidFill>
                <a:schemeClr val="bg1">
                  <a:lumMod val="95000"/>
                </a:schemeClr>
              </a:solidFill>
              <a:latin typeface="Arial" panose="020B0604020202020204" pitchFamily="34" charset="0"/>
              <a:sym typeface="+mn-ea"/>
            </a:endParaRPr>
          </a:p>
        </p:txBody>
      </p:sp>
      <p:sp>
        <p:nvSpPr>
          <p:cNvPr id="30" name="文本框 34"/>
          <p:cNvSpPr txBox="1">
            <a:spLocks noChangeArrowheads="1"/>
          </p:cNvSpPr>
          <p:nvPr/>
        </p:nvSpPr>
        <p:spPr bwMode="auto">
          <a:xfrm rot="4149897">
            <a:off x="4462243" y="4692679"/>
            <a:ext cx="505267" cy="169277"/>
          </a:xfrm>
          <a:prstGeom prst="rect">
            <a:avLst/>
          </a:prstGeom>
          <a:noFill/>
          <a:ln>
            <a:noFill/>
          </a:ln>
        </p:spPr>
        <p:txBody>
          <a:bodyPr wrap="none">
            <a:spAutoFit/>
          </a:bodyPr>
          <a:lstStyle>
            <a:lvl1pPr eaLnBrk="0" hangingPunct="0">
              <a:defRPr>
                <a:solidFill>
                  <a:schemeClr val="tx1"/>
                </a:solidFill>
                <a:latin typeface="Calibri" panose="020F0502020204030204" charset="0"/>
                <a:ea typeface="宋体" panose="02010600030101010101" pitchFamily="2" charset="-122"/>
              </a:defRPr>
            </a:lvl1pPr>
            <a:lvl2pPr eaLnBrk="0" hangingPunct="0">
              <a:defRPr>
                <a:solidFill>
                  <a:schemeClr val="tx1"/>
                </a:solidFill>
                <a:latin typeface="Calibri" panose="020F0502020204030204" charset="0"/>
                <a:ea typeface="宋体" panose="02010600030101010101" pitchFamily="2" charset="-122"/>
              </a:defRPr>
            </a:lvl2pPr>
            <a:lvl3pPr eaLnBrk="0" hangingPunct="0">
              <a:defRPr>
                <a:solidFill>
                  <a:schemeClr val="tx1"/>
                </a:solidFill>
                <a:latin typeface="Calibri" panose="020F0502020204030204" charset="0"/>
                <a:ea typeface="宋体" panose="02010600030101010101" pitchFamily="2" charset="-122"/>
              </a:defRPr>
            </a:lvl3pPr>
            <a:lvl4pPr eaLnBrk="0" hangingPunct="0">
              <a:defRPr>
                <a:solidFill>
                  <a:schemeClr val="tx1"/>
                </a:solidFill>
                <a:latin typeface="Calibri" panose="020F0502020204030204" charset="0"/>
                <a:ea typeface="宋体" panose="02010600030101010101" pitchFamily="2" charset="-122"/>
              </a:defRPr>
            </a:lvl4pPr>
            <a:lvl5pPr eaLnBrk="0" hangingPunct="0">
              <a:defRPr>
                <a:solidFill>
                  <a:schemeClr val="tx1"/>
                </a:solidFill>
                <a:latin typeface="Calibri" panose="020F050202020403020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a:defRPr/>
            </a:pPr>
            <a:r>
              <a:rPr lang="zh-CN" altLang="zh-CN" sz="500" b="1" dirty="0">
                <a:solidFill>
                  <a:schemeClr val="bg1">
                    <a:lumMod val="95000"/>
                  </a:schemeClr>
                </a:solidFill>
                <a:latin typeface="Arial" panose="020B0604020202020204" pitchFamily="34" charset="0"/>
                <a:sym typeface="+mn-ea"/>
              </a:rPr>
              <a:t>状元成才路</a:t>
            </a:r>
            <a:endParaRPr lang="zh-CN" altLang="zh-CN" sz="500" b="1" dirty="0">
              <a:solidFill>
                <a:schemeClr val="bg1">
                  <a:lumMod val="95000"/>
                </a:schemeClr>
              </a:solidFill>
              <a:latin typeface="Arial" panose="020B0604020202020204" pitchFamily="34" charset="0"/>
              <a:sym typeface="+mn-ea"/>
            </a:endParaRPr>
          </a:p>
        </p:txBody>
      </p:sp>
      <p:sp>
        <p:nvSpPr>
          <p:cNvPr id="31" name="文本框 36"/>
          <p:cNvSpPr txBox="1">
            <a:spLocks noChangeArrowheads="1"/>
          </p:cNvSpPr>
          <p:nvPr/>
        </p:nvSpPr>
        <p:spPr bwMode="auto">
          <a:xfrm rot="20220000">
            <a:off x="3901060" y="1763212"/>
            <a:ext cx="505267" cy="169277"/>
          </a:xfrm>
          <a:prstGeom prst="rect">
            <a:avLst/>
          </a:prstGeom>
          <a:noFill/>
          <a:ln>
            <a:noFill/>
          </a:ln>
        </p:spPr>
        <p:txBody>
          <a:bodyPr wrap="none">
            <a:spAutoFit/>
          </a:bodyPr>
          <a:lstStyle>
            <a:lvl1pPr eaLnBrk="0" hangingPunct="0">
              <a:defRPr>
                <a:solidFill>
                  <a:schemeClr val="tx1"/>
                </a:solidFill>
                <a:latin typeface="Calibri" panose="020F0502020204030204" charset="0"/>
                <a:ea typeface="宋体" panose="02010600030101010101" pitchFamily="2" charset="-122"/>
              </a:defRPr>
            </a:lvl1pPr>
            <a:lvl2pPr eaLnBrk="0" hangingPunct="0">
              <a:defRPr>
                <a:solidFill>
                  <a:schemeClr val="tx1"/>
                </a:solidFill>
                <a:latin typeface="Calibri" panose="020F0502020204030204" charset="0"/>
                <a:ea typeface="宋体" panose="02010600030101010101" pitchFamily="2" charset="-122"/>
              </a:defRPr>
            </a:lvl2pPr>
            <a:lvl3pPr eaLnBrk="0" hangingPunct="0">
              <a:defRPr>
                <a:solidFill>
                  <a:schemeClr val="tx1"/>
                </a:solidFill>
                <a:latin typeface="Calibri" panose="020F0502020204030204" charset="0"/>
                <a:ea typeface="宋体" panose="02010600030101010101" pitchFamily="2" charset="-122"/>
              </a:defRPr>
            </a:lvl3pPr>
            <a:lvl4pPr eaLnBrk="0" hangingPunct="0">
              <a:defRPr>
                <a:solidFill>
                  <a:schemeClr val="tx1"/>
                </a:solidFill>
                <a:latin typeface="Calibri" panose="020F0502020204030204" charset="0"/>
                <a:ea typeface="宋体" panose="02010600030101010101" pitchFamily="2" charset="-122"/>
              </a:defRPr>
            </a:lvl4pPr>
            <a:lvl5pPr eaLnBrk="0" hangingPunct="0">
              <a:defRPr>
                <a:solidFill>
                  <a:schemeClr val="tx1"/>
                </a:solidFill>
                <a:latin typeface="Calibri" panose="020F050202020403020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a:defRPr/>
            </a:pPr>
            <a:r>
              <a:rPr lang="zh-CN" altLang="zh-CN" sz="500" b="1">
                <a:solidFill>
                  <a:schemeClr val="bg1">
                    <a:lumMod val="95000"/>
                  </a:schemeClr>
                </a:solidFill>
                <a:latin typeface="Arial" panose="020B0604020202020204" pitchFamily="34" charset="0"/>
                <a:sym typeface="+mn-ea"/>
              </a:rPr>
              <a:t>状元成才路</a:t>
            </a:r>
            <a:endParaRPr lang="zh-CN" altLang="zh-CN" sz="500" b="1">
              <a:solidFill>
                <a:schemeClr val="bg1">
                  <a:lumMod val="95000"/>
                </a:schemeClr>
              </a:solidFill>
              <a:latin typeface="Arial" panose="020B0604020202020204" pitchFamily="34" charset="0"/>
              <a:sym typeface="+mn-ea"/>
            </a:endParaRPr>
          </a:p>
        </p:txBody>
      </p:sp>
      <p:sp>
        <p:nvSpPr>
          <p:cNvPr id="32" name="文本框 37"/>
          <p:cNvSpPr txBox="1">
            <a:spLocks noChangeArrowheads="1"/>
          </p:cNvSpPr>
          <p:nvPr/>
        </p:nvSpPr>
        <p:spPr bwMode="auto">
          <a:xfrm rot="21420000">
            <a:off x="4131249" y="2766512"/>
            <a:ext cx="505267" cy="169277"/>
          </a:xfrm>
          <a:prstGeom prst="rect">
            <a:avLst/>
          </a:prstGeom>
          <a:noFill/>
          <a:ln>
            <a:noFill/>
          </a:ln>
        </p:spPr>
        <p:txBody>
          <a:bodyPr wrap="none">
            <a:spAutoFit/>
          </a:bodyPr>
          <a:lstStyle>
            <a:lvl1pPr eaLnBrk="0" hangingPunct="0">
              <a:defRPr>
                <a:solidFill>
                  <a:schemeClr val="tx1"/>
                </a:solidFill>
                <a:latin typeface="Calibri" panose="020F0502020204030204" charset="0"/>
                <a:ea typeface="宋体" panose="02010600030101010101" pitchFamily="2" charset="-122"/>
              </a:defRPr>
            </a:lvl1pPr>
            <a:lvl2pPr eaLnBrk="0" hangingPunct="0">
              <a:defRPr>
                <a:solidFill>
                  <a:schemeClr val="tx1"/>
                </a:solidFill>
                <a:latin typeface="Calibri" panose="020F0502020204030204" charset="0"/>
                <a:ea typeface="宋体" panose="02010600030101010101" pitchFamily="2" charset="-122"/>
              </a:defRPr>
            </a:lvl2pPr>
            <a:lvl3pPr eaLnBrk="0" hangingPunct="0">
              <a:defRPr>
                <a:solidFill>
                  <a:schemeClr val="tx1"/>
                </a:solidFill>
                <a:latin typeface="Calibri" panose="020F0502020204030204" charset="0"/>
                <a:ea typeface="宋体" panose="02010600030101010101" pitchFamily="2" charset="-122"/>
              </a:defRPr>
            </a:lvl3pPr>
            <a:lvl4pPr eaLnBrk="0" hangingPunct="0">
              <a:defRPr>
                <a:solidFill>
                  <a:schemeClr val="tx1"/>
                </a:solidFill>
                <a:latin typeface="Calibri" panose="020F0502020204030204" charset="0"/>
                <a:ea typeface="宋体" panose="02010600030101010101" pitchFamily="2" charset="-122"/>
              </a:defRPr>
            </a:lvl4pPr>
            <a:lvl5pPr eaLnBrk="0" hangingPunct="0">
              <a:defRPr>
                <a:solidFill>
                  <a:schemeClr val="tx1"/>
                </a:solidFill>
                <a:latin typeface="Calibri" panose="020F050202020403020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a:defRPr/>
            </a:pPr>
            <a:r>
              <a:rPr lang="zh-CN" altLang="zh-CN" sz="500" b="1" dirty="0">
                <a:solidFill>
                  <a:schemeClr val="bg1">
                    <a:lumMod val="95000"/>
                  </a:schemeClr>
                </a:solidFill>
                <a:latin typeface="Arial" panose="020B0604020202020204" pitchFamily="34" charset="0"/>
                <a:sym typeface="+mn-ea"/>
              </a:rPr>
              <a:t>状元成才路</a:t>
            </a:r>
            <a:endParaRPr lang="zh-CN" altLang="zh-CN" sz="500" b="1" dirty="0">
              <a:solidFill>
                <a:schemeClr val="bg1">
                  <a:lumMod val="95000"/>
                </a:schemeClr>
              </a:solidFill>
              <a:latin typeface="Arial" panose="020B0604020202020204" pitchFamily="34" charset="0"/>
              <a:sym typeface="+mn-ea"/>
            </a:endParaRPr>
          </a:p>
        </p:txBody>
      </p:sp>
      <p:sp>
        <p:nvSpPr>
          <p:cNvPr id="33" name="文本框 45"/>
          <p:cNvSpPr txBox="1">
            <a:spLocks noChangeArrowheads="1"/>
          </p:cNvSpPr>
          <p:nvPr/>
        </p:nvSpPr>
        <p:spPr bwMode="auto">
          <a:xfrm rot="20220000">
            <a:off x="4461449" y="1792846"/>
            <a:ext cx="505267" cy="169277"/>
          </a:xfrm>
          <a:prstGeom prst="rect">
            <a:avLst/>
          </a:prstGeom>
          <a:noFill/>
          <a:ln>
            <a:noFill/>
          </a:ln>
        </p:spPr>
        <p:txBody>
          <a:bodyPr wrap="none">
            <a:spAutoFit/>
          </a:bodyPr>
          <a:lstStyle>
            <a:lvl1pPr eaLnBrk="0" hangingPunct="0">
              <a:defRPr>
                <a:solidFill>
                  <a:schemeClr val="tx1"/>
                </a:solidFill>
                <a:latin typeface="Calibri" panose="020F0502020204030204" charset="0"/>
                <a:ea typeface="宋体" panose="02010600030101010101" pitchFamily="2" charset="-122"/>
              </a:defRPr>
            </a:lvl1pPr>
            <a:lvl2pPr eaLnBrk="0" hangingPunct="0">
              <a:defRPr>
                <a:solidFill>
                  <a:schemeClr val="tx1"/>
                </a:solidFill>
                <a:latin typeface="Calibri" panose="020F0502020204030204" charset="0"/>
                <a:ea typeface="宋体" panose="02010600030101010101" pitchFamily="2" charset="-122"/>
              </a:defRPr>
            </a:lvl2pPr>
            <a:lvl3pPr eaLnBrk="0" hangingPunct="0">
              <a:defRPr>
                <a:solidFill>
                  <a:schemeClr val="tx1"/>
                </a:solidFill>
                <a:latin typeface="Calibri" panose="020F0502020204030204" charset="0"/>
                <a:ea typeface="宋体" panose="02010600030101010101" pitchFamily="2" charset="-122"/>
              </a:defRPr>
            </a:lvl3pPr>
            <a:lvl4pPr eaLnBrk="0" hangingPunct="0">
              <a:defRPr>
                <a:solidFill>
                  <a:schemeClr val="tx1"/>
                </a:solidFill>
                <a:latin typeface="Calibri" panose="020F0502020204030204" charset="0"/>
                <a:ea typeface="宋体" panose="02010600030101010101" pitchFamily="2" charset="-122"/>
              </a:defRPr>
            </a:lvl4pPr>
            <a:lvl5pPr eaLnBrk="0" hangingPunct="0">
              <a:defRPr>
                <a:solidFill>
                  <a:schemeClr val="tx1"/>
                </a:solidFill>
                <a:latin typeface="Calibri" panose="020F050202020403020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a:defRPr/>
            </a:pPr>
            <a:r>
              <a:rPr lang="zh-CN" altLang="zh-CN" sz="500" b="1">
                <a:solidFill>
                  <a:schemeClr val="bg1">
                    <a:lumMod val="95000"/>
                  </a:schemeClr>
                </a:solidFill>
                <a:latin typeface="Arial" panose="020B0604020202020204" pitchFamily="34" charset="0"/>
                <a:sym typeface="+mn-ea"/>
              </a:rPr>
              <a:t>状元成才路</a:t>
            </a:r>
            <a:endParaRPr lang="zh-CN" altLang="zh-CN" sz="500" b="1">
              <a:solidFill>
                <a:schemeClr val="bg1">
                  <a:lumMod val="95000"/>
                </a:schemeClr>
              </a:solidFill>
              <a:latin typeface="Arial" panose="020B0604020202020204" pitchFamily="34" charset="0"/>
              <a:sym typeface="+mn-ea"/>
            </a:endParaRPr>
          </a:p>
        </p:txBody>
      </p:sp>
      <p:sp>
        <p:nvSpPr>
          <p:cNvPr id="34" name="文本框 46"/>
          <p:cNvSpPr txBox="1">
            <a:spLocks noChangeArrowheads="1"/>
          </p:cNvSpPr>
          <p:nvPr/>
        </p:nvSpPr>
        <p:spPr bwMode="auto">
          <a:xfrm rot="20220000">
            <a:off x="4831335" y="2078596"/>
            <a:ext cx="505267" cy="169277"/>
          </a:xfrm>
          <a:prstGeom prst="rect">
            <a:avLst/>
          </a:prstGeom>
          <a:noFill/>
          <a:ln>
            <a:noFill/>
          </a:ln>
        </p:spPr>
        <p:txBody>
          <a:bodyPr wrap="none">
            <a:spAutoFit/>
          </a:bodyPr>
          <a:lstStyle>
            <a:lvl1pPr eaLnBrk="0" hangingPunct="0">
              <a:defRPr>
                <a:solidFill>
                  <a:schemeClr val="tx1"/>
                </a:solidFill>
                <a:latin typeface="Calibri" panose="020F0502020204030204" charset="0"/>
                <a:ea typeface="宋体" panose="02010600030101010101" pitchFamily="2" charset="-122"/>
              </a:defRPr>
            </a:lvl1pPr>
            <a:lvl2pPr eaLnBrk="0" hangingPunct="0">
              <a:defRPr>
                <a:solidFill>
                  <a:schemeClr val="tx1"/>
                </a:solidFill>
                <a:latin typeface="Calibri" panose="020F0502020204030204" charset="0"/>
                <a:ea typeface="宋体" panose="02010600030101010101" pitchFamily="2" charset="-122"/>
              </a:defRPr>
            </a:lvl2pPr>
            <a:lvl3pPr eaLnBrk="0" hangingPunct="0">
              <a:defRPr>
                <a:solidFill>
                  <a:schemeClr val="tx1"/>
                </a:solidFill>
                <a:latin typeface="Calibri" panose="020F0502020204030204" charset="0"/>
                <a:ea typeface="宋体" panose="02010600030101010101" pitchFamily="2" charset="-122"/>
              </a:defRPr>
            </a:lvl3pPr>
            <a:lvl4pPr eaLnBrk="0" hangingPunct="0">
              <a:defRPr>
                <a:solidFill>
                  <a:schemeClr val="tx1"/>
                </a:solidFill>
                <a:latin typeface="Calibri" panose="020F0502020204030204" charset="0"/>
                <a:ea typeface="宋体" panose="02010600030101010101" pitchFamily="2" charset="-122"/>
              </a:defRPr>
            </a:lvl4pPr>
            <a:lvl5pPr eaLnBrk="0" hangingPunct="0">
              <a:defRPr>
                <a:solidFill>
                  <a:schemeClr val="tx1"/>
                </a:solidFill>
                <a:latin typeface="Calibri" panose="020F050202020403020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a:defRPr/>
            </a:pPr>
            <a:r>
              <a:rPr lang="zh-CN" altLang="zh-CN" sz="500" b="1">
                <a:solidFill>
                  <a:schemeClr val="bg1">
                    <a:lumMod val="95000"/>
                  </a:schemeClr>
                </a:solidFill>
                <a:latin typeface="Arial" panose="020B0604020202020204" pitchFamily="34" charset="0"/>
                <a:sym typeface="+mn-ea"/>
              </a:rPr>
              <a:t>状元成才路</a:t>
            </a:r>
            <a:endParaRPr lang="zh-CN" altLang="zh-CN" sz="500" b="1">
              <a:solidFill>
                <a:schemeClr val="bg1">
                  <a:lumMod val="95000"/>
                </a:schemeClr>
              </a:solidFill>
              <a:latin typeface="Arial" panose="020B0604020202020204" pitchFamily="34" charset="0"/>
              <a:sym typeface="+mn-ea"/>
            </a:endParaRPr>
          </a:p>
        </p:txBody>
      </p:sp>
      <p:sp>
        <p:nvSpPr>
          <p:cNvPr id="35" name="文本框 47"/>
          <p:cNvSpPr txBox="1">
            <a:spLocks noChangeArrowheads="1"/>
          </p:cNvSpPr>
          <p:nvPr/>
        </p:nvSpPr>
        <p:spPr bwMode="auto">
          <a:xfrm rot="21420000">
            <a:off x="5064699" y="3007812"/>
            <a:ext cx="505267" cy="169277"/>
          </a:xfrm>
          <a:prstGeom prst="rect">
            <a:avLst/>
          </a:prstGeom>
          <a:noFill/>
          <a:ln>
            <a:noFill/>
          </a:ln>
        </p:spPr>
        <p:txBody>
          <a:bodyPr wrap="none">
            <a:spAutoFit/>
          </a:bodyPr>
          <a:lstStyle>
            <a:lvl1pPr eaLnBrk="0" hangingPunct="0">
              <a:defRPr>
                <a:solidFill>
                  <a:schemeClr val="tx1"/>
                </a:solidFill>
                <a:latin typeface="Calibri" panose="020F0502020204030204" charset="0"/>
                <a:ea typeface="宋体" panose="02010600030101010101" pitchFamily="2" charset="-122"/>
              </a:defRPr>
            </a:lvl1pPr>
            <a:lvl2pPr eaLnBrk="0" hangingPunct="0">
              <a:defRPr>
                <a:solidFill>
                  <a:schemeClr val="tx1"/>
                </a:solidFill>
                <a:latin typeface="Calibri" panose="020F0502020204030204" charset="0"/>
                <a:ea typeface="宋体" panose="02010600030101010101" pitchFamily="2" charset="-122"/>
              </a:defRPr>
            </a:lvl2pPr>
            <a:lvl3pPr eaLnBrk="0" hangingPunct="0">
              <a:defRPr>
                <a:solidFill>
                  <a:schemeClr val="tx1"/>
                </a:solidFill>
                <a:latin typeface="Calibri" panose="020F0502020204030204" charset="0"/>
                <a:ea typeface="宋体" panose="02010600030101010101" pitchFamily="2" charset="-122"/>
              </a:defRPr>
            </a:lvl3pPr>
            <a:lvl4pPr eaLnBrk="0" hangingPunct="0">
              <a:defRPr>
                <a:solidFill>
                  <a:schemeClr val="tx1"/>
                </a:solidFill>
                <a:latin typeface="Calibri" panose="020F0502020204030204" charset="0"/>
                <a:ea typeface="宋体" panose="02010600030101010101" pitchFamily="2" charset="-122"/>
              </a:defRPr>
            </a:lvl4pPr>
            <a:lvl5pPr eaLnBrk="0" hangingPunct="0">
              <a:defRPr>
                <a:solidFill>
                  <a:schemeClr val="tx1"/>
                </a:solidFill>
                <a:latin typeface="Calibri" panose="020F050202020403020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a:defRPr/>
            </a:pPr>
            <a:r>
              <a:rPr lang="zh-CN" altLang="zh-CN" sz="500" b="1" dirty="0">
                <a:solidFill>
                  <a:schemeClr val="bg1">
                    <a:lumMod val="95000"/>
                  </a:schemeClr>
                </a:solidFill>
                <a:latin typeface="Arial" panose="020B0604020202020204" pitchFamily="34" charset="0"/>
                <a:sym typeface="+mn-ea"/>
              </a:rPr>
              <a:t>状元成才路</a:t>
            </a:r>
            <a:endParaRPr lang="zh-CN" altLang="zh-CN" sz="500" b="1" dirty="0">
              <a:solidFill>
                <a:schemeClr val="bg1">
                  <a:lumMod val="95000"/>
                </a:schemeClr>
              </a:solidFill>
              <a:latin typeface="Arial" panose="020B0604020202020204" pitchFamily="34" charset="0"/>
              <a:sym typeface="+mn-ea"/>
            </a:endParaRPr>
          </a:p>
        </p:txBody>
      </p:sp>
      <p:sp>
        <p:nvSpPr>
          <p:cNvPr id="36" name="文本框 49"/>
          <p:cNvSpPr txBox="1">
            <a:spLocks noChangeArrowheads="1"/>
          </p:cNvSpPr>
          <p:nvPr/>
        </p:nvSpPr>
        <p:spPr bwMode="auto">
          <a:xfrm rot="16249134">
            <a:off x="6311679" y="2841654"/>
            <a:ext cx="505267" cy="169277"/>
          </a:xfrm>
          <a:prstGeom prst="rect">
            <a:avLst/>
          </a:prstGeom>
          <a:noFill/>
          <a:ln>
            <a:noFill/>
          </a:ln>
        </p:spPr>
        <p:txBody>
          <a:bodyPr wrap="none">
            <a:spAutoFit/>
          </a:bodyPr>
          <a:lstStyle>
            <a:lvl1pPr eaLnBrk="0" hangingPunct="0">
              <a:defRPr>
                <a:solidFill>
                  <a:schemeClr val="tx1"/>
                </a:solidFill>
                <a:latin typeface="Calibri" panose="020F0502020204030204" charset="0"/>
                <a:ea typeface="宋体" panose="02010600030101010101" pitchFamily="2" charset="-122"/>
              </a:defRPr>
            </a:lvl1pPr>
            <a:lvl2pPr eaLnBrk="0" hangingPunct="0">
              <a:defRPr>
                <a:solidFill>
                  <a:schemeClr val="tx1"/>
                </a:solidFill>
                <a:latin typeface="Calibri" panose="020F0502020204030204" charset="0"/>
                <a:ea typeface="宋体" panose="02010600030101010101" pitchFamily="2" charset="-122"/>
              </a:defRPr>
            </a:lvl2pPr>
            <a:lvl3pPr eaLnBrk="0" hangingPunct="0">
              <a:defRPr>
                <a:solidFill>
                  <a:schemeClr val="tx1"/>
                </a:solidFill>
                <a:latin typeface="Calibri" panose="020F0502020204030204" charset="0"/>
                <a:ea typeface="宋体" panose="02010600030101010101" pitchFamily="2" charset="-122"/>
              </a:defRPr>
            </a:lvl3pPr>
            <a:lvl4pPr eaLnBrk="0" hangingPunct="0">
              <a:defRPr>
                <a:solidFill>
                  <a:schemeClr val="tx1"/>
                </a:solidFill>
                <a:latin typeface="Calibri" panose="020F0502020204030204" charset="0"/>
                <a:ea typeface="宋体" panose="02010600030101010101" pitchFamily="2" charset="-122"/>
              </a:defRPr>
            </a:lvl4pPr>
            <a:lvl5pPr eaLnBrk="0" hangingPunct="0">
              <a:defRPr>
                <a:solidFill>
                  <a:schemeClr val="tx1"/>
                </a:solidFill>
                <a:latin typeface="Calibri" panose="020F050202020403020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a:defRPr/>
            </a:pPr>
            <a:r>
              <a:rPr lang="zh-CN" altLang="zh-CN" sz="500" b="1" dirty="0">
                <a:solidFill>
                  <a:schemeClr val="bg1">
                    <a:lumMod val="95000"/>
                  </a:schemeClr>
                </a:solidFill>
                <a:latin typeface="Arial" panose="020B0604020202020204" pitchFamily="34" charset="0"/>
                <a:sym typeface="+mn-ea"/>
              </a:rPr>
              <a:t>状元成才路</a:t>
            </a:r>
            <a:endParaRPr lang="zh-CN" altLang="zh-CN" sz="500" b="1" dirty="0">
              <a:solidFill>
                <a:schemeClr val="bg1">
                  <a:lumMod val="95000"/>
                </a:schemeClr>
              </a:solidFill>
              <a:latin typeface="Arial" panose="020B0604020202020204" pitchFamily="34" charset="0"/>
              <a:sym typeface="+mn-ea"/>
            </a:endParaRPr>
          </a:p>
        </p:txBody>
      </p:sp>
      <p:sp>
        <p:nvSpPr>
          <p:cNvPr id="37" name="文本框 50"/>
          <p:cNvSpPr txBox="1">
            <a:spLocks noChangeArrowheads="1"/>
          </p:cNvSpPr>
          <p:nvPr/>
        </p:nvSpPr>
        <p:spPr bwMode="auto">
          <a:xfrm rot="21429897">
            <a:off x="5590160" y="3481946"/>
            <a:ext cx="505267" cy="169277"/>
          </a:xfrm>
          <a:prstGeom prst="rect">
            <a:avLst/>
          </a:prstGeom>
          <a:noFill/>
          <a:ln>
            <a:noFill/>
          </a:ln>
        </p:spPr>
        <p:txBody>
          <a:bodyPr wrap="none">
            <a:spAutoFit/>
          </a:bodyPr>
          <a:lstStyle>
            <a:lvl1pPr eaLnBrk="0" hangingPunct="0">
              <a:defRPr>
                <a:solidFill>
                  <a:schemeClr val="tx1"/>
                </a:solidFill>
                <a:latin typeface="Calibri" panose="020F0502020204030204" charset="0"/>
                <a:ea typeface="宋体" panose="02010600030101010101" pitchFamily="2" charset="-122"/>
              </a:defRPr>
            </a:lvl1pPr>
            <a:lvl2pPr eaLnBrk="0" hangingPunct="0">
              <a:defRPr>
                <a:solidFill>
                  <a:schemeClr val="tx1"/>
                </a:solidFill>
                <a:latin typeface="Calibri" panose="020F0502020204030204" charset="0"/>
                <a:ea typeface="宋体" panose="02010600030101010101" pitchFamily="2" charset="-122"/>
              </a:defRPr>
            </a:lvl2pPr>
            <a:lvl3pPr eaLnBrk="0" hangingPunct="0">
              <a:defRPr>
                <a:solidFill>
                  <a:schemeClr val="tx1"/>
                </a:solidFill>
                <a:latin typeface="Calibri" panose="020F0502020204030204" charset="0"/>
                <a:ea typeface="宋体" panose="02010600030101010101" pitchFamily="2" charset="-122"/>
              </a:defRPr>
            </a:lvl3pPr>
            <a:lvl4pPr eaLnBrk="0" hangingPunct="0">
              <a:defRPr>
                <a:solidFill>
                  <a:schemeClr val="tx1"/>
                </a:solidFill>
                <a:latin typeface="Calibri" panose="020F0502020204030204" charset="0"/>
                <a:ea typeface="宋体" panose="02010600030101010101" pitchFamily="2" charset="-122"/>
              </a:defRPr>
            </a:lvl4pPr>
            <a:lvl5pPr eaLnBrk="0" hangingPunct="0">
              <a:defRPr>
                <a:solidFill>
                  <a:schemeClr val="tx1"/>
                </a:solidFill>
                <a:latin typeface="Calibri" panose="020F050202020403020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a:defRPr/>
            </a:pPr>
            <a:r>
              <a:rPr lang="zh-CN" altLang="zh-CN" sz="500" b="1">
                <a:solidFill>
                  <a:schemeClr val="bg1">
                    <a:lumMod val="95000"/>
                  </a:schemeClr>
                </a:solidFill>
                <a:latin typeface="Arial" panose="020B0604020202020204" pitchFamily="34" charset="0"/>
                <a:sym typeface="+mn-ea"/>
              </a:rPr>
              <a:t>状元成才路</a:t>
            </a:r>
            <a:endParaRPr lang="zh-CN" altLang="zh-CN" sz="500" b="1">
              <a:solidFill>
                <a:schemeClr val="bg1">
                  <a:lumMod val="95000"/>
                </a:schemeClr>
              </a:solidFill>
              <a:latin typeface="Arial" panose="020B0604020202020204" pitchFamily="34" charset="0"/>
              <a:sym typeface="+mn-ea"/>
            </a:endParaRPr>
          </a:p>
        </p:txBody>
      </p:sp>
      <p:sp>
        <p:nvSpPr>
          <p:cNvPr id="38" name="文本框 51"/>
          <p:cNvSpPr txBox="1">
            <a:spLocks noChangeArrowheads="1"/>
          </p:cNvSpPr>
          <p:nvPr/>
        </p:nvSpPr>
        <p:spPr bwMode="auto">
          <a:xfrm rot="16249134">
            <a:off x="5846542" y="4606954"/>
            <a:ext cx="505267" cy="169277"/>
          </a:xfrm>
          <a:prstGeom prst="rect">
            <a:avLst/>
          </a:prstGeom>
          <a:noFill/>
          <a:ln>
            <a:noFill/>
          </a:ln>
        </p:spPr>
        <p:txBody>
          <a:bodyPr wrap="none">
            <a:spAutoFit/>
          </a:bodyPr>
          <a:lstStyle>
            <a:lvl1pPr eaLnBrk="0" hangingPunct="0">
              <a:defRPr>
                <a:solidFill>
                  <a:schemeClr val="tx1"/>
                </a:solidFill>
                <a:latin typeface="Calibri" panose="020F0502020204030204" charset="0"/>
                <a:ea typeface="宋体" panose="02010600030101010101" pitchFamily="2" charset="-122"/>
              </a:defRPr>
            </a:lvl1pPr>
            <a:lvl2pPr eaLnBrk="0" hangingPunct="0">
              <a:defRPr>
                <a:solidFill>
                  <a:schemeClr val="tx1"/>
                </a:solidFill>
                <a:latin typeface="Calibri" panose="020F0502020204030204" charset="0"/>
                <a:ea typeface="宋体" panose="02010600030101010101" pitchFamily="2" charset="-122"/>
              </a:defRPr>
            </a:lvl2pPr>
            <a:lvl3pPr eaLnBrk="0" hangingPunct="0">
              <a:defRPr>
                <a:solidFill>
                  <a:schemeClr val="tx1"/>
                </a:solidFill>
                <a:latin typeface="Calibri" panose="020F0502020204030204" charset="0"/>
                <a:ea typeface="宋体" panose="02010600030101010101" pitchFamily="2" charset="-122"/>
              </a:defRPr>
            </a:lvl3pPr>
            <a:lvl4pPr eaLnBrk="0" hangingPunct="0">
              <a:defRPr>
                <a:solidFill>
                  <a:schemeClr val="tx1"/>
                </a:solidFill>
                <a:latin typeface="Calibri" panose="020F0502020204030204" charset="0"/>
                <a:ea typeface="宋体" panose="02010600030101010101" pitchFamily="2" charset="-122"/>
              </a:defRPr>
            </a:lvl4pPr>
            <a:lvl5pPr eaLnBrk="0" hangingPunct="0">
              <a:defRPr>
                <a:solidFill>
                  <a:schemeClr val="tx1"/>
                </a:solidFill>
                <a:latin typeface="Calibri" panose="020F050202020403020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a:defRPr/>
            </a:pPr>
            <a:r>
              <a:rPr lang="zh-CN" altLang="zh-CN" sz="500" b="1">
                <a:solidFill>
                  <a:schemeClr val="bg1">
                    <a:lumMod val="95000"/>
                  </a:schemeClr>
                </a:solidFill>
                <a:latin typeface="Arial" panose="020B0604020202020204" pitchFamily="34" charset="0"/>
                <a:sym typeface="+mn-ea"/>
              </a:rPr>
              <a:t>状元成才路</a:t>
            </a:r>
            <a:endParaRPr lang="zh-CN" altLang="zh-CN" sz="500" b="1">
              <a:solidFill>
                <a:schemeClr val="bg1">
                  <a:lumMod val="95000"/>
                </a:schemeClr>
              </a:solidFill>
              <a:latin typeface="Arial" panose="020B0604020202020204" pitchFamily="34" charset="0"/>
              <a:sym typeface="+mn-ea"/>
            </a:endParaRPr>
          </a:p>
        </p:txBody>
      </p:sp>
      <p:sp>
        <p:nvSpPr>
          <p:cNvPr id="39" name="文本框 32"/>
          <p:cNvSpPr txBox="1">
            <a:spLocks noChangeArrowheads="1"/>
          </p:cNvSpPr>
          <p:nvPr/>
        </p:nvSpPr>
        <p:spPr bwMode="auto">
          <a:xfrm rot="1209897">
            <a:off x="1137224" y="5194330"/>
            <a:ext cx="505267" cy="169277"/>
          </a:xfrm>
          <a:prstGeom prst="rect">
            <a:avLst/>
          </a:prstGeom>
          <a:noFill/>
          <a:ln>
            <a:noFill/>
          </a:ln>
        </p:spPr>
        <p:txBody>
          <a:bodyPr wrap="none">
            <a:spAutoFit/>
          </a:bodyPr>
          <a:lstStyle>
            <a:lvl1pPr eaLnBrk="0" hangingPunct="0">
              <a:defRPr>
                <a:solidFill>
                  <a:schemeClr val="tx1"/>
                </a:solidFill>
                <a:latin typeface="Calibri" panose="020F0502020204030204" charset="0"/>
                <a:ea typeface="宋体" panose="02010600030101010101" pitchFamily="2" charset="-122"/>
              </a:defRPr>
            </a:lvl1pPr>
            <a:lvl2pPr eaLnBrk="0" hangingPunct="0">
              <a:defRPr>
                <a:solidFill>
                  <a:schemeClr val="tx1"/>
                </a:solidFill>
                <a:latin typeface="Calibri" panose="020F0502020204030204" charset="0"/>
                <a:ea typeface="宋体" panose="02010600030101010101" pitchFamily="2" charset="-122"/>
              </a:defRPr>
            </a:lvl2pPr>
            <a:lvl3pPr eaLnBrk="0" hangingPunct="0">
              <a:defRPr>
                <a:solidFill>
                  <a:schemeClr val="tx1"/>
                </a:solidFill>
                <a:latin typeface="Calibri" panose="020F0502020204030204" charset="0"/>
                <a:ea typeface="宋体" panose="02010600030101010101" pitchFamily="2" charset="-122"/>
              </a:defRPr>
            </a:lvl3pPr>
            <a:lvl4pPr eaLnBrk="0" hangingPunct="0">
              <a:defRPr>
                <a:solidFill>
                  <a:schemeClr val="tx1"/>
                </a:solidFill>
                <a:latin typeface="Calibri" panose="020F0502020204030204" charset="0"/>
                <a:ea typeface="宋体" panose="02010600030101010101" pitchFamily="2" charset="-122"/>
              </a:defRPr>
            </a:lvl4pPr>
            <a:lvl5pPr eaLnBrk="0" hangingPunct="0">
              <a:defRPr>
                <a:solidFill>
                  <a:schemeClr val="tx1"/>
                </a:solidFill>
                <a:latin typeface="Calibri" panose="020F050202020403020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a:defRPr/>
            </a:pPr>
            <a:r>
              <a:rPr lang="zh-CN" altLang="zh-CN" sz="500" dirty="0">
                <a:solidFill>
                  <a:schemeClr val="bg1">
                    <a:lumMod val="95000"/>
                  </a:schemeClr>
                </a:solidFill>
                <a:latin typeface="Arial" panose="020B0604020202020204" pitchFamily="34" charset="0"/>
                <a:sym typeface="+mn-ea"/>
              </a:rPr>
              <a:t>状元成才路</a:t>
            </a:r>
            <a:endParaRPr lang="zh-CN" altLang="zh-CN" sz="500" dirty="0">
              <a:solidFill>
                <a:schemeClr val="bg1">
                  <a:lumMod val="95000"/>
                </a:schemeClr>
              </a:solidFill>
              <a:latin typeface="Arial" panose="020B0604020202020204" pitchFamily="34" charset="0"/>
              <a:sym typeface="+mn-ea"/>
            </a:endParaRPr>
          </a:p>
        </p:txBody>
      </p:sp>
      <p:sp>
        <p:nvSpPr>
          <p:cNvPr id="40" name="文本框 34"/>
          <p:cNvSpPr txBox="1">
            <a:spLocks noChangeArrowheads="1"/>
          </p:cNvSpPr>
          <p:nvPr/>
        </p:nvSpPr>
        <p:spPr bwMode="auto">
          <a:xfrm rot="4149897">
            <a:off x="2141318" y="4635528"/>
            <a:ext cx="505267" cy="169277"/>
          </a:xfrm>
          <a:prstGeom prst="rect">
            <a:avLst/>
          </a:prstGeom>
          <a:noFill/>
          <a:ln>
            <a:noFill/>
          </a:ln>
        </p:spPr>
        <p:txBody>
          <a:bodyPr wrap="none">
            <a:spAutoFit/>
          </a:bodyPr>
          <a:lstStyle>
            <a:lvl1pPr eaLnBrk="0" hangingPunct="0">
              <a:defRPr>
                <a:solidFill>
                  <a:schemeClr val="tx1"/>
                </a:solidFill>
                <a:latin typeface="Calibri" panose="020F0502020204030204" charset="0"/>
                <a:ea typeface="宋体" panose="02010600030101010101" pitchFamily="2" charset="-122"/>
              </a:defRPr>
            </a:lvl1pPr>
            <a:lvl2pPr eaLnBrk="0" hangingPunct="0">
              <a:defRPr>
                <a:solidFill>
                  <a:schemeClr val="tx1"/>
                </a:solidFill>
                <a:latin typeface="Calibri" panose="020F0502020204030204" charset="0"/>
                <a:ea typeface="宋体" panose="02010600030101010101" pitchFamily="2" charset="-122"/>
              </a:defRPr>
            </a:lvl2pPr>
            <a:lvl3pPr eaLnBrk="0" hangingPunct="0">
              <a:defRPr>
                <a:solidFill>
                  <a:schemeClr val="tx1"/>
                </a:solidFill>
                <a:latin typeface="Calibri" panose="020F0502020204030204" charset="0"/>
                <a:ea typeface="宋体" panose="02010600030101010101" pitchFamily="2" charset="-122"/>
              </a:defRPr>
            </a:lvl3pPr>
            <a:lvl4pPr eaLnBrk="0" hangingPunct="0">
              <a:defRPr>
                <a:solidFill>
                  <a:schemeClr val="tx1"/>
                </a:solidFill>
                <a:latin typeface="Calibri" panose="020F0502020204030204" charset="0"/>
                <a:ea typeface="宋体" panose="02010600030101010101" pitchFamily="2" charset="-122"/>
              </a:defRPr>
            </a:lvl4pPr>
            <a:lvl5pPr eaLnBrk="0" hangingPunct="0">
              <a:defRPr>
                <a:solidFill>
                  <a:schemeClr val="tx1"/>
                </a:solidFill>
                <a:latin typeface="Calibri" panose="020F050202020403020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a:defRPr/>
            </a:pPr>
            <a:r>
              <a:rPr lang="zh-CN" altLang="zh-CN" sz="500" b="1" dirty="0">
                <a:solidFill>
                  <a:schemeClr val="bg1">
                    <a:lumMod val="95000"/>
                  </a:schemeClr>
                </a:solidFill>
                <a:latin typeface="Arial" panose="020B0604020202020204" pitchFamily="34" charset="0"/>
                <a:sym typeface="+mn-ea"/>
              </a:rPr>
              <a:t>状元成才路</a:t>
            </a:r>
            <a:endParaRPr lang="zh-CN" altLang="zh-CN" sz="500" b="1" dirty="0">
              <a:solidFill>
                <a:schemeClr val="bg1">
                  <a:lumMod val="95000"/>
                </a:schemeClr>
              </a:solidFill>
              <a:latin typeface="Arial" panose="020B0604020202020204" pitchFamily="34" charset="0"/>
              <a:sym typeface="+mn-ea"/>
            </a:endParaRPr>
          </a:p>
        </p:txBody>
      </p:sp>
      <p:sp>
        <p:nvSpPr>
          <p:cNvPr id="41" name="文本框 36"/>
          <p:cNvSpPr txBox="1">
            <a:spLocks noChangeArrowheads="1"/>
          </p:cNvSpPr>
          <p:nvPr/>
        </p:nvSpPr>
        <p:spPr bwMode="auto">
          <a:xfrm rot="20220000">
            <a:off x="1605535" y="4332846"/>
            <a:ext cx="505267" cy="169277"/>
          </a:xfrm>
          <a:prstGeom prst="rect">
            <a:avLst/>
          </a:prstGeom>
          <a:noFill/>
          <a:ln>
            <a:noFill/>
          </a:ln>
        </p:spPr>
        <p:txBody>
          <a:bodyPr wrap="none">
            <a:spAutoFit/>
          </a:bodyPr>
          <a:lstStyle>
            <a:lvl1pPr eaLnBrk="0" hangingPunct="0">
              <a:defRPr>
                <a:solidFill>
                  <a:schemeClr val="tx1"/>
                </a:solidFill>
                <a:latin typeface="Calibri" panose="020F0502020204030204" charset="0"/>
                <a:ea typeface="宋体" panose="02010600030101010101" pitchFamily="2" charset="-122"/>
              </a:defRPr>
            </a:lvl1pPr>
            <a:lvl2pPr eaLnBrk="0" hangingPunct="0">
              <a:defRPr>
                <a:solidFill>
                  <a:schemeClr val="tx1"/>
                </a:solidFill>
                <a:latin typeface="Calibri" panose="020F0502020204030204" charset="0"/>
                <a:ea typeface="宋体" panose="02010600030101010101" pitchFamily="2" charset="-122"/>
              </a:defRPr>
            </a:lvl2pPr>
            <a:lvl3pPr eaLnBrk="0" hangingPunct="0">
              <a:defRPr>
                <a:solidFill>
                  <a:schemeClr val="tx1"/>
                </a:solidFill>
                <a:latin typeface="Calibri" panose="020F0502020204030204" charset="0"/>
                <a:ea typeface="宋体" panose="02010600030101010101" pitchFamily="2" charset="-122"/>
              </a:defRPr>
            </a:lvl3pPr>
            <a:lvl4pPr eaLnBrk="0" hangingPunct="0">
              <a:defRPr>
                <a:solidFill>
                  <a:schemeClr val="tx1"/>
                </a:solidFill>
                <a:latin typeface="Calibri" panose="020F0502020204030204" charset="0"/>
                <a:ea typeface="宋体" panose="02010600030101010101" pitchFamily="2" charset="-122"/>
              </a:defRPr>
            </a:lvl4pPr>
            <a:lvl5pPr eaLnBrk="0" hangingPunct="0">
              <a:defRPr>
                <a:solidFill>
                  <a:schemeClr val="tx1"/>
                </a:solidFill>
                <a:latin typeface="Calibri" panose="020F050202020403020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a:defRPr/>
            </a:pPr>
            <a:r>
              <a:rPr lang="zh-CN" altLang="zh-CN" sz="500" b="1" dirty="0">
                <a:solidFill>
                  <a:schemeClr val="bg1">
                    <a:lumMod val="95000"/>
                  </a:schemeClr>
                </a:solidFill>
                <a:latin typeface="Arial" panose="020B0604020202020204" pitchFamily="34" charset="0"/>
                <a:sym typeface="+mn-ea"/>
              </a:rPr>
              <a:t>状元成才路</a:t>
            </a:r>
            <a:endParaRPr lang="zh-CN" altLang="zh-CN" sz="500" b="1" dirty="0">
              <a:solidFill>
                <a:schemeClr val="bg1">
                  <a:lumMod val="95000"/>
                </a:schemeClr>
              </a:solidFill>
              <a:latin typeface="Arial" panose="020B0604020202020204" pitchFamily="34" charset="0"/>
              <a:sym typeface="+mn-ea"/>
            </a:endParaRPr>
          </a:p>
        </p:txBody>
      </p:sp>
      <p:sp>
        <p:nvSpPr>
          <p:cNvPr id="42" name="文本框 37"/>
          <p:cNvSpPr txBox="1">
            <a:spLocks noChangeArrowheads="1"/>
          </p:cNvSpPr>
          <p:nvPr/>
        </p:nvSpPr>
        <p:spPr bwMode="auto">
          <a:xfrm rot="1029897">
            <a:off x="2486599" y="3699963"/>
            <a:ext cx="505267" cy="169277"/>
          </a:xfrm>
          <a:prstGeom prst="rect">
            <a:avLst/>
          </a:prstGeom>
          <a:noFill/>
          <a:ln>
            <a:noFill/>
          </a:ln>
        </p:spPr>
        <p:txBody>
          <a:bodyPr wrap="none">
            <a:spAutoFit/>
          </a:bodyPr>
          <a:lstStyle>
            <a:lvl1pPr eaLnBrk="0" hangingPunct="0">
              <a:defRPr>
                <a:solidFill>
                  <a:schemeClr val="tx1"/>
                </a:solidFill>
                <a:latin typeface="Calibri" panose="020F0502020204030204" charset="0"/>
                <a:ea typeface="宋体" panose="02010600030101010101" pitchFamily="2" charset="-122"/>
              </a:defRPr>
            </a:lvl1pPr>
            <a:lvl2pPr eaLnBrk="0" hangingPunct="0">
              <a:defRPr>
                <a:solidFill>
                  <a:schemeClr val="tx1"/>
                </a:solidFill>
                <a:latin typeface="Calibri" panose="020F0502020204030204" charset="0"/>
                <a:ea typeface="宋体" panose="02010600030101010101" pitchFamily="2" charset="-122"/>
              </a:defRPr>
            </a:lvl2pPr>
            <a:lvl3pPr eaLnBrk="0" hangingPunct="0">
              <a:defRPr>
                <a:solidFill>
                  <a:schemeClr val="tx1"/>
                </a:solidFill>
                <a:latin typeface="Calibri" panose="020F0502020204030204" charset="0"/>
                <a:ea typeface="宋体" panose="02010600030101010101" pitchFamily="2" charset="-122"/>
              </a:defRPr>
            </a:lvl3pPr>
            <a:lvl4pPr eaLnBrk="0" hangingPunct="0">
              <a:defRPr>
                <a:solidFill>
                  <a:schemeClr val="tx1"/>
                </a:solidFill>
                <a:latin typeface="Calibri" panose="020F0502020204030204" charset="0"/>
                <a:ea typeface="宋体" panose="02010600030101010101" pitchFamily="2" charset="-122"/>
              </a:defRPr>
            </a:lvl4pPr>
            <a:lvl5pPr eaLnBrk="0" hangingPunct="0">
              <a:defRPr>
                <a:solidFill>
                  <a:schemeClr val="tx1"/>
                </a:solidFill>
                <a:latin typeface="Calibri" panose="020F050202020403020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a:defRPr/>
            </a:pPr>
            <a:r>
              <a:rPr lang="zh-CN" altLang="zh-CN" sz="500" b="1" dirty="0">
                <a:solidFill>
                  <a:schemeClr val="bg1">
                    <a:lumMod val="95000"/>
                  </a:schemeClr>
                </a:solidFill>
                <a:latin typeface="Arial" panose="020B0604020202020204" pitchFamily="34" charset="0"/>
                <a:sym typeface="+mn-ea"/>
              </a:rPr>
              <a:t>状元成才路</a:t>
            </a:r>
            <a:endParaRPr lang="zh-CN" altLang="zh-CN" sz="500" b="1" dirty="0">
              <a:solidFill>
                <a:schemeClr val="bg1">
                  <a:lumMod val="95000"/>
                </a:schemeClr>
              </a:solidFill>
              <a:latin typeface="Arial" panose="020B0604020202020204" pitchFamily="34" charset="0"/>
              <a:sym typeface="+mn-ea"/>
            </a:endParaRPr>
          </a:p>
        </p:txBody>
      </p:sp>
      <p:sp>
        <p:nvSpPr>
          <p:cNvPr id="43" name="文本框 45"/>
          <p:cNvSpPr txBox="1">
            <a:spLocks noChangeArrowheads="1"/>
          </p:cNvSpPr>
          <p:nvPr/>
        </p:nvSpPr>
        <p:spPr bwMode="auto">
          <a:xfrm rot="20220000">
            <a:off x="3162874" y="4222779"/>
            <a:ext cx="505267" cy="169277"/>
          </a:xfrm>
          <a:prstGeom prst="rect">
            <a:avLst/>
          </a:prstGeom>
          <a:noFill/>
          <a:ln>
            <a:noFill/>
          </a:ln>
        </p:spPr>
        <p:txBody>
          <a:bodyPr wrap="none">
            <a:spAutoFit/>
          </a:bodyPr>
          <a:lstStyle>
            <a:lvl1pPr eaLnBrk="0" hangingPunct="0">
              <a:defRPr>
                <a:solidFill>
                  <a:schemeClr val="tx1"/>
                </a:solidFill>
                <a:latin typeface="Calibri" panose="020F0502020204030204" charset="0"/>
                <a:ea typeface="宋体" panose="02010600030101010101" pitchFamily="2" charset="-122"/>
              </a:defRPr>
            </a:lvl1pPr>
            <a:lvl2pPr eaLnBrk="0" hangingPunct="0">
              <a:defRPr>
                <a:solidFill>
                  <a:schemeClr val="tx1"/>
                </a:solidFill>
                <a:latin typeface="Calibri" panose="020F0502020204030204" charset="0"/>
                <a:ea typeface="宋体" panose="02010600030101010101" pitchFamily="2" charset="-122"/>
              </a:defRPr>
            </a:lvl2pPr>
            <a:lvl3pPr eaLnBrk="0" hangingPunct="0">
              <a:defRPr>
                <a:solidFill>
                  <a:schemeClr val="tx1"/>
                </a:solidFill>
                <a:latin typeface="Calibri" panose="020F0502020204030204" charset="0"/>
                <a:ea typeface="宋体" panose="02010600030101010101" pitchFamily="2" charset="-122"/>
              </a:defRPr>
            </a:lvl3pPr>
            <a:lvl4pPr eaLnBrk="0" hangingPunct="0">
              <a:defRPr>
                <a:solidFill>
                  <a:schemeClr val="tx1"/>
                </a:solidFill>
                <a:latin typeface="Calibri" panose="020F0502020204030204" charset="0"/>
                <a:ea typeface="宋体" panose="02010600030101010101" pitchFamily="2" charset="-122"/>
              </a:defRPr>
            </a:lvl4pPr>
            <a:lvl5pPr eaLnBrk="0" hangingPunct="0">
              <a:defRPr>
                <a:solidFill>
                  <a:schemeClr val="tx1"/>
                </a:solidFill>
                <a:latin typeface="Calibri" panose="020F050202020403020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a:defRPr/>
            </a:pPr>
            <a:r>
              <a:rPr lang="zh-CN" altLang="zh-CN" sz="500" b="1" dirty="0">
                <a:solidFill>
                  <a:schemeClr val="bg1">
                    <a:lumMod val="95000"/>
                  </a:schemeClr>
                </a:solidFill>
                <a:latin typeface="Arial" panose="020B0604020202020204" pitchFamily="34" charset="0"/>
                <a:sym typeface="+mn-ea"/>
              </a:rPr>
              <a:t>状元成才路</a:t>
            </a:r>
            <a:endParaRPr lang="zh-CN" altLang="zh-CN" sz="500" b="1" dirty="0">
              <a:solidFill>
                <a:schemeClr val="bg1">
                  <a:lumMod val="95000"/>
                </a:schemeClr>
              </a:solidFill>
              <a:latin typeface="Arial" panose="020B0604020202020204" pitchFamily="34" charset="0"/>
              <a:sym typeface="+mn-ea"/>
            </a:endParaRPr>
          </a:p>
        </p:txBody>
      </p:sp>
      <p:sp>
        <p:nvSpPr>
          <p:cNvPr id="44" name="文本框 46"/>
          <p:cNvSpPr txBox="1">
            <a:spLocks noChangeArrowheads="1"/>
          </p:cNvSpPr>
          <p:nvPr/>
        </p:nvSpPr>
        <p:spPr bwMode="auto">
          <a:xfrm rot="21429897">
            <a:off x="787974" y="2068012"/>
            <a:ext cx="505267" cy="169277"/>
          </a:xfrm>
          <a:prstGeom prst="rect">
            <a:avLst/>
          </a:prstGeom>
          <a:noFill/>
          <a:ln>
            <a:noFill/>
          </a:ln>
        </p:spPr>
        <p:txBody>
          <a:bodyPr wrap="none">
            <a:spAutoFit/>
          </a:bodyPr>
          <a:lstStyle>
            <a:lvl1pPr eaLnBrk="0" hangingPunct="0">
              <a:defRPr>
                <a:solidFill>
                  <a:schemeClr val="tx1"/>
                </a:solidFill>
                <a:latin typeface="Calibri" panose="020F0502020204030204" charset="0"/>
                <a:ea typeface="宋体" panose="02010600030101010101" pitchFamily="2" charset="-122"/>
              </a:defRPr>
            </a:lvl1pPr>
            <a:lvl2pPr eaLnBrk="0" hangingPunct="0">
              <a:defRPr>
                <a:solidFill>
                  <a:schemeClr val="tx1"/>
                </a:solidFill>
                <a:latin typeface="Calibri" panose="020F0502020204030204" charset="0"/>
                <a:ea typeface="宋体" panose="02010600030101010101" pitchFamily="2" charset="-122"/>
              </a:defRPr>
            </a:lvl2pPr>
            <a:lvl3pPr eaLnBrk="0" hangingPunct="0">
              <a:defRPr>
                <a:solidFill>
                  <a:schemeClr val="tx1"/>
                </a:solidFill>
                <a:latin typeface="Calibri" panose="020F0502020204030204" charset="0"/>
                <a:ea typeface="宋体" panose="02010600030101010101" pitchFamily="2" charset="-122"/>
              </a:defRPr>
            </a:lvl3pPr>
            <a:lvl4pPr eaLnBrk="0" hangingPunct="0">
              <a:defRPr>
                <a:solidFill>
                  <a:schemeClr val="tx1"/>
                </a:solidFill>
                <a:latin typeface="Calibri" panose="020F0502020204030204" charset="0"/>
                <a:ea typeface="宋体" panose="02010600030101010101" pitchFamily="2" charset="-122"/>
              </a:defRPr>
            </a:lvl4pPr>
            <a:lvl5pPr eaLnBrk="0" hangingPunct="0">
              <a:defRPr>
                <a:solidFill>
                  <a:schemeClr val="tx1"/>
                </a:solidFill>
                <a:latin typeface="Calibri" panose="020F050202020403020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a:defRPr/>
            </a:pPr>
            <a:r>
              <a:rPr lang="zh-CN" altLang="zh-CN" sz="500" b="1">
                <a:solidFill>
                  <a:schemeClr val="bg1">
                    <a:lumMod val="95000"/>
                  </a:schemeClr>
                </a:solidFill>
                <a:latin typeface="Arial" panose="020B0604020202020204" pitchFamily="34" charset="0"/>
                <a:sym typeface="+mn-ea"/>
              </a:rPr>
              <a:t>状元成才路</a:t>
            </a:r>
            <a:endParaRPr lang="zh-CN" altLang="zh-CN" sz="500" b="1">
              <a:solidFill>
                <a:schemeClr val="bg1">
                  <a:lumMod val="95000"/>
                </a:schemeClr>
              </a:solidFill>
              <a:latin typeface="Arial" panose="020B0604020202020204" pitchFamily="34" charset="0"/>
              <a:sym typeface="+mn-ea"/>
            </a:endParaRPr>
          </a:p>
        </p:txBody>
      </p:sp>
      <p:sp>
        <p:nvSpPr>
          <p:cNvPr id="45" name="文本框 47"/>
          <p:cNvSpPr txBox="1">
            <a:spLocks noChangeArrowheads="1"/>
          </p:cNvSpPr>
          <p:nvPr/>
        </p:nvSpPr>
        <p:spPr bwMode="auto">
          <a:xfrm rot="1029897">
            <a:off x="268860" y="4605896"/>
            <a:ext cx="505267" cy="169277"/>
          </a:xfrm>
          <a:prstGeom prst="rect">
            <a:avLst/>
          </a:prstGeom>
          <a:noFill/>
          <a:ln>
            <a:noFill/>
          </a:ln>
        </p:spPr>
        <p:txBody>
          <a:bodyPr wrap="none">
            <a:spAutoFit/>
          </a:bodyPr>
          <a:lstStyle>
            <a:lvl1pPr eaLnBrk="0" hangingPunct="0">
              <a:defRPr>
                <a:solidFill>
                  <a:schemeClr val="tx1"/>
                </a:solidFill>
                <a:latin typeface="Calibri" panose="020F0502020204030204" charset="0"/>
                <a:ea typeface="宋体" panose="02010600030101010101" pitchFamily="2" charset="-122"/>
              </a:defRPr>
            </a:lvl1pPr>
            <a:lvl2pPr eaLnBrk="0" hangingPunct="0">
              <a:defRPr>
                <a:solidFill>
                  <a:schemeClr val="tx1"/>
                </a:solidFill>
                <a:latin typeface="Calibri" panose="020F0502020204030204" charset="0"/>
                <a:ea typeface="宋体" panose="02010600030101010101" pitchFamily="2" charset="-122"/>
              </a:defRPr>
            </a:lvl2pPr>
            <a:lvl3pPr eaLnBrk="0" hangingPunct="0">
              <a:defRPr>
                <a:solidFill>
                  <a:schemeClr val="tx1"/>
                </a:solidFill>
                <a:latin typeface="Calibri" panose="020F0502020204030204" charset="0"/>
                <a:ea typeface="宋体" panose="02010600030101010101" pitchFamily="2" charset="-122"/>
              </a:defRPr>
            </a:lvl3pPr>
            <a:lvl4pPr eaLnBrk="0" hangingPunct="0">
              <a:defRPr>
                <a:solidFill>
                  <a:schemeClr val="tx1"/>
                </a:solidFill>
                <a:latin typeface="Calibri" panose="020F0502020204030204" charset="0"/>
                <a:ea typeface="宋体" panose="02010600030101010101" pitchFamily="2" charset="-122"/>
              </a:defRPr>
            </a:lvl4pPr>
            <a:lvl5pPr eaLnBrk="0" hangingPunct="0">
              <a:defRPr>
                <a:solidFill>
                  <a:schemeClr val="tx1"/>
                </a:solidFill>
                <a:latin typeface="Calibri" panose="020F050202020403020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a:defRPr/>
            </a:pPr>
            <a:r>
              <a:rPr lang="zh-CN" altLang="zh-CN" sz="500" b="1">
                <a:solidFill>
                  <a:schemeClr val="bg1">
                    <a:lumMod val="95000"/>
                  </a:schemeClr>
                </a:solidFill>
                <a:latin typeface="Arial" panose="020B0604020202020204" pitchFamily="34" charset="0"/>
                <a:sym typeface="+mn-ea"/>
              </a:rPr>
              <a:t>状元成才路</a:t>
            </a:r>
            <a:endParaRPr lang="zh-CN" altLang="zh-CN" sz="500" b="1">
              <a:solidFill>
                <a:schemeClr val="bg1">
                  <a:lumMod val="95000"/>
                </a:schemeClr>
              </a:solidFill>
              <a:latin typeface="Arial" panose="020B0604020202020204" pitchFamily="34" charset="0"/>
              <a:sym typeface="+mn-ea"/>
            </a:endParaRPr>
          </a:p>
        </p:txBody>
      </p:sp>
      <p:sp>
        <p:nvSpPr>
          <p:cNvPr id="46" name="文本框 49"/>
          <p:cNvSpPr txBox="1">
            <a:spLocks noChangeArrowheads="1"/>
          </p:cNvSpPr>
          <p:nvPr/>
        </p:nvSpPr>
        <p:spPr bwMode="auto">
          <a:xfrm rot="21429897">
            <a:off x="3010474" y="5143530"/>
            <a:ext cx="505267" cy="169277"/>
          </a:xfrm>
          <a:prstGeom prst="rect">
            <a:avLst/>
          </a:prstGeom>
          <a:noFill/>
          <a:ln>
            <a:noFill/>
          </a:ln>
        </p:spPr>
        <p:txBody>
          <a:bodyPr wrap="none">
            <a:spAutoFit/>
          </a:bodyPr>
          <a:lstStyle>
            <a:lvl1pPr eaLnBrk="0" hangingPunct="0">
              <a:defRPr>
                <a:solidFill>
                  <a:schemeClr val="tx1"/>
                </a:solidFill>
                <a:latin typeface="Calibri" panose="020F0502020204030204" charset="0"/>
                <a:ea typeface="宋体" panose="02010600030101010101" pitchFamily="2" charset="-122"/>
              </a:defRPr>
            </a:lvl1pPr>
            <a:lvl2pPr eaLnBrk="0" hangingPunct="0">
              <a:defRPr>
                <a:solidFill>
                  <a:schemeClr val="tx1"/>
                </a:solidFill>
                <a:latin typeface="Calibri" panose="020F0502020204030204" charset="0"/>
                <a:ea typeface="宋体" panose="02010600030101010101" pitchFamily="2" charset="-122"/>
              </a:defRPr>
            </a:lvl2pPr>
            <a:lvl3pPr eaLnBrk="0" hangingPunct="0">
              <a:defRPr>
                <a:solidFill>
                  <a:schemeClr val="tx1"/>
                </a:solidFill>
                <a:latin typeface="Calibri" panose="020F0502020204030204" charset="0"/>
                <a:ea typeface="宋体" panose="02010600030101010101" pitchFamily="2" charset="-122"/>
              </a:defRPr>
            </a:lvl3pPr>
            <a:lvl4pPr eaLnBrk="0" hangingPunct="0">
              <a:defRPr>
                <a:solidFill>
                  <a:schemeClr val="tx1"/>
                </a:solidFill>
                <a:latin typeface="Calibri" panose="020F0502020204030204" charset="0"/>
                <a:ea typeface="宋体" panose="02010600030101010101" pitchFamily="2" charset="-122"/>
              </a:defRPr>
            </a:lvl4pPr>
            <a:lvl5pPr eaLnBrk="0" hangingPunct="0">
              <a:defRPr>
                <a:solidFill>
                  <a:schemeClr val="tx1"/>
                </a:solidFill>
                <a:latin typeface="Calibri" panose="020F050202020403020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a:defRPr/>
            </a:pPr>
            <a:r>
              <a:rPr lang="zh-CN" altLang="zh-CN" sz="500" b="1" dirty="0">
                <a:solidFill>
                  <a:schemeClr val="bg1">
                    <a:lumMod val="95000"/>
                  </a:schemeClr>
                </a:solidFill>
                <a:latin typeface="Arial" panose="020B0604020202020204" pitchFamily="34" charset="0"/>
                <a:sym typeface="+mn-ea"/>
              </a:rPr>
              <a:t>状元成才路</a:t>
            </a:r>
            <a:endParaRPr lang="zh-CN" altLang="zh-CN" sz="500" b="1" dirty="0">
              <a:solidFill>
                <a:schemeClr val="bg1">
                  <a:lumMod val="95000"/>
                </a:schemeClr>
              </a:solidFill>
              <a:latin typeface="Arial" panose="020B0604020202020204" pitchFamily="34" charset="0"/>
              <a:sym typeface="+mn-ea"/>
            </a:endParaRPr>
          </a:p>
        </p:txBody>
      </p:sp>
      <p:sp>
        <p:nvSpPr>
          <p:cNvPr id="47" name="文本框 50"/>
          <p:cNvSpPr txBox="1">
            <a:spLocks noChangeArrowheads="1"/>
          </p:cNvSpPr>
          <p:nvPr/>
        </p:nvSpPr>
        <p:spPr bwMode="auto">
          <a:xfrm rot="21429897">
            <a:off x="4158235" y="4254530"/>
            <a:ext cx="505267" cy="169277"/>
          </a:xfrm>
          <a:prstGeom prst="rect">
            <a:avLst/>
          </a:prstGeom>
          <a:noFill/>
          <a:ln>
            <a:noFill/>
          </a:ln>
        </p:spPr>
        <p:txBody>
          <a:bodyPr wrap="none">
            <a:spAutoFit/>
          </a:bodyPr>
          <a:lstStyle>
            <a:lvl1pPr eaLnBrk="0" hangingPunct="0">
              <a:defRPr>
                <a:solidFill>
                  <a:schemeClr val="tx1"/>
                </a:solidFill>
                <a:latin typeface="Calibri" panose="020F0502020204030204" charset="0"/>
                <a:ea typeface="宋体" panose="02010600030101010101" pitchFamily="2" charset="-122"/>
              </a:defRPr>
            </a:lvl1pPr>
            <a:lvl2pPr eaLnBrk="0" hangingPunct="0">
              <a:defRPr>
                <a:solidFill>
                  <a:schemeClr val="tx1"/>
                </a:solidFill>
                <a:latin typeface="Calibri" panose="020F0502020204030204" charset="0"/>
                <a:ea typeface="宋体" panose="02010600030101010101" pitchFamily="2" charset="-122"/>
              </a:defRPr>
            </a:lvl2pPr>
            <a:lvl3pPr eaLnBrk="0" hangingPunct="0">
              <a:defRPr>
                <a:solidFill>
                  <a:schemeClr val="tx1"/>
                </a:solidFill>
                <a:latin typeface="Calibri" panose="020F0502020204030204" charset="0"/>
                <a:ea typeface="宋体" panose="02010600030101010101" pitchFamily="2" charset="-122"/>
              </a:defRPr>
            </a:lvl3pPr>
            <a:lvl4pPr eaLnBrk="0" hangingPunct="0">
              <a:defRPr>
                <a:solidFill>
                  <a:schemeClr val="tx1"/>
                </a:solidFill>
                <a:latin typeface="Calibri" panose="020F0502020204030204" charset="0"/>
                <a:ea typeface="宋体" panose="02010600030101010101" pitchFamily="2" charset="-122"/>
              </a:defRPr>
            </a:lvl4pPr>
            <a:lvl5pPr eaLnBrk="0" hangingPunct="0">
              <a:defRPr>
                <a:solidFill>
                  <a:schemeClr val="tx1"/>
                </a:solidFill>
                <a:latin typeface="Calibri" panose="020F050202020403020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a:defRPr/>
            </a:pPr>
            <a:r>
              <a:rPr lang="zh-CN" altLang="zh-CN" sz="500" b="1">
                <a:solidFill>
                  <a:schemeClr val="bg1">
                    <a:lumMod val="95000"/>
                  </a:schemeClr>
                </a:solidFill>
                <a:latin typeface="Arial" panose="020B0604020202020204" pitchFamily="34" charset="0"/>
                <a:sym typeface="+mn-ea"/>
              </a:rPr>
              <a:t>状元成才路</a:t>
            </a:r>
            <a:endParaRPr lang="zh-CN" altLang="zh-CN" sz="500" b="1">
              <a:solidFill>
                <a:schemeClr val="bg1">
                  <a:lumMod val="95000"/>
                </a:schemeClr>
              </a:solidFill>
              <a:latin typeface="Arial" panose="020B0604020202020204" pitchFamily="34" charset="0"/>
              <a:sym typeface="+mn-ea"/>
            </a:endParaRPr>
          </a:p>
        </p:txBody>
      </p:sp>
      <p:sp>
        <p:nvSpPr>
          <p:cNvPr id="48" name="文本框 51"/>
          <p:cNvSpPr txBox="1">
            <a:spLocks noChangeArrowheads="1"/>
          </p:cNvSpPr>
          <p:nvPr/>
        </p:nvSpPr>
        <p:spPr bwMode="auto">
          <a:xfrm rot="21429897">
            <a:off x="4324924" y="5266296"/>
            <a:ext cx="505267" cy="169277"/>
          </a:xfrm>
          <a:prstGeom prst="rect">
            <a:avLst/>
          </a:prstGeom>
          <a:noFill/>
          <a:ln>
            <a:noFill/>
          </a:ln>
        </p:spPr>
        <p:txBody>
          <a:bodyPr wrap="none">
            <a:spAutoFit/>
          </a:bodyPr>
          <a:lstStyle>
            <a:lvl1pPr eaLnBrk="0" hangingPunct="0">
              <a:defRPr>
                <a:solidFill>
                  <a:schemeClr val="tx1"/>
                </a:solidFill>
                <a:latin typeface="Calibri" panose="020F0502020204030204" charset="0"/>
                <a:ea typeface="宋体" panose="02010600030101010101" pitchFamily="2" charset="-122"/>
              </a:defRPr>
            </a:lvl1pPr>
            <a:lvl2pPr eaLnBrk="0" hangingPunct="0">
              <a:defRPr>
                <a:solidFill>
                  <a:schemeClr val="tx1"/>
                </a:solidFill>
                <a:latin typeface="Calibri" panose="020F0502020204030204" charset="0"/>
                <a:ea typeface="宋体" panose="02010600030101010101" pitchFamily="2" charset="-122"/>
              </a:defRPr>
            </a:lvl2pPr>
            <a:lvl3pPr eaLnBrk="0" hangingPunct="0">
              <a:defRPr>
                <a:solidFill>
                  <a:schemeClr val="tx1"/>
                </a:solidFill>
                <a:latin typeface="Calibri" panose="020F0502020204030204" charset="0"/>
                <a:ea typeface="宋体" panose="02010600030101010101" pitchFamily="2" charset="-122"/>
              </a:defRPr>
            </a:lvl3pPr>
            <a:lvl4pPr eaLnBrk="0" hangingPunct="0">
              <a:defRPr>
                <a:solidFill>
                  <a:schemeClr val="tx1"/>
                </a:solidFill>
                <a:latin typeface="Calibri" panose="020F0502020204030204" charset="0"/>
                <a:ea typeface="宋体" panose="02010600030101010101" pitchFamily="2" charset="-122"/>
              </a:defRPr>
            </a:lvl4pPr>
            <a:lvl5pPr eaLnBrk="0" hangingPunct="0">
              <a:defRPr>
                <a:solidFill>
                  <a:schemeClr val="tx1"/>
                </a:solidFill>
                <a:latin typeface="Calibri" panose="020F050202020403020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a:defRPr/>
            </a:pPr>
            <a:r>
              <a:rPr lang="zh-CN" altLang="zh-CN" sz="500" b="1">
                <a:solidFill>
                  <a:schemeClr val="bg1">
                    <a:lumMod val="95000"/>
                  </a:schemeClr>
                </a:solidFill>
                <a:latin typeface="Arial" panose="020B0604020202020204" pitchFamily="34" charset="0"/>
                <a:sym typeface="+mn-ea"/>
              </a:rPr>
              <a:t>状元成才路</a:t>
            </a:r>
            <a:endParaRPr lang="zh-CN" altLang="zh-CN" sz="500" b="1">
              <a:solidFill>
                <a:schemeClr val="bg1">
                  <a:lumMod val="95000"/>
                </a:schemeClr>
              </a:solidFill>
              <a:latin typeface="Arial" panose="020B0604020202020204" pitchFamily="34" charset="0"/>
              <a:sym typeface="+mn-ea"/>
            </a:endParaRPr>
          </a:p>
        </p:txBody>
      </p:sp>
      <p:sp>
        <p:nvSpPr>
          <p:cNvPr id="49" name="文本框 32"/>
          <p:cNvSpPr txBox="1">
            <a:spLocks noChangeArrowheads="1"/>
          </p:cNvSpPr>
          <p:nvPr/>
        </p:nvSpPr>
        <p:spPr bwMode="auto">
          <a:xfrm rot="16529158">
            <a:off x="323629" y="2750638"/>
            <a:ext cx="505267" cy="169277"/>
          </a:xfrm>
          <a:prstGeom prst="rect">
            <a:avLst/>
          </a:prstGeom>
          <a:noFill/>
          <a:ln>
            <a:noFill/>
          </a:ln>
        </p:spPr>
        <p:txBody>
          <a:bodyPr wrap="none">
            <a:spAutoFit/>
          </a:bodyPr>
          <a:lstStyle>
            <a:lvl1pPr eaLnBrk="0" hangingPunct="0">
              <a:defRPr>
                <a:solidFill>
                  <a:schemeClr val="tx1"/>
                </a:solidFill>
                <a:latin typeface="Calibri" panose="020F0502020204030204" charset="0"/>
                <a:ea typeface="宋体" panose="02010600030101010101" pitchFamily="2" charset="-122"/>
              </a:defRPr>
            </a:lvl1pPr>
            <a:lvl2pPr eaLnBrk="0" hangingPunct="0">
              <a:defRPr>
                <a:solidFill>
                  <a:schemeClr val="tx1"/>
                </a:solidFill>
                <a:latin typeface="Calibri" panose="020F0502020204030204" charset="0"/>
                <a:ea typeface="宋体" panose="02010600030101010101" pitchFamily="2" charset="-122"/>
              </a:defRPr>
            </a:lvl2pPr>
            <a:lvl3pPr eaLnBrk="0" hangingPunct="0">
              <a:defRPr>
                <a:solidFill>
                  <a:schemeClr val="tx1"/>
                </a:solidFill>
                <a:latin typeface="Calibri" panose="020F0502020204030204" charset="0"/>
                <a:ea typeface="宋体" panose="02010600030101010101" pitchFamily="2" charset="-122"/>
              </a:defRPr>
            </a:lvl3pPr>
            <a:lvl4pPr eaLnBrk="0" hangingPunct="0">
              <a:defRPr>
                <a:solidFill>
                  <a:schemeClr val="tx1"/>
                </a:solidFill>
                <a:latin typeface="Calibri" panose="020F0502020204030204" charset="0"/>
                <a:ea typeface="宋体" panose="02010600030101010101" pitchFamily="2" charset="-122"/>
              </a:defRPr>
            </a:lvl4pPr>
            <a:lvl5pPr eaLnBrk="0" hangingPunct="0">
              <a:defRPr>
                <a:solidFill>
                  <a:schemeClr val="tx1"/>
                </a:solidFill>
                <a:latin typeface="Calibri" panose="020F050202020403020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a:defRPr/>
            </a:pPr>
            <a:r>
              <a:rPr lang="zh-CN" altLang="zh-CN" sz="500" b="1">
                <a:solidFill>
                  <a:schemeClr val="bg1">
                    <a:lumMod val="95000"/>
                  </a:schemeClr>
                </a:solidFill>
                <a:latin typeface="Arial" panose="020B0604020202020204" pitchFamily="34" charset="0"/>
                <a:sym typeface="+mn-ea"/>
              </a:rPr>
              <a:t>状元成才路</a:t>
            </a:r>
            <a:endParaRPr lang="zh-CN" altLang="zh-CN" sz="500" b="1">
              <a:solidFill>
                <a:schemeClr val="bg1">
                  <a:lumMod val="95000"/>
                </a:schemeClr>
              </a:solidFill>
              <a:latin typeface="Arial" panose="020B0604020202020204" pitchFamily="34" charset="0"/>
              <a:sym typeface="+mn-ea"/>
            </a:endParaRPr>
          </a:p>
        </p:txBody>
      </p:sp>
      <p:sp>
        <p:nvSpPr>
          <p:cNvPr id="50" name="文本框 34"/>
          <p:cNvSpPr txBox="1">
            <a:spLocks noChangeArrowheads="1"/>
          </p:cNvSpPr>
          <p:nvPr/>
        </p:nvSpPr>
        <p:spPr bwMode="auto">
          <a:xfrm rot="4149897">
            <a:off x="1338043" y="2906212"/>
            <a:ext cx="505267" cy="169277"/>
          </a:xfrm>
          <a:prstGeom prst="rect">
            <a:avLst/>
          </a:prstGeom>
          <a:noFill/>
          <a:ln>
            <a:noFill/>
          </a:ln>
        </p:spPr>
        <p:txBody>
          <a:bodyPr wrap="none">
            <a:spAutoFit/>
          </a:bodyPr>
          <a:lstStyle>
            <a:lvl1pPr eaLnBrk="0" hangingPunct="0">
              <a:defRPr>
                <a:solidFill>
                  <a:schemeClr val="tx1"/>
                </a:solidFill>
                <a:latin typeface="Calibri" panose="020F0502020204030204" charset="0"/>
                <a:ea typeface="宋体" panose="02010600030101010101" pitchFamily="2" charset="-122"/>
              </a:defRPr>
            </a:lvl1pPr>
            <a:lvl2pPr eaLnBrk="0" hangingPunct="0">
              <a:defRPr>
                <a:solidFill>
                  <a:schemeClr val="tx1"/>
                </a:solidFill>
                <a:latin typeface="Calibri" panose="020F0502020204030204" charset="0"/>
                <a:ea typeface="宋体" panose="02010600030101010101" pitchFamily="2" charset="-122"/>
              </a:defRPr>
            </a:lvl2pPr>
            <a:lvl3pPr eaLnBrk="0" hangingPunct="0">
              <a:defRPr>
                <a:solidFill>
                  <a:schemeClr val="tx1"/>
                </a:solidFill>
                <a:latin typeface="Calibri" panose="020F0502020204030204" charset="0"/>
                <a:ea typeface="宋体" panose="02010600030101010101" pitchFamily="2" charset="-122"/>
              </a:defRPr>
            </a:lvl3pPr>
            <a:lvl4pPr eaLnBrk="0" hangingPunct="0">
              <a:defRPr>
                <a:solidFill>
                  <a:schemeClr val="tx1"/>
                </a:solidFill>
                <a:latin typeface="Calibri" panose="020F0502020204030204" charset="0"/>
                <a:ea typeface="宋体" panose="02010600030101010101" pitchFamily="2" charset="-122"/>
              </a:defRPr>
            </a:lvl4pPr>
            <a:lvl5pPr eaLnBrk="0" hangingPunct="0">
              <a:defRPr>
                <a:solidFill>
                  <a:schemeClr val="tx1"/>
                </a:solidFill>
                <a:latin typeface="Calibri" panose="020F050202020403020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a:defRPr/>
            </a:pPr>
            <a:r>
              <a:rPr lang="zh-CN" altLang="zh-CN" sz="500" b="1">
                <a:solidFill>
                  <a:schemeClr val="bg1">
                    <a:lumMod val="95000"/>
                  </a:schemeClr>
                </a:solidFill>
                <a:latin typeface="Arial" panose="020B0604020202020204" pitchFamily="34" charset="0"/>
                <a:sym typeface="+mn-ea"/>
              </a:rPr>
              <a:t>状元成才路</a:t>
            </a:r>
            <a:endParaRPr lang="zh-CN" altLang="zh-CN" sz="500" b="1">
              <a:solidFill>
                <a:schemeClr val="bg1">
                  <a:lumMod val="95000"/>
                </a:schemeClr>
              </a:solidFill>
              <a:latin typeface="Arial" panose="020B0604020202020204" pitchFamily="34" charset="0"/>
              <a:sym typeface="+mn-ea"/>
            </a:endParaRPr>
          </a:p>
        </p:txBody>
      </p:sp>
      <p:sp>
        <p:nvSpPr>
          <p:cNvPr id="51" name="文本框 36"/>
          <p:cNvSpPr txBox="1">
            <a:spLocks noChangeArrowheads="1"/>
          </p:cNvSpPr>
          <p:nvPr/>
        </p:nvSpPr>
        <p:spPr bwMode="auto">
          <a:xfrm rot="21429897">
            <a:off x="322835" y="1809779"/>
            <a:ext cx="505267" cy="169277"/>
          </a:xfrm>
          <a:prstGeom prst="rect">
            <a:avLst/>
          </a:prstGeom>
          <a:noFill/>
          <a:ln>
            <a:noFill/>
          </a:ln>
        </p:spPr>
        <p:txBody>
          <a:bodyPr wrap="none">
            <a:spAutoFit/>
          </a:bodyPr>
          <a:lstStyle>
            <a:lvl1pPr eaLnBrk="0" hangingPunct="0">
              <a:defRPr>
                <a:solidFill>
                  <a:schemeClr val="tx1"/>
                </a:solidFill>
                <a:latin typeface="Calibri" panose="020F0502020204030204" charset="0"/>
                <a:ea typeface="宋体" panose="02010600030101010101" pitchFamily="2" charset="-122"/>
              </a:defRPr>
            </a:lvl1pPr>
            <a:lvl2pPr eaLnBrk="0" hangingPunct="0">
              <a:defRPr>
                <a:solidFill>
                  <a:schemeClr val="tx1"/>
                </a:solidFill>
                <a:latin typeface="Calibri" panose="020F0502020204030204" charset="0"/>
                <a:ea typeface="宋体" panose="02010600030101010101" pitchFamily="2" charset="-122"/>
              </a:defRPr>
            </a:lvl2pPr>
            <a:lvl3pPr eaLnBrk="0" hangingPunct="0">
              <a:defRPr>
                <a:solidFill>
                  <a:schemeClr val="tx1"/>
                </a:solidFill>
                <a:latin typeface="Calibri" panose="020F0502020204030204" charset="0"/>
                <a:ea typeface="宋体" panose="02010600030101010101" pitchFamily="2" charset="-122"/>
              </a:defRPr>
            </a:lvl3pPr>
            <a:lvl4pPr eaLnBrk="0" hangingPunct="0">
              <a:defRPr>
                <a:solidFill>
                  <a:schemeClr val="tx1"/>
                </a:solidFill>
                <a:latin typeface="Calibri" panose="020F0502020204030204" charset="0"/>
                <a:ea typeface="宋体" panose="02010600030101010101" pitchFamily="2" charset="-122"/>
              </a:defRPr>
            </a:lvl4pPr>
            <a:lvl5pPr eaLnBrk="0" hangingPunct="0">
              <a:defRPr>
                <a:solidFill>
                  <a:schemeClr val="tx1"/>
                </a:solidFill>
                <a:latin typeface="Calibri" panose="020F050202020403020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a:defRPr/>
            </a:pPr>
            <a:r>
              <a:rPr lang="zh-CN" altLang="zh-CN" sz="500" b="1" dirty="0">
                <a:solidFill>
                  <a:schemeClr val="bg1">
                    <a:lumMod val="95000"/>
                  </a:schemeClr>
                </a:solidFill>
                <a:latin typeface="Arial" panose="020B0604020202020204" pitchFamily="34" charset="0"/>
                <a:sym typeface="+mn-ea"/>
              </a:rPr>
              <a:t>状元成才路</a:t>
            </a:r>
            <a:endParaRPr lang="zh-CN" altLang="zh-CN" sz="500" b="1" dirty="0">
              <a:solidFill>
                <a:schemeClr val="bg1">
                  <a:lumMod val="95000"/>
                </a:schemeClr>
              </a:solidFill>
              <a:latin typeface="Arial" panose="020B0604020202020204" pitchFamily="34" charset="0"/>
              <a:sym typeface="+mn-ea"/>
            </a:endParaRPr>
          </a:p>
        </p:txBody>
      </p:sp>
      <p:sp>
        <p:nvSpPr>
          <p:cNvPr id="52" name="文本框 37"/>
          <p:cNvSpPr txBox="1">
            <a:spLocks noChangeArrowheads="1"/>
          </p:cNvSpPr>
          <p:nvPr/>
        </p:nvSpPr>
        <p:spPr bwMode="auto">
          <a:xfrm rot="1029897">
            <a:off x="1338835" y="2273330"/>
            <a:ext cx="505267" cy="169277"/>
          </a:xfrm>
          <a:prstGeom prst="rect">
            <a:avLst/>
          </a:prstGeom>
          <a:noFill/>
          <a:ln>
            <a:noFill/>
          </a:ln>
        </p:spPr>
        <p:txBody>
          <a:bodyPr wrap="none">
            <a:spAutoFit/>
          </a:bodyPr>
          <a:lstStyle>
            <a:lvl1pPr eaLnBrk="0" hangingPunct="0">
              <a:defRPr>
                <a:solidFill>
                  <a:schemeClr val="tx1"/>
                </a:solidFill>
                <a:latin typeface="Calibri" panose="020F0502020204030204" charset="0"/>
                <a:ea typeface="宋体" panose="02010600030101010101" pitchFamily="2" charset="-122"/>
              </a:defRPr>
            </a:lvl1pPr>
            <a:lvl2pPr eaLnBrk="0" hangingPunct="0">
              <a:defRPr>
                <a:solidFill>
                  <a:schemeClr val="tx1"/>
                </a:solidFill>
                <a:latin typeface="Calibri" panose="020F0502020204030204" charset="0"/>
                <a:ea typeface="宋体" panose="02010600030101010101" pitchFamily="2" charset="-122"/>
              </a:defRPr>
            </a:lvl2pPr>
            <a:lvl3pPr eaLnBrk="0" hangingPunct="0">
              <a:defRPr>
                <a:solidFill>
                  <a:schemeClr val="tx1"/>
                </a:solidFill>
                <a:latin typeface="Calibri" panose="020F0502020204030204" charset="0"/>
                <a:ea typeface="宋体" panose="02010600030101010101" pitchFamily="2" charset="-122"/>
              </a:defRPr>
            </a:lvl3pPr>
            <a:lvl4pPr eaLnBrk="0" hangingPunct="0">
              <a:defRPr>
                <a:solidFill>
                  <a:schemeClr val="tx1"/>
                </a:solidFill>
                <a:latin typeface="Calibri" panose="020F0502020204030204" charset="0"/>
                <a:ea typeface="宋体" panose="02010600030101010101" pitchFamily="2" charset="-122"/>
              </a:defRPr>
            </a:lvl4pPr>
            <a:lvl5pPr eaLnBrk="0" hangingPunct="0">
              <a:defRPr>
                <a:solidFill>
                  <a:schemeClr val="tx1"/>
                </a:solidFill>
                <a:latin typeface="Calibri" panose="020F050202020403020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a:defRPr/>
            </a:pPr>
            <a:r>
              <a:rPr lang="zh-CN" altLang="zh-CN" sz="500" b="1" dirty="0">
                <a:solidFill>
                  <a:schemeClr val="bg1">
                    <a:lumMod val="95000"/>
                  </a:schemeClr>
                </a:solidFill>
                <a:latin typeface="Arial" panose="020B0604020202020204" pitchFamily="34" charset="0"/>
                <a:sym typeface="+mn-ea"/>
              </a:rPr>
              <a:t>状元成才路</a:t>
            </a:r>
            <a:endParaRPr lang="zh-CN" altLang="zh-CN" sz="500" b="1" dirty="0">
              <a:solidFill>
                <a:schemeClr val="bg1">
                  <a:lumMod val="95000"/>
                </a:schemeClr>
              </a:solidFill>
              <a:latin typeface="Arial" panose="020B0604020202020204" pitchFamily="34" charset="0"/>
              <a:sym typeface="+mn-ea"/>
            </a:endParaRPr>
          </a:p>
        </p:txBody>
      </p:sp>
      <p:sp>
        <p:nvSpPr>
          <p:cNvPr id="53" name="文本框 45"/>
          <p:cNvSpPr txBox="1">
            <a:spLocks noChangeArrowheads="1"/>
          </p:cNvSpPr>
          <p:nvPr/>
        </p:nvSpPr>
        <p:spPr bwMode="auto">
          <a:xfrm rot="20220000">
            <a:off x="2118299" y="1555779"/>
            <a:ext cx="505267" cy="169277"/>
          </a:xfrm>
          <a:prstGeom prst="rect">
            <a:avLst/>
          </a:prstGeom>
          <a:noFill/>
          <a:ln>
            <a:noFill/>
          </a:ln>
        </p:spPr>
        <p:txBody>
          <a:bodyPr wrap="none">
            <a:spAutoFit/>
          </a:bodyPr>
          <a:lstStyle>
            <a:lvl1pPr eaLnBrk="0" hangingPunct="0">
              <a:defRPr>
                <a:solidFill>
                  <a:schemeClr val="tx1"/>
                </a:solidFill>
                <a:latin typeface="Calibri" panose="020F0502020204030204" charset="0"/>
                <a:ea typeface="宋体" panose="02010600030101010101" pitchFamily="2" charset="-122"/>
              </a:defRPr>
            </a:lvl1pPr>
            <a:lvl2pPr eaLnBrk="0" hangingPunct="0">
              <a:defRPr>
                <a:solidFill>
                  <a:schemeClr val="tx1"/>
                </a:solidFill>
                <a:latin typeface="Calibri" panose="020F0502020204030204" charset="0"/>
                <a:ea typeface="宋体" panose="02010600030101010101" pitchFamily="2" charset="-122"/>
              </a:defRPr>
            </a:lvl2pPr>
            <a:lvl3pPr eaLnBrk="0" hangingPunct="0">
              <a:defRPr>
                <a:solidFill>
                  <a:schemeClr val="tx1"/>
                </a:solidFill>
                <a:latin typeface="Calibri" panose="020F0502020204030204" charset="0"/>
                <a:ea typeface="宋体" panose="02010600030101010101" pitchFamily="2" charset="-122"/>
              </a:defRPr>
            </a:lvl3pPr>
            <a:lvl4pPr eaLnBrk="0" hangingPunct="0">
              <a:defRPr>
                <a:solidFill>
                  <a:schemeClr val="tx1"/>
                </a:solidFill>
                <a:latin typeface="Calibri" panose="020F0502020204030204" charset="0"/>
                <a:ea typeface="宋体" panose="02010600030101010101" pitchFamily="2" charset="-122"/>
              </a:defRPr>
            </a:lvl4pPr>
            <a:lvl5pPr eaLnBrk="0" hangingPunct="0">
              <a:defRPr>
                <a:solidFill>
                  <a:schemeClr val="tx1"/>
                </a:solidFill>
                <a:latin typeface="Calibri" panose="020F050202020403020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a:defRPr/>
            </a:pPr>
            <a:r>
              <a:rPr lang="zh-CN" altLang="zh-CN" sz="500" b="1">
                <a:solidFill>
                  <a:schemeClr val="bg1">
                    <a:lumMod val="95000"/>
                  </a:schemeClr>
                </a:solidFill>
                <a:latin typeface="Arial" panose="020B0604020202020204" pitchFamily="34" charset="0"/>
                <a:sym typeface="+mn-ea"/>
              </a:rPr>
              <a:t>状元成才路</a:t>
            </a:r>
            <a:endParaRPr lang="zh-CN" altLang="zh-CN" sz="500" b="1">
              <a:solidFill>
                <a:schemeClr val="bg1">
                  <a:lumMod val="95000"/>
                </a:schemeClr>
              </a:solidFill>
              <a:latin typeface="Arial" panose="020B0604020202020204" pitchFamily="34" charset="0"/>
              <a:sym typeface="+mn-ea"/>
            </a:endParaRPr>
          </a:p>
        </p:txBody>
      </p:sp>
      <p:sp>
        <p:nvSpPr>
          <p:cNvPr id="54" name="文本框 46"/>
          <p:cNvSpPr txBox="1">
            <a:spLocks noChangeArrowheads="1"/>
          </p:cNvSpPr>
          <p:nvPr/>
        </p:nvSpPr>
        <p:spPr bwMode="auto">
          <a:xfrm rot="20220000">
            <a:off x="2688210" y="1782263"/>
            <a:ext cx="505267" cy="169277"/>
          </a:xfrm>
          <a:prstGeom prst="rect">
            <a:avLst/>
          </a:prstGeom>
          <a:noFill/>
          <a:ln>
            <a:noFill/>
          </a:ln>
        </p:spPr>
        <p:txBody>
          <a:bodyPr wrap="none">
            <a:spAutoFit/>
          </a:bodyPr>
          <a:lstStyle>
            <a:lvl1pPr eaLnBrk="0" hangingPunct="0">
              <a:defRPr>
                <a:solidFill>
                  <a:schemeClr val="tx1"/>
                </a:solidFill>
                <a:latin typeface="Calibri" panose="020F0502020204030204" charset="0"/>
                <a:ea typeface="宋体" panose="02010600030101010101" pitchFamily="2" charset="-122"/>
              </a:defRPr>
            </a:lvl1pPr>
            <a:lvl2pPr eaLnBrk="0" hangingPunct="0">
              <a:defRPr>
                <a:solidFill>
                  <a:schemeClr val="tx1"/>
                </a:solidFill>
                <a:latin typeface="Calibri" panose="020F0502020204030204" charset="0"/>
                <a:ea typeface="宋体" panose="02010600030101010101" pitchFamily="2" charset="-122"/>
              </a:defRPr>
            </a:lvl2pPr>
            <a:lvl3pPr eaLnBrk="0" hangingPunct="0">
              <a:defRPr>
                <a:solidFill>
                  <a:schemeClr val="tx1"/>
                </a:solidFill>
                <a:latin typeface="Calibri" panose="020F0502020204030204" charset="0"/>
                <a:ea typeface="宋体" panose="02010600030101010101" pitchFamily="2" charset="-122"/>
              </a:defRPr>
            </a:lvl3pPr>
            <a:lvl4pPr eaLnBrk="0" hangingPunct="0">
              <a:defRPr>
                <a:solidFill>
                  <a:schemeClr val="tx1"/>
                </a:solidFill>
                <a:latin typeface="Calibri" panose="020F0502020204030204" charset="0"/>
                <a:ea typeface="宋体" panose="02010600030101010101" pitchFamily="2" charset="-122"/>
              </a:defRPr>
            </a:lvl4pPr>
            <a:lvl5pPr eaLnBrk="0" hangingPunct="0">
              <a:defRPr>
                <a:solidFill>
                  <a:schemeClr val="tx1"/>
                </a:solidFill>
                <a:latin typeface="Calibri" panose="020F050202020403020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a:defRPr/>
            </a:pPr>
            <a:r>
              <a:rPr lang="zh-CN" altLang="zh-CN" sz="500" b="1">
                <a:solidFill>
                  <a:schemeClr val="bg1">
                    <a:lumMod val="95000"/>
                  </a:schemeClr>
                </a:solidFill>
                <a:latin typeface="Arial" panose="020B0604020202020204" pitchFamily="34" charset="0"/>
                <a:sym typeface="+mn-ea"/>
              </a:rPr>
              <a:t>状元成才路</a:t>
            </a:r>
            <a:endParaRPr lang="zh-CN" altLang="zh-CN" sz="500" b="1">
              <a:solidFill>
                <a:schemeClr val="bg1">
                  <a:lumMod val="95000"/>
                </a:schemeClr>
              </a:solidFill>
              <a:latin typeface="Arial" panose="020B0604020202020204" pitchFamily="34" charset="0"/>
              <a:sym typeface="+mn-ea"/>
            </a:endParaRPr>
          </a:p>
        </p:txBody>
      </p:sp>
      <p:sp>
        <p:nvSpPr>
          <p:cNvPr id="55" name="文本框 47"/>
          <p:cNvSpPr txBox="1">
            <a:spLocks noChangeArrowheads="1"/>
          </p:cNvSpPr>
          <p:nvPr/>
        </p:nvSpPr>
        <p:spPr bwMode="auto">
          <a:xfrm rot="21420000">
            <a:off x="2416749" y="2533679"/>
            <a:ext cx="505267" cy="169277"/>
          </a:xfrm>
          <a:prstGeom prst="rect">
            <a:avLst/>
          </a:prstGeom>
          <a:noFill/>
          <a:ln>
            <a:noFill/>
          </a:ln>
        </p:spPr>
        <p:txBody>
          <a:bodyPr wrap="none">
            <a:spAutoFit/>
          </a:bodyPr>
          <a:lstStyle>
            <a:lvl1pPr eaLnBrk="0" hangingPunct="0">
              <a:defRPr>
                <a:solidFill>
                  <a:schemeClr val="tx1"/>
                </a:solidFill>
                <a:latin typeface="Calibri" panose="020F0502020204030204" charset="0"/>
                <a:ea typeface="宋体" panose="02010600030101010101" pitchFamily="2" charset="-122"/>
              </a:defRPr>
            </a:lvl1pPr>
            <a:lvl2pPr eaLnBrk="0" hangingPunct="0">
              <a:defRPr>
                <a:solidFill>
                  <a:schemeClr val="tx1"/>
                </a:solidFill>
                <a:latin typeface="Calibri" panose="020F0502020204030204" charset="0"/>
                <a:ea typeface="宋体" panose="02010600030101010101" pitchFamily="2" charset="-122"/>
              </a:defRPr>
            </a:lvl2pPr>
            <a:lvl3pPr eaLnBrk="0" hangingPunct="0">
              <a:defRPr>
                <a:solidFill>
                  <a:schemeClr val="tx1"/>
                </a:solidFill>
                <a:latin typeface="Calibri" panose="020F0502020204030204" charset="0"/>
                <a:ea typeface="宋体" panose="02010600030101010101" pitchFamily="2" charset="-122"/>
              </a:defRPr>
            </a:lvl3pPr>
            <a:lvl4pPr eaLnBrk="0" hangingPunct="0">
              <a:defRPr>
                <a:solidFill>
                  <a:schemeClr val="tx1"/>
                </a:solidFill>
                <a:latin typeface="Calibri" panose="020F0502020204030204" charset="0"/>
                <a:ea typeface="宋体" panose="02010600030101010101" pitchFamily="2" charset="-122"/>
              </a:defRPr>
            </a:lvl4pPr>
            <a:lvl5pPr eaLnBrk="0" hangingPunct="0">
              <a:defRPr>
                <a:solidFill>
                  <a:schemeClr val="tx1"/>
                </a:solidFill>
                <a:latin typeface="Calibri" panose="020F050202020403020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a:defRPr/>
            </a:pPr>
            <a:r>
              <a:rPr lang="zh-CN" altLang="zh-CN" sz="500" b="1" dirty="0">
                <a:solidFill>
                  <a:schemeClr val="bg1">
                    <a:lumMod val="95000"/>
                  </a:schemeClr>
                </a:solidFill>
                <a:latin typeface="Arial" panose="020B0604020202020204" pitchFamily="34" charset="0"/>
                <a:sym typeface="+mn-ea"/>
              </a:rPr>
              <a:t>状元成才路</a:t>
            </a:r>
            <a:endParaRPr lang="zh-CN" altLang="zh-CN" sz="500" b="1" dirty="0">
              <a:solidFill>
                <a:schemeClr val="bg1">
                  <a:lumMod val="95000"/>
                </a:schemeClr>
              </a:solidFill>
              <a:latin typeface="Arial" panose="020B0604020202020204" pitchFamily="34" charset="0"/>
              <a:sym typeface="+mn-ea"/>
            </a:endParaRPr>
          </a:p>
        </p:txBody>
      </p:sp>
      <p:sp>
        <p:nvSpPr>
          <p:cNvPr id="56" name="文本框 49"/>
          <p:cNvSpPr txBox="1">
            <a:spLocks noChangeArrowheads="1"/>
          </p:cNvSpPr>
          <p:nvPr/>
        </p:nvSpPr>
        <p:spPr bwMode="auto">
          <a:xfrm rot="20220000">
            <a:off x="3277174" y="2078596"/>
            <a:ext cx="505267" cy="169277"/>
          </a:xfrm>
          <a:prstGeom prst="rect">
            <a:avLst/>
          </a:prstGeom>
          <a:noFill/>
          <a:ln>
            <a:noFill/>
          </a:ln>
        </p:spPr>
        <p:txBody>
          <a:bodyPr wrap="none">
            <a:spAutoFit/>
          </a:bodyPr>
          <a:lstStyle>
            <a:lvl1pPr eaLnBrk="0" hangingPunct="0">
              <a:defRPr>
                <a:solidFill>
                  <a:schemeClr val="tx1"/>
                </a:solidFill>
                <a:latin typeface="Calibri" panose="020F0502020204030204" charset="0"/>
                <a:ea typeface="宋体" panose="02010600030101010101" pitchFamily="2" charset="-122"/>
              </a:defRPr>
            </a:lvl1pPr>
            <a:lvl2pPr eaLnBrk="0" hangingPunct="0">
              <a:defRPr>
                <a:solidFill>
                  <a:schemeClr val="tx1"/>
                </a:solidFill>
                <a:latin typeface="Calibri" panose="020F0502020204030204" charset="0"/>
                <a:ea typeface="宋体" panose="02010600030101010101" pitchFamily="2" charset="-122"/>
              </a:defRPr>
            </a:lvl2pPr>
            <a:lvl3pPr eaLnBrk="0" hangingPunct="0">
              <a:defRPr>
                <a:solidFill>
                  <a:schemeClr val="tx1"/>
                </a:solidFill>
                <a:latin typeface="Calibri" panose="020F0502020204030204" charset="0"/>
                <a:ea typeface="宋体" panose="02010600030101010101" pitchFamily="2" charset="-122"/>
              </a:defRPr>
            </a:lvl3pPr>
            <a:lvl4pPr eaLnBrk="0" hangingPunct="0">
              <a:defRPr>
                <a:solidFill>
                  <a:schemeClr val="tx1"/>
                </a:solidFill>
                <a:latin typeface="Calibri" panose="020F0502020204030204" charset="0"/>
                <a:ea typeface="宋体" panose="02010600030101010101" pitchFamily="2" charset="-122"/>
              </a:defRPr>
            </a:lvl4pPr>
            <a:lvl5pPr eaLnBrk="0" hangingPunct="0">
              <a:defRPr>
                <a:solidFill>
                  <a:schemeClr val="tx1"/>
                </a:solidFill>
                <a:latin typeface="Calibri" panose="020F050202020403020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a:defRPr/>
            </a:pPr>
            <a:r>
              <a:rPr lang="zh-CN" altLang="zh-CN" sz="500" b="1" dirty="0">
                <a:solidFill>
                  <a:schemeClr val="bg1">
                    <a:lumMod val="95000"/>
                  </a:schemeClr>
                </a:solidFill>
                <a:latin typeface="Arial" panose="020B0604020202020204" pitchFamily="34" charset="0"/>
                <a:sym typeface="+mn-ea"/>
              </a:rPr>
              <a:t>状元成才路</a:t>
            </a:r>
            <a:endParaRPr lang="zh-CN" altLang="zh-CN" sz="500" b="1" dirty="0">
              <a:solidFill>
                <a:schemeClr val="bg1">
                  <a:lumMod val="95000"/>
                </a:schemeClr>
              </a:solidFill>
              <a:latin typeface="Arial" panose="020B0604020202020204" pitchFamily="34" charset="0"/>
              <a:sym typeface="+mn-ea"/>
            </a:endParaRPr>
          </a:p>
        </p:txBody>
      </p:sp>
      <p:sp>
        <p:nvSpPr>
          <p:cNvPr id="57" name="文本框 50"/>
          <p:cNvSpPr txBox="1">
            <a:spLocks noChangeArrowheads="1"/>
          </p:cNvSpPr>
          <p:nvPr/>
        </p:nvSpPr>
        <p:spPr bwMode="auto">
          <a:xfrm rot="20220000">
            <a:off x="2850135" y="2853296"/>
            <a:ext cx="505267" cy="169277"/>
          </a:xfrm>
          <a:prstGeom prst="rect">
            <a:avLst/>
          </a:prstGeom>
          <a:noFill/>
          <a:ln>
            <a:noFill/>
          </a:ln>
        </p:spPr>
        <p:txBody>
          <a:bodyPr wrap="none">
            <a:spAutoFit/>
          </a:bodyPr>
          <a:lstStyle>
            <a:lvl1pPr eaLnBrk="0" hangingPunct="0">
              <a:defRPr>
                <a:solidFill>
                  <a:schemeClr val="tx1"/>
                </a:solidFill>
                <a:latin typeface="Calibri" panose="020F0502020204030204" charset="0"/>
                <a:ea typeface="宋体" panose="02010600030101010101" pitchFamily="2" charset="-122"/>
              </a:defRPr>
            </a:lvl1pPr>
            <a:lvl2pPr eaLnBrk="0" hangingPunct="0">
              <a:defRPr>
                <a:solidFill>
                  <a:schemeClr val="tx1"/>
                </a:solidFill>
                <a:latin typeface="Calibri" panose="020F0502020204030204" charset="0"/>
                <a:ea typeface="宋体" panose="02010600030101010101" pitchFamily="2" charset="-122"/>
              </a:defRPr>
            </a:lvl2pPr>
            <a:lvl3pPr eaLnBrk="0" hangingPunct="0">
              <a:defRPr>
                <a:solidFill>
                  <a:schemeClr val="tx1"/>
                </a:solidFill>
                <a:latin typeface="Calibri" panose="020F0502020204030204" charset="0"/>
                <a:ea typeface="宋体" panose="02010600030101010101" pitchFamily="2" charset="-122"/>
              </a:defRPr>
            </a:lvl3pPr>
            <a:lvl4pPr eaLnBrk="0" hangingPunct="0">
              <a:defRPr>
                <a:solidFill>
                  <a:schemeClr val="tx1"/>
                </a:solidFill>
                <a:latin typeface="Calibri" panose="020F0502020204030204" charset="0"/>
                <a:ea typeface="宋体" panose="02010600030101010101" pitchFamily="2" charset="-122"/>
              </a:defRPr>
            </a:lvl4pPr>
            <a:lvl5pPr eaLnBrk="0" hangingPunct="0">
              <a:defRPr>
                <a:solidFill>
                  <a:schemeClr val="tx1"/>
                </a:solidFill>
                <a:latin typeface="Calibri" panose="020F050202020403020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a:defRPr/>
            </a:pPr>
            <a:r>
              <a:rPr lang="zh-CN" altLang="zh-CN" sz="500" b="1" dirty="0">
                <a:solidFill>
                  <a:schemeClr val="bg1">
                    <a:lumMod val="95000"/>
                  </a:schemeClr>
                </a:solidFill>
                <a:latin typeface="Arial" panose="020B0604020202020204" pitchFamily="34" charset="0"/>
                <a:sym typeface="+mn-ea"/>
              </a:rPr>
              <a:t>状元成才路</a:t>
            </a:r>
            <a:endParaRPr lang="zh-CN" altLang="zh-CN" sz="500" b="1" dirty="0">
              <a:solidFill>
                <a:schemeClr val="bg1">
                  <a:lumMod val="95000"/>
                </a:schemeClr>
              </a:solidFill>
              <a:latin typeface="Arial" panose="020B0604020202020204" pitchFamily="34" charset="0"/>
              <a:sym typeface="+mn-ea"/>
            </a:endParaRPr>
          </a:p>
        </p:txBody>
      </p:sp>
      <p:sp>
        <p:nvSpPr>
          <p:cNvPr id="58" name="文本框 51"/>
          <p:cNvSpPr txBox="1">
            <a:spLocks noChangeArrowheads="1"/>
          </p:cNvSpPr>
          <p:nvPr/>
        </p:nvSpPr>
        <p:spPr bwMode="auto">
          <a:xfrm rot="20220000">
            <a:off x="3485135" y="3035330"/>
            <a:ext cx="505267" cy="169277"/>
          </a:xfrm>
          <a:prstGeom prst="rect">
            <a:avLst/>
          </a:prstGeom>
          <a:noFill/>
          <a:ln>
            <a:noFill/>
          </a:ln>
        </p:spPr>
        <p:txBody>
          <a:bodyPr wrap="none">
            <a:spAutoFit/>
          </a:bodyPr>
          <a:lstStyle>
            <a:lvl1pPr eaLnBrk="0" hangingPunct="0">
              <a:defRPr>
                <a:solidFill>
                  <a:schemeClr val="tx1"/>
                </a:solidFill>
                <a:latin typeface="Calibri" panose="020F0502020204030204" charset="0"/>
                <a:ea typeface="宋体" panose="02010600030101010101" pitchFamily="2" charset="-122"/>
              </a:defRPr>
            </a:lvl1pPr>
            <a:lvl2pPr eaLnBrk="0" hangingPunct="0">
              <a:defRPr>
                <a:solidFill>
                  <a:schemeClr val="tx1"/>
                </a:solidFill>
                <a:latin typeface="Calibri" panose="020F0502020204030204" charset="0"/>
                <a:ea typeface="宋体" panose="02010600030101010101" pitchFamily="2" charset="-122"/>
              </a:defRPr>
            </a:lvl2pPr>
            <a:lvl3pPr eaLnBrk="0" hangingPunct="0">
              <a:defRPr>
                <a:solidFill>
                  <a:schemeClr val="tx1"/>
                </a:solidFill>
                <a:latin typeface="Calibri" panose="020F0502020204030204" charset="0"/>
                <a:ea typeface="宋体" panose="02010600030101010101" pitchFamily="2" charset="-122"/>
              </a:defRPr>
            </a:lvl3pPr>
            <a:lvl4pPr eaLnBrk="0" hangingPunct="0">
              <a:defRPr>
                <a:solidFill>
                  <a:schemeClr val="tx1"/>
                </a:solidFill>
                <a:latin typeface="Calibri" panose="020F0502020204030204" charset="0"/>
                <a:ea typeface="宋体" panose="02010600030101010101" pitchFamily="2" charset="-122"/>
              </a:defRPr>
            </a:lvl4pPr>
            <a:lvl5pPr eaLnBrk="0" hangingPunct="0">
              <a:defRPr>
                <a:solidFill>
                  <a:schemeClr val="tx1"/>
                </a:solidFill>
                <a:latin typeface="Calibri" panose="020F050202020403020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a:defRPr/>
            </a:pPr>
            <a:r>
              <a:rPr lang="zh-CN" altLang="zh-CN" sz="500" b="1" dirty="0">
                <a:solidFill>
                  <a:schemeClr val="bg1">
                    <a:lumMod val="95000"/>
                  </a:schemeClr>
                </a:solidFill>
                <a:latin typeface="Arial" panose="020B0604020202020204" pitchFamily="34" charset="0"/>
                <a:sym typeface="+mn-ea"/>
              </a:rPr>
              <a:t>状元成才路</a:t>
            </a:r>
            <a:endParaRPr lang="zh-CN" altLang="zh-CN" sz="500" b="1" dirty="0">
              <a:solidFill>
                <a:schemeClr val="bg1">
                  <a:lumMod val="95000"/>
                </a:schemeClr>
              </a:solidFill>
              <a:latin typeface="Arial" panose="020B0604020202020204" pitchFamily="34" charset="0"/>
              <a:sym typeface="+mn-ea"/>
            </a:endParaRPr>
          </a:p>
        </p:txBody>
      </p:sp>
      <p:sp>
        <p:nvSpPr>
          <p:cNvPr id="59" name="文本框 32"/>
          <p:cNvSpPr txBox="1">
            <a:spLocks noChangeArrowheads="1"/>
          </p:cNvSpPr>
          <p:nvPr/>
        </p:nvSpPr>
        <p:spPr bwMode="auto">
          <a:xfrm rot="1209897">
            <a:off x="5115499" y="4745596"/>
            <a:ext cx="505267" cy="169277"/>
          </a:xfrm>
          <a:prstGeom prst="rect">
            <a:avLst/>
          </a:prstGeom>
          <a:noFill/>
          <a:ln>
            <a:noFill/>
          </a:ln>
        </p:spPr>
        <p:txBody>
          <a:bodyPr wrap="none">
            <a:spAutoFit/>
          </a:bodyPr>
          <a:lstStyle>
            <a:lvl1pPr eaLnBrk="0" hangingPunct="0">
              <a:defRPr>
                <a:solidFill>
                  <a:schemeClr val="tx1"/>
                </a:solidFill>
                <a:latin typeface="Calibri" panose="020F0502020204030204" charset="0"/>
                <a:ea typeface="宋体" panose="02010600030101010101" pitchFamily="2" charset="-122"/>
              </a:defRPr>
            </a:lvl1pPr>
            <a:lvl2pPr eaLnBrk="0" hangingPunct="0">
              <a:defRPr>
                <a:solidFill>
                  <a:schemeClr val="tx1"/>
                </a:solidFill>
                <a:latin typeface="Calibri" panose="020F0502020204030204" charset="0"/>
                <a:ea typeface="宋体" panose="02010600030101010101" pitchFamily="2" charset="-122"/>
              </a:defRPr>
            </a:lvl2pPr>
            <a:lvl3pPr eaLnBrk="0" hangingPunct="0">
              <a:defRPr>
                <a:solidFill>
                  <a:schemeClr val="tx1"/>
                </a:solidFill>
                <a:latin typeface="Calibri" panose="020F0502020204030204" charset="0"/>
                <a:ea typeface="宋体" panose="02010600030101010101" pitchFamily="2" charset="-122"/>
              </a:defRPr>
            </a:lvl3pPr>
            <a:lvl4pPr eaLnBrk="0" hangingPunct="0">
              <a:defRPr>
                <a:solidFill>
                  <a:schemeClr val="tx1"/>
                </a:solidFill>
                <a:latin typeface="Calibri" panose="020F0502020204030204" charset="0"/>
                <a:ea typeface="宋体" panose="02010600030101010101" pitchFamily="2" charset="-122"/>
              </a:defRPr>
            </a:lvl4pPr>
            <a:lvl5pPr eaLnBrk="0" hangingPunct="0">
              <a:defRPr>
                <a:solidFill>
                  <a:schemeClr val="tx1"/>
                </a:solidFill>
                <a:latin typeface="Calibri" panose="020F050202020403020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a:defRPr/>
            </a:pPr>
            <a:r>
              <a:rPr lang="zh-CN" altLang="zh-CN" sz="500" dirty="0">
                <a:solidFill>
                  <a:schemeClr val="bg1">
                    <a:lumMod val="95000"/>
                  </a:schemeClr>
                </a:solidFill>
                <a:latin typeface="Arial" panose="020B0604020202020204" pitchFamily="34" charset="0"/>
                <a:sym typeface="+mn-ea"/>
              </a:rPr>
              <a:t>状元成才路</a:t>
            </a:r>
            <a:endParaRPr lang="zh-CN" altLang="zh-CN" sz="500" dirty="0">
              <a:solidFill>
                <a:schemeClr val="bg1">
                  <a:lumMod val="95000"/>
                </a:schemeClr>
              </a:solidFill>
              <a:latin typeface="Arial" panose="020B0604020202020204" pitchFamily="34" charset="0"/>
              <a:sym typeface="+mn-ea"/>
            </a:endParaRPr>
          </a:p>
        </p:txBody>
      </p:sp>
      <p:sp>
        <p:nvSpPr>
          <p:cNvPr id="60" name="文本框 34"/>
          <p:cNvSpPr txBox="1">
            <a:spLocks noChangeArrowheads="1"/>
          </p:cNvSpPr>
          <p:nvPr/>
        </p:nvSpPr>
        <p:spPr bwMode="auto">
          <a:xfrm rot="20569134">
            <a:off x="6311680" y="5219730"/>
            <a:ext cx="505267" cy="169277"/>
          </a:xfrm>
          <a:prstGeom prst="rect">
            <a:avLst/>
          </a:prstGeom>
          <a:noFill/>
          <a:ln>
            <a:noFill/>
          </a:ln>
        </p:spPr>
        <p:txBody>
          <a:bodyPr wrap="none">
            <a:spAutoFit/>
          </a:bodyPr>
          <a:lstStyle>
            <a:lvl1pPr eaLnBrk="0" hangingPunct="0">
              <a:defRPr>
                <a:solidFill>
                  <a:schemeClr val="tx1"/>
                </a:solidFill>
                <a:latin typeface="Calibri" panose="020F0502020204030204" charset="0"/>
                <a:ea typeface="宋体" panose="02010600030101010101" pitchFamily="2" charset="-122"/>
              </a:defRPr>
            </a:lvl1pPr>
            <a:lvl2pPr eaLnBrk="0" hangingPunct="0">
              <a:defRPr>
                <a:solidFill>
                  <a:schemeClr val="tx1"/>
                </a:solidFill>
                <a:latin typeface="Calibri" panose="020F0502020204030204" charset="0"/>
                <a:ea typeface="宋体" panose="02010600030101010101" pitchFamily="2" charset="-122"/>
              </a:defRPr>
            </a:lvl2pPr>
            <a:lvl3pPr eaLnBrk="0" hangingPunct="0">
              <a:defRPr>
                <a:solidFill>
                  <a:schemeClr val="tx1"/>
                </a:solidFill>
                <a:latin typeface="Calibri" panose="020F0502020204030204" charset="0"/>
                <a:ea typeface="宋体" panose="02010600030101010101" pitchFamily="2" charset="-122"/>
              </a:defRPr>
            </a:lvl3pPr>
            <a:lvl4pPr eaLnBrk="0" hangingPunct="0">
              <a:defRPr>
                <a:solidFill>
                  <a:schemeClr val="tx1"/>
                </a:solidFill>
                <a:latin typeface="Calibri" panose="020F0502020204030204" charset="0"/>
                <a:ea typeface="宋体" panose="02010600030101010101" pitchFamily="2" charset="-122"/>
              </a:defRPr>
            </a:lvl4pPr>
            <a:lvl5pPr eaLnBrk="0" hangingPunct="0">
              <a:defRPr>
                <a:solidFill>
                  <a:schemeClr val="tx1"/>
                </a:solidFill>
                <a:latin typeface="Calibri" panose="020F050202020403020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a:defRPr/>
            </a:pPr>
            <a:r>
              <a:rPr lang="zh-CN" altLang="zh-CN" sz="500" b="1" dirty="0">
                <a:solidFill>
                  <a:schemeClr val="bg1">
                    <a:lumMod val="95000"/>
                  </a:schemeClr>
                </a:solidFill>
                <a:latin typeface="Arial" panose="020B0604020202020204" pitchFamily="34" charset="0"/>
                <a:sym typeface="+mn-ea"/>
              </a:rPr>
              <a:t>状元成才路</a:t>
            </a:r>
            <a:endParaRPr lang="zh-CN" altLang="zh-CN" sz="500" b="1" dirty="0">
              <a:solidFill>
                <a:schemeClr val="bg1">
                  <a:lumMod val="95000"/>
                </a:schemeClr>
              </a:solidFill>
              <a:latin typeface="Arial" panose="020B0604020202020204" pitchFamily="34" charset="0"/>
              <a:sym typeface="+mn-ea"/>
            </a:endParaRPr>
          </a:p>
        </p:txBody>
      </p:sp>
      <p:sp>
        <p:nvSpPr>
          <p:cNvPr id="61" name="文本框 36"/>
          <p:cNvSpPr txBox="1">
            <a:spLocks noChangeArrowheads="1"/>
          </p:cNvSpPr>
          <p:nvPr/>
        </p:nvSpPr>
        <p:spPr bwMode="auto">
          <a:xfrm rot="368503">
            <a:off x="5774310" y="3839663"/>
            <a:ext cx="505267" cy="169277"/>
          </a:xfrm>
          <a:prstGeom prst="rect">
            <a:avLst/>
          </a:prstGeom>
          <a:noFill/>
          <a:ln>
            <a:noFill/>
          </a:ln>
        </p:spPr>
        <p:txBody>
          <a:bodyPr wrap="none">
            <a:spAutoFit/>
          </a:bodyPr>
          <a:lstStyle>
            <a:lvl1pPr eaLnBrk="0" hangingPunct="0">
              <a:defRPr>
                <a:solidFill>
                  <a:schemeClr val="tx1"/>
                </a:solidFill>
                <a:latin typeface="Calibri" panose="020F0502020204030204" charset="0"/>
                <a:ea typeface="宋体" panose="02010600030101010101" pitchFamily="2" charset="-122"/>
              </a:defRPr>
            </a:lvl1pPr>
            <a:lvl2pPr eaLnBrk="0" hangingPunct="0">
              <a:defRPr>
                <a:solidFill>
                  <a:schemeClr val="tx1"/>
                </a:solidFill>
                <a:latin typeface="Calibri" panose="020F0502020204030204" charset="0"/>
                <a:ea typeface="宋体" panose="02010600030101010101" pitchFamily="2" charset="-122"/>
              </a:defRPr>
            </a:lvl2pPr>
            <a:lvl3pPr eaLnBrk="0" hangingPunct="0">
              <a:defRPr>
                <a:solidFill>
                  <a:schemeClr val="tx1"/>
                </a:solidFill>
                <a:latin typeface="Calibri" panose="020F0502020204030204" charset="0"/>
                <a:ea typeface="宋体" panose="02010600030101010101" pitchFamily="2" charset="-122"/>
              </a:defRPr>
            </a:lvl3pPr>
            <a:lvl4pPr eaLnBrk="0" hangingPunct="0">
              <a:defRPr>
                <a:solidFill>
                  <a:schemeClr val="tx1"/>
                </a:solidFill>
                <a:latin typeface="Calibri" panose="020F0502020204030204" charset="0"/>
                <a:ea typeface="宋体" panose="02010600030101010101" pitchFamily="2" charset="-122"/>
              </a:defRPr>
            </a:lvl4pPr>
            <a:lvl5pPr eaLnBrk="0" hangingPunct="0">
              <a:defRPr>
                <a:solidFill>
                  <a:schemeClr val="tx1"/>
                </a:solidFill>
                <a:latin typeface="Calibri" panose="020F050202020403020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a:defRPr/>
            </a:pPr>
            <a:r>
              <a:rPr lang="zh-CN" altLang="zh-CN" sz="500" b="1">
                <a:solidFill>
                  <a:schemeClr val="bg1">
                    <a:lumMod val="95000"/>
                  </a:schemeClr>
                </a:solidFill>
                <a:latin typeface="Arial" panose="020B0604020202020204" pitchFamily="34" charset="0"/>
                <a:sym typeface="+mn-ea"/>
              </a:rPr>
              <a:t>状元成才路</a:t>
            </a:r>
            <a:endParaRPr lang="zh-CN" altLang="zh-CN" sz="500" b="1">
              <a:solidFill>
                <a:schemeClr val="bg1">
                  <a:lumMod val="95000"/>
                </a:schemeClr>
              </a:solidFill>
              <a:latin typeface="Arial" panose="020B0604020202020204" pitchFamily="34" charset="0"/>
              <a:sym typeface="+mn-ea"/>
            </a:endParaRPr>
          </a:p>
        </p:txBody>
      </p:sp>
      <p:sp>
        <p:nvSpPr>
          <p:cNvPr id="62" name="文本框 37"/>
          <p:cNvSpPr txBox="1">
            <a:spLocks noChangeArrowheads="1"/>
          </p:cNvSpPr>
          <p:nvPr/>
        </p:nvSpPr>
        <p:spPr bwMode="auto">
          <a:xfrm rot="829244">
            <a:off x="5285360" y="5325563"/>
            <a:ext cx="505267" cy="169277"/>
          </a:xfrm>
          <a:prstGeom prst="rect">
            <a:avLst/>
          </a:prstGeom>
          <a:noFill/>
          <a:ln>
            <a:noFill/>
          </a:ln>
        </p:spPr>
        <p:txBody>
          <a:bodyPr wrap="none">
            <a:spAutoFit/>
          </a:bodyPr>
          <a:lstStyle>
            <a:lvl1pPr eaLnBrk="0" hangingPunct="0">
              <a:defRPr>
                <a:solidFill>
                  <a:schemeClr val="tx1"/>
                </a:solidFill>
                <a:latin typeface="Calibri" panose="020F0502020204030204" charset="0"/>
                <a:ea typeface="宋体" panose="02010600030101010101" pitchFamily="2" charset="-122"/>
              </a:defRPr>
            </a:lvl1pPr>
            <a:lvl2pPr eaLnBrk="0" hangingPunct="0">
              <a:defRPr>
                <a:solidFill>
                  <a:schemeClr val="tx1"/>
                </a:solidFill>
                <a:latin typeface="Calibri" panose="020F0502020204030204" charset="0"/>
                <a:ea typeface="宋体" panose="02010600030101010101" pitchFamily="2" charset="-122"/>
              </a:defRPr>
            </a:lvl2pPr>
            <a:lvl3pPr eaLnBrk="0" hangingPunct="0">
              <a:defRPr>
                <a:solidFill>
                  <a:schemeClr val="tx1"/>
                </a:solidFill>
                <a:latin typeface="Calibri" panose="020F0502020204030204" charset="0"/>
                <a:ea typeface="宋体" panose="02010600030101010101" pitchFamily="2" charset="-122"/>
              </a:defRPr>
            </a:lvl3pPr>
            <a:lvl4pPr eaLnBrk="0" hangingPunct="0">
              <a:defRPr>
                <a:solidFill>
                  <a:schemeClr val="tx1"/>
                </a:solidFill>
                <a:latin typeface="Calibri" panose="020F0502020204030204" charset="0"/>
                <a:ea typeface="宋体" panose="02010600030101010101" pitchFamily="2" charset="-122"/>
              </a:defRPr>
            </a:lvl4pPr>
            <a:lvl5pPr eaLnBrk="0" hangingPunct="0">
              <a:defRPr>
                <a:solidFill>
                  <a:schemeClr val="tx1"/>
                </a:solidFill>
                <a:latin typeface="Calibri" panose="020F050202020403020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a:defRPr/>
            </a:pPr>
            <a:r>
              <a:rPr lang="zh-CN" altLang="zh-CN" sz="500" b="1">
                <a:solidFill>
                  <a:schemeClr val="bg1">
                    <a:lumMod val="95000"/>
                  </a:schemeClr>
                </a:solidFill>
                <a:latin typeface="Arial" panose="020B0604020202020204" pitchFamily="34" charset="0"/>
                <a:sym typeface="+mn-ea"/>
              </a:rPr>
              <a:t>状元成才路</a:t>
            </a:r>
            <a:endParaRPr lang="zh-CN" altLang="zh-CN" sz="500" b="1">
              <a:solidFill>
                <a:schemeClr val="bg1">
                  <a:lumMod val="95000"/>
                </a:schemeClr>
              </a:solidFill>
              <a:latin typeface="Arial" panose="020B0604020202020204" pitchFamily="34" charset="0"/>
              <a:sym typeface="+mn-ea"/>
            </a:endParaRPr>
          </a:p>
        </p:txBody>
      </p:sp>
      <p:sp>
        <p:nvSpPr>
          <p:cNvPr id="63" name="文本框 45"/>
          <p:cNvSpPr txBox="1">
            <a:spLocks noChangeArrowheads="1"/>
          </p:cNvSpPr>
          <p:nvPr/>
        </p:nvSpPr>
        <p:spPr bwMode="auto">
          <a:xfrm rot="17097278">
            <a:off x="6779992" y="3362354"/>
            <a:ext cx="505267" cy="169277"/>
          </a:xfrm>
          <a:prstGeom prst="rect">
            <a:avLst/>
          </a:prstGeom>
          <a:noFill/>
          <a:ln>
            <a:noFill/>
          </a:ln>
        </p:spPr>
        <p:txBody>
          <a:bodyPr wrap="none">
            <a:spAutoFit/>
          </a:bodyPr>
          <a:lstStyle>
            <a:lvl1pPr eaLnBrk="0" hangingPunct="0">
              <a:defRPr>
                <a:solidFill>
                  <a:schemeClr val="tx1"/>
                </a:solidFill>
                <a:latin typeface="Calibri" panose="020F0502020204030204" charset="0"/>
                <a:ea typeface="宋体" panose="02010600030101010101" pitchFamily="2" charset="-122"/>
              </a:defRPr>
            </a:lvl1pPr>
            <a:lvl2pPr eaLnBrk="0" hangingPunct="0">
              <a:defRPr>
                <a:solidFill>
                  <a:schemeClr val="tx1"/>
                </a:solidFill>
                <a:latin typeface="Calibri" panose="020F0502020204030204" charset="0"/>
                <a:ea typeface="宋体" panose="02010600030101010101" pitchFamily="2" charset="-122"/>
              </a:defRPr>
            </a:lvl2pPr>
            <a:lvl3pPr eaLnBrk="0" hangingPunct="0">
              <a:defRPr>
                <a:solidFill>
                  <a:schemeClr val="tx1"/>
                </a:solidFill>
                <a:latin typeface="Calibri" panose="020F0502020204030204" charset="0"/>
                <a:ea typeface="宋体" panose="02010600030101010101" pitchFamily="2" charset="-122"/>
              </a:defRPr>
            </a:lvl3pPr>
            <a:lvl4pPr eaLnBrk="0" hangingPunct="0">
              <a:defRPr>
                <a:solidFill>
                  <a:schemeClr val="tx1"/>
                </a:solidFill>
                <a:latin typeface="Calibri" panose="020F0502020204030204" charset="0"/>
                <a:ea typeface="宋体" panose="02010600030101010101" pitchFamily="2" charset="-122"/>
              </a:defRPr>
            </a:lvl4pPr>
            <a:lvl5pPr eaLnBrk="0" hangingPunct="0">
              <a:defRPr>
                <a:solidFill>
                  <a:schemeClr val="tx1"/>
                </a:solidFill>
                <a:latin typeface="Calibri" panose="020F050202020403020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a:defRPr/>
            </a:pPr>
            <a:r>
              <a:rPr lang="zh-CN" altLang="zh-CN" sz="500" b="1" dirty="0">
                <a:solidFill>
                  <a:schemeClr val="bg1">
                    <a:lumMod val="95000"/>
                  </a:schemeClr>
                </a:solidFill>
                <a:latin typeface="Arial" panose="020B0604020202020204" pitchFamily="34" charset="0"/>
                <a:sym typeface="+mn-ea"/>
              </a:rPr>
              <a:t>状元成才路</a:t>
            </a:r>
            <a:endParaRPr lang="zh-CN" altLang="zh-CN" sz="500" b="1" dirty="0">
              <a:solidFill>
                <a:schemeClr val="bg1">
                  <a:lumMod val="95000"/>
                </a:schemeClr>
              </a:solidFill>
              <a:latin typeface="Arial" panose="020B0604020202020204" pitchFamily="34" charset="0"/>
              <a:sym typeface="+mn-ea"/>
            </a:endParaRPr>
          </a:p>
        </p:txBody>
      </p:sp>
      <p:sp>
        <p:nvSpPr>
          <p:cNvPr id="64" name="文本框 46"/>
          <p:cNvSpPr txBox="1">
            <a:spLocks noChangeArrowheads="1"/>
          </p:cNvSpPr>
          <p:nvPr/>
        </p:nvSpPr>
        <p:spPr bwMode="auto">
          <a:xfrm rot="2702238">
            <a:off x="7568979" y="4111653"/>
            <a:ext cx="505267" cy="169277"/>
          </a:xfrm>
          <a:prstGeom prst="rect">
            <a:avLst/>
          </a:prstGeom>
          <a:noFill/>
          <a:ln>
            <a:noFill/>
          </a:ln>
        </p:spPr>
        <p:txBody>
          <a:bodyPr wrap="none">
            <a:spAutoFit/>
          </a:bodyPr>
          <a:lstStyle>
            <a:lvl1pPr eaLnBrk="0" hangingPunct="0">
              <a:defRPr>
                <a:solidFill>
                  <a:schemeClr val="tx1"/>
                </a:solidFill>
                <a:latin typeface="Calibri" panose="020F0502020204030204" charset="0"/>
                <a:ea typeface="宋体" panose="02010600030101010101" pitchFamily="2" charset="-122"/>
              </a:defRPr>
            </a:lvl1pPr>
            <a:lvl2pPr eaLnBrk="0" hangingPunct="0">
              <a:defRPr>
                <a:solidFill>
                  <a:schemeClr val="tx1"/>
                </a:solidFill>
                <a:latin typeface="Calibri" panose="020F0502020204030204" charset="0"/>
                <a:ea typeface="宋体" panose="02010600030101010101" pitchFamily="2" charset="-122"/>
              </a:defRPr>
            </a:lvl2pPr>
            <a:lvl3pPr eaLnBrk="0" hangingPunct="0">
              <a:defRPr>
                <a:solidFill>
                  <a:schemeClr val="tx1"/>
                </a:solidFill>
                <a:latin typeface="Calibri" panose="020F0502020204030204" charset="0"/>
                <a:ea typeface="宋体" panose="02010600030101010101" pitchFamily="2" charset="-122"/>
              </a:defRPr>
            </a:lvl3pPr>
            <a:lvl4pPr eaLnBrk="0" hangingPunct="0">
              <a:defRPr>
                <a:solidFill>
                  <a:schemeClr val="tx1"/>
                </a:solidFill>
                <a:latin typeface="Calibri" panose="020F0502020204030204" charset="0"/>
                <a:ea typeface="宋体" panose="02010600030101010101" pitchFamily="2" charset="-122"/>
              </a:defRPr>
            </a:lvl4pPr>
            <a:lvl5pPr eaLnBrk="0" hangingPunct="0">
              <a:defRPr>
                <a:solidFill>
                  <a:schemeClr val="tx1"/>
                </a:solidFill>
                <a:latin typeface="Calibri" panose="020F050202020403020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a:defRPr/>
            </a:pPr>
            <a:r>
              <a:rPr lang="zh-CN" altLang="zh-CN" sz="500" b="1">
                <a:solidFill>
                  <a:schemeClr val="bg1">
                    <a:lumMod val="95000"/>
                  </a:schemeClr>
                </a:solidFill>
                <a:latin typeface="Arial" panose="020B0604020202020204" pitchFamily="34" charset="0"/>
                <a:sym typeface="+mn-ea"/>
              </a:rPr>
              <a:t>状元成才路</a:t>
            </a:r>
            <a:endParaRPr lang="zh-CN" altLang="zh-CN" sz="500" b="1">
              <a:solidFill>
                <a:schemeClr val="bg1">
                  <a:lumMod val="95000"/>
                </a:schemeClr>
              </a:solidFill>
              <a:latin typeface="Arial" panose="020B0604020202020204" pitchFamily="34" charset="0"/>
              <a:sym typeface="+mn-ea"/>
            </a:endParaRPr>
          </a:p>
        </p:txBody>
      </p:sp>
      <p:sp>
        <p:nvSpPr>
          <p:cNvPr id="65" name="文本框 47"/>
          <p:cNvSpPr txBox="1">
            <a:spLocks noChangeArrowheads="1"/>
          </p:cNvSpPr>
          <p:nvPr/>
        </p:nvSpPr>
        <p:spPr bwMode="auto">
          <a:xfrm rot="18143362">
            <a:off x="6745068" y="4566738"/>
            <a:ext cx="505267" cy="169277"/>
          </a:xfrm>
          <a:prstGeom prst="rect">
            <a:avLst/>
          </a:prstGeom>
          <a:noFill/>
          <a:ln>
            <a:noFill/>
          </a:ln>
        </p:spPr>
        <p:txBody>
          <a:bodyPr wrap="none">
            <a:spAutoFit/>
          </a:bodyPr>
          <a:lstStyle>
            <a:lvl1pPr eaLnBrk="0" hangingPunct="0">
              <a:defRPr>
                <a:solidFill>
                  <a:schemeClr val="tx1"/>
                </a:solidFill>
                <a:latin typeface="Calibri" panose="020F0502020204030204" charset="0"/>
                <a:ea typeface="宋体" panose="02010600030101010101" pitchFamily="2" charset="-122"/>
              </a:defRPr>
            </a:lvl1pPr>
            <a:lvl2pPr eaLnBrk="0" hangingPunct="0">
              <a:defRPr>
                <a:solidFill>
                  <a:schemeClr val="tx1"/>
                </a:solidFill>
                <a:latin typeface="Calibri" panose="020F0502020204030204" charset="0"/>
                <a:ea typeface="宋体" panose="02010600030101010101" pitchFamily="2" charset="-122"/>
              </a:defRPr>
            </a:lvl2pPr>
            <a:lvl3pPr eaLnBrk="0" hangingPunct="0">
              <a:defRPr>
                <a:solidFill>
                  <a:schemeClr val="tx1"/>
                </a:solidFill>
                <a:latin typeface="Calibri" panose="020F0502020204030204" charset="0"/>
                <a:ea typeface="宋体" panose="02010600030101010101" pitchFamily="2" charset="-122"/>
              </a:defRPr>
            </a:lvl3pPr>
            <a:lvl4pPr eaLnBrk="0" hangingPunct="0">
              <a:defRPr>
                <a:solidFill>
                  <a:schemeClr val="tx1"/>
                </a:solidFill>
                <a:latin typeface="Calibri" panose="020F0502020204030204" charset="0"/>
                <a:ea typeface="宋体" panose="02010600030101010101" pitchFamily="2" charset="-122"/>
              </a:defRPr>
            </a:lvl4pPr>
            <a:lvl5pPr eaLnBrk="0" hangingPunct="0">
              <a:defRPr>
                <a:solidFill>
                  <a:schemeClr val="tx1"/>
                </a:solidFill>
                <a:latin typeface="Calibri" panose="020F050202020403020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a:defRPr/>
            </a:pPr>
            <a:r>
              <a:rPr lang="zh-CN" altLang="zh-CN" sz="500" b="1">
                <a:solidFill>
                  <a:schemeClr val="bg1">
                    <a:lumMod val="95000"/>
                  </a:schemeClr>
                </a:solidFill>
                <a:latin typeface="Arial" panose="020B0604020202020204" pitchFamily="34" charset="0"/>
                <a:sym typeface="+mn-ea"/>
              </a:rPr>
              <a:t>状元成才路</a:t>
            </a:r>
            <a:endParaRPr lang="zh-CN" altLang="zh-CN" sz="500" b="1">
              <a:solidFill>
                <a:schemeClr val="bg1">
                  <a:lumMod val="95000"/>
                </a:schemeClr>
              </a:solidFill>
              <a:latin typeface="Arial" panose="020B0604020202020204" pitchFamily="34" charset="0"/>
              <a:sym typeface="+mn-ea"/>
            </a:endParaRPr>
          </a:p>
        </p:txBody>
      </p:sp>
      <p:sp>
        <p:nvSpPr>
          <p:cNvPr id="66" name="文本框 49"/>
          <p:cNvSpPr txBox="1">
            <a:spLocks noChangeArrowheads="1"/>
          </p:cNvSpPr>
          <p:nvPr/>
        </p:nvSpPr>
        <p:spPr bwMode="auto">
          <a:xfrm rot="18419577">
            <a:off x="8108729" y="4382587"/>
            <a:ext cx="505267" cy="169277"/>
          </a:xfrm>
          <a:prstGeom prst="rect">
            <a:avLst/>
          </a:prstGeom>
          <a:noFill/>
          <a:ln>
            <a:noFill/>
          </a:ln>
        </p:spPr>
        <p:txBody>
          <a:bodyPr wrap="none">
            <a:spAutoFit/>
          </a:bodyPr>
          <a:lstStyle>
            <a:lvl1pPr eaLnBrk="0" hangingPunct="0">
              <a:defRPr>
                <a:solidFill>
                  <a:schemeClr val="tx1"/>
                </a:solidFill>
                <a:latin typeface="Calibri" panose="020F0502020204030204" charset="0"/>
                <a:ea typeface="宋体" panose="02010600030101010101" pitchFamily="2" charset="-122"/>
              </a:defRPr>
            </a:lvl1pPr>
            <a:lvl2pPr eaLnBrk="0" hangingPunct="0">
              <a:defRPr>
                <a:solidFill>
                  <a:schemeClr val="tx1"/>
                </a:solidFill>
                <a:latin typeface="Calibri" panose="020F0502020204030204" charset="0"/>
                <a:ea typeface="宋体" panose="02010600030101010101" pitchFamily="2" charset="-122"/>
              </a:defRPr>
            </a:lvl2pPr>
            <a:lvl3pPr eaLnBrk="0" hangingPunct="0">
              <a:defRPr>
                <a:solidFill>
                  <a:schemeClr val="tx1"/>
                </a:solidFill>
                <a:latin typeface="Calibri" panose="020F0502020204030204" charset="0"/>
                <a:ea typeface="宋体" panose="02010600030101010101" pitchFamily="2" charset="-122"/>
              </a:defRPr>
            </a:lvl3pPr>
            <a:lvl4pPr eaLnBrk="0" hangingPunct="0">
              <a:defRPr>
                <a:solidFill>
                  <a:schemeClr val="tx1"/>
                </a:solidFill>
                <a:latin typeface="Calibri" panose="020F0502020204030204" charset="0"/>
                <a:ea typeface="宋体" panose="02010600030101010101" pitchFamily="2" charset="-122"/>
              </a:defRPr>
            </a:lvl4pPr>
            <a:lvl5pPr eaLnBrk="0" hangingPunct="0">
              <a:defRPr>
                <a:solidFill>
                  <a:schemeClr val="tx1"/>
                </a:solidFill>
                <a:latin typeface="Calibri" panose="020F050202020403020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a:defRPr/>
            </a:pPr>
            <a:r>
              <a:rPr lang="zh-CN" altLang="zh-CN" sz="500" b="1" dirty="0">
                <a:solidFill>
                  <a:schemeClr val="bg1">
                    <a:lumMod val="95000"/>
                  </a:schemeClr>
                </a:solidFill>
                <a:latin typeface="Arial" panose="020B0604020202020204" pitchFamily="34" charset="0"/>
                <a:sym typeface="+mn-ea"/>
              </a:rPr>
              <a:t>状元成才路</a:t>
            </a:r>
            <a:endParaRPr lang="zh-CN" altLang="zh-CN" sz="500" b="1" dirty="0">
              <a:solidFill>
                <a:schemeClr val="bg1">
                  <a:lumMod val="95000"/>
                </a:schemeClr>
              </a:solidFill>
              <a:latin typeface="Arial" panose="020B0604020202020204" pitchFamily="34" charset="0"/>
              <a:sym typeface="+mn-ea"/>
            </a:endParaRPr>
          </a:p>
        </p:txBody>
      </p:sp>
      <p:sp>
        <p:nvSpPr>
          <p:cNvPr id="67" name="文本框 50"/>
          <p:cNvSpPr txBox="1">
            <a:spLocks noChangeArrowheads="1"/>
          </p:cNvSpPr>
          <p:nvPr/>
        </p:nvSpPr>
        <p:spPr bwMode="auto">
          <a:xfrm rot="17959444">
            <a:off x="7262592" y="5237720"/>
            <a:ext cx="505267" cy="169277"/>
          </a:xfrm>
          <a:prstGeom prst="rect">
            <a:avLst/>
          </a:prstGeom>
          <a:noFill/>
          <a:ln>
            <a:noFill/>
          </a:ln>
        </p:spPr>
        <p:txBody>
          <a:bodyPr wrap="none">
            <a:spAutoFit/>
          </a:bodyPr>
          <a:lstStyle>
            <a:lvl1pPr eaLnBrk="0" hangingPunct="0">
              <a:defRPr>
                <a:solidFill>
                  <a:schemeClr val="tx1"/>
                </a:solidFill>
                <a:latin typeface="Calibri" panose="020F0502020204030204" charset="0"/>
                <a:ea typeface="宋体" panose="02010600030101010101" pitchFamily="2" charset="-122"/>
              </a:defRPr>
            </a:lvl1pPr>
            <a:lvl2pPr eaLnBrk="0" hangingPunct="0">
              <a:defRPr>
                <a:solidFill>
                  <a:schemeClr val="tx1"/>
                </a:solidFill>
                <a:latin typeface="Calibri" panose="020F0502020204030204" charset="0"/>
                <a:ea typeface="宋体" panose="02010600030101010101" pitchFamily="2" charset="-122"/>
              </a:defRPr>
            </a:lvl2pPr>
            <a:lvl3pPr eaLnBrk="0" hangingPunct="0">
              <a:defRPr>
                <a:solidFill>
                  <a:schemeClr val="tx1"/>
                </a:solidFill>
                <a:latin typeface="Calibri" panose="020F0502020204030204" charset="0"/>
                <a:ea typeface="宋体" panose="02010600030101010101" pitchFamily="2" charset="-122"/>
              </a:defRPr>
            </a:lvl3pPr>
            <a:lvl4pPr eaLnBrk="0" hangingPunct="0">
              <a:defRPr>
                <a:solidFill>
                  <a:schemeClr val="tx1"/>
                </a:solidFill>
                <a:latin typeface="Calibri" panose="020F0502020204030204" charset="0"/>
                <a:ea typeface="宋体" panose="02010600030101010101" pitchFamily="2" charset="-122"/>
              </a:defRPr>
            </a:lvl4pPr>
            <a:lvl5pPr eaLnBrk="0" hangingPunct="0">
              <a:defRPr>
                <a:solidFill>
                  <a:schemeClr val="tx1"/>
                </a:solidFill>
                <a:latin typeface="Calibri" panose="020F050202020403020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a:defRPr/>
            </a:pPr>
            <a:r>
              <a:rPr lang="zh-CN" altLang="zh-CN" sz="500" b="1" dirty="0">
                <a:solidFill>
                  <a:schemeClr val="bg1">
                    <a:lumMod val="95000"/>
                  </a:schemeClr>
                </a:solidFill>
                <a:latin typeface="Arial" panose="020B0604020202020204" pitchFamily="34" charset="0"/>
                <a:sym typeface="+mn-ea"/>
              </a:rPr>
              <a:t>状元成才路</a:t>
            </a:r>
            <a:endParaRPr lang="zh-CN" altLang="zh-CN" sz="500" b="1" dirty="0">
              <a:solidFill>
                <a:schemeClr val="bg1">
                  <a:lumMod val="95000"/>
                </a:schemeClr>
              </a:solidFill>
              <a:latin typeface="Arial" panose="020B0604020202020204" pitchFamily="34" charset="0"/>
              <a:sym typeface="+mn-ea"/>
            </a:endParaRPr>
          </a:p>
        </p:txBody>
      </p:sp>
      <p:sp>
        <p:nvSpPr>
          <p:cNvPr id="68" name="文本框 51"/>
          <p:cNvSpPr txBox="1">
            <a:spLocks noChangeArrowheads="1"/>
          </p:cNvSpPr>
          <p:nvPr/>
        </p:nvSpPr>
        <p:spPr bwMode="auto">
          <a:xfrm rot="1549510">
            <a:off x="8217474" y="4967846"/>
            <a:ext cx="505267" cy="169277"/>
          </a:xfrm>
          <a:prstGeom prst="rect">
            <a:avLst/>
          </a:prstGeom>
          <a:noFill/>
          <a:ln>
            <a:noFill/>
          </a:ln>
        </p:spPr>
        <p:txBody>
          <a:bodyPr wrap="none">
            <a:spAutoFit/>
          </a:bodyPr>
          <a:lstStyle>
            <a:lvl1pPr eaLnBrk="0" hangingPunct="0">
              <a:defRPr>
                <a:solidFill>
                  <a:schemeClr val="tx1"/>
                </a:solidFill>
                <a:latin typeface="Calibri" panose="020F0502020204030204" charset="0"/>
                <a:ea typeface="宋体" panose="02010600030101010101" pitchFamily="2" charset="-122"/>
              </a:defRPr>
            </a:lvl1pPr>
            <a:lvl2pPr eaLnBrk="0" hangingPunct="0">
              <a:defRPr>
                <a:solidFill>
                  <a:schemeClr val="tx1"/>
                </a:solidFill>
                <a:latin typeface="Calibri" panose="020F0502020204030204" charset="0"/>
                <a:ea typeface="宋体" panose="02010600030101010101" pitchFamily="2" charset="-122"/>
              </a:defRPr>
            </a:lvl2pPr>
            <a:lvl3pPr eaLnBrk="0" hangingPunct="0">
              <a:defRPr>
                <a:solidFill>
                  <a:schemeClr val="tx1"/>
                </a:solidFill>
                <a:latin typeface="Calibri" panose="020F0502020204030204" charset="0"/>
                <a:ea typeface="宋体" panose="02010600030101010101" pitchFamily="2" charset="-122"/>
              </a:defRPr>
            </a:lvl3pPr>
            <a:lvl4pPr eaLnBrk="0" hangingPunct="0">
              <a:defRPr>
                <a:solidFill>
                  <a:schemeClr val="tx1"/>
                </a:solidFill>
                <a:latin typeface="Calibri" panose="020F0502020204030204" charset="0"/>
                <a:ea typeface="宋体" panose="02010600030101010101" pitchFamily="2" charset="-122"/>
              </a:defRPr>
            </a:lvl4pPr>
            <a:lvl5pPr eaLnBrk="0" hangingPunct="0">
              <a:defRPr>
                <a:solidFill>
                  <a:schemeClr val="tx1"/>
                </a:solidFill>
                <a:latin typeface="Calibri" panose="020F050202020403020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a:defRPr/>
            </a:pPr>
            <a:r>
              <a:rPr lang="zh-CN" altLang="zh-CN" sz="500" b="1" dirty="0">
                <a:solidFill>
                  <a:schemeClr val="bg1">
                    <a:lumMod val="95000"/>
                  </a:schemeClr>
                </a:solidFill>
                <a:latin typeface="Arial" panose="020B0604020202020204" pitchFamily="34" charset="0"/>
                <a:sym typeface="+mn-ea"/>
              </a:rPr>
              <a:t>状元成才路</a:t>
            </a:r>
            <a:endParaRPr lang="zh-CN" altLang="zh-CN" sz="500" b="1" dirty="0">
              <a:solidFill>
                <a:schemeClr val="bg1">
                  <a:lumMod val="95000"/>
                </a:schemeClr>
              </a:solidFill>
              <a:latin typeface="Arial" panose="020B0604020202020204" pitchFamily="34" charset="0"/>
              <a:sym typeface="+mn-ea"/>
            </a:endParaRPr>
          </a:p>
        </p:txBody>
      </p:sp>
      <p:sp>
        <p:nvSpPr>
          <p:cNvPr id="57395" name="文本框 32"/>
          <p:cNvSpPr txBox="1">
            <a:spLocks noChangeArrowheads="1"/>
          </p:cNvSpPr>
          <p:nvPr/>
        </p:nvSpPr>
        <p:spPr bwMode="auto">
          <a:xfrm rot="4190103">
            <a:off x="4287617" y="3369763"/>
            <a:ext cx="505267" cy="169277"/>
          </a:xfrm>
          <a:prstGeom prst="rect">
            <a:avLst/>
          </a:prstGeom>
          <a:noFill/>
          <a:ln w="9525">
            <a:noFill/>
            <a:miter lim="800000"/>
          </a:ln>
        </p:spPr>
        <p:txBody>
          <a:bodyPr wrap="none">
            <a:spAutoFit/>
          </a:bodyPr>
          <a:lstStyle/>
          <a:p>
            <a:pPr eaLnBrk="0" hangingPunct="0"/>
            <a:r>
              <a:rPr lang="zh-CN" altLang="zh-CN" sz="500" b="1">
                <a:solidFill>
                  <a:schemeClr val="bg1"/>
                </a:solidFill>
                <a:latin typeface="Arial" panose="020B0604020202020204" pitchFamily="34" charset="0"/>
              </a:rPr>
              <a:t>状元成才路</a:t>
            </a:r>
            <a:endParaRPr lang="zh-CN" altLang="zh-CN" sz="500" b="1">
              <a:solidFill>
                <a:schemeClr val="bg1"/>
              </a:solidFill>
              <a:latin typeface="Arial" panose="020B0604020202020204" pitchFamily="34" charset="0"/>
            </a:endParaRPr>
          </a:p>
        </p:txBody>
      </p:sp>
      <p:sp>
        <p:nvSpPr>
          <p:cNvPr id="57396" name="文本框 34"/>
          <p:cNvSpPr txBox="1">
            <a:spLocks noChangeArrowheads="1"/>
          </p:cNvSpPr>
          <p:nvPr/>
        </p:nvSpPr>
        <p:spPr bwMode="auto">
          <a:xfrm rot="8340000">
            <a:off x="4921030" y="4212196"/>
            <a:ext cx="505267" cy="169277"/>
          </a:xfrm>
          <a:prstGeom prst="rect">
            <a:avLst/>
          </a:prstGeom>
          <a:noFill/>
          <a:ln w="9525">
            <a:noFill/>
            <a:miter lim="800000"/>
          </a:ln>
        </p:spPr>
        <p:txBody>
          <a:bodyPr wrap="none">
            <a:spAutoFit/>
          </a:bodyPr>
          <a:lstStyle/>
          <a:p>
            <a:pPr eaLnBrk="0" hangingPunct="0"/>
            <a:r>
              <a:rPr lang="zh-CN" altLang="zh-CN" sz="500" b="1">
                <a:solidFill>
                  <a:schemeClr val="bg1"/>
                </a:solidFill>
                <a:latin typeface="Arial" panose="020B0604020202020204" pitchFamily="34" charset="0"/>
              </a:rPr>
              <a:t>状元成才路</a:t>
            </a:r>
            <a:endParaRPr lang="zh-CN" altLang="zh-CN" sz="500" b="1">
              <a:solidFill>
                <a:schemeClr val="bg1"/>
              </a:solidFill>
              <a:latin typeface="Arial" panose="020B0604020202020204" pitchFamily="34" charset="0"/>
            </a:endParaRPr>
          </a:p>
        </p:txBody>
      </p:sp>
      <p:sp>
        <p:nvSpPr>
          <p:cNvPr id="57397" name="文本框 36"/>
          <p:cNvSpPr txBox="1">
            <a:spLocks noChangeArrowheads="1"/>
          </p:cNvSpPr>
          <p:nvPr/>
        </p:nvSpPr>
        <p:spPr bwMode="auto">
          <a:xfrm rot="-1160763">
            <a:off x="5774310" y="2362230"/>
            <a:ext cx="505267" cy="169277"/>
          </a:xfrm>
          <a:prstGeom prst="rect">
            <a:avLst/>
          </a:prstGeom>
          <a:noFill/>
          <a:ln w="9525">
            <a:noFill/>
            <a:miter lim="800000"/>
          </a:ln>
        </p:spPr>
        <p:txBody>
          <a:bodyPr wrap="none">
            <a:spAutoFit/>
          </a:bodyPr>
          <a:lstStyle/>
          <a:p>
            <a:pPr eaLnBrk="0" hangingPunct="0"/>
            <a:r>
              <a:rPr lang="zh-CN" altLang="zh-CN" sz="500" b="1">
                <a:solidFill>
                  <a:schemeClr val="bg1"/>
                </a:solidFill>
                <a:latin typeface="Arial" panose="020B0604020202020204" pitchFamily="34" charset="0"/>
              </a:rPr>
              <a:t>状元成才路</a:t>
            </a:r>
            <a:endParaRPr lang="zh-CN" altLang="zh-CN" sz="500" b="1">
              <a:solidFill>
                <a:schemeClr val="bg1"/>
              </a:solidFill>
              <a:latin typeface="Arial" panose="020B0604020202020204" pitchFamily="34" charset="0"/>
            </a:endParaRPr>
          </a:p>
        </p:txBody>
      </p:sp>
      <p:sp>
        <p:nvSpPr>
          <p:cNvPr id="57398" name="文本框 37"/>
          <p:cNvSpPr txBox="1">
            <a:spLocks noChangeArrowheads="1"/>
          </p:cNvSpPr>
          <p:nvPr/>
        </p:nvSpPr>
        <p:spPr bwMode="auto">
          <a:xfrm rot="39237">
            <a:off x="5650485" y="3058612"/>
            <a:ext cx="505267" cy="169277"/>
          </a:xfrm>
          <a:prstGeom prst="rect">
            <a:avLst/>
          </a:prstGeom>
          <a:noFill/>
          <a:ln w="9525">
            <a:noFill/>
            <a:miter lim="800000"/>
          </a:ln>
        </p:spPr>
        <p:txBody>
          <a:bodyPr wrap="none">
            <a:spAutoFit/>
          </a:bodyPr>
          <a:lstStyle/>
          <a:p>
            <a:pPr eaLnBrk="0" hangingPunct="0"/>
            <a:r>
              <a:rPr lang="zh-CN" altLang="zh-CN" sz="500" b="1">
                <a:solidFill>
                  <a:schemeClr val="bg1"/>
                </a:solidFill>
                <a:latin typeface="Arial" panose="020B0604020202020204" pitchFamily="34" charset="0"/>
              </a:rPr>
              <a:t>状元成才路</a:t>
            </a:r>
            <a:endParaRPr lang="zh-CN" altLang="zh-CN" sz="500" b="1">
              <a:solidFill>
                <a:schemeClr val="bg1"/>
              </a:solidFill>
              <a:latin typeface="Arial" panose="020B0604020202020204" pitchFamily="34" charset="0"/>
            </a:endParaRPr>
          </a:p>
        </p:txBody>
      </p:sp>
      <p:sp>
        <p:nvSpPr>
          <p:cNvPr id="57399" name="文本框 45"/>
          <p:cNvSpPr txBox="1">
            <a:spLocks noChangeArrowheads="1"/>
          </p:cNvSpPr>
          <p:nvPr/>
        </p:nvSpPr>
        <p:spPr bwMode="auto">
          <a:xfrm rot="-1160763">
            <a:off x="6334699" y="2391863"/>
            <a:ext cx="505267" cy="169277"/>
          </a:xfrm>
          <a:prstGeom prst="rect">
            <a:avLst/>
          </a:prstGeom>
          <a:noFill/>
          <a:ln w="9525">
            <a:noFill/>
            <a:miter lim="800000"/>
          </a:ln>
        </p:spPr>
        <p:txBody>
          <a:bodyPr wrap="none">
            <a:spAutoFit/>
          </a:bodyPr>
          <a:lstStyle/>
          <a:p>
            <a:pPr eaLnBrk="0" hangingPunct="0"/>
            <a:r>
              <a:rPr lang="zh-CN" altLang="zh-CN" sz="500" b="1">
                <a:solidFill>
                  <a:schemeClr val="bg1"/>
                </a:solidFill>
                <a:latin typeface="Arial" panose="020B0604020202020204" pitchFamily="34" charset="0"/>
              </a:rPr>
              <a:t>状元成才路</a:t>
            </a:r>
            <a:endParaRPr lang="zh-CN" altLang="zh-CN" sz="500" b="1">
              <a:solidFill>
                <a:schemeClr val="bg1"/>
              </a:solidFill>
              <a:latin typeface="Arial" panose="020B0604020202020204" pitchFamily="34" charset="0"/>
            </a:endParaRPr>
          </a:p>
        </p:txBody>
      </p:sp>
      <p:sp>
        <p:nvSpPr>
          <p:cNvPr id="57400" name="文本框 46"/>
          <p:cNvSpPr txBox="1">
            <a:spLocks noChangeArrowheads="1"/>
          </p:cNvSpPr>
          <p:nvPr/>
        </p:nvSpPr>
        <p:spPr bwMode="auto">
          <a:xfrm rot="-1160763">
            <a:off x="6704585" y="2677612"/>
            <a:ext cx="505267" cy="169277"/>
          </a:xfrm>
          <a:prstGeom prst="rect">
            <a:avLst/>
          </a:prstGeom>
          <a:noFill/>
          <a:ln w="9525">
            <a:noFill/>
            <a:miter lim="800000"/>
          </a:ln>
        </p:spPr>
        <p:txBody>
          <a:bodyPr wrap="none">
            <a:spAutoFit/>
          </a:bodyPr>
          <a:lstStyle/>
          <a:p>
            <a:pPr eaLnBrk="0" hangingPunct="0"/>
            <a:r>
              <a:rPr lang="zh-CN" altLang="zh-CN" sz="500" b="1">
                <a:solidFill>
                  <a:schemeClr val="bg1"/>
                </a:solidFill>
                <a:latin typeface="Arial" panose="020B0604020202020204" pitchFamily="34" charset="0"/>
              </a:rPr>
              <a:t>状元成才路</a:t>
            </a:r>
            <a:endParaRPr lang="zh-CN" altLang="zh-CN" sz="500" b="1">
              <a:solidFill>
                <a:schemeClr val="bg1"/>
              </a:solidFill>
              <a:latin typeface="Arial" panose="020B0604020202020204" pitchFamily="34" charset="0"/>
            </a:endParaRPr>
          </a:p>
        </p:txBody>
      </p:sp>
      <p:sp>
        <p:nvSpPr>
          <p:cNvPr id="57401" name="文本框 47"/>
          <p:cNvSpPr txBox="1">
            <a:spLocks noChangeArrowheads="1"/>
          </p:cNvSpPr>
          <p:nvPr/>
        </p:nvSpPr>
        <p:spPr bwMode="auto">
          <a:xfrm rot="39237">
            <a:off x="7185599" y="3304146"/>
            <a:ext cx="505267" cy="169277"/>
          </a:xfrm>
          <a:prstGeom prst="rect">
            <a:avLst/>
          </a:prstGeom>
          <a:noFill/>
          <a:ln w="9525">
            <a:noFill/>
            <a:miter lim="800000"/>
          </a:ln>
        </p:spPr>
        <p:txBody>
          <a:bodyPr wrap="none">
            <a:spAutoFit/>
          </a:bodyPr>
          <a:lstStyle/>
          <a:p>
            <a:pPr eaLnBrk="0" hangingPunct="0"/>
            <a:r>
              <a:rPr lang="zh-CN" altLang="zh-CN" sz="500" b="1">
                <a:solidFill>
                  <a:schemeClr val="bg1"/>
                </a:solidFill>
                <a:latin typeface="Arial" panose="020B0604020202020204" pitchFamily="34" charset="0"/>
              </a:rPr>
              <a:t>状元成才路</a:t>
            </a:r>
            <a:endParaRPr lang="zh-CN" altLang="zh-CN" sz="500" b="1">
              <a:solidFill>
                <a:schemeClr val="bg1"/>
              </a:solidFill>
              <a:latin typeface="Arial" panose="020B0604020202020204" pitchFamily="34" charset="0"/>
            </a:endParaRPr>
          </a:p>
        </p:txBody>
      </p:sp>
      <p:sp>
        <p:nvSpPr>
          <p:cNvPr id="57402" name="文本框 49"/>
          <p:cNvSpPr txBox="1">
            <a:spLocks noChangeArrowheads="1"/>
          </p:cNvSpPr>
          <p:nvPr/>
        </p:nvSpPr>
        <p:spPr bwMode="auto">
          <a:xfrm rot="-1160763">
            <a:off x="8022210" y="2783446"/>
            <a:ext cx="505267" cy="169277"/>
          </a:xfrm>
          <a:prstGeom prst="rect">
            <a:avLst/>
          </a:prstGeom>
          <a:noFill/>
          <a:ln w="9525">
            <a:noFill/>
            <a:miter lim="800000"/>
          </a:ln>
        </p:spPr>
        <p:txBody>
          <a:bodyPr wrap="none">
            <a:spAutoFit/>
          </a:bodyPr>
          <a:lstStyle/>
          <a:p>
            <a:pPr eaLnBrk="0" hangingPunct="0"/>
            <a:r>
              <a:rPr lang="zh-CN" altLang="zh-CN" sz="500" b="1">
                <a:solidFill>
                  <a:schemeClr val="bg1"/>
                </a:solidFill>
                <a:latin typeface="Arial" panose="020B0604020202020204" pitchFamily="34" charset="0"/>
              </a:rPr>
              <a:t>状元成才路</a:t>
            </a:r>
            <a:endParaRPr lang="zh-CN" altLang="zh-CN" sz="500" b="1">
              <a:solidFill>
                <a:schemeClr val="bg1"/>
              </a:solidFill>
              <a:latin typeface="Arial" panose="020B0604020202020204" pitchFamily="34" charset="0"/>
            </a:endParaRPr>
          </a:p>
        </p:txBody>
      </p:sp>
      <p:sp>
        <p:nvSpPr>
          <p:cNvPr id="57403" name="文本框 50"/>
          <p:cNvSpPr txBox="1">
            <a:spLocks noChangeArrowheads="1"/>
          </p:cNvSpPr>
          <p:nvPr/>
        </p:nvSpPr>
        <p:spPr bwMode="auto">
          <a:xfrm rot="-1160763">
            <a:off x="7488810" y="2605646"/>
            <a:ext cx="505267" cy="169277"/>
          </a:xfrm>
          <a:prstGeom prst="rect">
            <a:avLst/>
          </a:prstGeom>
          <a:noFill/>
          <a:ln w="9525">
            <a:noFill/>
            <a:miter lim="800000"/>
          </a:ln>
        </p:spPr>
        <p:txBody>
          <a:bodyPr wrap="none">
            <a:spAutoFit/>
          </a:bodyPr>
          <a:lstStyle/>
          <a:p>
            <a:pPr eaLnBrk="0" hangingPunct="0"/>
            <a:r>
              <a:rPr lang="zh-CN" altLang="zh-CN" sz="500" b="1">
                <a:solidFill>
                  <a:schemeClr val="bg1"/>
                </a:solidFill>
                <a:latin typeface="Arial" panose="020B0604020202020204" pitchFamily="34" charset="0"/>
              </a:rPr>
              <a:t>状元成才路</a:t>
            </a:r>
            <a:endParaRPr lang="zh-CN" altLang="zh-CN" sz="500" b="1">
              <a:solidFill>
                <a:schemeClr val="bg1"/>
              </a:solidFill>
              <a:latin typeface="Arial" panose="020B0604020202020204" pitchFamily="34" charset="0"/>
            </a:endParaRPr>
          </a:p>
        </p:txBody>
      </p:sp>
      <p:sp>
        <p:nvSpPr>
          <p:cNvPr id="57404" name="文本框 51"/>
          <p:cNvSpPr txBox="1">
            <a:spLocks noChangeArrowheads="1"/>
          </p:cNvSpPr>
          <p:nvPr/>
        </p:nvSpPr>
        <p:spPr bwMode="auto">
          <a:xfrm rot="-1160763">
            <a:off x="7965060" y="3752879"/>
            <a:ext cx="505267" cy="169277"/>
          </a:xfrm>
          <a:prstGeom prst="rect">
            <a:avLst/>
          </a:prstGeom>
          <a:noFill/>
          <a:ln w="9525">
            <a:noFill/>
            <a:miter lim="800000"/>
          </a:ln>
        </p:spPr>
        <p:txBody>
          <a:bodyPr wrap="none">
            <a:spAutoFit/>
          </a:bodyPr>
          <a:lstStyle/>
          <a:p>
            <a:pPr eaLnBrk="0" hangingPunct="0"/>
            <a:r>
              <a:rPr lang="zh-CN" altLang="zh-CN" sz="500" b="1">
                <a:solidFill>
                  <a:schemeClr val="bg1"/>
                </a:solidFill>
                <a:latin typeface="Arial" panose="020B0604020202020204" pitchFamily="34" charset="0"/>
              </a:rPr>
              <a:t>状元成才路</a:t>
            </a:r>
            <a:endParaRPr lang="zh-CN" altLang="zh-CN" sz="500" b="1">
              <a:solidFill>
                <a:schemeClr val="bg1"/>
              </a:solidFill>
              <a:latin typeface="Arial" panose="020B0604020202020204" pitchFamily="34" charset="0"/>
            </a:endParaRPr>
          </a:p>
        </p:txBody>
      </p:sp>
      <p:sp>
        <p:nvSpPr>
          <p:cNvPr id="57405" name="文本框 32"/>
          <p:cNvSpPr txBox="1">
            <a:spLocks noChangeArrowheads="1"/>
          </p:cNvSpPr>
          <p:nvPr/>
        </p:nvSpPr>
        <p:spPr bwMode="auto">
          <a:xfrm rot="4190103">
            <a:off x="2763617" y="4478896"/>
            <a:ext cx="505267" cy="169277"/>
          </a:xfrm>
          <a:prstGeom prst="rect">
            <a:avLst/>
          </a:prstGeom>
          <a:noFill/>
          <a:ln w="9525">
            <a:noFill/>
            <a:miter lim="800000"/>
          </a:ln>
        </p:spPr>
        <p:txBody>
          <a:bodyPr wrap="none">
            <a:spAutoFit/>
          </a:bodyPr>
          <a:lstStyle/>
          <a:p>
            <a:pPr eaLnBrk="0" hangingPunct="0"/>
            <a:r>
              <a:rPr lang="zh-CN" altLang="zh-CN" sz="500" b="1">
                <a:solidFill>
                  <a:schemeClr val="bg1"/>
                </a:solidFill>
                <a:latin typeface="Arial" panose="020B0604020202020204" pitchFamily="34" charset="0"/>
              </a:rPr>
              <a:t>状元成才路</a:t>
            </a:r>
            <a:endParaRPr lang="zh-CN" altLang="zh-CN" sz="500" b="1">
              <a:solidFill>
                <a:schemeClr val="bg1"/>
              </a:solidFill>
              <a:latin typeface="Arial" panose="020B0604020202020204" pitchFamily="34" charset="0"/>
            </a:endParaRPr>
          </a:p>
        </p:txBody>
      </p:sp>
      <p:sp>
        <p:nvSpPr>
          <p:cNvPr id="57406" name="文本框 34"/>
          <p:cNvSpPr txBox="1">
            <a:spLocks noChangeArrowheads="1"/>
          </p:cNvSpPr>
          <p:nvPr/>
        </p:nvSpPr>
        <p:spPr bwMode="auto">
          <a:xfrm rot="8340000">
            <a:off x="3922492" y="3782512"/>
            <a:ext cx="505267" cy="169277"/>
          </a:xfrm>
          <a:prstGeom prst="rect">
            <a:avLst/>
          </a:prstGeom>
          <a:noFill/>
          <a:ln w="9525">
            <a:noFill/>
            <a:miter lim="800000"/>
          </a:ln>
        </p:spPr>
        <p:txBody>
          <a:bodyPr wrap="none">
            <a:spAutoFit/>
          </a:bodyPr>
          <a:lstStyle/>
          <a:p>
            <a:pPr eaLnBrk="0" hangingPunct="0"/>
            <a:r>
              <a:rPr lang="zh-CN" altLang="zh-CN" sz="500" b="1">
                <a:solidFill>
                  <a:schemeClr val="bg1"/>
                </a:solidFill>
                <a:latin typeface="Arial" panose="020B0604020202020204" pitchFamily="34" charset="0"/>
              </a:rPr>
              <a:t>状元成才路</a:t>
            </a:r>
            <a:endParaRPr lang="zh-CN" altLang="zh-CN" sz="500" b="1">
              <a:solidFill>
                <a:schemeClr val="bg1"/>
              </a:solidFill>
              <a:latin typeface="Arial" panose="020B0604020202020204" pitchFamily="34" charset="0"/>
            </a:endParaRPr>
          </a:p>
        </p:txBody>
      </p:sp>
      <p:sp>
        <p:nvSpPr>
          <p:cNvPr id="57407" name="文本框 36"/>
          <p:cNvSpPr txBox="1">
            <a:spLocks noChangeArrowheads="1"/>
          </p:cNvSpPr>
          <p:nvPr/>
        </p:nvSpPr>
        <p:spPr bwMode="auto">
          <a:xfrm rot="2810103">
            <a:off x="3811367" y="2337887"/>
            <a:ext cx="505267" cy="169277"/>
          </a:xfrm>
          <a:prstGeom prst="rect">
            <a:avLst/>
          </a:prstGeom>
          <a:noFill/>
          <a:ln w="9525">
            <a:noFill/>
            <a:miter lim="800000"/>
          </a:ln>
        </p:spPr>
        <p:txBody>
          <a:bodyPr wrap="none">
            <a:spAutoFit/>
          </a:bodyPr>
          <a:lstStyle/>
          <a:p>
            <a:pPr eaLnBrk="0" hangingPunct="0"/>
            <a:r>
              <a:rPr lang="zh-CN" altLang="zh-CN" sz="500" b="1">
                <a:solidFill>
                  <a:schemeClr val="bg1"/>
                </a:solidFill>
                <a:latin typeface="Arial" panose="020B0604020202020204" pitchFamily="34" charset="0"/>
              </a:rPr>
              <a:t>状元成才路</a:t>
            </a:r>
            <a:endParaRPr lang="zh-CN" altLang="zh-CN" sz="500" b="1">
              <a:solidFill>
                <a:schemeClr val="bg1"/>
              </a:solidFill>
              <a:latin typeface="Arial" panose="020B0604020202020204" pitchFamily="34" charset="0"/>
            </a:endParaRPr>
          </a:p>
        </p:txBody>
      </p:sp>
      <p:sp>
        <p:nvSpPr>
          <p:cNvPr id="57408" name="文本框 37"/>
          <p:cNvSpPr txBox="1">
            <a:spLocks noChangeArrowheads="1"/>
          </p:cNvSpPr>
          <p:nvPr/>
        </p:nvSpPr>
        <p:spPr bwMode="auto">
          <a:xfrm rot="4010103">
            <a:off x="3811367" y="3061787"/>
            <a:ext cx="505267" cy="169277"/>
          </a:xfrm>
          <a:prstGeom prst="rect">
            <a:avLst/>
          </a:prstGeom>
          <a:noFill/>
          <a:ln w="9525">
            <a:noFill/>
            <a:miter lim="800000"/>
          </a:ln>
        </p:spPr>
        <p:txBody>
          <a:bodyPr wrap="none">
            <a:spAutoFit/>
          </a:bodyPr>
          <a:lstStyle/>
          <a:p>
            <a:pPr eaLnBrk="0" hangingPunct="0"/>
            <a:r>
              <a:rPr lang="zh-CN" altLang="zh-CN" sz="500" b="1">
                <a:solidFill>
                  <a:schemeClr val="bg1"/>
                </a:solidFill>
                <a:latin typeface="Arial" panose="020B0604020202020204" pitchFamily="34" charset="0"/>
              </a:rPr>
              <a:t>状元成才路</a:t>
            </a:r>
            <a:endParaRPr lang="zh-CN" altLang="zh-CN" sz="500" b="1">
              <a:solidFill>
                <a:schemeClr val="bg1"/>
              </a:solidFill>
              <a:latin typeface="Arial" panose="020B0604020202020204" pitchFamily="34" charset="0"/>
            </a:endParaRPr>
          </a:p>
        </p:txBody>
      </p:sp>
      <p:sp>
        <p:nvSpPr>
          <p:cNvPr id="57409" name="文本框 45"/>
          <p:cNvSpPr txBox="1">
            <a:spLocks noChangeArrowheads="1"/>
          </p:cNvSpPr>
          <p:nvPr/>
        </p:nvSpPr>
        <p:spPr bwMode="auto">
          <a:xfrm rot="2810103">
            <a:off x="4373342" y="2370696"/>
            <a:ext cx="505267" cy="169277"/>
          </a:xfrm>
          <a:prstGeom prst="rect">
            <a:avLst/>
          </a:prstGeom>
          <a:noFill/>
          <a:ln w="9525">
            <a:noFill/>
            <a:miter lim="800000"/>
          </a:ln>
        </p:spPr>
        <p:txBody>
          <a:bodyPr wrap="none">
            <a:spAutoFit/>
          </a:bodyPr>
          <a:lstStyle/>
          <a:p>
            <a:pPr eaLnBrk="0" hangingPunct="0"/>
            <a:r>
              <a:rPr lang="zh-CN" altLang="zh-CN" sz="500" b="1">
                <a:solidFill>
                  <a:schemeClr val="bg1"/>
                </a:solidFill>
                <a:latin typeface="Arial" panose="020B0604020202020204" pitchFamily="34" charset="0"/>
              </a:rPr>
              <a:t>状元成才路</a:t>
            </a:r>
            <a:endParaRPr lang="zh-CN" altLang="zh-CN" sz="500" b="1">
              <a:solidFill>
                <a:schemeClr val="bg1"/>
              </a:solidFill>
              <a:latin typeface="Arial" panose="020B0604020202020204" pitchFamily="34" charset="0"/>
            </a:endParaRPr>
          </a:p>
        </p:txBody>
      </p:sp>
      <p:sp>
        <p:nvSpPr>
          <p:cNvPr id="57410" name="文本框 46"/>
          <p:cNvSpPr txBox="1">
            <a:spLocks noChangeArrowheads="1"/>
          </p:cNvSpPr>
          <p:nvPr/>
        </p:nvSpPr>
        <p:spPr bwMode="auto">
          <a:xfrm rot="2810103">
            <a:off x="4741642" y="2654330"/>
            <a:ext cx="505267" cy="169277"/>
          </a:xfrm>
          <a:prstGeom prst="rect">
            <a:avLst/>
          </a:prstGeom>
          <a:noFill/>
          <a:ln w="9525">
            <a:noFill/>
            <a:miter lim="800000"/>
          </a:ln>
        </p:spPr>
        <p:txBody>
          <a:bodyPr wrap="none">
            <a:spAutoFit/>
          </a:bodyPr>
          <a:lstStyle/>
          <a:p>
            <a:pPr eaLnBrk="0" hangingPunct="0"/>
            <a:r>
              <a:rPr lang="zh-CN" altLang="zh-CN" sz="500" b="1">
                <a:solidFill>
                  <a:schemeClr val="bg1"/>
                </a:solidFill>
                <a:latin typeface="Arial" panose="020B0604020202020204" pitchFamily="34" charset="0"/>
              </a:rPr>
              <a:t>状元成才路</a:t>
            </a:r>
            <a:endParaRPr lang="zh-CN" altLang="zh-CN" sz="500" b="1">
              <a:solidFill>
                <a:schemeClr val="bg1"/>
              </a:solidFill>
              <a:latin typeface="Arial" panose="020B0604020202020204" pitchFamily="34" charset="0"/>
            </a:endParaRPr>
          </a:p>
        </p:txBody>
      </p:sp>
      <p:sp>
        <p:nvSpPr>
          <p:cNvPr id="57411" name="文本框 47"/>
          <p:cNvSpPr txBox="1">
            <a:spLocks noChangeArrowheads="1"/>
          </p:cNvSpPr>
          <p:nvPr/>
        </p:nvSpPr>
        <p:spPr bwMode="auto">
          <a:xfrm rot="4010103">
            <a:off x="4741642" y="3378230"/>
            <a:ext cx="505267" cy="169277"/>
          </a:xfrm>
          <a:prstGeom prst="rect">
            <a:avLst/>
          </a:prstGeom>
          <a:noFill/>
          <a:ln w="9525">
            <a:noFill/>
            <a:miter lim="800000"/>
          </a:ln>
        </p:spPr>
        <p:txBody>
          <a:bodyPr wrap="none">
            <a:spAutoFit/>
          </a:bodyPr>
          <a:lstStyle/>
          <a:p>
            <a:pPr eaLnBrk="0" hangingPunct="0"/>
            <a:r>
              <a:rPr lang="zh-CN" altLang="zh-CN" sz="500" b="1">
                <a:solidFill>
                  <a:schemeClr val="bg1"/>
                </a:solidFill>
                <a:latin typeface="Arial" panose="020B0604020202020204" pitchFamily="34" charset="0"/>
              </a:rPr>
              <a:t>状元成才路</a:t>
            </a:r>
            <a:endParaRPr lang="zh-CN" altLang="zh-CN" sz="500" b="1">
              <a:solidFill>
                <a:schemeClr val="bg1"/>
              </a:solidFill>
              <a:latin typeface="Arial" panose="020B0604020202020204" pitchFamily="34" charset="0"/>
            </a:endParaRPr>
          </a:p>
        </p:txBody>
      </p:sp>
      <p:sp>
        <p:nvSpPr>
          <p:cNvPr id="57412" name="文本框 49"/>
          <p:cNvSpPr txBox="1">
            <a:spLocks noChangeArrowheads="1"/>
          </p:cNvSpPr>
          <p:nvPr/>
        </p:nvSpPr>
        <p:spPr bwMode="auto">
          <a:xfrm rot="-1160763">
            <a:off x="6225160" y="3420563"/>
            <a:ext cx="505267" cy="169277"/>
          </a:xfrm>
          <a:prstGeom prst="rect">
            <a:avLst/>
          </a:prstGeom>
          <a:noFill/>
          <a:ln w="9525">
            <a:noFill/>
            <a:miter lim="800000"/>
          </a:ln>
        </p:spPr>
        <p:txBody>
          <a:bodyPr wrap="none">
            <a:spAutoFit/>
          </a:bodyPr>
          <a:lstStyle/>
          <a:p>
            <a:pPr eaLnBrk="0" hangingPunct="0"/>
            <a:r>
              <a:rPr lang="zh-CN" altLang="zh-CN" sz="500" b="1">
                <a:solidFill>
                  <a:schemeClr val="bg1"/>
                </a:solidFill>
                <a:latin typeface="Arial" panose="020B0604020202020204" pitchFamily="34" charset="0"/>
              </a:rPr>
              <a:t>状元成才路</a:t>
            </a:r>
            <a:endParaRPr lang="zh-CN" altLang="zh-CN" sz="500" b="1">
              <a:solidFill>
                <a:schemeClr val="bg1"/>
              </a:solidFill>
              <a:latin typeface="Arial" panose="020B0604020202020204" pitchFamily="34" charset="0"/>
            </a:endParaRPr>
          </a:p>
        </p:txBody>
      </p:sp>
      <p:sp>
        <p:nvSpPr>
          <p:cNvPr id="57413" name="文本框 50"/>
          <p:cNvSpPr txBox="1">
            <a:spLocks noChangeArrowheads="1"/>
          </p:cNvSpPr>
          <p:nvPr/>
        </p:nvSpPr>
        <p:spPr bwMode="auto">
          <a:xfrm rot="4020000">
            <a:off x="5217892" y="3534863"/>
            <a:ext cx="505267" cy="169277"/>
          </a:xfrm>
          <a:prstGeom prst="rect">
            <a:avLst/>
          </a:prstGeom>
          <a:noFill/>
          <a:ln w="9525">
            <a:noFill/>
            <a:miter lim="800000"/>
          </a:ln>
        </p:spPr>
        <p:txBody>
          <a:bodyPr wrap="none">
            <a:spAutoFit/>
          </a:bodyPr>
          <a:lstStyle/>
          <a:p>
            <a:pPr eaLnBrk="0" hangingPunct="0"/>
            <a:r>
              <a:rPr lang="zh-CN" altLang="zh-CN" sz="500" b="1">
                <a:solidFill>
                  <a:schemeClr val="bg1"/>
                </a:solidFill>
                <a:latin typeface="Arial" panose="020B0604020202020204" pitchFamily="34" charset="0"/>
              </a:rPr>
              <a:t>状元成才路</a:t>
            </a:r>
            <a:endParaRPr lang="zh-CN" altLang="zh-CN" sz="500" b="1">
              <a:solidFill>
                <a:schemeClr val="bg1"/>
              </a:solidFill>
              <a:latin typeface="Arial" panose="020B0604020202020204" pitchFamily="34" charset="0"/>
            </a:endParaRPr>
          </a:p>
        </p:txBody>
      </p:sp>
      <p:sp>
        <p:nvSpPr>
          <p:cNvPr id="57414" name="文本框 51"/>
          <p:cNvSpPr txBox="1">
            <a:spLocks noChangeArrowheads="1"/>
          </p:cNvSpPr>
          <p:nvPr/>
        </p:nvSpPr>
        <p:spPr bwMode="auto">
          <a:xfrm rot="-1160763">
            <a:off x="5599685" y="4320146"/>
            <a:ext cx="505267" cy="169277"/>
          </a:xfrm>
          <a:prstGeom prst="rect">
            <a:avLst/>
          </a:prstGeom>
          <a:noFill/>
          <a:ln w="9525">
            <a:noFill/>
            <a:miter lim="800000"/>
          </a:ln>
        </p:spPr>
        <p:txBody>
          <a:bodyPr wrap="none">
            <a:spAutoFit/>
          </a:bodyPr>
          <a:lstStyle/>
          <a:p>
            <a:pPr eaLnBrk="0" hangingPunct="0"/>
            <a:r>
              <a:rPr lang="zh-CN" altLang="zh-CN" sz="500" b="1">
                <a:solidFill>
                  <a:schemeClr val="bg1"/>
                </a:solidFill>
                <a:latin typeface="Arial" panose="020B0604020202020204" pitchFamily="34" charset="0"/>
              </a:rPr>
              <a:t>状元成才路</a:t>
            </a:r>
            <a:endParaRPr lang="zh-CN" altLang="zh-CN" sz="500" b="1">
              <a:solidFill>
                <a:schemeClr val="bg1"/>
              </a:solidFill>
              <a:latin typeface="Arial" panose="020B0604020202020204" pitchFamily="34" charset="0"/>
            </a:endParaRPr>
          </a:p>
        </p:txBody>
      </p:sp>
      <p:sp>
        <p:nvSpPr>
          <p:cNvPr id="57415" name="文本框 32"/>
          <p:cNvSpPr txBox="1">
            <a:spLocks noChangeArrowheads="1"/>
          </p:cNvSpPr>
          <p:nvPr/>
        </p:nvSpPr>
        <p:spPr bwMode="auto">
          <a:xfrm rot="5400000">
            <a:off x="1139605" y="4329671"/>
            <a:ext cx="505267" cy="169277"/>
          </a:xfrm>
          <a:prstGeom prst="rect">
            <a:avLst/>
          </a:prstGeom>
          <a:noFill/>
          <a:ln w="9525">
            <a:noFill/>
            <a:miter lim="800000"/>
          </a:ln>
        </p:spPr>
        <p:txBody>
          <a:bodyPr wrap="none">
            <a:spAutoFit/>
          </a:bodyPr>
          <a:lstStyle/>
          <a:p>
            <a:pPr eaLnBrk="0" hangingPunct="0"/>
            <a:r>
              <a:rPr lang="zh-CN" altLang="zh-CN" sz="500">
                <a:solidFill>
                  <a:schemeClr val="bg1"/>
                </a:solidFill>
                <a:latin typeface="Arial" panose="020B0604020202020204" pitchFamily="34" charset="0"/>
              </a:rPr>
              <a:t>状元成才路</a:t>
            </a:r>
            <a:endParaRPr lang="zh-CN" altLang="zh-CN" sz="500">
              <a:solidFill>
                <a:schemeClr val="bg1"/>
              </a:solidFill>
              <a:latin typeface="Arial" panose="020B0604020202020204" pitchFamily="34" charset="0"/>
            </a:endParaRPr>
          </a:p>
        </p:txBody>
      </p:sp>
      <p:sp>
        <p:nvSpPr>
          <p:cNvPr id="57416" name="文本框 34"/>
          <p:cNvSpPr txBox="1">
            <a:spLocks noChangeArrowheads="1"/>
          </p:cNvSpPr>
          <p:nvPr/>
        </p:nvSpPr>
        <p:spPr bwMode="auto">
          <a:xfrm rot="8340000">
            <a:off x="1879380" y="4764646"/>
            <a:ext cx="505267" cy="169277"/>
          </a:xfrm>
          <a:prstGeom prst="rect">
            <a:avLst/>
          </a:prstGeom>
          <a:noFill/>
          <a:ln w="9525">
            <a:noFill/>
            <a:miter lim="800000"/>
          </a:ln>
        </p:spPr>
        <p:txBody>
          <a:bodyPr wrap="none">
            <a:spAutoFit/>
          </a:bodyPr>
          <a:lstStyle/>
          <a:p>
            <a:pPr eaLnBrk="0" hangingPunct="0"/>
            <a:r>
              <a:rPr lang="zh-CN" altLang="zh-CN" sz="500" b="1">
                <a:solidFill>
                  <a:schemeClr val="bg1"/>
                </a:solidFill>
                <a:latin typeface="Arial" panose="020B0604020202020204" pitchFamily="34" charset="0"/>
              </a:rPr>
              <a:t>状元成才路</a:t>
            </a:r>
            <a:endParaRPr lang="zh-CN" altLang="zh-CN" sz="500" b="1">
              <a:solidFill>
                <a:schemeClr val="bg1"/>
              </a:solidFill>
              <a:latin typeface="Arial" panose="020B0604020202020204" pitchFamily="34" charset="0"/>
            </a:endParaRPr>
          </a:p>
        </p:txBody>
      </p:sp>
      <p:sp>
        <p:nvSpPr>
          <p:cNvPr id="57417" name="文本框 36"/>
          <p:cNvSpPr txBox="1">
            <a:spLocks noChangeArrowheads="1"/>
          </p:cNvSpPr>
          <p:nvPr/>
        </p:nvSpPr>
        <p:spPr bwMode="auto">
          <a:xfrm rot="2810103">
            <a:off x="1861917" y="3670330"/>
            <a:ext cx="505267" cy="169277"/>
          </a:xfrm>
          <a:prstGeom prst="rect">
            <a:avLst/>
          </a:prstGeom>
          <a:noFill/>
          <a:ln w="9525">
            <a:noFill/>
            <a:miter lim="800000"/>
          </a:ln>
        </p:spPr>
        <p:txBody>
          <a:bodyPr wrap="none">
            <a:spAutoFit/>
          </a:bodyPr>
          <a:lstStyle/>
          <a:p>
            <a:pPr eaLnBrk="0" hangingPunct="0"/>
            <a:r>
              <a:rPr lang="zh-CN" altLang="zh-CN" sz="500" b="1">
                <a:solidFill>
                  <a:schemeClr val="bg1"/>
                </a:solidFill>
                <a:latin typeface="Arial" panose="020B0604020202020204" pitchFamily="34" charset="0"/>
              </a:rPr>
              <a:t>状元成才路</a:t>
            </a:r>
            <a:endParaRPr lang="zh-CN" altLang="zh-CN" sz="500" b="1">
              <a:solidFill>
                <a:schemeClr val="bg1"/>
              </a:solidFill>
              <a:latin typeface="Arial" panose="020B0604020202020204" pitchFamily="34" charset="0"/>
            </a:endParaRPr>
          </a:p>
        </p:txBody>
      </p:sp>
      <p:sp>
        <p:nvSpPr>
          <p:cNvPr id="57418" name="文本框 37"/>
          <p:cNvSpPr txBox="1">
            <a:spLocks noChangeArrowheads="1"/>
          </p:cNvSpPr>
          <p:nvPr/>
        </p:nvSpPr>
        <p:spPr bwMode="auto">
          <a:xfrm rot="5220000">
            <a:off x="2296892" y="4047096"/>
            <a:ext cx="505267" cy="169277"/>
          </a:xfrm>
          <a:prstGeom prst="rect">
            <a:avLst/>
          </a:prstGeom>
          <a:noFill/>
          <a:ln w="9525">
            <a:noFill/>
            <a:miter lim="800000"/>
          </a:ln>
        </p:spPr>
        <p:txBody>
          <a:bodyPr wrap="none">
            <a:spAutoFit/>
          </a:bodyPr>
          <a:lstStyle/>
          <a:p>
            <a:pPr eaLnBrk="0" hangingPunct="0"/>
            <a:r>
              <a:rPr lang="zh-CN" altLang="zh-CN" sz="500" b="1">
                <a:solidFill>
                  <a:schemeClr val="bg1"/>
                </a:solidFill>
                <a:latin typeface="Arial" panose="020B0604020202020204" pitchFamily="34" charset="0"/>
              </a:rPr>
              <a:t>状元成才路</a:t>
            </a:r>
            <a:endParaRPr lang="zh-CN" altLang="zh-CN" sz="500" b="1">
              <a:solidFill>
                <a:schemeClr val="bg1"/>
              </a:solidFill>
              <a:latin typeface="Arial" panose="020B0604020202020204" pitchFamily="34" charset="0"/>
            </a:endParaRPr>
          </a:p>
        </p:txBody>
      </p:sp>
      <p:sp>
        <p:nvSpPr>
          <p:cNvPr id="57419" name="文本框 45"/>
          <p:cNvSpPr txBox="1">
            <a:spLocks noChangeArrowheads="1"/>
          </p:cNvSpPr>
          <p:nvPr/>
        </p:nvSpPr>
        <p:spPr bwMode="auto">
          <a:xfrm rot="2810103">
            <a:off x="2808067" y="3687263"/>
            <a:ext cx="505267" cy="169277"/>
          </a:xfrm>
          <a:prstGeom prst="rect">
            <a:avLst/>
          </a:prstGeom>
          <a:noFill/>
          <a:ln w="9525">
            <a:noFill/>
            <a:miter lim="800000"/>
          </a:ln>
        </p:spPr>
        <p:txBody>
          <a:bodyPr wrap="none">
            <a:spAutoFit/>
          </a:bodyPr>
          <a:lstStyle/>
          <a:p>
            <a:pPr eaLnBrk="0" hangingPunct="0"/>
            <a:r>
              <a:rPr lang="zh-CN" altLang="zh-CN" sz="500" b="1">
                <a:solidFill>
                  <a:schemeClr val="bg1"/>
                </a:solidFill>
                <a:latin typeface="Arial" panose="020B0604020202020204" pitchFamily="34" charset="0"/>
              </a:rPr>
              <a:t>状元成才路</a:t>
            </a:r>
            <a:endParaRPr lang="zh-CN" altLang="zh-CN" sz="500" b="1">
              <a:solidFill>
                <a:schemeClr val="bg1"/>
              </a:solidFill>
              <a:latin typeface="Arial" panose="020B0604020202020204" pitchFamily="34" charset="0"/>
            </a:endParaRPr>
          </a:p>
        </p:txBody>
      </p:sp>
      <p:sp>
        <p:nvSpPr>
          <p:cNvPr id="57420" name="文本框 46"/>
          <p:cNvSpPr txBox="1">
            <a:spLocks noChangeArrowheads="1"/>
          </p:cNvSpPr>
          <p:nvPr/>
        </p:nvSpPr>
        <p:spPr bwMode="auto">
          <a:xfrm rot="4020000">
            <a:off x="699867" y="2645863"/>
            <a:ext cx="505267" cy="169277"/>
          </a:xfrm>
          <a:prstGeom prst="rect">
            <a:avLst/>
          </a:prstGeom>
          <a:noFill/>
          <a:ln w="9525">
            <a:noFill/>
            <a:miter lim="800000"/>
          </a:ln>
        </p:spPr>
        <p:txBody>
          <a:bodyPr wrap="none">
            <a:spAutoFit/>
          </a:bodyPr>
          <a:lstStyle/>
          <a:p>
            <a:pPr eaLnBrk="0" hangingPunct="0"/>
            <a:r>
              <a:rPr lang="zh-CN" altLang="zh-CN" sz="500" b="1">
                <a:solidFill>
                  <a:schemeClr val="bg1"/>
                </a:solidFill>
                <a:latin typeface="Arial" panose="020B0604020202020204" pitchFamily="34" charset="0"/>
              </a:rPr>
              <a:t>状元成才路</a:t>
            </a:r>
            <a:endParaRPr lang="zh-CN" altLang="zh-CN" sz="500" b="1">
              <a:solidFill>
                <a:schemeClr val="bg1"/>
              </a:solidFill>
              <a:latin typeface="Arial" panose="020B0604020202020204" pitchFamily="34" charset="0"/>
            </a:endParaRPr>
          </a:p>
        </p:txBody>
      </p:sp>
      <p:sp>
        <p:nvSpPr>
          <p:cNvPr id="57421" name="文本框 47"/>
          <p:cNvSpPr txBox="1">
            <a:spLocks noChangeArrowheads="1"/>
          </p:cNvSpPr>
          <p:nvPr/>
        </p:nvSpPr>
        <p:spPr bwMode="auto">
          <a:xfrm rot="5220000">
            <a:off x="601442" y="4229130"/>
            <a:ext cx="505267" cy="169277"/>
          </a:xfrm>
          <a:prstGeom prst="rect">
            <a:avLst/>
          </a:prstGeom>
          <a:noFill/>
          <a:ln w="9525">
            <a:noFill/>
            <a:miter lim="800000"/>
          </a:ln>
        </p:spPr>
        <p:txBody>
          <a:bodyPr wrap="none">
            <a:spAutoFit/>
          </a:bodyPr>
          <a:lstStyle/>
          <a:p>
            <a:pPr eaLnBrk="0" hangingPunct="0"/>
            <a:r>
              <a:rPr lang="zh-CN" altLang="zh-CN" sz="500" b="1">
                <a:solidFill>
                  <a:schemeClr val="bg1"/>
                </a:solidFill>
                <a:latin typeface="Arial" panose="020B0604020202020204" pitchFamily="34" charset="0"/>
              </a:rPr>
              <a:t>状元成才路</a:t>
            </a:r>
            <a:endParaRPr lang="zh-CN" altLang="zh-CN" sz="500" b="1">
              <a:solidFill>
                <a:schemeClr val="bg1"/>
              </a:solidFill>
              <a:latin typeface="Arial" panose="020B0604020202020204" pitchFamily="34" charset="0"/>
            </a:endParaRPr>
          </a:p>
        </p:txBody>
      </p:sp>
      <p:sp>
        <p:nvSpPr>
          <p:cNvPr id="57422" name="文本框 49"/>
          <p:cNvSpPr txBox="1">
            <a:spLocks noChangeArrowheads="1"/>
          </p:cNvSpPr>
          <p:nvPr/>
        </p:nvSpPr>
        <p:spPr bwMode="auto">
          <a:xfrm rot="4020000">
            <a:off x="2461992" y="5012296"/>
            <a:ext cx="505267" cy="169277"/>
          </a:xfrm>
          <a:prstGeom prst="rect">
            <a:avLst/>
          </a:prstGeom>
          <a:noFill/>
          <a:ln w="9525">
            <a:noFill/>
            <a:miter lim="800000"/>
          </a:ln>
        </p:spPr>
        <p:txBody>
          <a:bodyPr wrap="none">
            <a:spAutoFit/>
          </a:bodyPr>
          <a:lstStyle/>
          <a:p>
            <a:pPr eaLnBrk="0" hangingPunct="0"/>
            <a:r>
              <a:rPr lang="zh-CN" altLang="zh-CN" sz="500" b="1">
                <a:solidFill>
                  <a:schemeClr val="bg1"/>
                </a:solidFill>
                <a:latin typeface="Arial" panose="020B0604020202020204" pitchFamily="34" charset="0"/>
              </a:rPr>
              <a:t>状元成才路</a:t>
            </a:r>
            <a:endParaRPr lang="zh-CN" altLang="zh-CN" sz="500" b="1">
              <a:solidFill>
                <a:schemeClr val="bg1"/>
              </a:solidFill>
              <a:latin typeface="Arial" panose="020B0604020202020204" pitchFamily="34" charset="0"/>
            </a:endParaRPr>
          </a:p>
        </p:txBody>
      </p:sp>
      <p:sp>
        <p:nvSpPr>
          <p:cNvPr id="57423" name="文本框 50"/>
          <p:cNvSpPr txBox="1">
            <a:spLocks noChangeArrowheads="1"/>
          </p:cNvSpPr>
          <p:nvPr/>
        </p:nvSpPr>
        <p:spPr bwMode="auto">
          <a:xfrm rot="4020000">
            <a:off x="3700242" y="4513820"/>
            <a:ext cx="505267" cy="169277"/>
          </a:xfrm>
          <a:prstGeom prst="rect">
            <a:avLst/>
          </a:prstGeom>
          <a:noFill/>
          <a:ln w="9525">
            <a:noFill/>
            <a:miter lim="800000"/>
          </a:ln>
        </p:spPr>
        <p:txBody>
          <a:bodyPr wrap="none">
            <a:spAutoFit/>
          </a:bodyPr>
          <a:lstStyle/>
          <a:p>
            <a:pPr eaLnBrk="0" hangingPunct="0"/>
            <a:r>
              <a:rPr lang="zh-CN" altLang="zh-CN" sz="500" b="1">
                <a:solidFill>
                  <a:schemeClr val="bg1"/>
                </a:solidFill>
                <a:latin typeface="Arial" panose="020B0604020202020204" pitchFamily="34" charset="0"/>
              </a:rPr>
              <a:t>状元成才路</a:t>
            </a:r>
            <a:endParaRPr lang="zh-CN" altLang="zh-CN" sz="500" b="1">
              <a:solidFill>
                <a:schemeClr val="bg1"/>
              </a:solidFill>
              <a:latin typeface="Arial" panose="020B0604020202020204" pitchFamily="34" charset="0"/>
            </a:endParaRPr>
          </a:p>
        </p:txBody>
      </p:sp>
      <p:sp>
        <p:nvSpPr>
          <p:cNvPr id="57424" name="文本框 51"/>
          <p:cNvSpPr txBox="1">
            <a:spLocks noChangeArrowheads="1"/>
          </p:cNvSpPr>
          <p:nvPr/>
        </p:nvSpPr>
        <p:spPr bwMode="auto">
          <a:xfrm rot="4020000">
            <a:off x="4070130" y="4799571"/>
            <a:ext cx="505267" cy="169277"/>
          </a:xfrm>
          <a:prstGeom prst="rect">
            <a:avLst/>
          </a:prstGeom>
          <a:noFill/>
          <a:ln w="9525">
            <a:noFill/>
            <a:miter lim="800000"/>
          </a:ln>
        </p:spPr>
        <p:txBody>
          <a:bodyPr wrap="none">
            <a:spAutoFit/>
          </a:bodyPr>
          <a:lstStyle/>
          <a:p>
            <a:pPr eaLnBrk="0" hangingPunct="0"/>
            <a:r>
              <a:rPr lang="zh-CN" altLang="zh-CN" sz="500" b="1">
                <a:solidFill>
                  <a:schemeClr val="bg1"/>
                </a:solidFill>
                <a:latin typeface="Arial" panose="020B0604020202020204" pitchFamily="34" charset="0"/>
              </a:rPr>
              <a:t>状元成才路</a:t>
            </a:r>
            <a:endParaRPr lang="zh-CN" altLang="zh-CN" sz="500" b="1">
              <a:solidFill>
                <a:schemeClr val="bg1"/>
              </a:solidFill>
              <a:latin typeface="Arial" panose="020B0604020202020204" pitchFamily="34" charset="0"/>
            </a:endParaRPr>
          </a:p>
        </p:txBody>
      </p:sp>
      <p:sp>
        <p:nvSpPr>
          <p:cNvPr id="57425" name="文本框 32"/>
          <p:cNvSpPr txBox="1">
            <a:spLocks noChangeArrowheads="1"/>
          </p:cNvSpPr>
          <p:nvPr/>
        </p:nvSpPr>
        <p:spPr bwMode="auto">
          <a:xfrm rot="-880739">
            <a:off x="514924" y="3380346"/>
            <a:ext cx="505267" cy="169277"/>
          </a:xfrm>
          <a:prstGeom prst="rect">
            <a:avLst/>
          </a:prstGeom>
          <a:noFill/>
          <a:ln w="9525">
            <a:noFill/>
            <a:miter lim="800000"/>
          </a:ln>
        </p:spPr>
        <p:txBody>
          <a:bodyPr wrap="none">
            <a:spAutoFit/>
          </a:bodyPr>
          <a:lstStyle/>
          <a:p>
            <a:pPr eaLnBrk="0" hangingPunct="0"/>
            <a:r>
              <a:rPr lang="zh-CN" altLang="zh-CN" sz="500" b="1">
                <a:solidFill>
                  <a:schemeClr val="bg1"/>
                </a:solidFill>
                <a:latin typeface="Arial" panose="020B0604020202020204" pitchFamily="34" charset="0"/>
              </a:rPr>
              <a:t>状元成才路</a:t>
            </a:r>
            <a:endParaRPr lang="zh-CN" altLang="zh-CN" sz="500" b="1">
              <a:solidFill>
                <a:schemeClr val="bg1"/>
              </a:solidFill>
              <a:latin typeface="Arial" panose="020B0604020202020204" pitchFamily="34" charset="0"/>
            </a:endParaRPr>
          </a:p>
        </p:txBody>
      </p:sp>
      <p:sp>
        <p:nvSpPr>
          <p:cNvPr id="57426" name="文本框 34"/>
          <p:cNvSpPr txBox="1">
            <a:spLocks noChangeArrowheads="1"/>
          </p:cNvSpPr>
          <p:nvPr/>
        </p:nvSpPr>
        <p:spPr bwMode="auto">
          <a:xfrm rot="8340000">
            <a:off x="1252317" y="3484063"/>
            <a:ext cx="505267" cy="169277"/>
          </a:xfrm>
          <a:prstGeom prst="rect">
            <a:avLst/>
          </a:prstGeom>
          <a:noFill/>
          <a:ln w="9525">
            <a:noFill/>
            <a:miter lim="800000"/>
          </a:ln>
        </p:spPr>
        <p:txBody>
          <a:bodyPr wrap="none">
            <a:spAutoFit/>
          </a:bodyPr>
          <a:lstStyle/>
          <a:p>
            <a:pPr eaLnBrk="0" hangingPunct="0"/>
            <a:r>
              <a:rPr lang="zh-CN" altLang="zh-CN" sz="500" b="1">
                <a:solidFill>
                  <a:schemeClr val="bg1"/>
                </a:solidFill>
                <a:latin typeface="Arial" panose="020B0604020202020204" pitchFamily="34" charset="0"/>
              </a:rPr>
              <a:t>状元成才路</a:t>
            </a:r>
            <a:endParaRPr lang="zh-CN" altLang="zh-CN" sz="500" b="1">
              <a:solidFill>
                <a:schemeClr val="bg1"/>
              </a:solidFill>
              <a:latin typeface="Arial" panose="020B0604020202020204" pitchFamily="34" charset="0"/>
            </a:endParaRPr>
          </a:p>
        </p:txBody>
      </p:sp>
      <p:sp>
        <p:nvSpPr>
          <p:cNvPr id="57427" name="文本框 36"/>
          <p:cNvSpPr txBox="1">
            <a:spLocks noChangeArrowheads="1"/>
          </p:cNvSpPr>
          <p:nvPr/>
        </p:nvSpPr>
        <p:spPr bwMode="auto">
          <a:xfrm rot="4020000">
            <a:off x="1668242" y="2040496"/>
            <a:ext cx="505267" cy="169277"/>
          </a:xfrm>
          <a:prstGeom prst="rect">
            <a:avLst/>
          </a:prstGeom>
          <a:noFill/>
          <a:ln w="9525">
            <a:noFill/>
            <a:miter lim="800000"/>
          </a:ln>
        </p:spPr>
        <p:txBody>
          <a:bodyPr wrap="none">
            <a:spAutoFit/>
          </a:bodyPr>
          <a:lstStyle/>
          <a:p>
            <a:pPr eaLnBrk="0" hangingPunct="0"/>
            <a:r>
              <a:rPr lang="zh-CN" altLang="zh-CN" sz="500" b="1">
                <a:solidFill>
                  <a:schemeClr val="bg1"/>
                </a:solidFill>
                <a:latin typeface="Arial" panose="020B0604020202020204" pitchFamily="34" charset="0"/>
              </a:rPr>
              <a:t>状元成才路</a:t>
            </a:r>
            <a:endParaRPr lang="zh-CN" altLang="zh-CN" sz="500" b="1">
              <a:solidFill>
                <a:schemeClr val="bg1"/>
              </a:solidFill>
              <a:latin typeface="Arial" panose="020B0604020202020204" pitchFamily="34" charset="0"/>
            </a:endParaRPr>
          </a:p>
        </p:txBody>
      </p:sp>
      <p:sp>
        <p:nvSpPr>
          <p:cNvPr id="57428" name="文本框 37"/>
          <p:cNvSpPr txBox="1">
            <a:spLocks noChangeArrowheads="1"/>
          </p:cNvSpPr>
          <p:nvPr/>
        </p:nvSpPr>
        <p:spPr bwMode="auto">
          <a:xfrm rot="5220000">
            <a:off x="1668242" y="2764396"/>
            <a:ext cx="505267" cy="169277"/>
          </a:xfrm>
          <a:prstGeom prst="rect">
            <a:avLst/>
          </a:prstGeom>
          <a:noFill/>
          <a:ln w="9525">
            <a:noFill/>
            <a:miter lim="800000"/>
          </a:ln>
        </p:spPr>
        <p:txBody>
          <a:bodyPr wrap="none">
            <a:spAutoFit/>
          </a:bodyPr>
          <a:lstStyle/>
          <a:p>
            <a:pPr eaLnBrk="0" hangingPunct="0"/>
            <a:r>
              <a:rPr lang="zh-CN" altLang="zh-CN" sz="500" b="1">
                <a:solidFill>
                  <a:schemeClr val="bg1"/>
                </a:solidFill>
                <a:latin typeface="Arial" panose="020B0604020202020204" pitchFamily="34" charset="0"/>
              </a:rPr>
              <a:t>状元成才路</a:t>
            </a:r>
            <a:endParaRPr lang="zh-CN" altLang="zh-CN" sz="500" b="1">
              <a:solidFill>
                <a:schemeClr val="bg1"/>
              </a:solidFill>
              <a:latin typeface="Arial" panose="020B0604020202020204" pitchFamily="34" charset="0"/>
            </a:endParaRPr>
          </a:p>
        </p:txBody>
      </p:sp>
      <p:sp>
        <p:nvSpPr>
          <p:cNvPr id="57429" name="文本框 45"/>
          <p:cNvSpPr txBox="1">
            <a:spLocks noChangeArrowheads="1"/>
          </p:cNvSpPr>
          <p:nvPr/>
        </p:nvSpPr>
        <p:spPr bwMode="auto">
          <a:xfrm rot="2810103">
            <a:off x="2228630" y="2069071"/>
            <a:ext cx="505267" cy="169277"/>
          </a:xfrm>
          <a:prstGeom prst="rect">
            <a:avLst/>
          </a:prstGeom>
          <a:noFill/>
          <a:ln w="9525">
            <a:noFill/>
            <a:miter lim="800000"/>
          </a:ln>
        </p:spPr>
        <p:txBody>
          <a:bodyPr wrap="none">
            <a:spAutoFit/>
          </a:bodyPr>
          <a:lstStyle/>
          <a:p>
            <a:pPr eaLnBrk="0" hangingPunct="0"/>
            <a:r>
              <a:rPr lang="zh-CN" altLang="zh-CN" sz="500" b="1">
                <a:solidFill>
                  <a:schemeClr val="bg1"/>
                </a:solidFill>
                <a:latin typeface="Arial" panose="020B0604020202020204" pitchFamily="34" charset="0"/>
              </a:rPr>
              <a:t>状元成才路</a:t>
            </a:r>
            <a:endParaRPr lang="zh-CN" altLang="zh-CN" sz="500" b="1">
              <a:solidFill>
                <a:schemeClr val="bg1"/>
              </a:solidFill>
              <a:latin typeface="Arial" panose="020B0604020202020204" pitchFamily="34" charset="0"/>
            </a:endParaRPr>
          </a:p>
        </p:txBody>
      </p:sp>
      <p:sp>
        <p:nvSpPr>
          <p:cNvPr id="57430" name="文本框 46"/>
          <p:cNvSpPr txBox="1">
            <a:spLocks noChangeArrowheads="1"/>
          </p:cNvSpPr>
          <p:nvPr/>
        </p:nvSpPr>
        <p:spPr bwMode="auto">
          <a:xfrm rot="2810103">
            <a:off x="2598517" y="2354820"/>
            <a:ext cx="505267" cy="169277"/>
          </a:xfrm>
          <a:prstGeom prst="rect">
            <a:avLst/>
          </a:prstGeom>
          <a:noFill/>
          <a:ln w="9525">
            <a:noFill/>
            <a:miter lim="800000"/>
          </a:ln>
        </p:spPr>
        <p:txBody>
          <a:bodyPr wrap="none">
            <a:spAutoFit/>
          </a:bodyPr>
          <a:lstStyle/>
          <a:p>
            <a:pPr eaLnBrk="0" hangingPunct="0"/>
            <a:r>
              <a:rPr lang="zh-CN" altLang="zh-CN" sz="500" b="1">
                <a:solidFill>
                  <a:schemeClr val="bg1"/>
                </a:solidFill>
                <a:latin typeface="Arial" panose="020B0604020202020204" pitchFamily="34" charset="0"/>
              </a:rPr>
              <a:t>状元成才路</a:t>
            </a:r>
            <a:endParaRPr lang="zh-CN" altLang="zh-CN" sz="500" b="1">
              <a:solidFill>
                <a:schemeClr val="bg1"/>
              </a:solidFill>
              <a:latin typeface="Arial" panose="020B0604020202020204" pitchFamily="34" charset="0"/>
            </a:endParaRPr>
          </a:p>
        </p:txBody>
      </p:sp>
      <p:sp>
        <p:nvSpPr>
          <p:cNvPr id="57431" name="文本框 47"/>
          <p:cNvSpPr txBox="1">
            <a:spLocks noChangeArrowheads="1"/>
          </p:cNvSpPr>
          <p:nvPr/>
        </p:nvSpPr>
        <p:spPr bwMode="auto">
          <a:xfrm rot="4010103">
            <a:off x="2328642" y="3111530"/>
            <a:ext cx="505267" cy="169277"/>
          </a:xfrm>
          <a:prstGeom prst="rect">
            <a:avLst/>
          </a:prstGeom>
          <a:noFill/>
          <a:ln w="9525">
            <a:noFill/>
            <a:miter lim="800000"/>
          </a:ln>
        </p:spPr>
        <p:txBody>
          <a:bodyPr wrap="none">
            <a:spAutoFit/>
          </a:bodyPr>
          <a:lstStyle/>
          <a:p>
            <a:pPr eaLnBrk="0" hangingPunct="0"/>
            <a:r>
              <a:rPr lang="zh-CN" altLang="zh-CN" sz="500" b="1">
                <a:solidFill>
                  <a:schemeClr val="bg1"/>
                </a:solidFill>
                <a:latin typeface="Arial" panose="020B0604020202020204" pitchFamily="34" charset="0"/>
              </a:rPr>
              <a:t>状元成才路</a:t>
            </a:r>
            <a:endParaRPr lang="zh-CN" altLang="zh-CN" sz="500" b="1">
              <a:solidFill>
                <a:schemeClr val="bg1"/>
              </a:solidFill>
              <a:latin typeface="Arial" panose="020B0604020202020204" pitchFamily="34" charset="0"/>
            </a:endParaRPr>
          </a:p>
        </p:txBody>
      </p:sp>
      <p:sp>
        <p:nvSpPr>
          <p:cNvPr id="57432" name="文本框 49"/>
          <p:cNvSpPr txBox="1">
            <a:spLocks noChangeArrowheads="1"/>
          </p:cNvSpPr>
          <p:nvPr/>
        </p:nvSpPr>
        <p:spPr bwMode="auto">
          <a:xfrm rot="2810103">
            <a:off x="3185892" y="2654330"/>
            <a:ext cx="505267" cy="169277"/>
          </a:xfrm>
          <a:prstGeom prst="rect">
            <a:avLst/>
          </a:prstGeom>
          <a:noFill/>
          <a:ln w="9525">
            <a:noFill/>
            <a:miter lim="800000"/>
          </a:ln>
        </p:spPr>
        <p:txBody>
          <a:bodyPr wrap="none">
            <a:spAutoFit/>
          </a:bodyPr>
          <a:lstStyle/>
          <a:p>
            <a:pPr eaLnBrk="0" hangingPunct="0"/>
            <a:r>
              <a:rPr lang="zh-CN" altLang="zh-CN" sz="500" b="1">
                <a:solidFill>
                  <a:schemeClr val="bg1"/>
                </a:solidFill>
                <a:latin typeface="Arial" panose="020B0604020202020204" pitchFamily="34" charset="0"/>
              </a:rPr>
              <a:t>状元成才路</a:t>
            </a:r>
            <a:endParaRPr lang="zh-CN" altLang="zh-CN" sz="500" b="1">
              <a:solidFill>
                <a:schemeClr val="bg1"/>
              </a:solidFill>
              <a:latin typeface="Arial" panose="020B0604020202020204" pitchFamily="34" charset="0"/>
            </a:endParaRPr>
          </a:p>
        </p:txBody>
      </p:sp>
      <p:sp>
        <p:nvSpPr>
          <p:cNvPr id="57433" name="文本框 50"/>
          <p:cNvSpPr txBox="1">
            <a:spLocks noChangeArrowheads="1"/>
          </p:cNvSpPr>
          <p:nvPr/>
        </p:nvSpPr>
        <p:spPr bwMode="auto">
          <a:xfrm rot="2810103">
            <a:off x="3073180" y="3233238"/>
            <a:ext cx="505267" cy="169277"/>
          </a:xfrm>
          <a:prstGeom prst="rect">
            <a:avLst/>
          </a:prstGeom>
          <a:noFill/>
          <a:ln w="9525">
            <a:noFill/>
            <a:miter lim="800000"/>
          </a:ln>
        </p:spPr>
        <p:txBody>
          <a:bodyPr wrap="none">
            <a:spAutoFit/>
          </a:bodyPr>
          <a:lstStyle/>
          <a:p>
            <a:pPr eaLnBrk="0" hangingPunct="0"/>
            <a:r>
              <a:rPr lang="zh-CN" altLang="zh-CN" sz="500" b="1">
                <a:solidFill>
                  <a:schemeClr val="bg1"/>
                </a:solidFill>
                <a:latin typeface="Arial" panose="020B0604020202020204" pitchFamily="34" charset="0"/>
              </a:rPr>
              <a:t>状元成才路</a:t>
            </a:r>
            <a:endParaRPr lang="zh-CN" altLang="zh-CN" sz="500" b="1">
              <a:solidFill>
                <a:schemeClr val="bg1"/>
              </a:solidFill>
              <a:latin typeface="Arial" panose="020B0604020202020204" pitchFamily="34" charset="0"/>
            </a:endParaRPr>
          </a:p>
        </p:txBody>
      </p:sp>
      <p:sp>
        <p:nvSpPr>
          <p:cNvPr id="57434" name="文本框 51"/>
          <p:cNvSpPr txBox="1">
            <a:spLocks noChangeArrowheads="1"/>
          </p:cNvSpPr>
          <p:nvPr/>
        </p:nvSpPr>
        <p:spPr bwMode="auto">
          <a:xfrm rot="2810103">
            <a:off x="3443067" y="3518987"/>
            <a:ext cx="505267" cy="169277"/>
          </a:xfrm>
          <a:prstGeom prst="rect">
            <a:avLst/>
          </a:prstGeom>
          <a:noFill/>
          <a:ln w="9525">
            <a:noFill/>
            <a:miter lim="800000"/>
          </a:ln>
        </p:spPr>
        <p:txBody>
          <a:bodyPr wrap="none">
            <a:spAutoFit/>
          </a:bodyPr>
          <a:lstStyle/>
          <a:p>
            <a:pPr eaLnBrk="0" hangingPunct="0"/>
            <a:r>
              <a:rPr lang="zh-CN" altLang="zh-CN" sz="500" b="1">
                <a:solidFill>
                  <a:schemeClr val="bg1"/>
                </a:solidFill>
                <a:latin typeface="Arial" panose="020B0604020202020204" pitchFamily="34" charset="0"/>
              </a:rPr>
              <a:t>状元成才路</a:t>
            </a:r>
            <a:endParaRPr lang="zh-CN" altLang="zh-CN" sz="500" b="1">
              <a:solidFill>
                <a:schemeClr val="bg1"/>
              </a:solidFill>
              <a:latin typeface="Arial" panose="020B0604020202020204" pitchFamily="34" charset="0"/>
            </a:endParaRPr>
          </a:p>
        </p:txBody>
      </p:sp>
      <p:sp>
        <p:nvSpPr>
          <p:cNvPr id="57435" name="文本框 32"/>
          <p:cNvSpPr txBox="1">
            <a:spLocks noChangeArrowheads="1"/>
          </p:cNvSpPr>
          <p:nvPr/>
        </p:nvSpPr>
        <p:spPr bwMode="auto">
          <a:xfrm rot="5400000">
            <a:off x="4749580" y="4935038"/>
            <a:ext cx="505267" cy="169277"/>
          </a:xfrm>
          <a:prstGeom prst="rect">
            <a:avLst/>
          </a:prstGeom>
          <a:noFill/>
          <a:ln w="9525">
            <a:noFill/>
            <a:miter lim="800000"/>
          </a:ln>
        </p:spPr>
        <p:txBody>
          <a:bodyPr wrap="none">
            <a:spAutoFit/>
          </a:bodyPr>
          <a:lstStyle/>
          <a:p>
            <a:pPr eaLnBrk="0" hangingPunct="0"/>
            <a:r>
              <a:rPr lang="zh-CN" altLang="zh-CN" sz="500">
                <a:solidFill>
                  <a:schemeClr val="bg1"/>
                </a:solidFill>
                <a:latin typeface="Arial" panose="020B0604020202020204" pitchFamily="34" charset="0"/>
              </a:rPr>
              <a:t>状元成才路</a:t>
            </a:r>
            <a:endParaRPr lang="zh-CN" altLang="zh-CN" sz="500">
              <a:solidFill>
                <a:schemeClr val="bg1"/>
              </a:solidFill>
              <a:latin typeface="Arial" panose="020B0604020202020204" pitchFamily="34" charset="0"/>
            </a:endParaRPr>
          </a:p>
        </p:txBody>
      </p:sp>
      <p:sp>
        <p:nvSpPr>
          <p:cNvPr id="57436" name="文本框 34"/>
          <p:cNvSpPr txBox="1">
            <a:spLocks noChangeArrowheads="1"/>
          </p:cNvSpPr>
          <p:nvPr/>
        </p:nvSpPr>
        <p:spPr bwMode="auto">
          <a:xfrm rot="3159237">
            <a:off x="5817968" y="5370012"/>
            <a:ext cx="505267" cy="169277"/>
          </a:xfrm>
          <a:prstGeom prst="rect">
            <a:avLst/>
          </a:prstGeom>
          <a:noFill/>
          <a:ln w="9525">
            <a:noFill/>
            <a:miter lim="800000"/>
          </a:ln>
        </p:spPr>
        <p:txBody>
          <a:bodyPr wrap="none">
            <a:spAutoFit/>
          </a:bodyPr>
          <a:lstStyle/>
          <a:p>
            <a:pPr eaLnBrk="0" hangingPunct="0"/>
            <a:r>
              <a:rPr lang="zh-CN" altLang="zh-CN" sz="500" b="1">
                <a:solidFill>
                  <a:schemeClr val="bg1"/>
                </a:solidFill>
                <a:latin typeface="Arial" panose="020B0604020202020204" pitchFamily="34" charset="0"/>
              </a:rPr>
              <a:t>状元成才路</a:t>
            </a:r>
            <a:endParaRPr lang="zh-CN" altLang="zh-CN" sz="500" b="1">
              <a:solidFill>
                <a:schemeClr val="bg1"/>
              </a:solidFill>
              <a:latin typeface="Arial" panose="020B0604020202020204" pitchFamily="34" charset="0"/>
            </a:endParaRPr>
          </a:p>
        </p:txBody>
      </p:sp>
      <p:sp>
        <p:nvSpPr>
          <p:cNvPr id="57437" name="文本框 36"/>
          <p:cNvSpPr txBox="1">
            <a:spLocks noChangeArrowheads="1"/>
          </p:cNvSpPr>
          <p:nvPr/>
        </p:nvSpPr>
        <p:spPr bwMode="auto">
          <a:xfrm rot="-1160763">
            <a:off x="6237860" y="3928563"/>
            <a:ext cx="505267" cy="169277"/>
          </a:xfrm>
          <a:prstGeom prst="rect">
            <a:avLst/>
          </a:prstGeom>
          <a:noFill/>
          <a:ln w="9525">
            <a:noFill/>
            <a:miter lim="800000"/>
          </a:ln>
        </p:spPr>
        <p:txBody>
          <a:bodyPr wrap="none">
            <a:spAutoFit/>
          </a:bodyPr>
          <a:lstStyle/>
          <a:p>
            <a:pPr eaLnBrk="0" hangingPunct="0"/>
            <a:r>
              <a:rPr lang="zh-CN" altLang="zh-CN" sz="500" b="1">
                <a:solidFill>
                  <a:schemeClr val="bg1"/>
                </a:solidFill>
                <a:latin typeface="Arial" panose="020B0604020202020204" pitchFamily="34" charset="0"/>
              </a:rPr>
              <a:t>状元成才路</a:t>
            </a:r>
            <a:endParaRPr lang="zh-CN" altLang="zh-CN" sz="500" b="1">
              <a:solidFill>
                <a:schemeClr val="bg1"/>
              </a:solidFill>
              <a:latin typeface="Arial" panose="020B0604020202020204" pitchFamily="34" charset="0"/>
            </a:endParaRPr>
          </a:p>
        </p:txBody>
      </p:sp>
      <p:sp>
        <p:nvSpPr>
          <p:cNvPr id="57438" name="文本框 37"/>
          <p:cNvSpPr txBox="1">
            <a:spLocks noChangeArrowheads="1"/>
          </p:cNvSpPr>
          <p:nvPr/>
        </p:nvSpPr>
        <p:spPr bwMode="auto">
          <a:xfrm rot="39237">
            <a:off x="6237860" y="4652463"/>
            <a:ext cx="505267" cy="169277"/>
          </a:xfrm>
          <a:prstGeom prst="rect">
            <a:avLst/>
          </a:prstGeom>
          <a:noFill/>
          <a:ln w="9525">
            <a:noFill/>
            <a:miter lim="800000"/>
          </a:ln>
        </p:spPr>
        <p:txBody>
          <a:bodyPr wrap="none">
            <a:spAutoFit/>
          </a:bodyPr>
          <a:lstStyle/>
          <a:p>
            <a:pPr eaLnBrk="0" hangingPunct="0"/>
            <a:r>
              <a:rPr lang="zh-CN" altLang="zh-CN" sz="500" b="1">
                <a:solidFill>
                  <a:schemeClr val="bg1"/>
                </a:solidFill>
                <a:latin typeface="Arial" panose="020B0604020202020204" pitchFamily="34" charset="0"/>
              </a:rPr>
              <a:t>状元成才路</a:t>
            </a:r>
            <a:endParaRPr lang="zh-CN" altLang="zh-CN" sz="500" b="1">
              <a:solidFill>
                <a:schemeClr val="bg1"/>
              </a:solidFill>
              <a:latin typeface="Arial" panose="020B0604020202020204" pitchFamily="34" charset="0"/>
            </a:endParaRPr>
          </a:p>
        </p:txBody>
      </p:sp>
      <p:sp>
        <p:nvSpPr>
          <p:cNvPr id="57439" name="文本框 45"/>
          <p:cNvSpPr txBox="1">
            <a:spLocks noChangeArrowheads="1"/>
          </p:cNvSpPr>
          <p:nvPr/>
        </p:nvSpPr>
        <p:spPr bwMode="auto">
          <a:xfrm rot="-1160763">
            <a:off x="6798249" y="3958196"/>
            <a:ext cx="505267" cy="169277"/>
          </a:xfrm>
          <a:prstGeom prst="rect">
            <a:avLst/>
          </a:prstGeom>
          <a:noFill/>
          <a:ln w="9525">
            <a:noFill/>
            <a:miter lim="800000"/>
          </a:ln>
        </p:spPr>
        <p:txBody>
          <a:bodyPr wrap="none">
            <a:spAutoFit/>
          </a:bodyPr>
          <a:lstStyle/>
          <a:p>
            <a:pPr eaLnBrk="0" hangingPunct="0"/>
            <a:r>
              <a:rPr lang="zh-CN" altLang="zh-CN" sz="500" b="1">
                <a:solidFill>
                  <a:schemeClr val="bg1"/>
                </a:solidFill>
                <a:latin typeface="Arial" panose="020B0604020202020204" pitchFamily="34" charset="0"/>
              </a:rPr>
              <a:t>状元成才路</a:t>
            </a:r>
            <a:endParaRPr lang="zh-CN" altLang="zh-CN" sz="500" b="1">
              <a:solidFill>
                <a:schemeClr val="bg1"/>
              </a:solidFill>
              <a:latin typeface="Arial" panose="020B0604020202020204" pitchFamily="34" charset="0"/>
            </a:endParaRPr>
          </a:p>
        </p:txBody>
      </p:sp>
      <p:sp>
        <p:nvSpPr>
          <p:cNvPr id="57440" name="文本框 46"/>
          <p:cNvSpPr txBox="1">
            <a:spLocks noChangeArrowheads="1"/>
          </p:cNvSpPr>
          <p:nvPr/>
        </p:nvSpPr>
        <p:spPr bwMode="auto">
          <a:xfrm rot="-1160763">
            <a:off x="7168135" y="4243946"/>
            <a:ext cx="505267" cy="169277"/>
          </a:xfrm>
          <a:prstGeom prst="rect">
            <a:avLst/>
          </a:prstGeom>
          <a:noFill/>
          <a:ln w="9525">
            <a:noFill/>
            <a:miter lim="800000"/>
          </a:ln>
        </p:spPr>
        <p:txBody>
          <a:bodyPr wrap="none">
            <a:spAutoFit/>
          </a:bodyPr>
          <a:lstStyle/>
          <a:p>
            <a:pPr eaLnBrk="0" hangingPunct="0"/>
            <a:r>
              <a:rPr lang="zh-CN" altLang="zh-CN" sz="500" b="1">
                <a:solidFill>
                  <a:schemeClr val="bg1"/>
                </a:solidFill>
                <a:latin typeface="Arial" panose="020B0604020202020204" pitchFamily="34" charset="0"/>
              </a:rPr>
              <a:t>状元成才路</a:t>
            </a:r>
            <a:endParaRPr lang="zh-CN" altLang="zh-CN" sz="500" b="1">
              <a:solidFill>
                <a:schemeClr val="bg1"/>
              </a:solidFill>
              <a:latin typeface="Arial" panose="020B0604020202020204" pitchFamily="34" charset="0"/>
            </a:endParaRPr>
          </a:p>
        </p:txBody>
      </p:sp>
      <p:sp>
        <p:nvSpPr>
          <p:cNvPr id="57441" name="文本框 47"/>
          <p:cNvSpPr txBox="1">
            <a:spLocks noChangeArrowheads="1"/>
          </p:cNvSpPr>
          <p:nvPr/>
        </p:nvSpPr>
        <p:spPr bwMode="auto">
          <a:xfrm rot="39237">
            <a:off x="6855399" y="5001712"/>
            <a:ext cx="505267" cy="169277"/>
          </a:xfrm>
          <a:prstGeom prst="rect">
            <a:avLst/>
          </a:prstGeom>
          <a:noFill/>
          <a:ln w="9525">
            <a:noFill/>
            <a:miter lim="800000"/>
          </a:ln>
        </p:spPr>
        <p:txBody>
          <a:bodyPr wrap="none">
            <a:spAutoFit/>
          </a:bodyPr>
          <a:lstStyle/>
          <a:p>
            <a:pPr eaLnBrk="0" hangingPunct="0"/>
            <a:r>
              <a:rPr lang="zh-CN" altLang="zh-CN" sz="500" b="1">
                <a:solidFill>
                  <a:schemeClr val="bg1"/>
                </a:solidFill>
                <a:latin typeface="Arial" panose="020B0604020202020204" pitchFamily="34" charset="0"/>
              </a:rPr>
              <a:t>状元成才路</a:t>
            </a:r>
            <a:endParaRPr lang="zh-CN" altLang="zh-CN" sz="500" b="1">
              <a:solidFill>
                <a:schemeClr val="bg1"/>
              </a:solidFill>
              <a:latin typeface="Arial" panose="020B0604020202020204" pitchFamily="34" charset="0"/>
            </a:endParaRPr>
          </a:p>
        </p:txBody>
      </p:sp>
      <p:sp>
        <p:nvSpPr>
          <p:cNvPr id="57442" name="文本框 49"/>
          <p:cNvSpPr txBox="1">
            <a:spLocks noChangeArrowheads="1"/>
          </p:cNvSpPr>
          <p:nvPr/>
        </p:nvSpPr>
        <p:spPr bwMode="auto">
          <a:xfrm rot="-1160763">
            <a:off x="7688835" y="4631296"/>
            <a:ext cx="505267" cy="169277"/>
          </a:xfrm>
          <a:prstGeom prst="rect">
            <a:avLst/>
          </a:prstGeom>
          <a:noFill/>
          <a:ln w="9525">
            <a:noFill/>
            <a:miter lim="800000"/>
          </a:ln>
        </p:spPr>
        <p:txBody>
          <a:bodyPr wrap="none">
            <a:spAutoFit/>
          </a:bodyPr>
          <a:lstStyle/>
          <a:p>
            <a:pPr eaLnBrk="0" hangingPunct="0"/>
            <a:r>
              <a:rPr lang="zh-CN" altLang="zh-CN" sz="500" b="1">
                <a:solidFill>
                  <a:schemeClr val="bg1"/>
                </a:solidFill>
                <a:latin typeface="Arial" panose="020B0604020202020204" pitchFamily="34" charset="0"/>
              </a:rPr>
              <a:t>状元成才路</a:t>
            </a:r>
            <a:endParaRPr lang="zh-CN" altLang="zh-CN" sz="500" b="1">
              <a:solidFill>
                <a:schemeClr val="bg1"/>
              </a:solidFill>
              <a:latin typeface="Arial" panose="020B0604020202020204" pitchFamily="34" charset="0"/>
            </a:endParaRPr>
          </a:p>
        </p:txBody>
      </p:sp>
      <p:sp>
        <p:nvSpPr>
          <p:cNvPr id="57443" name="文本框 50"/>
          <p:cNvSpPr txBox="1">
            <a:spLocks noChangeArrowheads="1"/>
          </p:cNvSpPr>
          <p:nvPr/>
        </p:nvSpPr>
        <p:spPr bwMode="auto">
          <a:xfrm rot="-1160763">
            <a:off x="7642799" y="5122363"/>
            <a:ext cx="505267" cy="169277"/>
          </a:xfrm>
          <a:prstGeom prst="rect">
            <a:avLst/>
          </a:prstGeom>
          <a:noFill/>
          <a:ln w="9525">
            <a:noFill/>
            <a:miter lim="800000"/>
          </a:ln>
        </p:spPr>
        <p:txBody>
          <a:bodyPr wrap="none">
            <a:spAutoFit/>
          </a:bodyPr>
          <a:lstStyle/>
          <a:p>
            <a:pPr eaLnBrk="0" hangingPunct="0"/>
            <a:r>
              <a:rPr lang="zh-CN" altLang="zh-CN" sz="500" b="1">
                <a:solidFill>
                  <a:schemeClr val="bg1"/>
                </a:solidFill>
                <a:latin typeface="Arial" panose="020B0604020202020204" pitchFamily="34" charset="0"/>
              </a:rPr>
              <a:t>状元成才路</a:t>
            </a:r>
            <a:endParaRPr lang="zh-CN" altLang="zh-CN" sz="500" b="1">
              <a:solidFill>
                <a:schemeClr val="bg1"/>
              </a:solidFill>
              <a:latin typeface="Arial" panose="020B0604020202020204" pitchFamily="34" charset="0"/>
            </a:endParaRPr>
          </a:p>
        </p:txBody>
      </p:sp>
      <p:sp>
        <p:nvSpPr>
          <p:cNvPr id="57444" name="文本框 51"/>
          <p:cNvSpPr txBox="1">
            <a:spLocks noChangeArrowheads="1"/>
          </p:cNvSpPr>
          <p:nvPr/>
        </p:nvSpPr>
        <p:spPr bwMode="auto">
          <a:xfrm rot="-1160763">
            <a:off x="8012685" y="5408112"/>
            <a:ext cx="505267" cy="169277"/>
          </a:xfrm>
          <a:prstGeom prst="rect">
            <a:avLst/>
          </a:prstGeom>
          <a:noFill/>
          <a:ln w="9525">
            <a:noFill/>
            <a:miter lim="800000"/>
          </a:ln>
        </p:spPr>
        <p:txBody>
          <a:bodyPr wrap="none">
            <a:spAutoFit/>
          </a:bodyPr>
          <a:lstStyle/>
          <a:p>
            <a:pPr eaLnBrk="0" hangingPunct="0"/>
            <a:r>
              <a:rPr lang="zh-CN" altLang="zh-CN" sz="500" b="1">
                <a:solidFill>
                  <a:schemeClr val="bg1"/>
                </a:solidFill>
                <a:latin typeface="Arial" panose="020B0604020202020204" pitchFamily="34" charset="0"/>
              </a:rPr>
              <a:t>状元成才路</a:t>
            </a:r>
            <a:endParaRPr lang="zh-CN" altLang="zh-CN" sz="500" b="1">
              <a:solidFill>
                <a:schemeClr val="bg1"/>
              </a:solidFill>
              <a:latin typeface="Arial" panose="020B0604020202020204" pitchFamily="34" charset="0"/>
            </a:endParaRPr>
          </a:p>
        </p:txBody>
      </p:sp>
      <p:pic>
        <p:nvPicPr>
          <p:cNvPr id="57445" name="Picture 15" descr="https://timgsa.baidu.com/timg?image&amp;quality=80&amp;size=b9999_10000&amp;sec=1514107993303&amp;di=7813df38a4e7149328ca761b0e20cf16&amp;imgtype=0&amp;src=http%3A%2F%2Fwww.gog.com.cn%2Fpic%2F0%2F11%2F13%2F73%2F11137345_998154.jpg"/>
          <p:cNvPicPr>
            <a:picLocks noChangeAspect="1" noChangeArrowheads="1"/>
          </p:cNvPicPr>
          <p:nvPr/>
        </p:nvPicPr>
        <p:blipFill>
          <a:blip r:embed="rId1" cstate="print"/>
          <a:srcRect/>
          <a:stretch>
            <a:fillRect/>
          </a:stretch>
        </p:blipFill>
        <p:spPr bwMode="auto">
          <a:xfrm>
            <a:off x="0" y="0"/>
            <a:ext cx="9144000" cy="6858000"/>
          </a:xfrm>
          <a:prstGeom prst="rect">
            <a:avLst/>
          </a:prstGeom>
          <a:noFill/>
          <a:ln w="9525">
            <a:noFill/>
            <a:miter lim="800000"/>
            <a:headEnd/>
            <a:tailEnd/>
          </a:ln>
        </p:spPr>
      </p:pic>
      <p:grpSp>
        <p:nvGrpSpPr>
          <p:cNvPr id="2" name="组合 1"/>
          <p:cNvGrpSpPr/>
          <p:nvPr/>
        </p:nvGrpSpPr>
        <p:grpSpPr bwMode="auto">
          <a:xfrm>
            <a:off x="611189" y="165101"/>
            <a:ext cx="2249487" cy="766233"/>
            <a:chOff x="251073" y="267494"/>
            <a:chExt cx="2249488" cy="574675"/>
          </a:xfrm>
        </p:grpSpPr>
        <p:sp>
          <p:nvSpPr>
            <p:cNvPr id="57447" name="文本框 13"/>
            <p:cNvSpPr txBox="1">
              <a:spLocks noChangeArrowheads="1"/>
            </p:cNvSpPr>
            <p:nvPr/>
          </p:nvSpPr>
          <p:spPr bwMode="auto">
            <a:xfrm>
              <a:off x="323453" y="267494"/>
              <a:ext cx="1727200" cy="415499"/>
            </a:xfrm>
            <a:prstGeom prst="rect">
              <a:avLst/>
            </a:prstGeom>
            <a:noFill/>
            <a:ln w="9525">
              <a:noFill/>
              <a:miter lim="800000"/>
            </a:ln>
          </p:spPr>
          <p:txBody>
            <a:bodyPr>
              <a:spAutoFit/>
            </a:bodyPr>
            <a:lstStyle/>
            <a:p>
              <a:r>
                <a:rPr lang="zh-CN" altLang="en-US" sz="3000" b="1">
                  <a:solidFill>
                    <a:srgbClr val="00B050"/>
                  </a:solidFill>
                  <a:latin typeface="黑体" panose="02010600030101010101" pitchFamily="49" charset="-122"/>
                  <a:ea typeface="黑体" panose="02010600030101010101" pitchFamily="49" charset="-122"/>
                </a:rPr>
                <a:t>拓展迁移</a:t>
              </a:r>
              <a:endParaRPr lang="zh-CN" altLang="en-US" sz="3000" b="1">
                <a:solidFill>
                  <a:srgbClr val="00B050"/>
                </a:solidFill>
                <a:latin typeface="黑体" panose="02010600030101010101" pitchFamily="49" charset="-122"/>
                <a:ea typeface="黑体" panose="02010600030101010101" pitchFamily="49" charset="-122"/>
              </a:endParaRPr>
            </a:p>
          </p:txBody>
        </p:sp>
        <p:cxnSp>
          <p:nvCxnSpPr>
            <p:cNvPr id="10" name="直接连接符 9"/>
            <p:cNvCxnSpPr/>
            <p:nvPr/>
          </p:nvCxnSpPr>
          <p:spPr>
            <a:xfrm>
              <a:off x="251073" y="842169"/>
              <a:ext cx="2016126" cy="0"/>
            </a:xfrm>
            <a:prstGeom prst="line">
              <a:avLst/>
            </a:prstGeom>
            <a:ln>
              <a:solidFill>
                <a:srgbClr val="00B050"/>
              </a:solidFill>
            </a:ln>
          </p:spPr>
          <p:style>
            <a:lnRef idx="2">
              <a:schemeClr val="accent3"/>
            </a:lnRef>
            <a:fillRef idx="0">
              <a:schemeClr val="accent3"/>
            </a:fillRef>
            <a:effectRef idx="1">
              <a:schemeClr val="accent3"/>
            </a:effectRef>
            <a:fontRef idx="minor">
              <a:schemeClr val="tx1"/>
            </a:fontRef>
          </p:style>
        </p:cxnSp>
        <p:grpSp>
          <p:nvGrpSpPr>
            <p:cNvPr id="3" name="Group 4"/>
            <p:cNvGrpSpPr>
              <a:grpSpLocks noChangeAspect="1"/>
            </p:cNvGrpSpPr>
            <p:nvPr/>
          </p:nvGrpSpPr>
          <p:grpSpPr bwMode="auto">
            <a:xfrm>
              <a:off x="2051298" y="483394"/>
              <a:ext cx="449263" cy="292100"/>
              <a:chOff x="2432" y="1329"/>
              <a:chExt cx="657" cy="426"/>
            </a:xfrm>
          </p:grpSpPr>
          <p:sp>
            <p:nvSpPr>
              <p:cNvPr id="12" name="AutoShape 3"/>
              <p:cNvSpPr>
                <a:spLocks noChangeAspect="1" noChangeArrowheads="1" noTextEdit="1"/>
              </p:cNvSpPr>
              <p:nvPr/>
            </p:nvSpPr>
            <p:spPr bwMode="auto">
              <a:xfrm>
                <a:off x="2434" y="1329"/>
                <a:ext cx="652" cy="426"/>
              </a:xfrm>
              <a:prstGeom prst="rect">
                <a:avLst/>
              </a:prstGeom>
              <a:noFill/>
              <a:ln>
                <a:noFill/>
              </a:ln>
            </p:spPr>
            <p:txBody>
              <a:bodyPr/>
              <a:lstStyle/>
              <a:p>
                <a:pPr fontAlgn="auto">
                  <a:spcBef>
                    <a:spcPts val="0"/>
                  </a:spcBef>
                  <a:spcAft>
                    <a:spcPts val="0"/>
                  </a:spcAft>
                  <a:buFontTx/>
                  <a:buNone/>
                  <a:defRPr/>
                </a:pPr>
                <a:endParaRPr lang="zh-CN" altLang="en-US" sz="1350">
                  <a:latin typeface="+mn-lt"/>
                  <a:ea typeface="+mn-ea"/>
                </a:endParaRPr>
              </a:p>
            </p:txBody>
          </p:sp>
          <p:sp>
            <p:nvSpPr>
              <p:cNvPr id="13" name="Freeform 5"/>
              <p:cNvSpPr/>
              <p:nvPr/>
            </p:nvSpPr>
            <p:spPr bwMode="auto">
              <a:xfrm>
                <a:off x="2478" y="1329"/>
                <a:ext cx="611" cy="424"/>
              </a:xfrm>
              <a:custGeom>
                <a:avLst/>
                <a:gdLst>
                  <a:gd name="T0" fmla="*/ 315 w 351"/>
                  <a:gd name="T1" fmla="*/ 0 h 242"/>
                  <a:gd name="T2" fmla="*/ 292 w 351"/>
                  <a:gd name="T3" fmla="*/ 9 h 242"/>
                  <a:gd name="T4" fmla="*/ 291 w 351"/>
                  <a:gd name="T5" fmla="*/ 10 h 242"/>
                  <a:gd name="T6" fmla="*/ 309 w 351"/>
                  <a:gd name="T7" fmla="*/ 3 h 242"/>
                  <a:gd name="T8" fmla="*/ 310 w 351"/>
                  <a:gd name="T9" fmla="*/ 4 h 242"/>
                  <a:gd name="T10" fmla="*/ 317 w 351"/>
                  <a:gd name="T11" fmla="*/ 10 h 242"/>
                  <a:gd name="T12" fmla="*/ 325 w 351"/>
                  <a:gd name="T13" fmla="*/ 27 h 242"/>
                  <a:gd name="T14" fmla="*/ 336 w 351"/>
                  <a:gd name="T15" fmla="*/ 59 h 242"/>
                  <a:gd name="T16" fmla="*/ 268 w 351"/>
                  <a:gd name="T17" fmla="*/ 95 h 242"/>
                  <a:gd name="T18" fmla="*/ 267 w 351"/>
                  <a:gd name="T19" fmla="*/ 95 h 242"/>
                  <a:gd name="T20" fmla="*/ 267 w 351"/>
                  <a:gd name="T21" fmla="*/ 95 h 242"/>
                  <a:gd name="T22" fmla="*/ 24 w 351"/>
                  <a:gd name="T23" fmla="*/ 219 h 242"/>
                  <a:gd name="T24" fmla="*/ 2 w 351"/>
                  <a:gd name="T25" fmla="*/ 229 h 242"/>
                  <a:gd name="T26" fmla="*/ 0 w 351"/>
                  <a:gd name="T27" fmla="*/ 229 h 242"/>
                  <a:gd name="T28" fmla="*/ 6 w 351"/>
                  <a:gd name="T29" fmla="*/ 240 h 242"/>
                  <a:gd name="T30" fmla="*/ 12 w 351"/>
                  <a:gd name="T31" fmla="*/ 242 h 242"/>
                  <a:gd name="T32" fmla="*/ 34 w 351"/>
                  <a:gd name="T33" fmla="*/ 232 h 242"/>
                  <a:gd name="T34" fmla="*/ 350 w 351"/>
                  <a:gd name="T35" fmla="*/ 68 h 242"/>
                  <a:gd name="T36" fmla="*/ 335 w 351"/>
                  <a:gd name="T37" fmla="*/ 29 h 242"/>
                  <a:gd name="T38" fmla="*/ 324 w 351"/>
                  <a:gd name="T39" fmla="*/ 8 h 242"/>
                  <a:gd name="T40" fmla="*/ 317 w 351"/>
                  <a:gd name="T41" fmla="*/ 1 h 242"/>
                  <a:gd name="T42" fmla="*/ 315 w 351"/>
                  <a:gd name="T43" fmla="*/ 0 h 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51" h="242">
                    <a:moveTo>
                      <a:pt x="315" y="0"/>
                    </a:moveTo>
                    <a:cubicBezTo>
                      <a:pt x="311" y="0"/>
                      <a:pt x="299" y="6"/>
                      <a:pt x="292" y="9"/>
                    </a:cubicBezTo>
                    <a:cubicBezTo>
                      <a:pt x="292" y="9"/>
                      <a:pt x="292" y="9"/>
                      <a:pt x="291" y="10"/>
                    </a:cubicBezTo>
                    <a:cubicBezTo>
                      <a:pt x="298" y="7"/>
                      <a:pt x="306" y="3"/>
                      <a:pt x="309" y="3"/>
                    </a:cubicBezTo>
                    <a:cubicBezTo>
                      <a:pt x="309" y="3"/>
                      <a:pt x="310" y="3"/>
                      <a:pt x="310" y="4"/>
                    </a:cubicBezTo>
                    <a:cubicBezTo>
                      <a:pt x="312" y="6"/>
                      <a:pt x="317" y="10"/>
                      <a:pt x="317" y="10"/>
                    </a:cubicBezTo>
                    <a:cubicBezTo>
                      <a:pt x="317" y="10"/>
                      <a:pt x="321" y="15"/>
                      <a:pt x="325" y="27"/>
                    </a:cubicBezTo>
                    <a:cubicBezTo>
                      <a:pt x="330" y="39"/>
                      <a:pt x="338" y="56"/>
                      <a:pt x="336" y="59"/>
                    </a:cubicBezTo>
                    <a:cubicBezTo>
                      <a:pt x="336" y="60"/>
                      <a:pt x="308" y="75"/>
                      <a:pt x="268" y="95"/>
                    </a:cubicBezTo>
                    <a:cubicBezTo>
                      <a:pt x="268" y="95"/>
                      <a:pt x="268" y="95"/>
                      <a:pt x="267" y="95"/>
                    </a:cubicBezTo>
                    <a:cubicBezTo>
                      <a:pt x="267" y="95"/>
                      <a:pt x="267" y="95"/>
                      <a:pt x="267" y="95"/>
                    </a:cubicBezTo>
                    <a:cubicBezTo>
                      <a:pt x="179" y="140"/>
                      <a:pt x="38" y="211"/>
                      <a:pt x="24" y="219"/>
                    </a:cubicBezTo>
                    <a:cubicBezTo>
                      <a:pt x="11" y="227"/>
                      <a:pt x="5" y="229"/>
                      <a:pt x="2" y="229"/>
                    </a:cubicBezTo>
                    <a:cubicBezTo>
                      <a:pt x="1" y="229"/>
                      <a:pt x="0" y="229"/>
                      <a:pt x="0" y="229"/>
                    </a:cubicBezTo>
                    <a:cubicBezTo>
                      <a:pt x="3" y="235"/>
                      <a:pt x="5" y="239"/>
                      <a:pt x="6" y="240"/>
                    </a:cubicBezTo>
                    <a:cubicBezTo>
                      <a:pt x="8" y="241"/>
                      <a:pt x="9" y="242"/>
                      <a:pt x="12" y="242"/>
                    </a:cubicBezTo>
                    <a:cubicBezTo>
                      <a:pt x="16" y="242"/>
                      <a:pt x="22" y="240"/>
                      <a:pt x="34" y="232"/>
                    </a:cubicBezTo>
                    <a:cubicBezTo>
                      <a:pt x="54" y="220"/>
                      <a:pt x="348" y="72"/>
                      <a:pt x="350" y="68"/>
                    </a:cubicBezTo>
                    <a:cubicBezTo>
                      <a:pt x="351" y="65"/>
                      <a:pt x="341" y="44"/>
                      <a:pt x="335" y="29"/>
                    </a:cubicBezTo>
                    <a:cubicBezTo>
                      <a:pt x="329" y="15"/>
                      <a:pt x="324" y="8"/>
                      <a:pt x="324" y="8"/>
                    </a:cubicBezTo>
                    <a:cubicBezTo>
                      <a:pt x="324" y="8"/>
                      <a:pt x="319" y="3"/>
                      <a:pt x="317" y="1"/>
                    </a:cubicBezTo>
                    <a:cubicBezTo>
                      <a:pt x="316" y="0"/>
                      <a:pt x="316" y="0"/>
                      <a:pt x="315" y="0"/>
                    </a:cubicBezTo>
                  </a:path>
                </a:pathLst>
              </a:custGeom>
              <a:solidFill>
                <a:srgbClr val="66FFFF"/>
              </a:solidFill>
              <a:ln>
                <a:noFill/>
              </a:ln>
            </p:spPr>
            <p:txBody>
              <a:bodyPr/>
              <a:lstStyle/>
              <a:p>
                <a:pPr fontAlgn="auto">
                  <a:spcBef>
                    <a:spcPts val="0"/>
                  </a:spcBef>
                  <a:spcAft>
                    <a:spcPts val="0"/>
                  </a:spcAft>
                  <a:buFontTx/>
                  <a:buNone/>
                  <a:defRPr/>
                </a:pPr>
                <a:endParaRPr lang="zh-CN" altLang="en-US" sz="1350">
                  <a:latin typeface="+mn-lt"/>
                  <a:ea typeface="+mn-ea"/>
                </a:endParaRPr>
              </a:p>
            </p:txBody>
          </p:sp>
          <p:sp>
            <p:nvSpPr>
              <p:cNvPr id="14" name="Freeform 6"/>
              <p:cNvSpPr/>
              <p:nvPr/>
            </p:nvSpPr>
            <p:spPr bwMode="auto">
              <a:xfrm>
                <a:off x="2432" y="1334"/>
                <a:ext cx="634" cy="401"/>
              </a:xfrm>
              <a:custGeom>
                <a:avLst/>
                <a:gdLst>
                  <a:gd name="T0" fmla="*/ 3 w 364"/>
                  <a:gd name="T1" fmla="*/ 171 h 229"/>
                  <a:gd name="T2" fmla="*/ 3 w 364"/>
                  <a:gd name="T3" fmla="*/ 182 h 229"/>
                  <a:gd name="T4" fmla="*/ 23 w 364"/>
                  <a:gd name="T5" fmla="*/ 225 h 229"/>
                  <a:gd name="T6" fmla="*/ 50 w 364"/>
                  <a:gd name="T7" fmla="*/ 217 h 229"/>
                  <a:gd name="T8" fmla="*/ 362 w 364"/>
                  <a:gd name="T9" fmla="*/ 57 h 229"/>
                  <a:gd name="T10" fmla="*/ 351 w 364"/>
                  <a:gd name="T11" fmla="*/ 25 h 229"/>
                  <a:gd name="T12" fmla="*/ 343 w 364"/>
                  <a:gd name="T13" fmla="*/ 8 h 229"/>
                  <a:gd name="T14" fmla="*/ 336 w 364"/>
                  <a:gd name="T15" fmla="*/ 2 h 229"/>
                  <a:gd name="T16" fmla="*/ 312 w 364"/>
                  <a:gd name="T17" fmla="*/ 10 h 229"/>
                  <a:gd name="T18" fmla="*/ 10 w 364"/>
                  <a:gd name="T19" fmla="*/ 166 h 229"/>
                  <a:gd name="T20" fmla="*/ 3 w 364"/>
                  <a:gd name="T21" fmla="*/ 171 h 2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64" h="229">
                    <a:moveTo>
                      <a:pt x="3" y="171"/>
                    </a:moveTo>
                    <a:cubicBezTo>
                      <a:pt x="3" y="171"/>
                      <a:pt x="0" y="174"/>
                      <a:pt x="3" y="182"/>
                    </a:cubicBezTo>
                    <a:cubicBezTo>
                      <a:pt x="6" y="191"/>
                      <a:pt x="20" y="223"/>
                      <a:pt x="23" y="225"/>
                    </a:cubicBezTo>
                    <a:cubicBezTo>
                      <a:pt x="26" y="227"/>
                      <a:pt x="30" y="229"/>
                      <a:pt x="50" y="217"/>
                    </a:cubicBezTo>
                    <a:cubicBezTo>
                      <a:pt x="70" y="206"/>
                      <a:pt x="361" y="60"/>
                      <a:pt x="362" y="57"/>
                    </a:cubicBezTo>
                    <a:cubicBezTo>
                      <a:pt x="364" y="54"/>
                      <a:pt x="356" y="37"/>
                      <a:pt x="351" y="25"/>
                    </a:cubicBezTo>
                    <a:cubicBezTo>
                      <a:pt x="347" y="13"/>
                      <a:pt x="343" y="8"/>
                      <a:pt x="343" y="8"/>
                    </a:cubicBezTo>
                    <a:cubicBezTo>
                      <a:pt x="343" y="8"/>
                      <a:pt x="338" y="4"/>
                      <a:pt x="336" y="2"/>
                    </a:cubicBezTo>
                    <a:cubicBezTo>
                      <a:pt x="334" y="0"/>
                      <a:pt x="320" y="6"/>
                      <a:pt x="312" y="10"/>
                    </a:cubicBezTo>
                    <a:cubicBezTo>
                      <a:pt x="305" y="14"/>
                      <a:pt x="15" y="163"/>
                      <a:pt x="10" y="166"/>
                    </a:cubicBezTo>
                    <a:cubicBezTo>
                      <a:pt x="5" y="168"/>
                      <a:pt x="3" y="171"/>
                      <a:pt x="3" y="171"/>
                    </a:cubicBezTo>
                  </a:path>
                </a:pathLst>
              </a:custGeom>
              <a:ln>
                <a:solidFill>
                  <a:srgbClr val="00B050"/>
                </a:solidFill>
              </a:ln>
            </p:spPr>
            <p:style>
              <a:lnRef idx="2">
                <a:schemeClr val="accent3"/>
              </a:lnRef>
              <a:fillRef idx="0">
                <a:schemeClr val="accent3"/>
              </a:fillRef>
              <a:effectRef idx="1">
                <a:schemeClr val="accent3"/>
              </a:effectRef>
              <a:fontRef idx="minor">
                <a:schemeClr val="tx1"/>
              </a:fontRef>
            </p:style>
            <p:txBody>
              <a:bodyPr/>
              <a:lstStyle/>
              <a:p>
                <a:pPr fontAlgn="auto">
                  <a:spcBef>
                    <a:spcPts val="0"/>
                  </a:spcBef>
                  <a:spcAft>
                    <a:spcPts val="0"/>
                  </a:spcAft>
                  <a:buFontTx/>
                  <a:buNone/>
                  <a:defRPr/>
                </a:pPr>
                <a:endParaRPr lang="zh-CN" altLang="en-US" sz="1350"/>
              </a:p>
            </p:txBody>
          </p:sp>
          <p:sp>
            <p:nvSpPr>
              <p:cNvPr id="15" name="Freeform 7"/>
              <p:cNvSpPr/>
              <p:nvPr/>
            </p:nvSpPr>
            <p:spPr bwMode="auto">
              <a:xfrm>
                <a:off x="2432" y="1605"/>
                <a:ext cx="100" cy="127"/>
              </a:xfrm>
              <a:custGeom>
                <a:avLst/>
                <a:gdLst>
                  <a:gd name="T0" fmla="*/ 57 w 57"/>
                  <a:gd name="T1" fmla="*/ 59 h 73"/>
                  <a:gd name="T2" fmla="*/ 51 w 57"/>
                  <a:gd name="T3" fmla="*/ 50 h 73"/>
                  <a:gd name="T4" fmla="*/ 46 w 57"/>
                  <a:gd name="T5" fmla="*/ 41 h 73"/>
                  <a:gd name="T6" fmla="*/ 44 w 57"/>
                  <a:gd name="T7" fmla="*/ 34 h 73"/>
                  <a:gd name="T8" fmla="*/ 43 w 57"/>
                  <a:gd name="T9" fmla="*/ 22 h 73"/>
                  <a:gd name="T10" fmla="*/ 41 w 57"/>
                  <a:gd name="T11" fmla="*/ 12 h 73"/>
                  <a:gd name="T12" fmla="*/ 39 w 57"/>
                  <a:gd name="T13" fmla="*/ 0 h 73"/>
                  <a:gd name="T14" fmla="*/ 33 w 57"/>
                  <a:gd name="T15" fmla="*/ 0 h 73"/>
                  <a:gd name="T16" fmla="*/ 28 w 57"/>
                  <a:gd name="T17" fmla="*/ 1 h 73"/>
                  <a:gd name="T18" fmla="*/ 10 w 57"/>
                  <a:gd name="T19" fmla="*/ 11 h 73"/>
                  <a:gd name="T20" fmla="*/ 3 w 57"/>
                  <a:gd name="T21" fmla="*/ 16 h 73"/>
                  <a:gd name="T22" fmla="*/ 3 w 57"/>
                  <a:gd name="T23" fmla="*/ 27 h 73"/>
                  <a:gd name="T24" fmla="*/ 19 w 57"/>
                  <a:gd name="T25" fmla="*/ 63 h 73"/>
                  <a:gd name="T26" fmla="*/ 23 w 57"/>
                  <a:gd name="T27" fmla="*/ 70 h 73"/>
                  <a:gd name="T28" fmla="*/ 38 w 57"/>
                  <a:gd name="T29" fmla="*/ 69 h 73"/>
                  <a:gd name="T30" fmla="*/ 47 w 57"/>
                  <a:gd name="T31" fmla="*/ 64 h 73"/>
                  <a:gd name="T32" fmla="*/ 50 w 57"/>
                  <a:gd name="T33" fmla="*/ 62 h 73"/>
                  <a:gd name="T34" fmla="*/ 57 w 57"/>
                  <a:gd name="T35" fmla="*/ 59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7" h="73">
                    <a:moveTo>
                      <a:pt x="57" y="59"/>
                    </a:moveTo>
                    <a:cubicBezTo>
                      <a:pt x="55" y="55"/>
                      <a:pt x="51" y="50"/>
                      <a:pt x="51" y="50"/>
                    </a:cubicBezTo>
                    <a:cubicBezTo>
                      <a:pt x="51" y="50"/>
                      <a:pt x="48" y="44"/>
                      <a:pt x="46" y="41"/>
                    </a:cubicBezTo>
                    <a:cubicBezTo>
                      <a:pt x="45" y="39"/>
                      <a:pt x="44" y="34"/>
                      <a:pt x="44" y="34"/>
                    </a:cubicBezTo>
                    <a:cubicBezTo>
                      <a:pt x="44" y="34"/>
                      <a:pt x="43" y="26"/>
                      <a:pt x="43" y="22"/>
                    </a:cubicBezTo>
                    <a:cubicBezTo>
                      <a:pt x="42" y="19"/>
                      <a:pt x="41" y="14"/>
                      <a:pt x="41" y="12"/>
                    </a:cubicBezTo>
                    <a:cubicBezTo>
                      <a:pt x="40" y="10"/>
                      <a:pt x="40" y="4"/>
                      <a:pt x="39" y="0"/>
                    </a:cubicBezTo>
                    <a:cubicBezTo>
                      <a:pt x="36" y="0"/>
                      <a:pt x="33" y="0"/>
                      <a:pt x="33" y="0"/>
                    </a:cubicBezTo>
                    <a:cubicBezTo>
                      <a:pt x="33" y="0"/>
                      <a:pt x="31" y="0"/>
                      <a:pt x="28" y="1"/>
                    </a:cubicBezTo>
                    <a:cubicBezTo>
                      <a:pt x="17" y="7"/>
                      <a:pt x="11" y="10"/>
                      <a:pt x="10" y="11"/>
                    </a:cubicBezTo>
                    <a:cubicBezTo>
                      <a:pt x="5" y="13"/>
                      <a:pt x="3" y="16"/>
                      <a:pt x="3" y="16"/>
                    </a:cubicBezTo>
                    <a:cubicBezTo>
                      <a:pt x="3" y="16"/>
                      <a:pt x="0" y="19"/>
                      <a:pt x="3" y="27"/>
                    </a:cubicBezTo>
                    <a:cubicBezTo>
                      <a:pt x="5" y="33"/>
                      <a:pt x="13" y="52"/>
                      <a:pt x="19" y="63"/>
                    </a:cubicBezTo>
                    <a:cubicBezTo>
                      <a:pt x="20" y="67"/>
                      <a:pt x="22" y="69"/>
                      <a:pt x="23" y="70"/>
                    </a:cubicBezTo>
                    <a:cubicBezTo>
                      <a:pt x="25" y="72"/>
                      <a:pt x="28" y="73"/>
                      <a:pt x="38" y="69"/>
                    </a:cubicBezTo>
                    <a:cubicBezTo>
                      <a:pt x="41" y="67"/>
                      <a:pt x="44" y="66"/>
                      <a:pt x="47" y="64"/>
                    </a:cubicBezTo>
                    <a:cubicBezTo>
                      <a:pt x="48" y="63"/>
                      <a:pt x="49" y="63"/>
                      <a:pt x="50" y="62"/>
                    </a:cubicBezTo>
                    <a:cubicBezTo>
                      <a:pt x="51" y="62"/>
                      <a:pt x="54" y="60"/>
                      <a:pt x="57" y="59"/>
                    </a:cubicBezTo>
                    <a:close/>
                  </a:path>
                </a:pathLst>
              </a:custGeom>
              <a:solidFill>
                <a:srgbClr val="00B050"/>
              </a:solidFill>
              <a:ln>
                <a:solidFill>
                  <a:srgbClr val="00B050"/>
                </a:solidFill>
              </a:ln>
            </p:spPr>
            <p:style>
              <a:lnRef idx="2">
                <a:schemeClr val="accent3"/>
              </a:lnRef>
              <a:fillRef idx="1">
                <a:schemeClr val="lt1"/>
              </a:fillRef>
              <a:effectRef idx="0">
                <a:schemeClr val="accent3"/>
              </a:effectRef>
              <a:fontRef idx="minor">
                <a:schemeClr val="dk1"/>
              </a:fontRef>
            </p:style>
            <p:txBody>
              <a:bodyPr/>
              <a:lstStyle/>
              <a:p>
                <a:pPr fontAlgn="auto">
                  <a:spcBef>
                    <a:spcPts val="0"/>
                  </a:spcBef>
                  <a:spcAft>
                    <a:spcPts val="0"/>
                  </a:spcAft>
                  <a:buFontTx/>
                  <a:buNone/>
                  <a:defRPr/>
                </a:pPr>
                <a:endParaRPr lang="zh-CN" altLang="en-US" sz="1350"/>
              </a:p>
            </p:txBody>
          </p:sp>
          <p:sp>
            <p:nvSpPr>
              <p:cNvPr id="16" name="Freeform 8"/>
              <p:cNvSpPr/>
              <p:nvPr/>
            </p:nvSpPr>
            <p:spPr bwMode="auto">
              <a:xfrm>
                <a:off x="2954" y="1361"/>
                <a:ext cx="5" cy="0"/>
              </a:xfrm>
              <a:custGeom>
                <a:avLst/>
                <a:gdLst>
                  <a:gd name="T0" fmla="*/ 2 w 2"/>
                  <a:gd name="T1" fmla="*/ 0 h 1"/>
                  <a:gd name="T2" fmla="*/ 0 w 2"/>
                  <a:gd name="T3" fmla="*/ 1 h 1"/>
                  <a:gd name="T4" fmla="*/ 2 w 2"/>
                  <a:gd name="T5" fmla="*/ 0 h 1"/>
                  <a:gd name="T6" fmla="*/ 2 w 2"/>
                  <a:gd name="T7" fmla="*/ 0 h 1"/>
                </a:gdLst>
                <a:ahLst/>
                <a:cxnLst>
                  <a:cxn ang="0">
                    <a:pos x="T0" y="T1"/>
                  </a:cxn>
                  <a:cxn ang="0">
                    <a:pos x="T2" y="T3"/>
                  </a:cxn>
                  <a:cxn ang="0">
                    <a:pos x="T4" y="T5"/>
                  </a:cxn>
                  <a:cxn ang="0">
                    <a:pos x="T6" y="T7"/>
                  </a:cxn>
                </a:cxnLst>
                <a:rect l="0" t="0" r="r" b="b"/>
                <a:pathLst>
                  <a:path w="2" h="1">
                    <a:moveTo>
                      <a:pt x="2" y="0"/>
                    </a:moveTo>
                    <a:cubicBezTo>
                      <a:pt x="1" y="0"/>
                      <a:pt x="0" y="0"/>
                      <a:pt x="0" y="1"/>
                    </a:cubicBezTo>
                    <a:cubicBezTo>
                      <a:pt x="0" y="0"/>
                      <a:pt x="1" y="0"/>
                      <a:pt x="2" y="0"/>
                    </a:cubicBezTo>
                    <a:cubicBezTo>
                      <a:pt x="2" y="0"/>
                      <a:pt x="2" y="0"/>
                      <a:pt x="2" y="0"/>
                    </a:cubicBezTo>
                  </a:path>
                </a:pathLst>
              </a:custGeom>
              <a:solidFill>
                <a:srgbClr val="EEEBEA"/>
              </a:solidFill>
              <a:ln>
                <a:noFill/>
              </a:ln>
            </p:spPr>
            <p:txBody>
              <a:bodyPr/>
              <a:lstStyle/>
              <a:p>
                <a:pPr fontAlgn="auto">
                  <a:spcBef>
                    <a:spcPts val="0"/>
                  </a:spcBef>
                  <a:spcAft>
                    <a:spcPts val="0"/>
                  </a:spcAft>
                  <a:buFontTx/>
                  <a:buNone/>
                  <a:defRPr/>
                </a:pPr>
                <a:endParaRPr lang="zh-CN" altLang="en-US" sz="1350">
                  <a:latin typeface="+mn-lt"/>
                  <a:ea typeface="+mn-ea"/>
                </a:endParaRPr>
              </a:p>
            </p:txBody>
          </p:sp>
          <p:sp>
            <p:nvSpPr>
              <p:cNvPr id="17" name="Freeform 9"/>
              <p:cNvSpPr/>
              <p:nvPr/>
            </p:nvSpPr>
            <p:spPr bwMode="auto">
              <a:xfrm>
                <a:off x="2943" y="1496"/>
                <a:ext cx="2" cy="0"/>
              </a:xfrm>
              <a:custGeom>
                <a:avLst/>
                <a:gdLst>
                  <a:gd name="T0" fmla="*/ 1 w 1"/>
                  <a:gd name="T1" fmla="*/ 0 w 1"/>
                  <a:gd name="T2" fmla="*/ 0 w 1"/>
                  <a:gd name="T3" fmla="*/ 1 w 1"/>
                </a:gdLst>
                <a:ahLst/>
                <a:cxnLst>
                  <a:cxn ang="0">
                    <a:pos x="T0" y="0"/>
                  </a:cxn>
                  <a:cxn ang="0">
                    <a:pos x="T1" y="0"/>
                  </a:cxn>
                  <a:cxn ang="0">
                    <a:pos x="T2" y="0"/>
                  </a:cxn>
                  <a:cxn ang="0">
                    <a:pos x="T3" y="0"/>
                  </a:cxn>
                </a:cxnLst>
                <a:rect l="0" t="0" r="r" b="b"/>
                <a:pathLst>
                  <a:path w="1">
                    <a:moveTo>
                      <a:pt x="1" y="0"/>
                    </a:moveTo>
                    <a:cubicBezTo>
                      <a:pt x="1" y="0"/>
                      <a:pt x="1" y="0"/>
                      <a:pt x="0" y="0"/>
                    </a:cubicBezTo>
                    <a:cubicBezTo>
                      <a:pt x="0" y="0"/>
                      <a:pt x="0" y="0"/>
                      <a:pt x="0" y="0"/>
                    </a:cubicBezTo>
                    <a:cubicBezTo>
                      <a:pt x="1" y="0"/>
                      <a:pt x="1" y="0"/>
                      <a:pt x="1" y="0"/>
                    </a:cubicBezTo>
                  </a:path>
                </a:pathLst>
              </a:custGeom>
              <a:solidFill>
                <a:srgbClr val="578C94"/>
              </a:solidFill>
              <a:ln>
                <a:noFill/>
              </a:ln>
            </p:spPr>
            <p:txBody>
              <a:bodyPr/>
              <a:lstStyle/>
              <a:p>
                <a:pPr fontAlgn="auto">
                  <a:spcBef>
                    <a:spcPts val="0"/>
                  </a:spcBef>
                  <a:spcAft>
                    <a:spcPts val="0"/>
                  </a:spcAft>
                  <a:buFontTx/>
                  <a:buNone/>
                  <a:defRPr/>
                </a:pPr>
                <a:endParaRPr lang="zh-CN" altLang="en-US" sz="1350">
                  <a:latin typeface="+mn-lt"/>
                  <a:ea typeface="+mn-ea"/>
                </a:endParaRPr>
              </a:p>
            </p:txBody>
          </p:sp>
          <p:sp>
            <p:nvSpPr>
              <p:cNvPr id="18" name="Freeform 10"/>
              <p:cNvSpPr>
                <a:spLocks noEditPoints="1"/>
              </p:cNvSpPr>
              <p:nvPr/>
            </p:nvSpPr>
            <p:spPr bwMode="auto">
              <a:xfrm>
                <a:off x="2511" y="1361"/>
                <a:ext cx="539" cy="322"/>
              </a:xfrm>
              <a:custGeom>
                <a:avLst/>
                <a:gdLst>
                  <a:gd name="T0" fmla="*/ 7 w 309"/>
                  <a:gd name="T1" fmla="*/ 184 h 184"/>
                  <a:gd name="T2" fmla="*/ 9 w 309"/>
                  <a:gd name="T3" fmla="*/ 184 h 184"/>
                  <a:gd name="T4" fmla="*/ 9 w 309"/>
                  <a:gd name="T5" fmla="*/ 178 h 184"/>
                  <a:gd name="T6" fmla="*/ 8 w 309"/>
                  <a:gd name="T7" fmla="*/ 180 h 184"/>
                  <a:gd name="T8" fmla="*/ 9 w 309"/>
                  <a:gd name="T9" fmla="*/ 178 h 184"/>
                  <a:gd name="T10" fmla="*/ 34 w 309"/>
                  <a:gd name="T11" fmla="*/ 174 h 184"/>
                  <a:gd name="T12" fmla="*/ 34 w 309"/>
                  <a:gd name="T13" fmla="*/ 179 h 184"/>
                  <a:gd name="T14" fmla="*/ 36 w 309"/>
                  <a:gd name="T15" fmla="*/ 176 h 184"/>
                  <a:gd name="T16" fmla="*/ 38 w 309"/>
                  <a:gd name="T17" fmla="*/ 176 h 184"/>
                  <a:gd name="T18" fmla="*/ 84 w 309"/>
                  <a:gd name="T19" fmla="*/ 144 h 184"/>
                  <a:gd name="T20" fmla="*/ 85 w 309"/>
                  <a:gd name="T21" fmla="*/ 145 h 184"/>
                  <a:gd name="T22" fmla="*/ 84 w 309"/>
                  <a:gd name="T23" fmla="*/ 144 h 184"/>
                  <a:gd name="T24" fmla="*/ 0 w 309"/>
                  <a:gd name="T25" fmla="*/ 135 h 184"/>
                  <a:gd name="T26" fmla="*/ 1 w 309"/>
                  <a:gd name="T27" fmla="*/ 135 h 184"/>
                  <a:gd name="T28" fmla="*/ 138 w 309"/>
                  <a:gd name="T29" fmla="*/ 123 h 184"/>
                  <a:gd name="T30" fmla="*/ 139 w 309"/>
                  <a:gd name="T31" fmla="*/ 123 h 184"/>
                  <a:gd name="T32" fmla="*/ 154 w 309"/>
                  <a:gd name="T33" fmla="*/ 115 h 184"/>
                  <a:gd name="T34" fmla="*/ 154 w 309"/>
                  <a:gd name="T35" fmla="*/ 116 h 184"/>
                  <a:gd name="T36" fmla="*/ 154 w 309"/>
                  <a:gd name="T37" fmla="*/ 115 h 184"/>
                  <a:gd name="T38" fmla="*/ 50 w 309"/>
                  <a:gd name="T39" fmla="*/ 113 h 184"/>
                  <a:gd name="T40" fmla="*/ 53 w 309"/>
                  <a:gd name="T41" fmla="*/ 115 h 184"/>
                  <a:gd name="T42" fmla="*/ 146 w 309"/>
                  <a:gd name="T43" fmla="*/ 113 h 184"/>
                  <a:gd name="T44" fmla="*/ 147 w 309"/>
                  <a:gd name="T45" fmla="*/ 114 h 184"/>
                  <a:gd name="T46" fmla="*/ 146 w 309"/>
                  <a:gd name="T47" fmla="*/ 113 h 184"/>
                  <a:gd name="T48" fmla="*/ 149 w 309"/>
                  <a:gd name="T49" fmla="*/ 111 h 184"/>
                  <a:gd name="T50" fmla="*/ 151 w 309"/>
                  <a:gd name="T51" fmla="*/ 111 h 184"/>
                  <a:gd name="T52" fmla="*/ 165 w 309"/>
                  <a:gd name="T53" fmla="*/ 109 h 184"/>
                  <a:gd name="T54" fmla="*/ 162 w 309"/>
                  <a:gd name="T55" fmla="*/ 113 h 184"/>
                  <a:gd name="T56" fmla="*/ 166 w 309"/>
                  <a:gd name="T57" fmla="*/ 111 h 184"/>
                  <a:gd name="T58" fmla="*/ 184 w 309"/>
                  <a:gd name="T59" fmla="*/ 107 h 184"/>
                  <a:gd name="T60" fmla="*/ 184 w 309"/>
                  <a:gd name="T61" fmla="*/ 109 h 184"/>
                  <a:gd name="T62" fmla="*/ 184 w 309"/>
                  <a:gd name="T63" fmla="*/ 107 h 184"/>
                  <a:gd name="T64" fmla="*/ 50 w 309"/>
                  <a:gd name="T65" fmla="*/ 109 h 184"/>
                  <a:gd name="T66" fmla="*/ 53 w 309"/>
                  <a:gd name="T67" fmla="*/ 111 h 184"/>
                  <a:gd name="T68" fmla="*/ 53 w 309"/>
                  <a:gd name="T69" fmla="*/ 107 h 184"/>
                  <a:gd name="T70" fmla="*/ 248 w 309"/>
                  <a:gd name="T71" fmla="*/ 77 h 184"/>
                  <a:gd name="T72" fmla="*/ 249 w 309"/>
                  <a:gd name="T73" fmla="*/ 77 h 184"/>
                  <a:gd name="T74" fmla="*/ 249 w 309"/>
                  <a:gd name="T75" fmla="*/ 75 h 184"/>
                  <a:gd name="T76" fmla="*/ 252 w 309"/>
                  <a:gd name="T77" fmla="*/ 67 h 184"/>
                  <a:gd name="T78" fmla="*/ 252 w 309"/>
                  <a:gd name="T79" fmla="*/ 70 h 184"/>
                  <a:gd name="T80" fmla="*/ 268 w 309"/>
                  <a:gd name="T81" fmla="*/ 64 h 184"/>
                  <a:gd name="T82" fmla="*/ 266 w 309"/>
                  <a:gd name="T83" fmla="*/ 66 h 184"/>
                  <a:gd name="T84" fmla="*/ 268 w 309"/>
                  <a:gd name="T85" fmla="*/ 66 h 184"/>
                  <a:gd name="T86" fmla="*/ 276 w 309"/>
                  <a:gd name="T87" fmla="*/ 54 h 184"/>
                  <a:gd name="T88" fmla="*/ 276 w 309"/>
                  <a:gd name="T89" fmla="*/ 55 h 184"/>
                  <a:gd name="T90" fmla="*/ 276 w 309"/>
                  <a:gd name="T91" fmla="*/ 54 h 184"/>
                  <a:gd name="T92" fmla="*/ 307 w 309"/>
                  <a:gd name="T93" fmla="*/ 17 h 184"/>
                  <a:gd name="T94" fmla="*/ 309 w 309"/>
                  <a:gd name="T95" fmla="*/ 17 h 184"/>
                  <a:gd name="T96" fmla="*/ 254 w 309"/>
                  <a:gd name="T97" fmla="*/ 11 h 184"/>
                  <a:gd name="T98" fmla="*/ 254 w 309"/>
                  <a:gd name="T99" fmla="*/ 12 h 184"/>
                  <a:gd name="T100" fmla="*/ 254 w 309"/>
                  <a:gd name="T101" fmla="*/ 11 h 184"/>
                  <a:gd name="T102" fmla="*/ 304 w 309"/>
                  <a:gd name="T103" fmla="*/ 12 h 184"/>
                  <a:gd name="T104" fmla="*/ 308 w 309"/>
                  <a:gd name="T105" fmla="*/ 14 h 184"/>
                  <a:gd name="T106" fmla="*/ 307 w 309"/>
                  <a:gd name="T107" fmla="*/ 11 h 184"/>
                  <a:gd name="T108" fmla="*/ 305 w 309"/>
                  <a:gd name="T109" fmla="*/ 10 h 184"/>
                  <a:gd name="T110" fmla="*/ 245 w 309"/>
                  <a:gd name="T111" fmla="*/ 12 h 184"/>
                  <a:gd name="T112" fmla="*/ 245 w 309"/>
                  <a:gd name="T113" fmla="*/ 10 h 184"/>
                  <a:gd name="T114" fmla="*/ 257 w 309"/>
                  <a:gd name="T115" fmla="*/ 0 h 184"/>
                  <a:gd name="T116" fmla="*/ 254 w 309"/>
                  <a:gd name="T117" fmla="*/ 1 h 184"/>
                  <a:gd name="T118" fmla="*/ 255 w 309"/>
                  <a:gd name="T119" fmla="*/ 3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09" h="184">
                    <a:moveTo>
                      <a:pt x="8" y="183"/>
                    </a:moveTo>
                    <a:cubicBezTo>
                      <a:pt x="7" y="183"/>
                      <a:pt x="7" y="183"/>
                      <a:pt x="7" y="184"/>
                    </a:cubicBezTo>
                    <a:cubicBezTo>
                      <a:pt x="7" y="184"/>
                      <a:pt x="8" y="184"/>
                      <a:pt x="8" y="184"/>
                    </a:cubicBezTo>
                    <a:cubicBezTo>
                      <a:pt x="8" y="184"/>
                      <a:pt x="9" y="184"/>
                      <a:pt x="9" y="184"/>
                    </a:cubicBezTo>
                    <a:cubicBezTo>
                      <a:pt x="9" y="183"/>
                      <a:pt x="8" y="183"/>
                      <a:pt x="8" y="183"/>
                    </a:cubicBezTo>
                    <a:moveTo>
                      <a:pt x="9" y="178"/>
                    </a:moveTo>
                    <a:cubicBezTo>
                      <a:pt x="8" y="178"/>
                      <a:pt x="7" y="180"/>
                      <a:pt x="8" y="180"/>
                    </a:cubicBezTo>
                    <a:cubicBezTo>
                      <a:pt x="8" y="180"/>
                      <a:pt x="8" y="180"/>
                      <a:pt x="8" y="180"/>
                    </a:cubicBezTo>
                    <a:cubicBezTo>
                      <a:pt x="9" y="180"/>
                      <a:pt x="10" y="178"/>
                      <a:pt x="9" y="178"/>
                    </a:cubicBezTo>
                    <a:cubicBezTo>
                      <a:pt x="9" y="178"/>
                      <a:pt x="9" y="178"/>
                      <a:pt x="9" y="178"/>
                    </a:cubicBezTo>
                    <a:moveTo>
                      <a:pt x="35" y="171"/>
                    </a:moveTo>
                    <a:cubicBezTo>
                      <a:pt x="35" y="171"/>
                      <a:pt x="34" y="172"/>
                      <a:pt x="34" y="174"/>
                    </a:cubicBezTo>
                    <a:cubicBezTo>
                      <a:pt x="34" y="174"/>
                      <a:pt x="34" y="174"/>
                      <a:pt x="34" y="174"/>
                    </a:cubicBezTo>
                    <a:cubicBezTo>
                      <a:pt x="33" y="175"/>
                      <a:pt x="32" y="179"/>
                      <a:pt x="34" y="179"/>
                    </a:cubicBezTo>
                    <a:cubicBezTo>
                      <a:pt x="34" y="179"/>
                      <a:pt x="34" y="179"/>
                      <a:pt x="35" y="179"/>
                    </a:cubicBezTo>
                    <a:cubicBezTo>
                      <a:pt x="35" y="178"/>
                      <a:pt x="36" y="177"/>
                      <a:pt x="36" y="176"/>
                    </a:cubicBezTo>
                    <a:cubicBezTo>
                      <a:pt x="37" y="176"/>
                      <a:pt x="37" y="176"/>
                      <a:pt x="38" y="176"/>
                    </a:cubicBezTo>
                    <a:cubicBezTo>
                      <a:pt x="38" y="176"/>
                      <a:pt x="38" y="176"/>
                      <a:pt x="38" y="176"/>
                    </a:cubicBezTo>
                    <a:cubicBezTo>
                      <a:pt x="39" y="176"/>
                      <a:pt x="37" y="171"/>
                      <a:pt x="35" y="171"/>
                    </a:cubicBezTo>
                    <a:moveTo>
                      <a:pt x="84" y="144"/>
                    </a:moveTo>
                    <a:cubicBezTo>
                      <a:pt x="84" y="144"/>
                      <a:pt x="84" y="144"/>
                      <a:pt x="84" y="145"/>
                    </a:cubicBezTo>
                    <a:cubicBezTo>
                      <a:pt x="84" y="145"/>
                      <a:pt x="84" y="145"/>
                      <a:pt x="85" y="145"/>
                    </a:cubicBezTo>
                    <a:cubicBezTo>
                      <a:pt x="85" y="145"/>
                      <a:pt x="85" y="145"/>
                      <a:pt x="86" y="145"/>
                    </a:cubicBezTo>
                    <a:cubicBezTo>
                      <a:pt x="86" y="145"/>
                      <a:pt x="85" y="144"/>
                      <a:pt x="84" y="144"/>
                    </a:cubicBezTo>
                    <a:moveTo>
                      <a:pt x="1" y="134"/>
                    </a:moveTo>
                    <a:cubicBezTo>
                      <a:pt x="0" y="135"/>
                      <a:pt x="0" y="135"/>
                      <a:pt x="0" y="135"/>
                    </a:cubicBezTo>
                    <a:cubicBezTo>
                      <a:pt x="0" y="135"/>
                      <a:pt x="0" y="135"/>
                      <a:pt x="1" y="135"/>
                    </a:cubicBezTo>
                    <a:cubicBezTo>
                      <a:pt x="1" y="135"/>
                      <a:pt x="1" y="135"/>
                      <a:pt x="1" y="135"/>
                    </a:cubicBezTo>
                    <a:cubicBezTo>
                      <a:pt x="1" y="134"/>
                      <a:pt x="1" y="134"/>
                      <a:pt x="1" y="134"/>
                    </a:cubicBezTo>
                    <a:moveTo>
                      <a:pt x="138" y="123"/>
                    </a:moveTo>
                    <a:cubicBezTo>
                      <a:pt x="137" y="123"/>
                      <a:pt x="136" y="124"/>
                      <a:pt x="137" y="125"/>
                    </a:cubicBezTo>
                    <a:cubicBezTo>
                      <a:pt x="138" y="124"/>
                      <a:pt x="139" y="125"/>
                      <a:pt x="139" y="123"/>
                    </a:cubicBezTo>
                    <a:cubicBezTo>
                      <a:pt x="139" y="123"/>
                      <a:pt x="138" y="123"/>
                      <a:pt x="138" y="123"/>
                    </a:cubicBezTo>
                    <a:moveTo>
                      <a:pt x="154" y="115"/>
                    </a:moveTo>
                    <a:cubicBezTo>
                      <a:pt x="154" y="115"/>
                      <a:pt x="153" y="115"/>
                      <a:pt x="153" y="115"/>
                    </a:cubicBezTo>
                    <a:cubicBezTo>
                      <a:pt x="153" y="116"/>
                      <a:pt x="154" y="116"/>
                      <a:pt x="154" y="116"/>
                    </a:cubicBezTo>
                    <a:cubicBezTo>
                      <a:pt x="155" y="116"/>
                      <a:pt x="155" y="116"/>
                      <a:pt x="155" y="116"/>
                    </a:cubicBezTo>
                    <a:cubicBezTo>
                      <a:pt x="155" y="115"/>
                      <a:pt x="155" y="115"/>
                      <a:pt x="154" y="115"/>
                    </a:cubicBezTo>
                    <a:moveTo>
                      <a:pt x="50" y="113"/>
                    </a:moveTo>
                    <a:cubicBezTo>
                      <a:pt x="50" y="113"/>
                      <a:pt x="50" y="113"/>
                      <a:pt x="50" y="113"/>
                    </a:cubicBezTo>
                    <a:cubicBezTo>
                      <a:pt x="50" y="114"/>
                      <a:pt x="52" y="115"/>
                      <a:pt x="52" y="115"/>
                    </a:cubicBezTo>
                    <a:cubicBezTo>
                      <a:pt x="53" y="115"/>
                      <a:pt x="53" y="115"/>
                      <a:pt x="53" y="115"/>
                    </a:cubicBezTo>
                    <a:cubicBezTo>
                      <a:pt x="53" y="114"/>
                      <a:pt x="51" y="113"/>
                      <a:pt x="50" y="113"/>
                    </a:cubicBezTo>
                    <a:moveTo>
                      <a:pt x="146" y="113"/>
                    </a:moveTo>
                    <a:cubicBezTo>
                      <a:pt x="146" y="113"/>
                      <a:pt x="146" y="113"/>
                      <a:pt x="146" y="113"/>
                    </a:cubicBezTo>
                    <a:cubicBezTo>
                      <a:pt x="145" y="114"/>
                      <a:pt x="146" y="114"/>
                      <a:pt x="147" y="114"/>
                    </a:cubicBezTo>
                    <a:cubicBezTo>
                      <a:pt x="147" y="114"/>
                      <a:pt x="147" y="114"/>
                      <a:pt x="147" y="113"/>
                    </a:cubicBezTo>
                    <a:cubicBezTo>
                      <a:pt x="148" y="113"/>
                      <a:pt x="147" y="113"/>
                      <a:pt x="146" y="113"/>
                    </a:cubicBezTo>
                    <a:moveTo>
                      <a:pt x="150" y="110"/>
                    </a:moveTo>
                    <a:cubicBezTo>
                      <a:pt x="149" y="110"/>
                      <a:pt x="149" y="110"/>
                      <a:pt x="149" y="111"/>
                    </a:cubicBezTo>
                    <a:cubicBezTo>
                      <a:pt x="149" y="111"/>
                      <a:pt x="150" y="111"/>
                      <a:pt x="150" y="111"/>
                    </a:cubicBezTo>
                    <a:cubicBezTo>
                      <a:pt x="151" y="111"/>
                      <a:pt x="151" y="111"/>
                      <a:pt x="151" y="111"/>
                    </a:cubicBezTo>
                    <a:cubicBezTo>
                      <a:pt x="151" y="111"/>
                      <a:pt x="150" y="110"/>
                      <a:pt x="150" y="110"/>
                    </a:cubicBezTo>
                    <a:moveTo>
                      <a:pt x="165" y="109"/>
                    </a:moveTo>
                    <a:cubicBezTo>
                      <a:pt x="165" y="109"/>
                      <a:pt x="163" y="110"/>
                      <a:pt x="162" y="111"/>
                    </a:cubicBezTo>
                    <a:cubicBezTo>
                      <a:pt x="161" y="112"/>
                      <a:pt x="161" y="113"/>
                      <a:pt x="162" y="113"/>
                    </a:cubicBezTo>
                    <a:cubicBezTo>
                      <a:pt x="162" y="113"/>
                      <a:pt x="163" y="113"/>
                      <a:pt x="164" y="113"/>
                    </a:cubicBezTo>
                    <a:cubicBezTo>
                      <a:pt x="166" y="111"/>
                      <a:pt x="166" y="111"/>
                      <a:pt x="166" y="111"/>
                    </a:cubicBezTo>
                    <a:cubicBezTo>
                      <a:pt x="166" y="110"/>
                      <a:pt x="166" y="109"/>
                      <a:pt x="165" y="109"/>
                    </a:cubicBezTo>
                    <a:moveTo>
                      <a:pt x="184" y="107"/>
                    </a:moveTo>
                    <a:cubicBezTo>
                      <a:pt x="184" y="107"/>
                      <a:pt x="183" y="109"/>
                      <a:pt x="184" y="109"/>
                    </a:cubicBezTo>
                    <a:cubicBezTo>
                      <a:pt x="184" y="109"/>
                      <a:pt x="184" y="109"/>
                      <a:pt x="184" y="109"/>
                    </a:cubicBezTo>
                    <a:cubicBezTo>
                      <a:pt x="184" y="109"/>
                      <a:pt x="185" y="107"/>
                      <a:pt x="184" y="107"/>
                    </a:cubicBezTo>
                    <a:cubicBezTo>
                      <a:pt x="184" y="107"/>
                      <a:pt x="184" y="107"/>
                      <a:pt x="184" y="107"/>
                    </a:cubicBezTo>
                    <a:moveTo>
                      <a:pt x="53" y="107"/>
                    </a:moveTo>
                    <a:cubicBezTo>
                      <a:pt x="51" y="107"/>
                      <a:pt x="50" y="108"/>
                      <a:pt x="50" y="109"/>
                    </a:cubicBezTo>
                    <a:cubicBezTo>
                      <a:pt x="50" y="110"/>
                      <a:pt x="50" y="111"/>
                      <a:pt x="51" y="111"/>
                    </a:cubicBezTo>
                    <a:cubicBezTo>
                      <a:pt x="52" y="111"/>
                      <a:pt x="52" y="111"/>
                      <a:pt x="53" y="111"/>
                    </a:cubicBezTo>
                    <a:cubicBezTo>
                      <a:pt x="54" y="111"/>
                      <a:pt x="54" y="108"/>
                      <a:pt x="54" y="107"/>
                    </a:cubicBezTo>
                    <a:cubicBezTo>
                      <a:pt x="53" y="107"/>
                      <a:pt x="53" y="107"/>
                      <a:pt x="53" y="107"/>
                    </a:cubicBezTo>
                    <a:moveTo>
                      <a:pt x="249" y="75"/>
                    </a:moveTo>
                    <a:cubicBezTo>
                      <a:pt x="249" y="75"/>
                      <a:pt x="249" y="76"/>
                      <a:pt x="248" y="77"/>
                    </a:cubicBezTo>
                    <a:cubicBezTo>
                      <a:pt x="248" y="77"/>
                      <a:pt x="248" y="77"/>
                      <a:pt x="248" y="77"/>
                    </a:cubicBezTo>
                    <a:cubicBezTo>
                      <a:pt x="249" y="77"/>
                      <a:pt x="249" y="77"/>
                      <a:pt x="249" y="77"/>
                    </a:cubicBezTo>
                    <a:cubicBezTo>
                      <a:pt x="250" y="77"/>
                      <a:pt x="250" y="76"/>
                      <a:pt x="251" y="76"/>
                    </a:cubicBezTo>
                    <a:cubicBezTo>
                      <a:pt x="250" y="76"/>
                      <a:pt x="250" y="75"/>
                      <a:pt x="249" y="75"/>
                    </a:cubicBezTo>
                    <a:moveTo>
                      <a:pt x="253" y="66"/>
                    </a:moveTo>
                    <a:cubicBezTo>
                      <a:pt x="252" y="67"/>
                      <a:pt x="252" y="67"/>
                      <a:pt x="252" y="67"/>
                    </a:cubicBezTo>
                    <a:cubicBezTo>
                      <a:pt x="250" y="67"/>
                      <a:pt x="250" y="67"/>
                      <a:pt x="250" y="67"/>
                    </a:cubicBezTo>
                    <a:cubicBezTo>
                      <a:pt x="250" y="70"/>
                      <a:pt x="251" y="70"/>
                      <a:pt x="252" y="70"/>
                    </a:cubicBezTo>
                    <a:cubicBezTo>
                      <a:pt x="254" y="70"/>
                      <a:pt x="258" y="66"/>
                      <a:pt x="253" y="66"/>
                    </a:cubicBezTo>
                    <a:moveTo>
                      <a:pt x="268" y="64"/>
                    </a:moveTo>
                    <a:cubicBezTo>
                      <a:pt x="268" y="64"/>
                      <a:pt x="268" y="65"/>
                      <a:pt x="268" y="65"/>
                    </a:cubicBezTo>
                    <a:cubicBezTo>
                      <a:pt x="266" y="66"/>
                      <a:pt x="266" y="66"/>
                      <a:pt x="266" y="66"/>
                    </a:cubicBezTo>
                    <a:cubicBezTo>
                      <a:pt x="266" y="67"/>
                      <a:pt x="266" y="67"/>
                      <a:pt x="267" y="67"/>
                    </a:cubicBezTo>
                    <a:cubicBezTo>
                      <a:pt x="267" y="67"/>
                      <a:pt x="268" y="67"/>
                      <a:pt x="268" y="66"/>
                    </a:cubicBezTo>
                    <a:cubicBezTo>
                      <a:pt x="269" y="66"/>
                      <a:pt x="269" y="64"/>
                      <a:pt x="268" y="64"/>
                    </a:cubicBezTo>
                    <a:moveTo>
                      <a:pt x="276" y="54"/>
                    </a:moveTo>
                    <a:cubicBezTo>
                      <a:pt x="276" y="54"/>
                      <a:pt x="275" y="55"/>
                      <a:pt x="276" y="55"/>
                    </a:cubicBezTo>
                    <a:cubicBezTo>
                      <a:pt x="276" y="55"/>
                      <a:pt x="276" y="55"/>
                      <a:pt x="276" y="55"/>
                    </a:cubicBezTo>
                    <a:cubicBezTo>
                      <a:pt x="276" y="55"/>
                      <a:pt x="277" y="54"/>
                      <a:pt x="276" y="54"/>
                    </a:cubicBezTo>
                    <a:cubicBezTo>
                      <a:pt x="276" y="54"/>
                      <a:pt x="276" y="54"/>
                      <a:pt x="276" y="54"/>
                    </a:cubicBezTo>
                    <a:moveTo>
                      <a:pt x="308" y="17"/>
                    </a:moveTo>
                    <a:cubicBezTo>
                      <a:pt x="308" y="17"/>
                      <a:pt x="307" y="17"/>
                      <a:pt x="307" y="17"/>
                    </a:cubicBezTo>
                    <a:cubicBezTo>
                      <a:pt x="307" y="18"/>
                      <a:pt x="308" y="18"/>
                      <a:pt x="308" y="18"/>
                    </a:cubicBezTo>
                    <a:cubicBezTo>
                      <a:pt x="309" y="18"/>
                      <a:pt x="309" y="18"/>
                      <a:pt x="309" y="17"/>
                    </a:cubicBezTo>
                    <a:cubicBezTo>
                      <a:pt x="309" y="17"/>
                      <a:pt x="308" y="17"/>
                      <a:pt x="308" y="17"/>
                    </a:cubicBezTo>
                    <a:moveTo>
                      <a:pt x="254" y="11"/>
                    </a:moveTo>
                    <a:cubicBezTo>
                      <a:pt x="253" y="11"/>
                      <a:pt x="253" y="11"/>
                      <a:pt x="253" y="11"/>
                    </a:cubicBezTo>
                    <a:cubicBezTo>
                      <a:pt x="253" y="11"/>
                      <a:pt x="254" y="12"/>
                      <a:pt x="254" y="12"/>
                    </a:cubicBezTo>
                    <a:cubicBezTo>
                      <a:pt x="254" y="12"/>
                      <a:pt x="255" y="12"/>
                      <a:pt x="255" y="11"/>
                    </a:cubicBezTo>
                    <a:cubicBezTo>
                      <a:pt x="255" y="11"/>
                      <a:pt x="254" y="11"/>
                      <a:pt x="254" y="11"/>
                    </a:cubicBezTo>
                    <a:moveTo>
                      <a:pt x="305" y="10"/>
                    </a:moveTo>
                    <a:cubicBezTo>
                      <a:pt x="304" y="10"/>
                      <a:pt x="304" y="11"/>
                      <a:pt x="304" y="12"/>
                    </a:cubicBezTo>
                    <a:cubicBezTo>
                      <a:pt x="305" y="13"/>
                      <a:pt x="306" y="14"/>
                      <a:pt x="307" y="14"/>
                    </a:cubicBezTo>
                    <a:cubicBezTo>
                      <a:pt x="307" y="14"/>
                      <a:pt x="308" y="14"/>
                      <a:pt x="308" y="14"/>
                    </a:cubicBezTo>
                    <a:cubicBezTo>
                      <a:pt x="308" y="14"/>
                      <a:pt x="308" y="14"/>
                      <a:pt x="308" y="14"/>
                    </a:cubicBezTo>
                    <a:cubicBezTo>
                      <a:pt x="308" y="13"/>
                      <a:pt x="308" y="12"/>
                      <a:pt x="307" y="11"/>
                    </a:cubicBezTo>
                    <a:cubicBezTo>
                      <a:pt x="307" y="11"/>
                      <a:pt x="306" y="10"/>
                      <a:pt x="306" y="10"/>
                    </a:cubicBezTo>
                    <a:cubicBezTo>
                      <a:pt x="306" y="10"/>
                      <a:pt x="306" y="10"/>
                      <a:pt x="305" y="10"/>
                    </a:cubicBezTo>
                    <a:moveTo>
                      <a:pt x="245" y="10"/>
                    </a:moveTo>
                    <a:cubicBezTo>
                      <a:pt x="244" y="10"/>
                      <a:pt x="243" y="12"/>
                      <a:pt x="245" y="12"/>
                    </a:cubicBezTo>
                    <a:cubicBezTo>
                      <a:pt x="245" y="12"/>
                      <a:pt x="245" y="12"/>
                      <a:pt x="245" y="12"/>
                    </a:cubicBezTo>
                    <a:cubicBezTo>
                      <a:pt x="246" y="12"/>
                      <a:pt x="247" y="10"/>
                      <a:pt x="245" y="10"/>
                    </a:cubicBezTo>
                    <a:cubicBezTo>
                      <a:pt x="245" y="10"/>
                      <a:pt x="245" y="10"/>
                      <a:pt x="245" y="10"/>
                    </a:cubicBezTo>
                    <a:moveTo>
                      <a:pt x="257" y="0"/>
                    </a:moveTo>
                    <a:cubicBezTo>
                      <a:pt x="256" y="0"/>
                      <a:pt x="255" y="0"/>
                      <a:pt x="255" y="1"/>
                    </a:cubicBezTo>
                    <a:cubicBezTo>
                      <a:pt x="254" y="1"/>
                      <a:pt x="254" y="1"/>
                      <a:pt x="254" y="1"/>
                    </a:cubicBezTo>
                    <a:cubicBezTo>
                      <a:pt x="254" y="1"/>
                      <a:pt x="254" y="1"/>
                      <a:pt x="254" y="1"/>
                    </a:cubicBezTo>
                    <a:cubicBezTo>
                      <a:pt x="254" y="2"/>
                      <a:pt x="254" y="3"/>
                      <a:pt x="255" y="3"/>
                    </a:cubicBezTo>
                    <a:cubicBezTo>
                      <a:pt x="256" y="3"/>
                      <a:pt x="258" y="1"/>
                      <a:pt x="257" y="0"/>
                    </a:cubicBezTo>
                  </a:path>
                </a:pathLst>
              </a:custGeom>
              <a:solidFill>
                <a:srgbClr val="66FFFF"/>
              </a:solidFill>
              <a:ln>
                <a:noFill/>
              </a:ln>
            </p:spPr>
            <p:txBody>
              <a:bodyPr/>
              <a:lstStyle/>
              <a:p>
                <a:pPr fontAlgn="auto">
                  <a:spcBef>
                    <a:spcPts val="0"/>
                  </a:spcBef>
                  <a:spcAft>
                    <a:spcPts val="0"/>
                  </a:spcAft>
                  <a:buFontTx/>
                  <a:buNone/>
                  <a:defRPr/>
                </a:pPr>
                <a:endParaRPr lang="zh-CN" altLang="en-US" sz="1350">
                  <a:latin typeface="+mn-lt"/>
                  <a:ea typeface="+mn-ea"/>
                </a:endParaRPr>
              </a:p>
            </p:txBody>
          </p:sp>
        </p:grpSp>
      </p:grpSp>
      <p:sp>
        <p:nvSpPr>
          <p:cNvPr id="57457" name="矩形 1"/>
          <p:cNvSpPr>
            <a:spLocks noChangeArrowheads="1"/>
          </p:cNvSpPr>
          <p:nvPr/>
        </p:nvSpPr>
        <p:spPr bwMode="auto">
          <a:xfrm>
            <a:off x="3461068" y="129964"/>
            <a:ext cx="2964273" cy="646331"/>
          </a:xfrm>
          <a:prstGeom prst="rect">
            <a:avLst/>
          </a:prstGeom>
          <a:solidFill>
            <a:srgbClr val="FFFFFF">
              <a:alpha val="70195"/>
            </a:srgbClr>
          </a:solidFill>
          <a:ln w="9525">
            <a:noFill/>
            <a:miter lim="800000"/>
          </a:ln>
        </p:spPr>
        <p:txBody>
          <a:bodyPr wrap="none">
            <a:spAutoFit/>
          </a:bodyPr>
          <a:lstStyle/>
          <a:p>
            <a:pPr eaLnBrk="0" hangingPunct="0"/>
            <a:r>
              <a:rPr lang="zh-CN" altLang="en-US" sz="3600" b="1">
                <a:solidFill>
                  <a:srgbClr val="0000FF"/>
                </a:solidFill>
                <a:latin typeface="黑体" panose="02010600030101010101" pitchFamily="49" charset="-122"/>
                <a:ea typeface="黑体" panose="02010600030101010101" pitchFamily="49" charset="-122"/>
              </a:rPr>
              <a:t>中国三大瀑布</a:t>
            </a:r>
            <a:endParaRPr lang="zh-CN" altLang="en-US" sz="3600" b="1">
              <a:solidFill>
                <a:srgbClr val="0000FF"/>
              </a:solidFill>
              <a:latin typeface="黑体" panose="02010600030101010101" pitchFamily="49" charset="-122"/>
              <a:ea typeface="黑体" panose="02010600030101010101" pitchFamily="49" charset="-122"/>
            </a:endParaRPr>
          </a:p>
        </p:txBody>
      </p:sp>
      <p:sp>
        <p:nvSpPr>
          <p:cNvPr id="51205" name="矩形 2"/>
          <p:cNvSpPr>
            <a:spLocks noChangeArrowheads="1"/>
          </p:cNvSpPr>
          <p:nvPr/>
        </p:nvSpPr>
        <p:spPr bwMode="auto">
          <a:xfrm>
            <a:off x="4256724" y="1448224"/>
            <a:ext cx="3627755" cy="922020"/>
          </a:xfrm>
          <a:prstGeom prst="rect">
            <a:avLst/>
          </a:prstGeom>
          <a:noFill/>
          <a:ln w="9525">
            <a:noFill/>
            <a:miter lim="800000"/>
          </a:ln>
        </p:spPr>
        <p:txBody>
          <a:bodyPr wrap="none">
            <a:spAutoFit/>
          </a:bodyPr>
          <a:lstStyle/>
          <a:p>
            <a:pPr eaLnBrk="0" hangingPunct="0"/>
            <a:r>
              <a:rPr lang="zh-CN" altLang="en-US" sz="5400" b="1">
                <a:solidFill>
                  <a:srgbClr val="FF00FF"/>
                </a:solidFill>
                <a:latin typeface="楷体" pitchFamily="49" charset="-122"/>
                <a:ea typeface="楷体" pitchFamily="49" charset="-122"/>
              </a:rPr>
              <a:t>黄果树瀑布</a:t>
            </a:r>
            <a:endParaRPr lang="zh-CN" altLang="en-US" sz="5400" b="1">
              <a:solidFill>
                <a:srgbClr val="FF00FF"/>
              </a:solidFill>
              <a:latin typeface="楷体" pitchFamily="49" charset="-122"/>
              <a:ea typeface="楷体" pitchFamily="49" charset="-122"/>
            </a:endParaRPr>
          </a:p>
        </p:txBody>
      </p:sp>
      <p:sp>
        <p:nvSpPr>
          <p:cNvPr id="4" name="文本框 3"/>
          <p:cNvSpPr txBox="1"/>
          <p:nvPr/>
        </p:nvSpPr>
        <p:spPr>
          <a:xfrm>
            <a:off x="4911090" y="4332605"/>
            <a:ext cx="2376170" cy="521970"/>
          </a:xfrm>
          <a:prstGeom prst="rect">
            <a:avLst/>
          </a:prstGeom>
          <a:noFill/>
        </p:spPr>
        <p:txBody>
          <a:bodyPr wrap="square" rtlCol="0">
            <a:spAutoFit/>
          </a:bodyPr>
          <a:p>
            <a:r>
              <a:rPr lang="zh-CN" altLang="en-US" b="1"/>
              <a:t>贵州省安顺市</a:t>
            </a:r>
            <a:endParaRPr lang="zh-CN" altLang="en-US" b="1"/>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1205"/>
                                        </p:tgtEl>
                                        <p:attrNameLst>
                                          <p:attrName>style.visibility</p:attrName>
                                        </p:attrNameLst>
                                      </p:cBhvr>
                                      <p:to>
                                        <p:strVal val="visible"/>
                                      </p:to>
                                    </p:set>
                                    <p:animEffect transition="in" filter="fade">
                                      <p:cBhvr>
                                        <p:cTn id="7" dur="1000"/>
                                        <p:tgtEl>
                                          <p:spTgt spid="51205"/>
                                        </p:tgtEl>
                                      </p:cBhvr>
                                    </p:animEffect>
                                    <p:anim calcmode="lin" valueType="num">
                                      <p:cBhvr>
                                        <p:cTn id="8" dur="1000" fill="hold"/>
                                        <p:tgtEl>
                                          <p:spTgt spid="51205"/>
                                        </p:tgtEl>
                                        <p:attrNameLst>
                                          <p:attrName>ppt_x</p:attrName>
                                        </p:attrNameLst>
                                      </p:cBhvr>
                                      <p:tavLst>
                                        <p:tav tm="0">
                                          <p:val>
                                            <p:strVal val="#ppt_x"/>
                                          </p:val>
                                        </p:tav>
                                        <p:tav tm="100000">
                                          <p:val>
                                            <p:strVal val="#ppt_x"/>
                                          </p:val>
                                        </p:tav>
                                      </p:tavLst>
                                    </p:anim>
                                    <p:anim calcmode="lin" valueType="num">
                                      <p:cBhvr>
                                        <p:cTn id="9" dur="1000" fill="hold"/>
                                        <p:tgtEl>
                                          <p:spTgt spid="5120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grpId="0" nodeType="click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additive="base">
                                        <p:cTn id="14" dur="500" fill="hold"/>
                                        <p:tgtEl>
                                          <p:spTgt spid="4"/>
                                        </p:tgtEl>
                                        <p:attrNameLst>
                                          <p:attrName>ppt_x</p:attrName>
                                        </p:attrNameLst>
                                      </p:cBhvr>
                                      <p:tavLst>
                                        <p:tav tm="0">
                                          <p:val>
                                            <p:strVal val="#ppt_x"/>
                                          </p:val>
                                        </p:tav>
                                        <p:tav tm="100000">
                                          <p:val>
                                            <p:strVal val="#ppt_x"/>
                                          </p:val>
                                        </p:tav>
                                      </p:tavLst>
                                    </p:anim>
                                    <p:anim calcmode="lin" valueType="num">
                                      <p:cBhvr additive="base">
                                        <p:cTn id="15"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05" grpId="0"/>
      <p:bldP spid="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193" name="组合 1"/>
          <p:cNvGrpSpPr/>
          <p:nvPr/>
        </p:nvGrpSpPr>
        <p:grpSpPr>
          <a:xfrm>
            <a:off x="179388" y="1052513"/>
            <a:ext cx="2249487" cy="574675"/>
            <a:chOff x="251073" y="267494"/>
            <a:chExt cx="2249488" cy="574675"/>
          </a:xfrm>
        </p:grpSpPr>
        <p:sp>
          <p:nvSpPr>
            <p:cNvPr id="8194" name="文本框 13"/>
            <p:cNvSpPr txBox="1"/>
            <p:nvPr/>
          </p:nvSpPr>
          <p:spPr>
            <a:xfrm>
              <a:off x="395536" y="267494"/>
              <a:ext cx="1727200" cy="553085"/>
            </a:xfrm>
            <a:prstGeom prst="rect">
              <a:avLst/>
            </a:prstGeom>
            <a:noFill/>
            <a:ln w="9525">
              <a:noFill/>
            </a:ln>
          </p:spPr>
          <p:txBody>
            <a:bodyPr anchor="t">
              <a:spAutoFit/>
            </a:bodyPr>
            <a:lstStyle/>
            <a:p>
              <a:r>
                <a:rPr lang="zh-CN" altLang="en-US" sz="3000" b="1" dirty="0">
                  <a:solidFill>
                    <a:srgbClr val="0909EF"/>
                  </a:solidFill>
                  <a:latin typeface="黑体" panose="02010600030101010101" pitchFamily="49" charset="-122"/>
                  <a:ea typeface="黑体" panose="02010600030101010101" pitchFamily="49" charset="-122"/>
                </a:rPr>
                <a:t>走进作者</a:t>
              </a:r>
              <a:endParaRPr lang="zh-CN" altLang="en-US" sz="3000" b="1" dirty="0">
                <a:solidFill>
                  <a:srgbClr val="0909EF"/>
                </a:solidFill>
                <a:latin typeface="黑体" panose="02010600030101010101" pitchFamily="49" charset="-122"/>
                <a:ea typeface="黑体" panose="02010600030101010101" pitchFamily="49" charset="-122"/>
              </a:endParaRPr>
            </a:p>
          </p:txBody>
        </p:sp>
        <p:cxnSp>
          <p:nvCxnSpPr>
            <p:cNvPr id="4" name="直接连接符 3"/>
            <p:cNvCxnSpPr/>
            <p:nvPr/>
          </p:nvCxnSpPr>
          <p:spPr>
            <a:xfrm>
              <a:off x="251073" y="842169"/>
              <a:ext cx="2016126" cy="0"/>
            </a:xfrm>
            <a:prstGeom prst="line">
              <a:avLst/>
            </a:prstGeom>
            <a:ln>
              <a:solidFill>
                <a:srgbClr val="00B050"/>
              </a:solidFill>
            </a:ln>
          </p:spPr>
          <p:style>
            <a:lnRef idx="2">
              <a:schemeClr val="accent3"/>
            </a:lnRef>
            <a:fillRef idx="0">
              <a:schemeClr val="accent3"/>
            </a:fillRef>
            <a:effectRef idx="1">
              <a:schemeClr val="accent3"/>
            </a:effectRef>
            <a:fontRef idx="minor">
              <a:schemeClr val="tx1"/>
            </a:fontRef>
          </p:style>
        </p:cxnSp>
        <p:grpSp>
          <p:nvGrpSpPr>
            <p:cNvPr id="8196" name="Group 4"/>
            <p:cNvGrpSpPr>
              <a:grpSpLocks noChangeAspect="1"/>
            </p:cNvGrpSpPr>
            <p:nvPr/>
          </p:nvGrpSpPr>
          <p:grpSpPr>
            <a:xfrm>
              <a:off x="2051298" y="483394"/>
              <a:ext cx="449263" cy="292100"/>
              <a:chOff x="2432" y="1329"/>
              <a:chExt cx="657" cy="426"/>
            </a:xfrm>
          </p:grpSpPr>
          <p:sp>
            <p:nvSpPr>
              <p:cNvPr id="6" name="AutoShape 3"/>
              <p:cNvSpPr>
                <a:spLocks noChangeAspect="1" noChangeArrowheads="1" noTextEdit="1"/>
              </p:cNvSpPr>
              <p:nvPr/>
            </p:nvSpPr>
            <p:spPr bwMode="auto">
              <a:xfrm>
                <a:off x="2434" y="1329"/>
                <a:ext cx="652" cy="426"/>
              </a:xfrm>
              <a:prstGeom prst="rect">
                <a:avLst/>
              </a:prstGeom>
              <a:no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chemeClr val="tx1"/>
                  </a:solidFill>
                  <a:effectLst/>
                  <a:uLnTx/>
                  <a:uFillTx/>
                  <a:latin typeface="+mn-lt"/>
                  <a:ea typeface="+mn-ea"/>
                  <a:cs typeface="+mn-cs"/>
                </a:endParaRPr>
              </a:p>
            </p:txBody>
          </p:sp>
          <p:sp>
            <p:nvSpPr>
              <p:cNvPr id="7" name="Freeform 5"/>
              <p:cNvSpPr/>
              <p:nvPr/>
            </p:nvSpPr>
            <p:spPr bwMode="auto">
              <a:xfrm>
                <a:off x="2478" y="1329"/>
                <a:ext cx="611" cy="424"/>
              </a:xfrm>
              <a:custGeom>
                <a:avLst/>
                <a:gdLst>
                  <a:gd name="T0" fmla="*/ 315 w 351"/>
                  <a:gd name="T1" fmla="*/ 0 h 242"/>
                  <a:gd name="T2" fmla="*/ 292 w 351"/>
                  <a:gd name="T3" fmla="*/ 9 h 242"/>
                  <a:gd name="T4" fmla="*/ 291 w 351"/>
                  <a:gd name="T5" fmla="*/ 10 h 242"/>
                  <a:gd name="T6" fmla="*/ 309 w 351"/>
                  <a:gd name="T7" fmla="*/ 3 h 242"/>
                  <a:gd name="T8" fmla="*/ 310 w 351"/>
                  <a:gd name="T9" fmla="*/ 4 h 242"/>
                  <a:gd name="T10" fmla="*/ 317 w 351"/>
                  <a:gd name="T11" fmla="*/ 10 h 242"/>
                  <a:gd name="T12" fmla="*/ 325 w 351"/>
                  <a:gd name="T13" fmla="*/ 27 h 242"/>
                  <a:gd name="T14" fmla="*/ 336 w 351"/>
                  <a:gd name="T15" fmla="*/ 59 h 242"/>
                  <a:gd name="T16" fmla="*/ 268 w 351"/>
                  <a:gd name="T17" fmla="*/ 95 h 242"/>
                  <a:gd name="T18" fmla="*/ 267 w 351"/>
                  <a:gd name="T19" fmla="*/ 95 h 242"/>
                  <a:gd name="T20" fmla="*/ 267 w 351"/>
                  <a:gd name="T21" fmla="*/ 95 h 242"/>
                  <a:gd name="T22" fmla="*/ 24 w 351"/>
                  <a:gd name="T23" fmla="*/ 219 h 242"/>
                  <a:gd name="T24" fmla="*/ 2 w 351"/>
                  <a:gd name="T25" fmla="*/ 229 h 242"/>
                  <a:gd name="T26" fmla="*/ 0 w 351"/>
                  <a:gd name="T27" fmla="*/ 229 h 242"/>
                  <a:gd name="T28" fmla="*/ 6 w 351"/>
                  <a:gd name="T29" fmla="*/ 240 h 242"/>
                  <a:gd name="T30" fmla="*/ 12 w 351"/>
                  <a:gd name="T31" fmla="*/ 242 h 242"/>
                  <a:gd name="T32" fmla="*/ 34 w 351"/>
                  <a:gd name="T33" fmla="*/ 232 h 242"/>
                  <a:gd name="T34" fmla="*/ 350 w 351"/>
                  <a:gd name="T35" fmla="*/ 68 h 242"/>
                  <a:gd name="T36" fmla="*/ 335 w 351"/>
                  <a:gd name="T37" fmla="*/ 29 h 242"/>
                  <a:gd name="T38" fmla="*/ 324 w 351"/>
                  <a:gd name="T39" fmla="*/ 8 h 242"/>
                  <a:gd name="T40" fmla="*/ 317 w 351"/>
                  <a:gd name="T41" fmla="*/ 1 h 242"/>
                  <a:gd name="T42" fmla="*/ 315 w 351"/>
                  <a:gd name="T43" fmla="*/ 0 h 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51" h="242">
                    <a:moveTo>
                      <a:pt x="315" y="0"/>
                    </a:moveTo>
                    <a:cubicBezTo>
                      <a:pt x="311" y="0"/>
                      <a:pt x="299" y="6"/>
                      <a:pt x="292" y="9"/>
                    </a:cubicBezTo>
                    <a:cubicBezTo>
                      <a:pt x="292" y="9"/>
                      <a:pt x="292" y="9"/>
                      <a:pt x="291" y="10"/>
                    </a:cubicBezTo>
                    <a:cubicBezTo>
                      <a:pt x="298" y="7"/>
                      <a:pt x="306" y="3"/>
                      <a:pt x="309" y="3"/>
                    </a:cubicBezTo>
                    <a:cubicBezTo>
                      <a:pt x="309" y="3"/>
                      <a:pt x="310" y="3"/>
                      <a:pt x="310" y="4"/>
                    </a:cubicBezTo>
                    <a:cubicBezTo>
                      <a:pt x="312" y="6"/>
                      <a:pt x="317" y="10"/>
                      <a:pt x="317" y="10"/>
                    </a:cubicBezTo>
                    <a:cubicBezTo>
                      <a:pt x="317" y="10"/>
                      <a:pt x="321" y="15"/>
                      <a:pt x="325" y="27"/>
                    </a:cubicBezTo>
                    <a:cubicBezTo>
                      <a:pt x="330" y="39"/>
                      <a:pt x="338" y="56"/>
                      <a:pt x="336" y="59"/>
                    </a:cubicBezTo>
                    <a:cubicBezTo>
                      <a:pt x="336" y="60"/>
                      <a:pt x="308" y="75"/>
                      <a:pt x="268" y="95"/>
                    </a:cubicBezTo>
                    <a:cubicBezTo>
                      <a:pt x="268" y="95"/>
                      <a:pt x="268" y="95"/>
                      <a:pt x="267" y="95"/>
                    </a:cubicBezTo>
                    <a:cubicBezTo>
                      <a:pt x="267" y="95"/>
                      <a:pt x="267" y="95"/>
                      <a:pt x="267" y="95"/>
                    </a:cubicBezTo>
                    <a:cubicBezTo>
                      <a:pt x="179" y="140"/>
                      <a:pt x="38" y="211"/>
                      <a:pt x="24" y="219"/>
                    </a:cubicBezTo>
                    <a:cubicBezTo>
                      <a:pt x="11" y="227"/>
                      <a:pt x="5" y="229"/>
                      <a:pt x="2" y="229"/>
                    </a:cubicBezTo>
                    <a:cubicBezTo>
                      <a:pt x="1" y="229"/>
                      <a:pt x="0" y="229"/>
                      <a:pt x="0" y="229"/>
                    </a:cubicBezTo>
                    <a:cubicBezTo>
                      <a:pt x="3" y="235"/>
                      <a:pt x="5" y="239"/>
                      <a:pt x="6" y="240"/>
                    </a:cubicBezTo>
                    <a:cubicBezTo>
                      <a:pt x="8" y="241"/>
                      <a:pt x="9" y="242"/>
                      <a:pt x="12" y="242"/>
                    </a:cubicBezTo>
                    <a:cubicBezTo>
                      <a:pt x="16" y="242"/>
                      <a:pt x="22" y="240"/>
                      <a:pt x="34" y="232"/>
                    </a:cubicBezTo>
                    <a:cubicBezTo>
                      <a:pt x="54" y="220"/>
                      <a:pt x="348" y="72"/>
                      <a:pt x="350" y="68"/>
                    </a:cubicBezTo>
                    <a:cubicBezTo>
                      <a:pt x="351" y="65"/>
                      <a:pt x="341" y="44"/>
                      <a:pt x="335" y="29"/>
                    </a:cubicBezTo>
                    <a:cubicBezTo>
                      <a:pt x="329" y="15"/>
                      <a:pt x="324" y="8"/>
                      <a:pt x="324" y="8"/>
                    </a:cubicBezTo>
                    <a:cubicBezTo>
                      <a:pt x="324" y="8"/>
                      <a:pt x="319" y="3"/>
                      <a:pt x="317" y="1"/>
                    </a:cubicBezTo>
                    <a:cubicBezTo>
                      <a:pt x="316" y="0"/>
                      <a:pt x="316" y="0"/>
                      <a:pt x="315" y="0"/>
                    </a:cubicBezTo>
                  </a:path>
                </a:pathLst>
              </a:custGeom>
              <a:solidFill>
                <a:srgbClr val="66FFFF"/>
              </a:solid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chemeClr val="tx1"/>
                  </a:solidFill>
                  <a:effectLst/>
                  <a:uLnTx/>
                  <a:uFillTx/>
                  <a:latin typeface="+mn-lt"/>
                  <a:ea typeface="+mn-ea"/>
                  <a:cs typeface="+mn-cs"/>
                </a:endParaRPr>
              </a:p>
            </p:txBody>
          </p:sp>
          <p:sp>
            <p:nvSpPr>
              <p:cNvPr id="8" name="Freeform 6"/>
              <p:cNvSpPr/>
              <p:nvPr/>
            </p:nvSpPr>
            <p:spPr bwMode="auto">
              <a:xfrm>
                <a:off x="2432" y="1334"/>
                <a:ext cx="634" cy="401"/>
              </a:xfrm>
              <a:custGeom>
                <a:avLst/>
                <a:gdLst>
                  <a:gd name="T0" fmla="*/ 3 w 364"/>
                  <a:gd name="T1" fmla="*/ 171 h 229"/>
                  <a:gd name="T2" fmla="*/ 3 w 364"/>
                  <a:gd name="T3" fmla="*/ 182 h 229"/>
                  <a:gd name="T4" fmla="*/ 23 w 364"/>
                  <a:gd name="T5" fmla="*/ 225 h 229"/>
                  <a:gd name="T6" fmla="*/ 50 w 364"/>
                  <a:gd name="T7" fmla="*/ 217 h 229"/>
                  <a:gd name="T8" fmla="*/ 362 w 364"/>
                  <a:gd name="T9" fmla="*/ 57 h 229"/>
                  <a:gd name="T10" fmla="*/ 351 w 364"/>
                  <a:gd name="T11" fmla="*/ 25 h 229"/>
                  <a:gd name="T12" fmla="*/ 343 w 364"/>
                  <a:gd name="T13" fmla="*/ 8 h 229"/>
                  <a:gd name="T14" fmla="*/ 336 w 364"/>
                  <a:gd name="T15" fmla="*/ 2 h 229"/>
                  <a:gd name="T16" fmla="*/ 312 w 364"/>
                  <a:gd name="T17" fmla="*/ 10 h 229"/>
                  <a:gd name="T18" fmla="*/ 10 w 364"/>
                  <a:gd name="T19" fmla="*/ 166 h 229"/>
                  <a:gd name="T20" fmla="*/ 3 w 364"/>
                  <a:gd name="T21" fmla="*/ 171 h 2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64" h="229">
                    <a:moveTo>
                      <a:pt x="3" y="171"/>
                    </a:moveTo>
                    <a:cubicBezTo>
                      <a:pt x="3" y="171"/>
                      <a:pt x="0" y="174"/>
                      <a:pt x="3" y="182"/>
                    </a:cubicBezTo>
                    <a:cubicBezTo>
                      <a:pt x="6" y="191"/>
                      <a:pt x="20" y="223"/>
                      <a:pt x="23" y="225"/>
                    </a:cubicBezTo>
                    <a:cubicBezTo>
                      <a:pt x="26" y="227"/>
                      <a:pt x="30" y="229"/>
                      <a:pt x="50" y="217"/>
                    </a:cubicBezTo>
                    <a:cubicBezTo>
                      <a:pt x="70" y="206"/>
                      <a:pt x="361" y="60"/>
                      <a:pt x="362" y="57"/>
                    </a:cubicBezTo>
                    <a:cubicBezTo>
                      <a:pt x="364" y="54"/>
                      <a:pt x="356" y="37"/>
                      <a:pt x="351" y="25"/>
                    </a:cubicBezTo>
                    <a:cubicBezTo>
                      <a:pt x="347" y="13"/>
                      <a:pt x="343" y="8"/>
                      <a:pt x="343" y="8"/>
                    </a:cubicBezTo>
                    <a:cubicBezTo>
                      <a:pt x="343" y="8"/>
                      <a:pt x="338" y="4"/>
                      <a:pt x="336" y="2"/>
                    </a:cubicBezTo>
                    <a:cubicBezTo>
                      <a:pt x="334" y="0"/>
                      <a:pt x="320" y="6"/>
                      <a:pt x="312" y="10"/>
                    </a:cubicBezTo>
                    <a:cubicBezTo>
                      <a:pt x="305" y="14"/>
                      <a:pt x="15" y="163"/>
                      <a:pt x="10" y="166"/>
                    </a:cubicBezTo>
                    <a:cubicBezTo>
                      <a:pt x="5" y="168"/>
                      <a:pt x="3" y="171"/>
                      <a:pt x="3" y="171"/>
                    </a:cubicBezTo>
                  </a:path>
                </a:pathLst>
              </a:custGeom>
              <a:ln>
                <a:solidFill>
                  <a:srgbClr val="00B050"/>
                </a:solidFill>
              </a:ln>
            </p:spPr>
            <p:style>
              <a:lnRef idx="2">
                <a:schemeClr val="accent3"/>
              </a:lnRef>
              <a:fillRef idx="0">
                <a:schemeClr val="accent3"/>
              </a:fillRef>
              <a:effectRef idx="1">
                <a:schemeClr val="accent3"/>
              </a:effectRef>
              <a:fontRef idx="minor">
                <a:schemeClr val="tx1"/>
              </a:fontRef>
            </p:style>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chemeClr val="tx1"/>
                  </a:solidFill>
                  <a:effectLst/>
                  <a:uLnTx/>
                  <a:uFillTx/>
                  <a:latin typeface="+mn-lt"/>
                  <a:ea typeface="+mn-ea"/>
                  <a:cs typeface="+mn-cs"/>
                </a:endParaRPr>
              </a:p>
            </p:txBody>
          </p:sp>
          <p:sp>
            <p:nvSpPr>
              <p:cNvPr id="9" name="Freeform 7"/>
              <p:cNvSpPr/>
              <p:nvPr/>
            </p:nvSpPr>
            <p:spPr bwMode="auto">
              <a:xfrm>
                <a:off x="2432" y="1605"/>
                <a:ext cx="100" cy="127"/>
              </a:xfrm>
              <a:custGeom>
                <a:avLst/>
                <a:gdLst>
                  <a:gd name="T0" fmla="*/ 57 w 57"/>
                  <a:gd name="T1" fmla="*/ 59 h 73"/>
                  <a:gd name="T2" fmla="*/ 51 w 57"/>
                  <a:gd name="T3" fmla="*/ 50 h 73"/>
                  <a:gd name="T4" fmla="*/ 46 w 57"/>
                  <a:gd name="T5" fmla="*/ 41 h 73"/>
                  <a:gd name="T6" fmla="*/ 44 w 57"/>
                  <a:gd name="T7" fmla="*/ 34 h 73"/>
                  <a:gd name="T8" fmla="*/ 43 w 57"/>
                  <a:gd name="T9" fmla="*/ 22 h 73"/>
                  <a:gd name="T10" fmla="*/ 41 w 57"/>
                  <a:gd name="T11" fmla="*/ 12 h 73"/>
                  <a:gd name="T12" fmla="*/ 39 w 57"/>
                  <a:gd name="T13" fmla="*/ 0 h 73"/>
                  <a:gd name="T14" fmla="*/ 33 w 57"/>
                  <a:gd name="T15" fmla="*/ 0 h 73"/>
                  <a:gd name="T16" fmla="*/ 28 w 57"/>
                  <a:gd name="T17" fmla="*/ 1 h 73"/>
                  <a:gd name="T18" fmla="*/ 10 w 57"/>
                  <a:gd name="T19" fmla="*/ 11 h 73"/>
                  <a:gd name="T20" fmla="*/ 3 w 57"/>
                  <a:gd name="T21" fmla="*/ 16 h 73"/>
                  <a:gd name="T22" fmla="*/ 3 w 57"/>
                  <a:gd name="T23" fmla="*/ 27 h 73"/>
                  <a:gd name="T24" fmla="*/ 19 w 57"/>
                  <a:gd name="T25" fmla="*/ 63 h 73"/>
                  <a:gd name="T26" fmla="*/ 23 w 57"/>
                  <a:gd name="T27" fmla="*/ 70 h 73"/>
                  <a:gd name="T28" fmla="*/ 38 w 57"/>
                  <a:gd name="T29" fmla="*/ 69 h 73"/>
                  <a:gd name="T30" fmla="*/ 47 w 57"/>
                  <a:gd name="T31" fmla="*/ 64 h 73"/>
                  <a:gd name="T32" fmla="*/ 50 w 57"/>
                  <a:gd name="T33" fmla="*/ 62 h 73"/>
                  <a:gd name="T34" fmla="*/ 57 w 57"/>
                  <a:gd name="T35" fmla="*/ 59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7" h="73">
                    <a:moveTo>
                      <a:pt x="57" y="59"/>
                    </a:moveTo>
                    <a:cubicBezTo>
                      <a:pt x="55" y="55"/>
                      <a:pt x="51" y="50"/>
                      <a:pt x="51" y="50"/>
                    </a:cubicBezTo>
                    <a:cubicBezTo>
                      <a:pt x="51" y="50"/>
                      <a:pt x="48" y="44"/>
                      <a:pt x="46" y="41"/>
                    </a:cubicBezTo>
                    <a:cubicBezTo>
                      <a:pt x="45" y="39"/>
                      <a:pt x="44" y="34"/>
                      <a:pt x="44" y="34"/>
                    </a:cubicBezTo>
                    <a:cubicBezTo>
                      <a:pt x="44" y="34"/>
                      <a:pt x="43" y="26"/>
                      <a:pt x="43" y="22"/>
                    </a:cubicBezTo>
                    <a:cubicBezTo>
                      <a:pt x="42" y="19"/>
                      <a:pt x="41" y="14"/>
                      <a:pt x="41" y="12"/>
                    </a:cubicBezTo>
                    <a:cubicBezTo>
                      <a:pt x="40" y="10"/>
                      <a:pt x="40" y="4"/>
                      <a:pt x="39" y="0"/>
                    </a:cubicBezTo>
                    <a:cubicBezTo>
                      <a:pt x="36" y="0"/>
                      <a:pt x="33" y="0"/>
                      <a:pt x="33" y="0"/>
                    </a:cubicBezTo>
                    <a:cubicBezTo>
                      <a:pt x="33" y="0"/>
                      <a:pt x="31" y="0"/>
                      <a:pt x="28" y="1"/>
                    </a:cubicBezTo>
                    <a:cubicBezTo>
                      <a:pt x="17" y="7"/>
                      <a:pt x="11" y="10"/>
                      <a:pt x="10" y="11"/>
                    </a:cubicBezTo>
                    <a:cubicBezTo>
                      <a:pt x="5" y="13"/>
                      <a:pt x="3" y="16"/>
                      <a:pt x="3" y="16"/>
                    </a:cubicBezTo>
                    <a:cubicBezTo>
                      <a:pt x="3" y="16"/>
                      <a:pt x="0" y="19"/>
                      <a:pt x="3" y="27"/>
                    </a:cubicBezTo>
                    <a:cubicBezTo>
                      <a:pt x="5" y="33"/>
                      <a:pt x="13" y="52"/>
                      <a:pt x="19" y="63"/>
                    </a:cubicBezTo>
                    <a:cubicBezTo>
                      <a:pt x="20" y="67"/>
                      <a:pt x="22" y="69"/>
                      <a:pt x="23" y="70"/>
                    </a:cubicBezTo>
                    <a:cubicBezTo>
                      <a:pt x="25" y="72"/>
                      <a:pt x="28" y="73"/>
                      <a:pt x="38" y="69"/>
                    </a:cubicBezTo>
                    <a:cubicBezTo>
                      <a:pt x="41" y="67"/>
                      <a:pt x="44" y="66"/>
                      <a:pt x="47" y="64"/>
                    </a:cubicBezTo>
                    <a:cubicBezTo>
                      <a:pt x="48" y="63"/>
                      <a:pt x="49" y="63"/>
                      <a:pt x="50" y="62"/>
                    </a:cubicBezTo>
                    <a:cubicBezTo>
                      <a:pt x="51" y="62"/>
                      <a:pt x="54" y="60"/>
                      <a:pt x="57" y="59"/>
                    </a:cubicBezTo>
                    <a:close/>
                  </a:path>
                </a:pathLst>
              </a:custGeom>
              <a:solidFill>
                <a:srgbClr val="00B050"/>
              </a:solidFill>
              <a:ln>
                <a:solidFill>
                  <a:srgbClr val="00B050"/>
                </a:solidFill>
              </a:ln>
            </p:spPr>
            <p:style>
              <a:lnRef idx="2">
                <a:schemeClr val="accent3"/>
              </a:lnRef>
              <a:fillRef idx="1">
                <a:schemeClr val="lt1"/>
              </a:fillRef>
              <a:effectRef idx="0">
                <a:schemeClr val="accent3"/>
              </a:effectRef>
              <a:fontRef idx="minor">
                <a:schemeClr val="dk1"/>
              </a:fontRef>
            </p:style>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chemeClr val="dk1"/>
                  </a:solidFill>
                  <a:effectLst/>
                  <a:uLnTx/>
                  <a:uFillTx/>
                  <a:latin typeface="+mn-lt"/>
                  <a:ea typeface="+mn-ea"/>
                  <a:cs typeface="+mn-cs"/>
                </a:endParaRPr>
              </a:p>
            </p:txBody>
          </p:sp>
          <p:sp>
            <p:nvSpPr>
              <p:cNvPr id="10" name="Freeform 8"/>
              <p:cNvSpPr/>
              <p:nvPr/>
            </p:nvSpPr>
            <p:spPr bwMode="auto">
              <a:xfrm>
                <a:off x="2954" y="1361"/>
                <a:ext cx="5" cy="0"/>
              </a:xfrm>
              <a:custGeom>
                <a:avLst/>
                <a:gdLst>
                  <a:gd name="T0" fmla="*/ 2 w 2"/>
                  <a:gd name="T1" fmla="*/ 0 h 1"/>
                  <a:gd name="T2" fmla="*/ 0 w 2"/>
                  <a:gd name="T3" fmla="*/ 1 h 1"/>
                  <a:gd name="T4" fmla="*/ 2 w 2"/>
                  <a:gd name="T5" fmla="*/ 0 h 1"/>
                  <a:gd name="T6" fmla="*/ 2 w 2"/>
                  <a:gd name="T7" fmla="*/ 0 h 1"/>
                </a:gdLst>
                <a:ahLst/>
                <a:cxnLst>
                  <a:cxn ang="0">
                    <a:pos x="T0" y="T1"/>
                  </a:cxn>
                  <a:cxn ang="0">
                    <a:pos x="T2" y="T3"/>
                  </a:cxn>
                  <a:cxn ang="0">
                    <a:pos x="T4" y="T5"/>
                  </a:cxn>
                  <a:cxn ang="0">
                    <a:pos x="T6" y="T7"/>
                  </a:cxn>
                </a:cxnLst>
                <a:rect l="0" t="0" r="r" b="b"/>
                <a:pathLst>
                  <a:path w="2" h="1">
                    <a:moveTo>
                      <a:pt x="2" y="0"/>
                    </a:moveTo>
                    <a:cubicBezTo>
                      <a:pt x="1" y="0"/>
                      <a:pt x="0" y="0"/>
                      <a:pt x="0" y="1"/>
                    </a:cubicBezTo>
                    <a:cubicBezTo>
                      <a:pt x="0" y="0"/>
                      <a:pt x="1" y="0"/>
                      <a:pt x="2" y="0"/>
                    </a:cubicBezTo>
                    <a:cubicBezTo>
                      <a:pt x="2" y="0"/>
                      <a:pt x="2" y="0"/>
                      <a:pt x="2" y="0"/>
                    </a:cubicBezTo>
                  </a:path>
                </a:pathLst>
              </a:custGeom>
              <a:solidFill>
                <a:srgbClr val="EEEBEA"/>
              </a:solid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chemeClr val="tx1"/>
                  </a:solidFill>
                  <a:effectLst/>
                  <a:uLnTx/>
                  <a:uFillTx/>
                  <a:latin typeface="+mn-lt"/>
                  <a:ea typeface="+mn-ea"/>
                  <a:cs typeface="+mn-cs"/>
                </a:endParaRPr>
              </a:p>
            </p:txBody>
          </p:sp>
          <p:sp>
            <p:nvSpPr>
              <p:cNvPr id="11" name="Freeform 9"/>
              <p:cNvSpPr/>
              <p:nvPr/>
            </p:nvSpPr>
            <p:spPr bwMode="auto">
              <a:xfrm>
                <a:off x="2943" y="1496"/>
                <a:ext cx="2" cy="0"/>
              </a:xfrm>
              <a:custGeom>
                <a:avLst/>
                <a:gdLst>
                  <a:gd name="T0" fmla="*/ 1 w 1"/>
                  <a:gd name="T1" fmla="*/ 0 w 1"/>
                  <a:gd name="T2" fmla="*/ 0 w 1"/>
                  <a:gd name="T3" fmla="*/ 1 w 1"/>
                </a:gdLst>
                <a:ahLst/>
                <a:cxnLst>
                  <a:cxn ang="0">
                    <a:pos x="T0" y="0"/>
                  </a:cxn>
                  <a:cxn ang="0">
                    <a:pos x="T1" y="0"/>
                  </a:cxn>
                  <a:cxn ang="0">
                    <a:pos x="T2" y="0"/>
                  </a:cxn>
                  <a:cxn ang="0">
                    <a:pos x="T3" y="0"/>
                  </a:cxn>
                </a:cxnLst>
                <a:rect l="0" t="0" r="r" b="b"/>
                <a:pathLst>
                  <a:path w="1">
                    <a:moveTo>
                      <a:pt x="1" y="0"/>
                    </a:moveTo>
                    <a:cubicBezTo>
                      <a:pt x="1" y="0"/>
                      <a:pt x="1" y="0"/>
                      <a:pt x="0" y="0"/>
                    </a:cubicBezTo>
                    <a:cubicBezTo>
                      <a:pt x="0" y="0"/>
                      <a:pt x="0" y="0"/>
                      <a:pt x="0" y="0"/>
                    </a:cubicBezTo>
                    <a:cubicBezTo>
                      <a:pt x="1" y="0"/>
                      <a:pt x="1" y="0"/>
                      <a:pt x="1" y="0"/>
                    </a:cubicBezTo>
                  </a:path>
                </a:pathLst>
              </a:custGeom>
              <a:solidFill>
                <a:srgbClr val="578C94"/>
              </a:solid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chemeClr val="tx1"/>
                  </a:solidFill>
                  <a:effectLst/>
                  <a:uLnTx/>
                  <a:uFillTx/>
                  <a:latin typeface="+mn-lt"/>
                  <a:ea typeface="+mn-ea"/>
                  <a:cs typeface="+mn-cs"/>
                </a:endParaRPr>
              </a:p>
            </p:txBody>
          </p:sp>
          <p:sp>
            <p:nvSpPr>
              <p:cNvPr id="12" name="Freeform 10"/>
              <p:cNvSpPr>
                <a:spLocks noEditPoints="1"/>
              </p:cNvSpPr>
              <p:nvPr/>
            </p:nvSpPr>
            <p:spPr bwMode="auto">
              <a:xfrm>
                <a:off x="2511" y="1361"/>
                <a:ext cx="539" cy="322"/>
              </a:xfrm>
              <a:custGeom>
                <a:avLst/>
                <a:gdLst>
                  <a:gd name="T0" fmla="*/ 7 w 309"/>
                  <a:gd name="T1" fmla="*/ 184 h 184"/>
                  <a:gd name="T2" fmla="*/ 9 w 309"/>
                  <a:gd name="T3" fmla="*/ 184 h 184"/>
                  <a:gd name="T4" fmla="*/ 9 w 309"/>
                  <a:gd name="T5" fmla="*/ 178 h 184"/>
                  <a:gd name="T6" fmla="*/ 8 w 309"/>
                  <a:gd name="T7" fmla="*/ 180 h 184"/>
                  <a:gd name="T8" fmla="*/ 9 w 309"/>
                  <a:gd name="T9" fmla="*/ 178 h 184"/>
                  <a:gd name="T10" fmla="*/ 34 w 309"/>
                  <a:gd name="T11" fmla="*/ 174 h 184"/>
                  <a:gd name="T12" fmla="*/ 34 w 309"/>
                  <a:gd name="T13" fmla="*/ 179 h 184"/>
                  <a:gd name="T14" fmla="*/ 36 w 309"/>
                  <a:gd name="T15" fmla="*/ 176 h 184"/>
                  <a:gd name="T16" fmla="*/ 38 w 309"/>
                  <a:gd name="T17" fmla="*/ 176 h 184"/>
                  <a:gd name="T18" fmla="*/ 84 w 309"/>
                  <a:gd name="T19" fmla="*/ 144 h 184"/>
                  <a:gd name="T20" fmla="*/ 85 w 309"/>
                  <a:gd name="T21" fmla="*/ 145 h 184"/>
                  <a:gd name="T22" fmla="*/ 84 w 309"/>
                  <a:gd name="T23" fmla="*/ 144 h 184"/>
                  <a:gd name="T24" fmla="*/ 0 w 309"/>
                  <a:gd name="T25" fmla="*/ 135 h 184"/>
                  <a:gd name="T26" fmla="*/ 1 w 309"/>
                  <a:gd name="T27" fmla="*/ 135 h 184"/>
                  <a:gd name="T28" fmla="*/ 138 w 309"/>
                  <a:gd name="T29" fmla="*/ 123 h 184"/>
                  <a:gd name="T30" fmla="*/ 139 w 309"/>
                  <a:gd name="T31" fmla="*/ 123 h 184"/>
                  <a:gd name="T32" fmla="*/ 154 w 309"/>
                  <a:gd name="T33" fmla="*/ 115 h 184"/>
                  <a:gd name="T34" fmla="*/ 154 w 309"/>
                  <a:gd name="T35" fmla="*/ 116 h 184"/>
                  <a:gd name="T36" fmla="*/ 154 w 309"/>
                  <a:gd name="T37" fmla="*/ 115 h 184"/>
                  <a:gd name="T38" fmla="*/ 50 w 309"/>
                  <a:gd name="T39" fmla="*/ 113 h 184"/>
                  <a:gd name="T40" fmla="*/ 53 w 309"/>
                  <a:gd name="T41" fmla="*/ 115 h 184"/>
                  <a:gd name="T42" fmla="*/ 146 w 309"/>
                  <a:gd name="T43" fmla="*/ 113 h 184"/>
                  <a:gd name="T44" fmla="*/ 147 w 309"/>
                  <a:gd name="T45" fmla="*/ 114 h 184"/>
                  <a:gd name="T46" fmla="*/ 146 w 309"/>
                  <a:gd name="T47" fmla="*/ 113 h 184"/>
                  <a:gd name="T48" fmla="*/ 149 w 309"/>
                  <a:gd name="T49" fmla="*/ 111 h 184"/>
                  <a:gd name="T50" fmla="*/ 151 w 309"/>
                  <a:gd name="T51" fmla="*/ 111 h 184"/>
                  <a:gd name="T52" fmla="*/ 165 w 309"/>
                  <a:gd name="T53" fmla="*/ 109 h 184"/>
                  <a:gd name="T54" fmla="*/ 162 w 309"/>
                  <a:gd name="T55" fmla="*/ 113 h 184"/>
                  <a:gd name="T56" fmla="*/ 166 w 309"/>
                  <a:gd name="T57" fmla="*/ 111 h 184"/>
                  <a:gd name="T58" fmla="*/ 184 w 309"/>
                  <a:gd name="T59" fmla="*/ 107 h 184"/>
                  <a:gd name="T60" fmla="*/ 184 w 309"/>
                  <a:gd name="T61" fmla="*/ 109 h 184"/>
                  <a:gd name="T62" fmla="*/ 184 w 309"/>
                  <a:gd name="T63" fmla="*/ 107 h 184"/>
                  <a:gd name="T64" fmla="*/ 50 w 309"/>
                  <a:gd name="T65" fmla="*/ 109 h 184"/>
                  <a:gd name="T66" fmla="*/ 53 w 309"/>
                  <a:gd name="T67" fmla="*/ 111 h 184"/>
                  <a:gd name="T68" fmla="*/ 53 w 309"/>
                  <a:gd name="T69" fmla="*/ 107 h 184"/>
                  <a:gd name="T70" fmla="*/ 248 w 309"/>
                  <a:gd name="T71" fmla="*/ 77 h 184"/>
                  <a:gd name="T72" fmla="*/ 249 w 309"/>
                  <a:gd name="T73" fmla="*/ 77 h 184"/>
                  <a:gd name="T74" fmla="*/ 249 w 309"/>
                  <a:gd name="T75" fmla="*/ 75 h 184"/>
                  <a:gd name="T76" fmla="*/ 252 w 309"/>
                  <a:gd name="T77" fmla="*/ 67 h 184"/>
                  <a:gd name="T78" fmla="*/ 252 w 309"/>
                  <a:gd name="T79" fmla="*/ 70 h 184"/>
                  <a:gd name="T80" fmla="*/ 268 w 309"/>
                  <a:gd name="T81" fmla="*/ 64 h 184"/>
                  <a:gd name="T82" fmla="*/ 266 w 309"/>
                  <a:gd name="T83" fmla="*/ 66 h 184"/>
                  <a:gd name="T84" fmla="*/ 268 w 309"/>
                  <a:gd name="T85" fmla="*/ 66 h 184"/>
                  <a:gd name="T86" fmla="*/ 276 w 309"/>
                  <a:gd name="T87" fmla="*/ 54 h 184"/>
                  <a:gd name="T88" fmla="*/ 276 w 309"/>
                  <a:gd name="T89" fmla="*/ 55 h 184"/>
                  <a:gd name="T90" fmla="*/ 276 w 309"/>
                  <a:gd name="T91" fmla="*/ 54 h 184"/>
                  <a:gd name="T92" fmla="*/ 307 w 309"/>
                  <a:gd name="T93" fmla="*/ 17 h 184"/>
                  <a:gd name="T94" fmla="*/ 309 w 309"/>
                  <a:gd name="T95" fmla="*/ 17 h 184"/>
                  <a:gd name="T96" fmla="*/ 254 w 309"/>
                  <a:gd name="T97" fmla="*/ 11 h 184"/>
                  <a:gd name="T98" fmla="*/ 254 w 309"/>
                  <a:gd name="T99" fmla="*/ 12 h 184"/>
                  <a:gd name="T100" fmla="*/ 254 w 309"/>
                  <a:gd name="T101" fmla="*/ 11 h 184"/>
                  <a:gd name="T102" fmla="*/ 304 w 309"/>
                  <a:gd name="T103" fmla="*/ 12 h 184"/>
                  <a:gd name="T104" fmla="*/ 308 w 309"/>
                  <a:gd name="T105" fmla="*/ 14 h 184"/>
                  <a:gd name="T106" fmla="*/ 307 w 309"/>
                  <a:gd name="T107" fmla="*/ 11 h 184"/>
                  <a:gd name="T108" fmla="*/ 305 w 309"/>
                  <a:gd name="T109" fmla="*/ 10 h 184"/>
                  <a:gd name="T110" fmla="*/ 245 w 309"/>
                  <a:gd name="T111" fmla="*/ 12 h 184"/>
                  <a:gd name="T112" fmla="*/ 245 w 309"/>
                  <a:gd name="T113" fmla="*/ 10 h 184"/>
                  <a:gd name="T114" fmla="*/ 257 w 309"/>
                  <a:gd name="T115" fmla="*/ 0 h 184"/>
                  <a:gd name="T116" fmla="*/ 254 w 309"/>
                  <a:gd name="T117" fmla="*/ 1 h 184"/>
                  <a:gd name="T118" fmla="*/ 255 w 309"/>
                  <a:gd name="T119" fmla="*/ 3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09" h="184">
                    <a:moveTo>
                      <a:pt x="8" y="183"/>
                    </a:moveTo>
                    <a:cubicBezTo>
                      <a:pt x="7" y="183"/>
                      <a:pt x="7" y="183"/>
                      <a:pt x="7" y="184"/>
                    </a:cubicBezTo>
                    <a:cubicBezTo>
                      <a:pt x="7" y="184"/>
                      <a:pt x="8" y="184"/>
                      <a:pt x="8" y="184"/>
                    </a:cubicBezTo>
                    <a:cubicBezTo>
                      <a:pt x="8" y="184"/>
                      <a:pt x="9" y="184"/>
                      <a:pt x="9" y="184"/>
                    </a:cubicBezTo>
                    <a:cubicBezTo>
                      <a:pt x="9" y="183"/>
                      <a:pt x="8" y="183"/>
                      <a:pt x="8" y="183"/>
                    </a:cubicBezTo>
                    <a:moveTo>
                      <a:pt x="9" y="178"/>
                    </a:moveTo>
                    <a:cubicBezTo>
                      <a:pt x="8" y="178"/>
                      <a:pt x="7" y="180"/>
                      <a:pt x="8" y="180"/>
                    </a:cubicBezTo>
                    <a:cubicBezTo>
                      <a:pt x="8" y="180"/>
                      <a:pt x="8" y="180"/>
                      <a:pt x="8" y="180"/>
                    </a:cubicBezTo>
                    <a:cubicBezTo>
                      <a:pt x="9" y="180"/>
                      <a:pt x="10" y="178"/>
                      <a:pt x="9" y="178"/>
                    </a:cubicBezTo>
                    <a:cubicBezTo>
                      <a:pt x="9" y="178"/>
                      <a:pt x="9" y="178"/>
                      <a:pt x="9" y="178"/>
                    </a:cubicBezTo>
                    <a:moveTo>
                      <a:pt x="35" y="171"/>
                    </a:moveTo>
                    <a:cubicBezTo>
                      <a:pt x="35" y="171"/>
                      <a:pt x="34" y="172"/>
                      <a:pt x="34" y="174"/>
                    </a:cubicBezTo>
                    <a:cubicBezTo>
                      <a:pt x="34" y="174"/>
                      <a:pt x="34" y="174"/>
                      <a:pt x="34" y="174"/>
                    </a:cubicBezTo>
                    <a:cubicBezTo>
                      <a:pt x="33" y="175"/>
                      <a:pt x="32" y="179"/>
                      <a:pt x="34" y="179"/>
                    </a:cubicBezTo>
                    <a:cubicBezTo>
                      <a:pt x="34" y="179"/>
                      <a:pt x="34" y="179"/>
                      <a:pt x="35" y="179"/>
                    </a:cubicBezTo>
                    <a:cubicBezTo>
                      <a:pt x="35" y="178"/>
                      <a:pt x="36" y="177"/>
                      <a:pt x="36" y="176"/>
                    </a:cubicBezTo>
                    <a:cubicBezTo>
                      <a:pt x="37" y="176"/>
                      <a:pt x="37" y="176"/>
                      <a:pt x="38" y="176"/>
                    </a:cubicBezTo>
                    <a:cubicBezTo>
                      <a:pt x="38" y="176"/>
                      <a:pt x="38" y="176"/>
                      <a:pt x="38" y="176"/>
                    </a:cubicBezTo>
                    <a:cubicBezTo>
                      <a:pt x="39" y="176"/>
                      <a:pt x="37" y="171"/>
                      <a:pt x="35" y="171"/>
                    </a:cubicBezTo>
                    <a:moveTo>
                      <a:pt x="84" y="144"/>
                    </a:moveTo>
                    <a:cubicBezTo>
                      <a:pt x="84" y="144"/>
                      <a:pt x="84" y="144"/>
                      <a:pt x="84" y="145"/>
                    </a:cubicBezTo>
                    <a:cubicBezTo>
                      <a:pt x="84" y="145"/>
                      <a:pt x="84" y="145"/>
                      <a:pt x="85" y="145"/>
                    </a:cubicBezTo>
                    <a:cubicBezTo>
                      <a:pt x="85" y="145"/>
                      <a:pt x="85" y="145"/>
                      <a:pt x="86" y="145"/>
                    </a:cubicBezTo>
                    <a:cubicBezTo>
                      <a:pt x="86" y="145"/>
                      <a:pt x="85" y="144"/>
                      <a:pt x="84" y="144"/>
                    </a:cubicBezTo>
                    <a:moveTo>
                      <a:pt x="1" y="134"/>
                    </a:moveTo>
                    <a:cubicBezTo>
                      <a:pt x="0" y="135"/>
                      <a:pt x="0" y="135"/>
                      <a:pt x="0" y="135"/>
                    </a:cubicBezTo>
                    <a:cubicBezTo>
                      <a:pt x="0" y="135"/>
                      <a:pt x="0" y="135"/>
                      <a:pt x="1" y="135"/>
                    </a:cubicBezTo>
                    <a:cubicBezTo>
                      <a:pt x="1" y="135"/>
                      <a:pt x="1" y="135"/>
                      <a:pt x="1" y="135"/>
                    </a:cubicBezTo>
                    <a:cubicBezTo>
                      <a:pt x="1" y="134"/>
                      <a:pt x="1" y="134"/>
                      <a:pt x="1" y="134"/>
                    </a:cubicBezTo>
                    <a:moveTo>
                      <a:pt x="138" y="123"/>
                    </a:moveTo>
                    <a:cubicBezTo>
                      <a:pt x="137" y="123"/>
                      <a:pt x="136" y="124"/>
                      <a:pt x="137" y="125"/>
                    </a:cubicBezTo>
                    <a:cubicBezTo>
                      <a:pt x="138" y="124"/>
                      <a:pt x="139" y="125"/>
                      <a:pt x="139" y="123"/>
                    </a:cubicBezTo>
                    <a:cubicBezTo>
                      <a:pt x="139" y="123"/>
                      <a:pt x="138" y="123"/>
                      <a:pt x="138" y="123"/>
                    </a:cubicBezTo>
                    <a:moveTo>
                      <a:pt x="154" y="115"/>
                    </a:moveTo>
                    <a:cubicBezTo>
                      <a:pt x="154" y="115"/>
                      <a:pt x="153" y="115"/>
                      <a:pt x="153" y="115"/>
                    </a:cubicBezTo>
                    <a:cubicBezTo>
                      <a:pt x="153" y="116"/>
                      <a:pt x="154" y="116"/>
                      <a:pt x="154" y="116"/>
                    </a:cubicBezTo>
                    <a:cubicBezTo>
                      <a:pt x="155" y="116"/>
                      <a:pt x="155" y="116"/>
                      <a:pt x="155" y="116"/>
                    </a:cubicBezTo>
                    <a:cubicBezTo>
                      <a:pt x="155" y="115"/>
                      <a:pt x="155" y="115"/>
                      <a:pt x="154" y="115"/>
                    </a:cubicBezTo>
                    <a:moveTo>
                      <a:pt x="50" y="113"/>
                    </a:moveTo>
                    <a:cubicBezTo>
                      <a:pt x="50" y="113"/>
                      <a:pt x="50" y="113"/>
                      <a:pt x="50" y="113"/>
                    </a:cubicBezTo>
                    <a:cubicBezTo>
                      <a:pt x="50" y="114"/>
                      <a:pt x="52" y="115"/>
                      <a:pt x="52" y="115"/>
                    </a:cubicBezTo>
                    <a:cubicBezTo>
                      <a:pt x="53" y="115"/>
                      <a:pt x="53" y="115"/>
                      <a:pt x="53" y="115"/>
                    </a:cubicBezTo>
                    <a:cubicBezTo>
                      <a:pt x="53" y="114"/>
                      <a:pt x="51" y="113"/>
                      <a:pt x="50" y="113"/>
                    </a:cubicBezTo>
                    <a:moveTo>
                      <a:pt x="146" y="113"/>
                    </a:moveTo>
                    <a:cubicBezTo>
                      <a:pt x="146" y="113"/>
                      <a:pt x="146" y="113"/>
                      <a:pt x="146" y="113"/>
                    </a:cubicBezTo>
                    <a:cubicBezTo>
                      <a:pt x="145" y="114"/>
                      <a:pt x="146" y="114"/>
                      <a:pt x="147" y="114"/>
                    </a:cubicBezTo>
                    <a:cubicBezTo>
                      <a:pt x="147" y="114"/>
                      <a:pt x="147" y="114"/>
                      <a:pt x="147" y="113"/>
                    </a:cubicBezTo>
                    <a:cubicBezTo>
                      <a:pt x="148" y="113"/>
                      <a:pt x="147" y="113"/>
                      <a:pt x="146" y="113"/>
                    </a:cubicBezTo>
                    <a:moveTo>
                      <a:pt x="150" y="110"/>
                    </a:moveTo>
                    <a:cubicBezTo>
                      <a:pt x="149" y="110"/>
                      <a:pt x="149" y="110"/>
                      <a:pt x="149" y="111"/>
                    </a:cubicBezTo>
                    <a:cubicBezTo>
                      <a:pt x="149" y="111"/>
                      <a:pt x="150" y="111"/>
                      <a:pt x="150" y="111"/>
                    </a:cubicBezTo>
                    <a:cubicBezTo>
                      <a:pt x="151" y="111"/>
                      <a:pt x="151" y="111"/>
                      <a:pt x="151" y="111"/>
                    </a:cubicBezTo>
                    <a:cubicBezTo>
                      <a:pt x="151" y="111"/>
                      <a:pt x="150" y="110"/>
                      <a:pt x="150" y="110"/>
                    </a:cubicBezTo>
                    <a:moveTo>
                      <a:pt x="165" y="109"/>
                    </a:moveTo>
                    <a:cubicBezTo>
                      <a:pt x="165" y="109"/>
                      <a:pt x="163" y="110"/>
                      <a:pt x="162" y="111"/>
                    </a:cubicBezTo>
                    <a:cubicBezTo>
                      <a:pt x="161" y="112"/>
                      <a:pt x="161" y="113"/>
                      <a:pt x="162" y="113"/>
                    </a:cubicBezTo>
                    <a:cubicBezTo>
                      <a:pt x="162" y="113"/>
                      <a:pt x="163" y="113"/>
                      <a:pt x="164" y="113"/>
                    </a:cubicBezTo>
                    <a:cubicBezTo>
                      <a:pt x="166" y="111"/>
                      <a:pt x="166" y="111"/>
                      <a:pt x="166" y="111"/>
                    </a:cubicBezTo>
                    <a:cubicBezTo>
                      <a:pt x="166" y="110"/>
                      <a:pt x="166" y="109"/>
                      <a:pt x="165" y="109"/>
                    </a:cubicBezTo>
                    <a:moveTo>
                      <a:pt x="184" y="107"/>
                    </a:moveTo>
                    <a:cubicBezTo>
                      <a:pt x="184" y="107"/>
                      <a:pt x="183" y="109"/>
                      <a:pt x="184" y="109"/>
                    </a:cubicBezTo>
                    <a:cubicBezTo>
                      <a:pt x="184" y="109"/>
                      <a:pt x="184" y="109"/>
                      <a:pt x="184" y="109"/>
                    </a:cubicBezTo>
                    <a:cubicBezTo>
                      <a:pt x="184" y="109"/>
                      <a:pt x="185" y="107"/>
                      <a:pt x="184" y="107"/>
                    </a:cubicBezTo>
                    <a:cubicBezTo>
                      <a:pt x="184" y="107"/>
                      <a:pt x="184" y="107"/>
                      <a:pt x="184" y="107"/>
                    </a:cubicBezTo>
                    <a:moveTo>
                      <a:pt x="53" y="107"/>
                    </a:moveTo>
                    <a:cubicBezTo>
                      <a:pt x="51" y="107"/>
                      <a:pt x="50" y="108"/>
                      <a:pt x="50" y="109"/>
                    </a:cubicBezTo>
                    <a:cubicBezTo>
                      <a:pt x="50" y="110"/>
                      <a:pt x="50" y="111"/>
                      <a:pt x="51" y="111"/>
                    </a:cubicBezTo>
                    <a:cubicBezTo>
                      <a:pt x="52" y="111"/>
                      <a:pt x="52" y="111"/>
                      <a:pt x="53" y="111"/>
                    </a:cubicBezTo>
                    <a:cubicBezTo>
                      <a:pt x="54" y="111"/>
                      <a:pt x="54" y="108"/>
                      <a:pt x="54" y="107"/>
                    </a:cubicBezTo>
                    <a:cubicBezTo>
                      <a:pt x="53" y="107"/>
                      <a:pt x="53" y="107"/>
                      <a:pt x="53" y="107"/>
                    </a:cubicBezTo>
                    <a:moveTo>
                      <a:pt x="249" y="75"/>
                    </a:moveTo>
                    <a:cubicBezTo>
                      <a:pt x="249" y="75"/>
                      <a:pt x="249" y="76"/>
                      <a:pt x="248" y="77"/>
                    </a:cubicBezTo>
                    <a:cubicBezTo>
                      <a:pt x="248" y="77"/>
                      <a:pt x="248" y="77"/>
                      <a:pt x="248" y="77"/>
                    </a:cubicBezTo>
                    <a:cubicBezTo>
                      <a:pt x="249" y="77"/>
                      <a:pt x="249" y="77"/>
                      <a:pt x="249" y="77"/>
                    </a:cubicBezTo>
                    <a:cubicBezTo>
                      <a:pt x="250" y="77"/>
                      <a:pt x="250" y="76"/>
                      <a:pt x="251" y="76"/>
                    </a:cubicBezTo>
                    <a:cubicBezTo>
                      <a:pt x="250" y="76"/>
                      <a:pt x="250" y="75"/>
                      <a:pt x="249" y="75"/>
                    </a:cubicBezTo>
                    <a:moveTo>
                      <a:pt x="253" y="66"/>
                    </a:moveTo>
                    <a:cubicBezTo>
                      <a:pt x="252" y="67"/>
                      <a:pt x="252" y="67"/>
                      <a:pt x="252" y="67"/>
                    </a:cubicBezTo>
                    <a:cubicBezTo>
                      <a:pt x="250" y="67"/>
                      <a:pt x="250" y="67"/>
                      <a:pt x="250" y="67"/>
                    </a:cubicBezTo>
                    <a:cubicBezTo>
                      <a:pt x="250" y="70"/>
                      <a:pt x="251" y="70"/>
                      <a:pt x="252" y="70"/>
                    </a:cubicBezTo>
                    <a:cubicBezTo>
                      <a:pt x="254" y="70"/>
                      <a:pt x="258" y="66"/>
                      <a:pt x="253" y="66"/>
                    </a:cubicBezTo>
                    <a:moveTo>
                      <a:pt x="268" y="64"/>
                    </a:moveTo>
                    <a:cubicBezTo>
                      <a:pt x="268" y="64"/>
                      <a:pt x="268" y="65"/>
                      <a:pt x="268" y="65"/>
                    </a:cubicBezTo>
                    <a:cubicBezTo>
                      <a:pt x="266" y="66"/>
                      <a:pt x="266" y="66"/>
                      <a:pt x="266" y="66"/>
                    </a:cubicBezTo>
                    <a:cubicBezTo>
                      <a:pt x="266" y="67"/>
                      <a:pt x="266" y="67"/>
                      <a:pt x="267" y="67"/>
                    </a:cubicBezTo>
                    <a:cubicBezTo>
                      <a:pt x="267" y="67"/>
                      <a:pt x="268" y="67"/>
                      <a:pt x="268" y="66"/>
                    </a:cubicBezTo>
                    <a:cubicBezTo>
                      <a:pt x="269" y="66"/>
                      <a:pt x="269" y="64"/>
                      <a:pt x="268" y="64"/>
                    </a:cubicBezTo>
                    <a:moveTo>
                      <a:pt x="276" y="54"/>
                    </a:moveTo>
                    <a:cubicBezTo>
                      <a:pt x="276" y="54"/>
                      <a:pt x="275" y="55"/>
                      <a:pt x="276" y="55"/>
                    </a:cubicBezTo>
                    <a:cubicBezTo>
                      <a:pt x="276" y="55"/>
                      <a:pt x="276" y="55"/>
                      <a:pt x="276" y="55"/>
                    </a:cubicBezTo>
                    <a:cubicBezTo>
                      <a:pt x="276" y="55"/>
                      <a:pt x="277" y="54"/>
                      <a:pt x="276" y="54"/>
                    </a:cubicBezTo>
                    <a:cubicBezTo>
                      <a:pt x="276" y="54"/>
                      <a:pt x="276" y="54"/>
                      <a:pt x="276" y="54"/>
                    </a:cubicBezTo>
                    <a:moveTo>
                      <a:pt x="308" y="17"/>
                    </a:moveTo>
                    <a:cubicBezTo>
                      <a:pt x="308" y="17"/>
                      <a:pt x="307" y="17"/>
                      <a:pt x="307" y="17"/>
                    </a:cubicBezTo>
                    <a:cubicBezTo>
                      <a:pt x="307" y="18"/>
                      <a:pt x="308" y="18"/>
                      <a:pt x="308" y="18"/>
                    </a:cubicBezTo>
                    <a:cubicBezTo>
                      <a:pt x="309" y="18"/>
                      <a:pt x="309" y="18"/>
                      <a:pt x="309" y="17"/>
                    </a:cubicBezTo>
                    <a:cubicBezTo>
                      <a:pt x="309" y="17"/>
                      <a:pt x="308" y="17"/>
                      <a:pt x="308" y="17"/>
                    </a:cubicBezTo>
                    <a:moveTo>
                      <a:pt x="254" y="11"/>
                    </a:moveTo>
                    <a:cubicBezTo>
                      <a:pt x="253" y="11"/>
                      <a:pt x="253" y="11"/>
                      <a:pt x="253" y="11"/>
                    </a:cubicBezTo>
                    <a:cubicBezTo>
                      <a:pt x="253" y="11"/>
                      <a:pt x="254" y="12"/>
                      <a:pt x="254" y="12"/>
                    </a:cubicBezTo>
                    <a:cubicBezTo>
                      <a:pt x="254" y="12"/>
                      <a:pt x="255" y="12"/>
                      <a:pt x="255" y="11"/>
                    </a:cubicBezTo>
                    <a:cubicBezTo>
                      <a:pt x="255" y="11"/>
                      <a:pt x="254" y="11"/>
                      <a:pt x="254" y="11"/>
                    </a:cubicBezTo>
                    <a:moveTo>
                      <a:pt x="305" y="10"/>
                    </a:moveTo>
                    <a:cubicBezTo>
                      <a:pt x="304" y="10"/>
                      <a:pt x="304" y="11"/>
                      <a:pt x="304" y="12"/>
                    </a:cubicBezTo>
                    <a:cubicBezTo>
                      <a:pt x="305" y="13"/>
                      <a:pt x="306" y="14"/>
                      <a:pt x="307" y="14"/>
                    </a:cubicBezTo>
                    <a:cubicBezTo>
                      <a:pt x="307" y="14"/>
                      <a:pt x="308" y="14"/>
                      <a:pt x="308" y="14"/>
                    </a:cubicBezTo>
                    <a:cubicBezTo>
                      <a:pt x="308" y="14"/>
                      <a:pt x="308" y="14"/>
                      <a:pt x="308" y="14"/>
                    </a:cubicBezTo>
                    <a:cubicBezTo>
                      <a:pt x="308" y="13"/>
                      <a:pt x="308" y="12"/>
                      <a:pt x="307" y="11"/>
                    </a:cubicBezTo>
                    <a:cubicBezTo>
                      <a:pt x="307" y="11"/>
                      <a:pt x="306" y="10"/>
                      <a:pt x="306" y="10"/>
                    </a:cubicBezTo>
                    <a:cubicBezTo>
                      <a:pt x="306" y="10"/>
                      <a:pt x="306" y="10"/>
                      <a:pt x="305" y="10"/>
                    </a:cubicBezTo>
                    <a:moveTo>
                      <a:pt x="245" y="10"/>
                    </a:moveTo>
                    <a:cubicBezTo>
                      <a:pt x="244" y="10"/>
                      <a:pt x="243" y="12"/>
                      <a:pt x="245" y="12"/>
                    </a:cubicBezTo>
                    <a:cubicBezTo>
                      <a:pt x="245" y="12"/>
                      <a:pt x="245" y="12"/>
                      <a:pt x="245" y="12"/>
                    </a:cubicBezTo>
                    <a:cubicBezTo>
                      <a:pt x="246" y="12"/>
                      <a:pt x="247" y="10"/>
                      <a:pt x="245" y="10"/>
                    </a:cubicBezTo>
                    <a:cubicBezTo>
                      <a:pt x="245" y="10"/>
                      <a:pt x="245" y="10"/>
                      <a:pt x="245" y="10"/>
                    </a:cubicBezTo>
                    <a:moveTo>
                      <a:pt x="257" y="0"/>
                    </a:moveTo>
                    <a:cubicBezTo>
                      <a:pt x="256" y="0"/>
                      <a:pt x="255" y="0"/>
                      <a:pt x="255" y="1"/>
                    </a:cubicBezTo>
                    <a:cubicBezTo>
                      <a:pt x="254" y="1"/>
                      <a:pt x="254" y="1"/>
                      <a:pt x="254" y="1"/>
                    </a:cubicBezTo>
                    <a:cubicBezTo>
                      <a:pt x="254" y="1"/>
                      <a:pt x="254" y="1"/>
                      <a:pt x="254" y="1"/>
                    </a:cubicBezTo>
                    <a:cubicBezTo>
                      <a:pt x="254" y="2"/>
                      <a:pt x="254" y="3"/>
                      <a:pt x="255" y="3"/>
                    </a:cubicBezTo>
                    <a:cubicBezTo>
                      <a:pt x="256" y="3"/>
                      <a:pt x="258" y="1"/>
                      <a:pt x="257" y="0"/>
                    </a:cubicBezTo>
                  </a:path>
                </a:pathLst>
              </a:custGeom>
              <a:solidFill>
                <a:srgbClr val="66FFFF"/>
              </a:solid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chemeClr val="tx1"/>
                  </a:solidFill>
                  <a:effectLst/>
                  <a:uLnTx/>
                  <a:uFillTx/>
                  <a:latin typeface="+mn-lt"/>
                  <a:ea typeface="+mn-ea"/>
                  <a:cs typeface="+mn-cs"/>
                </a:endParaRPr>
              </a:p>
            </p:txBody>
          </p:sp>
        </p:grpSp>
      </p:grpSp>
      <p:sp>
        <p:nvSpPr>
          <p:cNvPr id="13324" name="矩形 12"/>
          <p:cNvSpPr/>
          <p:nvPr/>
        </p:nvSpPr>
        <p:spPr>
          <a:xfrm>
            <a:off x="512763" y="1882775"/>
            <a:ext cx="5791200" cy="2860675"/>
          </a:xfrm>
          <a:prstGeom prst="rect">
            <a:avLst/>
          </a:prstGeom>
          <a:solidFill>
            <a:schemeClr val="accent3"/>
          </a:solidFill>
          <a:ln w="9525">
            <a:noFill/>
          </a:ln>
        </p:spPr>
        <p:txBody>
          <a:bodyPr wrap="square" anchor="t">
            <a:spAutoFit/>
          </a:bodyPr>
          <a:lstStyle/>
          <a:p>
            <a:pPr fontAlgn="base">
              <a:lnSpc>
                <a:spcPct val="120000"/>
              </a:lnSpc>
            </a:pPr>
            <a:r>
              <a:rPr lang="zh-CN" altLang="en-US" sz="3000" b="1" strike="noStrike" noProof="1">
                <a:latin typeface="楷体" pitchFamily="49" charset="-122"/>
                <a:ea typeface="楷体" pitchFamily="49" charset="-122"/>
                <a:cs typeface="+mn-cs"/>
              </a:rPr>
              <a:t>    </a:t>
            </a:r>
            <a:r>
              <a:rPr lang="zh-CN" altLang="en-US" sz="3000" b="1" strike="noStrike" noProof="1">
                <a:solidFill>
                  <a:srgbClr val="FF0000"/>
                </a:solidFill>
                <a:latin typeface="楷体" pitchFamily="49" charset="-122"/>
                <a:ea typeface="楷体" pitchFamily="49" charset="-122"/>
                <a:cs typeface="+mn-cs"/>
              </a:rPr>
              <a:t>梁衡</a:t>
            </a:r>
            <a:r>
              <a:rPr lang="zh-CN" altLang="en-US" sz="3000" b="1" strike="noStrike" noProof="1">
                <a:latin typeface="楷体" pitchFamily="49" charset="-122"/>
                <a:ea typeface="楷体" pitchFamily="49" charset="-122"/>
                <a:cs typeface="+mn-cs"/>
              </a:rPr>
              <a:t>，</a:t>
            </a:r>
            <a:r>
              <a:rPr lang="en-US" altLang="zh-CN" sz="3000" b="1" strike="noStrike" noProof="1">
                <a:latin typeface="楷体" pitchFamily="49" charset="-122"/>
                <a:ea typeface="楷体" pitchFamily="49" charset="-122"/>
                <a:cs typeface="+mn-cs"/>
              </a:rPr>
              <a:t>1946</a:t>
            </a:r>
            <a:r>
              <a:rPr lang="zh-CN" altLang="en-US" sz="3000" b="1" strike="noStrike" noProof="1">
                <a:latin typeface="楷体" pitchFamily="49" charset="-122"/>
                <a:ea typeface="楷体" pitchFamily="49" charset="-122"/>
                <a:cs typeface="+mn-cs"/>
              </a:rPr>
              <a:t>年出生，著名的</a:t>
            </a:r>
            <a:r>
              <a:rPr lang="zh-CN" altLang="en-US" sz="3000" b="1" u="sng" strike="noStrike" noProof="1">
                <a:latin typeface="楷体" pitchFamily="49" charset="-122"/>
                <a:ea typeface="楷体" pitchFamily="49" charset="-122"/>
                <a:cs typeface="+mn-cs"/>
              </a:rPr>
              <a:t>新闻理论家</a:t>
            </a:r>
            <a:r>
              <a:rPr lang="zh-CN" altLang="en-US" sz="3000" b="1" strike="noStrike" noProof="1">
                <a:latin typeface="楷体" pitchFamily="49" charset="-122"/>
                <a:ea typeface="楷体" pitchFamily="49" charset="-122"/>
                <a:cs typeface="+mn-cs"/>
              </a:rPr>
              <a:t>、</a:t>
            </a:r>
            <a:r>
              <a:rPr lang="zh-CN" altLang="en-US" sz="3000" b="1" u="sng" strike="noStrike" noProof="1">
                <a:latin typeface="楷体" pitchFamily="49" charset="-122"/>
                <a:ea typeface="楷体" pitchFamily="49" charset="-122"/>
                <a:cs typeface="+mn-cs"/>
              </a:rPr>
              <a:t>散文家</a:t>
            </a:r>
            <a:r>
              <a:rPr lang="zh-CN" altLang="en-US" sz="3000" b="1" strike="noStrike" noProof="1">
                <a:latin typeface="楷体" pitchFamily="49" charset="-122"/>
                <a:ea typeface="楷体" pitchFamily="49" charset="-122"/>
                <a:cs typeface="+mn-cs"/>
              </a:rPr>
              <a:t>、</a:t>
            </a:r>
            <a:r>
              <a:rPr lang="zh-CN" altLang="en-US" sz="3000" b="1" u="sng" strike="noStrike" noProof="1">
                <a:latin typeface="楷体" pitchFamily="49" charset="-122"/>
                <a:ea typeface="楷体" pitchFamily="49" charset="-122"/>
                <a:cs typeface="+mn-cs"/>
              </a:rPr>
              <a:t>科普作家</a:t>
            </a:r>
            <a:r>
              <a:rPr lang="zh-CN" altLang="en-US" sz="3000" b="1" strike="noStrike" noProof="1">
                <a:latin typeface="楷体" pitchFamily="49" charset="-122"/>
                <a:ea typeface="楷体" pitchFamily="49" charset="-122"/>
                <a:cs typeface="+mn-cs"/>
              </a:rPr>
              <a:t>和</a:t>
            </a:r>
            <a:r>
              <a:rPr lang="zh-CN" altLang="en-US" sz="3000" b="1" u="sng" strike="noStrike" noProof="1">
                <a:latin typeface="楷体" pitchFamily="49" charset="-122"/>
                <a:ea typeface="楷体" pitchFamily="49" charset="-122"/>
                <a:cs typeface="+mn-cs"/>
              </a:rPr>
              <a:t>政论家</a:t>
            </a:r>
            <a:r>
              <a:rPr lang="zh-CN" altLang="en-US" sz="3000" b="1" strike="noStrike" noProof="1">
                <a:latin typeface="楷体" pitchFamily="49" charset="-122"/>
                <a:ea typeface="楷体" pitchFamily="49" charset="-122"/>
                <a:cs typeface="+mn-cs"/>
              </a:rPr>
              <a:t>，其</a:t>
            </a:r>
            <a:r>
              <a:rPr lang="zh-CN" altLang="en-US" sz="3000" b="1" strike="noStrike" noProof="1">
                <a:solidFill>
                  <a:srgbClr val="FF0000"/>
                </a:solidFill>
                <a:latin typeface="楷体" pitchFamily="49" charset="-122"/>
                <a:ea typeface="楷体" pitchFamily="49" charset="-122"/>
                <a:cs typeface="+mn-cs"/>
              </a:rPr>
              <a:t>代表作品</a:t>
            </a:r>
            <a:r>
              <a:rPr lang="zh-CN" altLang="en-US" sz="3000" b="1" strike="noStrike" noProof="1">
                <a:latin typeface="楷体" pitchFamily="49" charset="-122"/>
                <a:ea typeface="楷体" pitchFamily="49" charset="-122"/>
                <a:cs typeface="+mn-cs"/>
              </a:rPr>
              <a:t>有</a:t>
            </a:r>
            <a:r>
              <a:rPr lang="en-US" altLang="zh-CN" sz="3000" b="1" strike="noStrike" noProof="1">
                <a:latin typeface="楷体" pitchFamily="49" charset="-122"/>
                <a:ea typeface="楷体" pitchFamily="49" charset="-122"/>
                <a:cs typeface="+mn-cs"/>
              </a:rPr>
              <a:t>《</a:t>
            </a:r>
            <a:r>
              <a:rPr lang="zh-CN" altLang="en-US" sz="3000" b="1" strike="noStrike" noProof="1">
                <a:latin typeface="楷体" pitchFamily="49" charset="-122"/>
                <a:ea typeface="楷体" pitchFamily="49" charset="-122"/>
                <a:cs typeface="+mn-cs"/>
              </a:rPr>
              <a:t>没有新闻的角落</a:t>
            </a:r>
            <a:r>
              <a:rPr lang="en-US" altLang="zh-CN" sz="3000" b="1" strike="noStrike" noProof="1">
                <a:latin typeface="楷体" pitchFamily="49" charset="-122"/>
                <a:ea typeface="楷体" pitchFamily="49" charset="-122"/>
                <a:cs typeface="+mn-cs"/>
              </a:rPr>
              <a:t>》</a:t>
            </a:r>
            <a:r>
              <a:rPr lang="zh-CN" altLang="en-US" sz="3000" b="1" strike="noStrike" noProof="1">
                <a:latin typeface="楷体" pitchFamily="49" charset="-122"/>
                <a:ea typeface="楷体" pitchFamily="49" charset="-122"/>
                <a:cs typeface="+mn-cs"/>
              </a:rPr>
              <a:t>、</a:t>
            </a:r>
            <a:r>
              <a:rPr lang="en-US" altLang="zh-CN" sz="3000" b="1" strike="noStrike" noProof="1">
                <a:latin typeface="楷体" pitchFamily="49" charset="-122"/>
                <a:ea typeface="楷体" pitchFamily="49" charset="-122"/>
                <a:cs typeface="+mn-cs"/>
              </a:rPr>
              <a:t>《</a:t>
            </a:r>
            <a:r>
              <a:rPr lang="zh-CN" altLang="en-US" sz="3000" b="1" strike="noStrike" noProof="1">
                <a:latin typeface="楷体" pitchFamily="49" charset="-122"/>
                <a:ea typeface="楷体" pitchFamily="49" charset="-122"/>
                <a:cs typeface="+mn-cs"/>
              </a:rPr>
              <a:t>新闻原理的思考</a:t>
            </a:r>
            <a:r>
              <a:rPr lang="en-US" altLang="zh-CN" sz="3000" b="1" strike="noStrike" noProof="1">
                <a:latin typeface="楷体" pitchFamily="49" charset="-122"/>
                <a:ea typeface="楷体" pitchFamily="49" charset="-122"/>
                <a:cs typeface="+mn-cs"/>
              </a:rPr>
              <a:t>》</a:t>
            </a:r>
            <a:r>
              <a:rPr lang="zh-CN" altLang="en-US" sz="3000" b="1" strike="noStrike" noProof="1">
                <a:latin typeface="楷体" pitchFamily="49" charset="-122"/>
                <a:ea typeface="楷体" pitchFamily="49" charset="-122"/>
                <a:cs typeface="+mn-cs"/>
              </a:rPr>
              <a:t>等。</a:t>
            </a:r>
            <a:endParaRPr lang="zh-CN" altLang="en-US" sz="3000" b="1" strike="noStrike" noProof="1">
              <a:latin typeface="楷体" pitchFamily="49" charset="-122"/>
              <a:ea typeface="楷体" pitchFamily="49" charset="-122"/>
            </a:endParaRPr>
          </a:p>
        </p:txBody>
      </p:sp>
      <p:pic>
        <p:nvPicPr>
          <p:cNvPr id="107522" name="Picture 2" descr="https://gss2.bdstatic.com/-fo3dSag_xI4khGkpoWK1HF6hhy/baike/c0%3Dbaike72%2C5%2C5%2C72%2C24/sign=0c02eb89e7fe9925df01610255c135ba/cefc1e178a82b9017cbb307f748da9773912ef6c.jpg"/>
          <p:cNvPicPr>
            <a:picLocks noChangeAspect="1" noChangeArrowheads="1"/>
          </p:cNvPicPr>
          <p:nvPr/>
        </p:nvPicPr>
        <p:blipFill rotWithShape="1">
          <a:blip r:embed="rId1" cstate="print"/>
          <a:srcRect l="23977" r="5467" b="13754"/>
          <a:stretch>
            <a:fillRect/>
          </a:stretch>
        </p:blipFill>
        <p:spPr bwMode="auto">
          <a:xfrm>
            <a:off x="6661900" y="1679705"/>
            <a:ext cx="2016125" cy="2398754"/>
          </a:xfrm>
          <a:prstGeom prst="ellipse">
            <a:avLst/>
          </a:prstGeom>
          <a:ln>
            <a:noFill/>
          </a:ln>
          <a:effectLst>
            <a:softEdge rad="112500"/>
          </a:effectLst>
        </p:spPr>
      </p:pic>
    </p:spTree>
  </p:cSld>
  <p:clrMapOvr>
    <a:masterClrMapping/>
  </p:clrMapOvr>
  <p:transition spd="slow">
    <p:randomBar dir="vert"/>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2"/>
          <p:cNvSpPr txBox="1">
            <a:spLocks noChangeArrowheads="1"/>
          </p:cNvSpPr>
          <p:nvPr/>
        </p:nvSpPr>
        <p:spPr bwMode="auto">
          <a:xfrm>
            <a:off x="4475164" y="3901017"/>
            <a:ext cx="505267" cy="169277"/>
          </a:xfrm>
          <a:prstGeom prst="rect">
            <a:avLst/>
          </a:prstGeom>
          <a:noFill/>
          <a:ln>
            <a:noFill/>
          </a:ln>
        </p:spPr>
        <p:txBody>
          <a:bodyPr wrap="none">
            <a:spAutoFit/>
          </a:bodyPr>
          <a:lstStyle>
            <a:lvl1pPr eaLnBrk="0" hangingPunct="0">
              <a:defRPr>
                <a:solidFill>
                  <a:schemeClr val="tx1"/>
                </a:solidFill>
                <a:latin typeface="Calibri" panose="020F0502020204030204" charset="0"/>
                <a:ea typeface="宋体" panose="02010600030101010101" pitchFamily="2" charset="-122"/>
              </a:defRPr>
            </a:lvl1pPr>
            <a:lvl2pPr eaLnBrk="0" hangingPunct="0">
              <a:defRPr>
                <a:solidFill>
                  <a:schemeClr val="tx1"/>
                </a:solidFill>
                <a:latin typeface="Calibri" panose="020F0502020204030204" charset="0"/>
                <a:ea typeface="宋体" panose="02010600030101010101" pitchFamily="2" charset="-122"/>
              </a:defRPr>
            </a:lvl2pPr>
            <a:lvl3pPr eaLnBrk="0" hangingPunct="0">
              <a:defRPr>
                <a:solidFill>
                  <a:schemeClr val="tx1"/>
                </a:solidFill>
                <a:latin typeface="Calibri" panose="020F0502020204030204" charset="0"/>
                <a:ea typeface="宋体" panose="02010600030101010101" pitchFamily="2" charset="-122"/>
              </a:defRPr>
            </a:lvl3pPr>
            <a:lvl4pPr eaLnBrk="0" hangingPunct="0">
              <a:defRPr>
                <a:solidFill>
                  <a:schemeClr val="tx1"/>
                </a:solidFill>
                <a:latin typeface="Calibri" panose="020F0502020204030204" charset="0"/>
                <a:ea typeface="宋体" panose="02010600030101010101" pitchFamily="2" charset="-122"/>
              </a:defRPr>
            </a:lvl4pPr>
            <a:lvl5pPr eaLnBrk="0" hangingPunct="0">
              <a:defRPr>
                <a:solidFill>
                  <a:schemeClr val="tx1"/>
                </a:solidFill>
                <a:latin typeface="Calibri" panose="020F050202020403020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a:defRPr/>
            </a:pPr>
            <a:r>
              <a:rPr lang="zh-CN" altLang="en-US" sz="500" dirty="0">
                <a:solidFill>
                  <a:schemeClr val="bg1">
                    <a:lumMod val="95000"/>
                  </a:schemeClr>
                </a:solidFill>
                <a:latin typeface="Arial" panose="020B0604020202020204" pitchFamily="34" charset="0"/>
                <a:sym typeface="+mn-ea"/>
              </a:rPr>
              <a:t>状元成才路</a:t>
            </a:r>
            <a:endParaRPr lang="zh-CN" altLang="zh-CN" sz="500" dirty="0">
              <a:solidFill>
                <a:schemeClr val="bg1">
                  <a:lumMod val="95000"/>
                </a:schemeClr>
              </a:solidFill>
              <a:latin typeface="Arial" panose="020B0604020202020204" pitchFamily="34" charset="0"/>
              <a:sym typeface="+mn-ea"/>
            </a:endParaRPr>
          </a:p>
        </p:txBody>
      </p:sp>
      <p:sp>
        <p:nvSpPr>
          <p:cNvPr id="5" name="文本框 34"/>
          <p:cNvSpPr txBox="1">
            <a:spLocks noChangeArrowheads="1"/>
          </p:cNvSpPr>
          <p:nvPr/>
        </p:nvSpPr>
        <p:spPr bwMode="auto">
          <a:xfrm rot="21319903">
            <a:off x="8064280" y="2197130"/>
            <a:ext cx="505267" cy="169277"/>
          </a:xfrm>
          <a:prstGeom prst="rect">
            <a:avLst/>
          </a:prstGeom>
          <a:noFill/>
          <a:ln>
            <a:noFill/>
          </a:ln>
        </p:spPr>
        <p:txBody>
          <a:bodyPr wrap="none">
            <a:spAutoFit/>
          </a:bodyPr>
          <a:lstStyle>
            <a:lvl1pPr eaLnBrk="0" hangingPunct="0">
              <a:defRPr>
                <a:solidFill>
                  <a:schemeClr val="tx1"/>
                </a:solidFill>
                <a:latin typeface="Calibri" panose="020F0502020204030204" charset="0"/>
                <a:ea typeface="宋体" panose="02010600030101010101" pitchFamily="2" charset="-122"/>
              </a:defRPr>
            </a:lvl1pPr>
            <a:lvl2pPr eaLnBrk="0" hangingPunct="0">
              <a:defRPr>
                <a:solidFill>
                  <a:schemeClr val="tx1"/>
                </a:solidFill>
                <a:latin typeface="Calibri" panose="020F0502020204030204" charset="0"/>
                <a:ea typeface="宋体" panose="02010600030101010101" pitchFamily="2" charset="-122"/>
              </a:defRPr>
            </a:lvl2pPr>
            <a:lvl3pPr eaLnBrk="0" hangingPunct="0">
              <a:defRPr>
                <a:solidFill>
                  <a:schemeClr val="tx1"/>
                </a:solidFill>
                <a:latin typeface="Calibri" panose="020F0502020204030204" charset="0"/>
                <a:ea typeface="宋体" panose="02010600030101010101" pitchFamily="2" charset="-122"/>
              </a:defRPr>
            </a:lvl3pPr>
            <a:lvl4pPr eaLnBrk="0" hangingPunct="0">
              <a:defRPr>
                <a:solidFill>
                  <a:schemeClr val="tx1"/>
                </a:solidFill>
                <a:latin typeface="Calibri" panose="020F0502020204030204" charset="0"/>
                <a:ea typeface="宋体" panose="02010600030101010101" pitchFamily="2" charset="-122"/>
              </a:defRPr>
            </a:lvl4pPr>
            <a:lvl5pPr eaLnBrk="0" hangingPunct="0">
              <a:defRPr>
                <a:solidFill>
                  <a:schemeClr val="tx1"/>
                </a:solidFill>
                <a:latin typeface="Calibri" panose="020F050202020403020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a:defRPr/>
            </a:pPr>
            <a:r>
              <a:rPr lang="zh-CN" altLang="zh-CN" sz="500" b="1" dirty="0">
                <a:solidFill>
                  <a:schemeClr val="bg1">
                    <a:lumMod val="95000"/>
                  </a:schemeClr>
                </a:solidFill>
                <a:latin typeface="Arial" panose="020B0604020202020204" pitchFamily="34" charset="0"/>
                <a:sym typeface="+mn-ea"/>
              </a:rPr>
              <a:t>状元成才路</a:t>
            </a:r>
            <a:endParaRPr lang="zh-CN" altLang="zh-CN" sz="500" b="1" dirty="0">
              <a:solidFill>
                <a:schemeClr val="bg1">
                  <a:lumMod val="95000"/>
                </a:schemeClr>
              </a:solidFill>
              <a:latin typeface="Arial" panose="020B0604020202020204" pitchFamily="34" charset="0"/>
              <a:sym typeface="+mn-ea"/>
            </a:endParaRPr>
          </a:p>
        </p:txBody>
      </p:sp>
      <p:sp>
        <p:nvSpPr>
          <p:cNvPr id="6" name="文本框 36"/>
          <p:cNvSpPr txBox="1">
            <a:spLocks noChangeArrowheads="1"/>
          </p:cNvSpPr>
          <p:nvPr/>
        </p:nvSpPr>
        <p:spPr bwMode="auto">
          <a:xfrm rot="16249134">
            <a:off x="5862417" y="1783320"/>
            <a:ext cx="505267" cy="169277"/>
          </a:xfrm>
          <a:prstGeom prst="rect">
            <a:avLst/>
          </a:prstGeom>
          <a:noFill/>
          <a:ln>
            <a:noFill/>
          </a:ln>
        </p:spPr>
        <p:txBody>
          <a:bodyPr wrap="none">
            <a:spAutoFit/>
          </a:bodyPr>
          <a:lstStyle>
            <a:lvl1pPr eaLnBrk="0" hangingPunct="0">
              <a:defRPr>
                <a:solidFill>
                  <a:schemeClr val="tx1"/>
                </a:solidFill>
                <a:latin typeface="Calibri" panose="020F0502020204030204" charset="0"/>
                <a:ea typeface="宋体" panose="02010600030101010101" pitchFamily="2" charset="-122"/>
              </a:defRPr>
            </a:lvl1pPr>
            <a:lvl2pPr eaLnBrk="0" hangingPunct="0">
              <a:defRPr>
                <a:solidFill>
                  <a:schemeClr val="tx1"/>
                </a:solidFill>
                <a:latin typeface="Calibri" panose="020F0502020204030204" charset="0"/>
                <a:ea typeface="宋体" panose="02010600030101010101" pitchFamily="2" charset="-122"/>
              </a:defRPr>
            </a:lvl2pPr>
            <a:lvl3pPr eaLnBrk="0" hangingPunct="0">
              <a:defRPr>
                <a:solidFill>
                  <a:schemeClr val="tx1"/>
                </a:solidFill>
                <a:latin typeface="Calibri" panose="020F0502020204030204" charset="0"/>
                <a:ea typeface="宋体" panose="02010600030101010101" pitchFamily="2" charset="-122"/>
              </a:defRPr>
            </a:lvl3pPr>
            <a:lvl4pPr eaLnBrk="0" hangingPunct="0">
              <a:defRPr>
                <a:solidFill>
                  <a:schemeClr val="tx1"/>
                </a:solidFill>
                <a:latin typeface="Calibri" panose="020F0502020204030204" charset="0"/>
                <a:ea typeface="宋体" panose="02010600030101010101" pitchFamily="2" charset="-122"/>
              </a:defRPr>
            </a:lvl4pPr>
            <a:lvl5pPr eaLnBrk="0" hangingPunct="0">
              <a:defRPr>
                <a:solidFill>
                  <a:schemeClr val="tx1"/>
                </a:solidFill>
                <a:latin typeface="Calibri" panose="020F050202020403020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a:defRPr/>
            </a:pPr>
            <a:r>
              <a:rPr lang="zh-CN" altLang="zh-CN" sz="500" b="1">
                <a:solidFill>
                  <a:schemeClr val="bg1">
                    <a:lumMod val="95000"/>
                  </a:schemeClr>
                </a:solidFill>
                <a:latin typeface="Arial" panose="020B0604020202020204" pitchFamily="34" charset="0"/>
                <a:sym typeface="+mn-ea"/>
              </a:rPr>
              <a:t>状元成才路</a:t>
            </a:r>
            <a:endParaRPr lang="zh-CN" altLang="zh-CN" sz="500" b="1">
              <a:solidFill>
                <a:schemeClr val="bg1">
                  <a:lumMod val="95000"/>
                </a:schemeClr>
              </a:solidFill>
              <a:latin typeface="Arial" panose="020B0604020202020204" pitchFamily="34" charset="0"/>
              <a:sym typeface="+mn-ea"/>
            </a:endParaRPr>
          </a:p>
        </p:txBody>
      </p:sp>
      <p:sp>
        <p:nvSpPr>
          <p:cNvPr id="7" name="文本框 37"/>
          <p:cNvSpPr txBox="1">
            <a:spLocks noChangeArrowheads="1"/>
          </p:cNvSpPr>
          <p:nvPr/>
        </p:nvSpPr>
        <p:spPr bwMode="auto">
          <a:xfrm rot="17449134">
            <a:off x="5332193" y="2327304"/>
            <a:ext cx="505267" cy="169277"/>
          </a:xfrm>
          <a:prstGeom prst="rect">
            <a:avLst/>
          </a:prstGeom>
          <a:noFill/>
          <a:ln>
            <a:noFill/>
          </a:ln>
        </p:spPr>
        <p:txBody>
          <a:bodyPr wrap="none">
            <a:spAutoFit/>
          </a:bodyPr>
          <a:lstStyle>
            <a:lvl1pPr eaLnBrk="0" hangingPunct="0">
              <a:defRPr>
                <a:solidFill>
                  <a:schemeClr val="tx1"/>
                </a:solidFill>
                <a:latin typeface="Calibri" panose="020F0502020204030204" charset="0"/>
                <a:ea typeface="宋体" panose="02010600030101010101" pitchFamily="2" charset="-122"/>
              </a:defRPr>
            </a:lvl1pPr>
            <a:lvl2pPr eaLnBrk="0" hangingPunct="0">
              <a:defRPr>
                <a:solidFill>
                  <a:schemeClr val="tx1"/>
                </a:solidFill>
                <a:latin typeface="Calibri" panose="020F0502020204030204" charset="0"/>
                <a:ea typeface="宋体" panose="02010600030101010101" pitchFamily="2" charset="-122"/>
              </a:defRPr>
            </a:lvl2pPr>
            <a:lvl3pPr eaLnBrk="0" hangingPunct="0">
              <a:defRPr>
                <a:solidFill>
                  <a:schemeClr val="tx1"/>
                </a:solidFill>
                <a:latin typeface="Calibri" panose="020F0502020204030204" charset="0"/>
                <a:ea typeface="宋体" panose="02010600030101010101" pitchFamily="2" charset="-122"/>
              </a:defRPr>
            </a:lvl3pPr>
            <a:lvl4pPr eaLnBrk="0" hangingPunct="0">
              <a:defRPr>
                <a:solidFill>
                  <a:schemeClr val="tx1"/>
                </a:solidFill>
                <a:latin typeface="Calibri" panose="020F0502020204030204" charset="0"/>
                <a:ea typeface="宋体" panose="02010600030101010101" pitchFamily="2" charset="-122"/>
              </a:defRPr>
            </a:lvl4pPr>
            <a:lvl5pPr eaLnBrk="0" hangingPunct="0">
              <a:defRPr>
                <a:solidFill>
                  <a:schemeClr val="tx1"/>
                </a:solidFill>
                <a:latin typeface="Calibri" panose="020F050202020403020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a:defRPr/>
            </a:pPr>
            <a:r>
              <a:rPr lang="zh-CN" altLang="zh-CN" sz="500" b="1" dirty="0">
                <a:solidFill>
                  <a:schemeClr val="bg1">
                    <a:lumMod val="95000"/>
                  </a:schemeClr>
                </a:solidFill>
                <a:latin typeface="Arial" panose="020B0604020202020204" pitchFamily="34" charset="0"/>
                <a:sym typeface="+mn-ea"/>
              </a:rPr>
              <a:t>状元成才路</a:t>
            </a:r>
            <a:endParaRPr lang="zh-CN" altLang="zh-CN" sz="500" b="1" dirty="0">
              <a:solidFill>
                <a:schemeClr val="bg1">
                  <a:lumMod val="95000"/>
                </a:schemeClr>
              </a:solidFill>
              <a:latin typeface="Arial" panose="020B0604020202020204" pitchFamily="34" charset="0"/>
              <a:sym typeface="+mn-ea"/>
            </a:endParaRPr>
          </a:p>
        </p:txBody>
      </p:sp>
      <p:sp>
        <p:nvSpPr>
          <p:cNvPr id="8" name="文本框 45"/>
          <p:cNvSpPr txBox="1">
            <a:spLocks noChangeArrowheads="1"/>
          </p:cNvSpPr>
          <p:nvPr/>
        </p:nvSpPr>
        <p:spPr bwMode="auto">
          <a:xfrm rot="16249134">
            <a:off x="6422804" y="1812954"/>
            <a:ext cx="505267" cy="169277"/>
          </a:xfrm>
          <a:prstGeom prst="rect">
            <a:avLst/>
          </a:prstGeom>
          <a:noFill/>
          <a:ln>
            <a:noFill/>
          </a:ln>
        </p:spPr>
        <p:txBody>
          <a:bodyPr wrap="none">
            <a:spAutoFit/>
          </a:bodyPr>
          <a:lstStyle>
            <a:lvl1pPr eaLnBrk="0" hangingPunct="0">
              <a:defRPr>
                <a:solidFill>
                  <a:schemeClr val="tx1"/>
                </a:solidFill>
                <a:latin typeface="Calibri" panose="020F0502020204030204" charset="0"/>
                <a:ea typeface="宋体" panose="02010600030101010101" pitchFamily="2" charset="-122"/>
              </a:defRPr>
            </a:lvl1pPr>
            <a:lvl2pPr eaLnBrk="0" hangingPunct="0">
              <a:defRPr>
                <a:solidFill>
                  <a:schemeClr val="tx1"/>
                </a:solidFill>
                <a:latin typeface="Calibri" panose="020F0502020204030204" charset="0"/>
                <a:ea typeface="宋体" panose="02010600030101010101" pitchFamily="2" charset="-122"/>
              </a:defRPr>
            </a:lvl2pPr>
            <a:lvl3pPr eaLnBrk="0" hangingPunct="0">
              <a:defRPr>
                <a:solidFill>
                  <a:schemeClr val="tx1"/>
                </a:solidFill>
                <a:latin typeface="Calibri" panose="020F0502020204030204" charset="0"/>
                <a:ea typeface="宋体" panose="02010600030101010101" pitchFamily="2" charset="-122"/>
              </a:defRPr>
            </a:lvl3pPr>
            <a:lvl4pPr eaLnBrk="0" hangingPunct="0">
              <a:defRPr>
                <a:solidFill>
                  <a:schemeClr val="tx1"/>
                </a:solidFill>
                <a:latin typeface="Calibri" panose="020F0502020204030204" charset="0"/>
                <a:ea typeface="宋体" panose="02010600030101010101" pitchFamily="2" charset="-122"/>
              </a:defRPr>
            </a:lvl4pPr>
            <a:lvl5pPr eaLnBrk="0" hangingPunct="0">
              <a:defRPr>
                <a:solidFill>
                  <a:schemeClr val="tx1"/>
                </a:solidFill>
                <a:latin typeface="Calibri" panose="020F050202020403020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a:defRPr/>
            </a:pPr>
            <a:r>
              <a:rPr lang="zh-CN" altLang="zh-CN" sz="500" b="1">
                <a:solidFill>
                  <a:schemeClr val="bg1">
                    <a:lumMod val="95000"/>
                  </a:schemeClr>
                </a:solidFill>
                <a:latin typeface="Arial" panose="020B0604020202020204" pitchFamily="34" charset="0"/>
                <a:sym typeface="+mn-ea"/>
              </a:rPr>
              <a:t>状元成才路</a:t>
            </a:r>
            <a:endParaRPr lang="zh-CN" altLang="zh-CN" sz="500" b="1">
              <a:solidFill>
                <a:schemeClr val="bg1">
                  <a:lumMod val="95000"/>
                </a:schemeClr>
              </a:solidFill>
              <a:latin typeface="Arial" panose="020B0604020202020204" pitchFamily="34" charset="0"/>
              <a:sym typeface="+mn-ea"/>
            </a:endParaRPr>
          </a:p>
        </p:txBody>
      </p:sp>
      <p:sp>
        <p:nvSpPr>
          <p:cNvPr id="9" name="文本框 46"/>
          <p:cNvSpPr txBox="1">
            <a:spLocks noChangeArrowheads="1"/>
          </p:cNvSpPr>
          <p:nvPr/>
        </p:nvSpPr>
        <p:spPr bwMode="auto">
          <a:xfrm rot="21175089">
            <a:off x="7068124" y="2120929"/>
            <a:ext cx="505267" cy="169277"/>
          </a:xfrm>
          <a:prstGeom prst="rect">
            <a:avLst/>
          </a:prstGeom>
          <a:noFill/>
          <a:ln>
            <a:noFill/>
          </a:ln>
        </p:spPr>
        <p:txBody>
          <a:bodyPr wrap="none">
            <a:spAutoFit/>
          </a:bodyPr>
          <a:lstStyle>
            <a:lvl1pPr eaLnBrk="0" hangingPunct="0">
              <a:defRPr>
                <a:solidFill>
                  <a:schemeClr val="tx1"/>
                </a:solidFill>
                <a:latin typeface="Calibri" panose="020F0502020204030204" charset="0"/>
                <a:ea typeface="宋体" panose="02010600030101010101" pitchFamily="2" charset="-122"/>
              </a:defRPr>
            </a:lvl1pPr>
            <a:lvl2pPr eaLnBrk="0" hangingPunct="0">
              <a:defRPr>
                <a:solidFill>
                  <a:schemeClr val="tx1"/>
                </a:solidFill>
                <a:latin typeface="Calibri" panose="020F0502020204030204" charset="0"/>
                <a:ea typeface="宋体" panose="02010600030101010101" pitchFamily="2" charset="-122"/>
              </a:defRPr>
            </a:lvl2pPr>
            <a:lvl3pPr eaLnBrk="0" hangingPunct="0">
              <a:defRPr>
                <a:solidFill>
                  <a:schemeClr val="tx1"/>
                </a:solidFill>
                <a:latin typeface="Calibri" panose="020F0502020204030204" charset="0"/>
                <a:ea typeface="宋体" panose="02010600030101010101" pitchFamily="2" charset="-122"/>
              </a:defRPr>
            </a:lvl3pPr>
            <a:lvl4pPr eaLnBrk="0" hangingPunct="0">
              <a:defRPr>
                <a:solidFill>
                  <a:schemeClr val="tx1"/>
                </a:solidFill>
                <a:latin typeface="Calibri" panose="020F0502020204030204" charset="0"/>
                <a:ea typeface="宋体" panose="02010600030101010101" pitchFamily="2" charset="-122"/>
              </a:defRPr>
            </a:lvl4pPr>
            <a:lvl5pPr eaLnBrk="0" hangingPunct="0">
              <a:defRPr>
                <a:solidFill>
                  <a:schemeClr val="tx1"/>
                </a:solidFill>
                <a:latin typeface="Calibri" panose="020F050202020403020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a:defRPr/>
            </a:pPr>
            <a:r>
              <a:rPr lang="zh-CN" altLang="zh-CN" sz="500" b="1">
                <a:solidFill>
                  <a:schemeClr val="bg1">
                    <a:lumMod val="95000"/>
                  </a:schemeClr>
                </a:solidFill>
                <a:latin typeface="Arial" panose="020B0604020202020204" pitchFamily="34" charset="0"/>
                <a:sym typeface="+mn-ea"/>
              </a:rPr>
              <a:t>状元成才路</a:t>
            </a:r>
            <a:endParaRPr lang="zh-CN" altLang="zh-CN" sz="500" b="1">
              <a:solidFill>
                <a:schemeClr val="bg1">
                  <a:lumMod val="95000"/>
                </a:schemeClr>
              </a:solidFill>
              <a:latin typeface="Arial" panose="020B0604020202020204" pitchFamily="34" charset="0"/>
              <a:sym typeface="+mn-ea"/>
            </a:endParaRPr>
          </a:p>
        </p:txBody>
      </p:sp>
      <p:sp>
        <p:nvSpPr>
          <p:cNvPr id="10" name="文本框 47"/>
          <p:cNvSpPr txBox="1">
            <a:spLocks noChangeArrowheads="1"/>
          </p:cNvSpPr>
          <p:nvPr/>
        </p:nvSpPr>
        <p:spPr bwMode="auto">
          <a:xfrm rot="17449134">
            <a:off x="7656293" y="3360238"/>
            <a:ext cx="505267" cy="169277"/>
          </a:xfrm>
          <a:prstGeom prst="rect">
            <a:avLst/>
          </a:prstGeom>
          <a:noFill/>
          <a:ln>
            <a:noFill/>
          </a:ln>
        </p:spPr>
        <p:txBody>
          <a:bodyPr wrap="none">
            <a:spAutoFit/>
          </a:bodyPr>
          <a:lstStyle>
            <a:lvl1pPr eaLnBrk="0" hangingPunct="0">
              <a:defRPr>
                <a:solidFill>
                  <a:schemeClr val="tx1"/>
                </a:solidFill>
                <a:latin typeface="Calibri" panose="020F0502020204030204" charset="0"/>
                <a:ea typeface="宋体" panose="02010600030101010101" pitchFamily="2" charset="-122"/>
              </a:defRPr>
            </a:lvl1pPr>
            <a:lvl2pPr eaLnBrk="0" hangingPunct="0">
              <a:defRPr>
                <a:solidFill>
                  <a:schemeClr val="tx1"/>
                </a:solidFill>
                <a:latin typeface="Calibri" panose="020F0502020204030204" charset="0"/>
                <a:ea typeface="宋体" panose="02010600030101010101" pitchFamily="2" charset="-122"/>
              </a:defRPr>
            </a:lvl2pPr>
            <a:lvl3pPr eaLnBrk="0" hangingPunct="0">
              <a:defRPr>
                <a:solidFill>
                  <a:schemeClr val="tx1"/>
                </a:solidFill>
                <a:latin typeface="Calibri" panose="020F0502020204030204" charset="0"/>
                <a:ea typeface="宋体" panose="02010600030101010101" pitchFamily="2" charset="-122"/>
              </a:defRPr>
            </a:lvl3pPr>
            <a:lvl4pPr eaLnBrk="0" hangingPunct="0">
              <a:defRPr>
                <a:solidFill>
                  <a:schemeClr val="tx1"/>
                </a:solidFill>
                <a:latin typeface="Calibri" panose="020F0502020204030204" charset="0"/>
                <a:ea typeface="宋体" panose="02010600030101010101" pitchFamily="2" charset="-122"/>
              </a:defRPr>
            </a:lvl4pPr>
            <a:lvl5pPr eaLnBrk="0" hangingPunct="0">
              <a:defRPr>
                <a:solidFill>
                  <a:schemeClr val="tx1"/>
                </a:solidFill>
                <a:latin typeface="Calibri" panose="020F050202020403020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a:defRPr/>
            </a:pPr>
            <a:r>
              <a:rPr lang="zh-CN" altLang="zh-CN" sz="500" b="1" dirty="0">
                <a:solidFill>
                  <a:schemeClr val="bg1">
                    <a:lumMod val="95000"/>
                  </a:schemeClr>
                </a:solidFill>
                <a:latin typeface="Arial" panose="020B0604020202020204" pitchFamily="34" charset="0"/>
                <a:sym typeface="+mn-ea"/>
              </a:rPr>
              <a:t>状元成才路</a:t>
            </a:r>
            <a:endParaRPr lang="zh-CN" altLang="zh-CN" sz="500" b="1" dirty="0">
              <a:solidFill>
                <a:schemeClr val="bg1">
                  <a:lumMod val="95000"/>
                </a:schemeClr>
              </a:solidFill>
              <a:latin typeface="Arial" panose="020B0604020202020204" pitchFamily="34" charset="0"/>
              <a:sym typeface="+mn-ea"/>
            </a:endParaRPr>
          </a:p>
        </p:txBody>
      </p:sp>
      <p:sp>
        <p:nvSpPr>
          <p:cNvPr id="11" name="文本框 49"/>
          <p:cNvSpPr txBox="1">
            <a:spLocks noChangeArrowheads="1"/>
          </p:cNvSpPr>
          <p:nvPr/>
        </p:nvSpPr>
        <p:spPr bwMode="auto">
          <a:xfrm rot="657351">
            <a:off x="8406385" y="1824596"/>
            <a:ext cx="505267" cy="169277"/>
          </a:xfrm>
          <a:prstGeom prst="rect">
            <a:avLst/>
          </a:prstGeom>
          <a:noFill/>
          <a:ln>
            <a:noFill/>
          </a:ln>
        </p:spPr>
        <p:txBody>
          <a:bodyPr wrap="none">
            <a:spAutoFit/>
          </a:bodyPr>
          <a:lstStyle>
            <a:lvl1pPr eaLnBrk="0" hangingPunct="0">
              <a:defRPr>
                <a:solidFill>
                  <a:schemeClr val="tx1"/>
                </a:solidFill>
                <a:latin typeface="Calibri" panose="020F0502020204030204" charset="0"/>
                <a:ea typeface="宋体" panose="02010600030101010101" pitchFamily="2" charset="-122"/>
              </a:defRPr>
            </a:lvl1pPr>
            <a:lvl2pPr eaLnBrk="0" hangingPunct="0">
              <a:defRPr>
                <a:solidFill>
                  <a:schemeClr val="tx1"/>
                </a:solidFill>
                <a:latin typeface="Calibri" panose="020F0502020204030204" charset="0"/>
                <a:ea typeface="宋体" panose="02010600030101010101" pitchFamily="2" charset="-122"/>
              </a:defRPr>
            </a:lvl2pPr>
            <a:lvl3pPr eaLnBrk="0" hangingPunct="0">
              <a:defRPr>
                <a:solidFill>
                  <a:schemeClr val="tx1"/>
                </a:solidFill>
                <a:latin typeface="Calibri" panose="020F0502020204030204" charset="0"/>
                <a:ea typeface="宋体" panose="02010600030101010101" pitchFamily="2" charset="-122"/>
              </a:defRPr>
            </a:lvl3pPr>
            <a:lvl4pPr eaLnBrk="0" hangingPunct="0">
              <a:defRPr>
                <a:solidFill>
                  <a:schemeClr val="tx1"/>
                </a:solidFill>
                <a:latin typeface="Calibri" panose="020F0502020204030204" charset="0"/>
                <a:ea typeface="宋体" panose="02010600030101010101" pitchFamily="2" charset="-122"/>
              </a:defRPr>
            </a:lvl4pPr>
            <a:lvl5pPr eaLnBrk="0" hangingPunct="0">
              <a:defRPr>
                <a:solidFill>
                  <a:schemeClr val="tx1"/>
                </a:solidFill>
                <a:latin typeface="Calibri" panose="020F050202020403020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a:defRPr/>
            </a:pPr>
            <a:r>
              <a:rPr lang="zh-CN" altLang="zh-CN" sz="500" b="1" dirty="0">
                <a:solidFill>
                  <a:schemeClr val="bg1">
                    <a:lumMod val="95000"/>
                  </a:schemeClr>
                </a:solidFill>
                <a:latin typeface="Arial" panose="020B0604020202020204" pitchFamily="34" charset="0"/>
                <a:sym typeface="+mn-ea"/>
              </a:rPr>
              <a:t>状元成才路</a:t>
            </a:r>
            <a:endParaRPr lang="zh-CN" altLang="zh-CN" sz="500" b="1" dirty="0">
              <a:solidFill>
                <a:schemeClr val="bg1">
                  <a:lumMod val="95000"/>
                </a:schemeClr>
              </a:solidFill>
              <a:latin typeface="Arial" panose="020B0604020202020204" pitchFamily="34" charset="0"/>
              <a:sym typeface="+mn-ea"/>
            </a:endParaRPr>
          </a:p>
        </p:txBody>
      </p:sp>
      <p:sp>
        <p:nvSpPr>
          <p:cNvPr id="12" name="文本框 50"/>
          <p:cNvSpPr txBox="1">
            <a:spLocks noChangeArrowheads="1"/>
          </p:cNvSpPr>
          <p:nvPr/>
        </p:nvSpPr>
        <p:spPr bwMode="auto">
          <a:xfrm rot="1480325">
            <a:off x="7391974" y="1687012"/>
            <a:ext cx="505267" cy="169277"/>
          </a:xfrm>
          <a:prstGeom prst="rect">
            <a:avLst/>
          </a:prstGeom>
          <a:noFill/>
          <a:ln>
            <a:noFill/>
          </a:ln>
        </p:spPr>
        <p:txBody>
          <a:bodyPr wrap="none">
            <a:spAutoFit/>
          </a:bodyPr>
          <a:lstStyle>
            <a:lvl1pPr eaLnBrk="0" hangingPunct="0">
              <a:defRPr>
                <a:solidFill>
                  <a:schemeClr val="tx1"/>
                </a:solidFill>
                <a:latin typeface="Calibri" panose="020F0502020204030204" charset="0"/>
                <a:ea typeface="宋体" panose="02010600030101010101" pitchFamily="2" charset="-122"/>
              </a:defRPr>
            </a:lvl1pPr>
            <a:lvl2pPr eaLnBrk="0" hangingPunct="0">
              <a:defRPr>
                <a:solidFill>
                  <a:schemeClr val="tx1"/>
                </a:solidFill>
                <a:latin typeface="Calibri" panose="020F0502020204030204" charset="0"/>
                <a:ea typeface="宋体" panose="02010600030101010101" pitchFamily="2" charset="-122"/>
              </a:defRPr>
            </a:lvl2pPr>
            <a:lvl3pPr eaLnBrk="0" hangingPunct="0">
              <a:defRPr>
                <a:solidFill>
                  <a:schemeClr val="tx1"/>
                </a:solidFill>
                <a:latin typeface="Calibri" panose="020F0502020204030204" charset="0"/>
                <a:ea typeface="宋体" panose="02010600030101010101" pitchFamily="2" charset="-122"/>
              </a:defRPr>
            </a:lvl3pPr>
            <a:lvl4pPr eaLnBrk="0" hangingPunct="0">
              <a:defRPr>
                <a:solidFill>
                  <a:schemeClr val="tx1"/>
                </a:solidFill>
                <a:latin typeface="Calibri" panose="020F0502020204030204" charset="0"/>
                <a:ea typeface="宋体" panose="02010600030101010101" pitchFamily="2" charset="-122"/>
              </a:defRPr>
            </a:lvl4pPr>
            <a:lvl5pPr eaLnBrk="0" hangingPunct="0">
              <a:defRPr>
                <a:solidFill>
                  <a:schemeClr val="tx1"/>
                </a:solidFill>
                <a:latin typeface="Calibri" panose="020F050202020403020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a:defRPr/>
            </a:pPr>
            <a:r>
              <a:rPr lang="zh-CN" altLang="zh-CN" sz="500" b="1">
                <a:solidFill>
                  <a:schemeClr val="bg1">
                    <a:lumMod val="95000"/>
                  </a:schemeClr>
                </a:solidFill>
                <a:latin typeface="Arial" panose="020B0604020202020204" pitchFamily="34" charset="0"/>
                <a:sym typeface="+mn-ea"/>
              </a:rPr>
              <a:t>状元成才路</a:t>
            </a:r>
            <a:endParaRPr lang="zh-CN" altLang="zh-CN" sz="500" b="1">
              <a:solidFill>
                <a:schemeClr val="bg1">
                  <a:lumMod val="95000"/>
                </a:schemeClr>
              </a:solidFill>
              <a:latin typeface="Arial" panose="020B0604020202020204" pitchFamily="34" charset="0"/>
              <a:sym typeface="+mn-ea"/>
            </a:endParaRPr>
          </a:p>
        </p:txBody>
      </p:sp>
      <p:sp>
        <p:nvSpPr>
          <p:cNvPr id="13" name="文本框 51"/>
          <p:cNvSpPr txBox="1">
            <a:spLocks noChangeArrowheads="1"/>
          </p:cNvSpPr>
          <p:nvPr/>
        </p:nvSpPr>
        <p:spPr bwMode="auto">
          <a:xfrm rot="16249134">
            <a:off x="8367493" y="3648104"/>
            <a:ext cx="505267" cy="169277"/>
          </a:xfrm>
          <a:prstGeom prst="rect">
            <a:avLst/>
          </a:prstGeom>
          <a:noFill/>
          <a:ln>
            <a:noFill/>
          </a:ln>
        </p:spPr>
        <p:txBody>
          <a:bodyPr wrap="none">
            <a:spAutoFit/>
          </a:bodyPr>
          <a:lstStyle>
            <a:lvl1pPr eaLnBrk="0" hangingPunct="0">
              <a:defRPr>
                <a:solidFill>
                  <a:schemeClr val="tx1"/>
                </a:solidFill>
                <a:latin typeface="Calibri" panose="020F0502020204030204" charset="0"/>
                <a:ea typeface="宋体" panose="02010600030101010101" pitchFamily="2" charset="-122"/>
              </a:defRPr>
            </a:lvl1pPr>
            <a:lvl2pPr eaLnBrk="0" hangingPunct="0">
              <a:defRPr>
                <a:solidFill>
                  <a:schemeClr val="tx1"/>
                </a:solidFill>
                <a:latin typeface="Calibri" panose="020F0502020204030204" charset="0"/>
                <a:ea typeface="宋体" panose="02010600030101010101" pitchFamily="2" charset="-122"/>
              </a:defRPr>
            </a:lvl2pPr>
            <a:lvl3pPr eaLnBrk="0" hangingPunct="0">
              <a:defRPr>
                <a:solidFill>
                  <a:schemeClr val="tx1"/>
                </a:solidFill>
                <a:latin typeface="Calibri" panose="020F0502020204030204" charset="0"/>
                <a:ea typeface="宋体" panose="02010600030101010101" pitchFamily="2" charset="-122"/>
              </a:defRPr>
            </a:lvl3pPr>
            <a:lvl4pPr eaLnBrk="0" hangingPunct="0">
              <a:defRPr>
                <a:solidFill>
                  <a:schemeClr val="tx1"/>
                </a:solidFill>
                <a:latin typeface="Calibri" panose="020F0502020204030204" charset="0"/>
                <a:ea typeface="宋体" panose="02010600030101010101" pitchFamily="2" charset="-122"/>
              </a:defRPr>
            </a:lvl4pPr>
            <a:lvl5pPr eaLnBrk="0" hangingPunct="0">
              <a:defRPr>
                <a:solidFill>
                  <a:schemeClr val="tx1"/>
                </a:solidFill>
                <a:latin typeface="Calibri" panose="020F050202020403020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a:defRPr/>
            </a:pPr>
            <a:r>
              <a:rPr lang="zh-CN" altLang="zh-CN" sz="500" b="1" dirty="0">
                <a:solidFill>
                  <a:schemeClr val="bg1">
                    <a:lumMod val="95000"/>
                  </a:schemeClr>
                </a:solidFill>
                <a:latin typeface="Arial" panose="020B0604020202020204" pitchFamily="34" charset="0"/>
                <a:sym typeface="+mn-ea"/>
              </a:rPr>
              <a:t>状元成才路</a:t>
            </a:r>
            <a:endParaRPr lang="zh-CN" altLang="zh-CN" sz="500" b="1" dirty="0">
              <a:solidFill>
                <a:schemeClr val="bg1">
                  <a:lumMod val="95000"/>
                </a:schemeClr>
              </a:solidFill>
              <a:latin typeface="Arial" panose="020B0604020202020204" pitchFamily="34" charset="0"/>
              <a:sym typeface="+mn-ea"/>
            </a:endParaRPr>
          </a:p>
        </p:txBody>
      </p:sp>
      <p:sp>
        <p:nvSpPr>
          <p:cNvPr id="14" name="文本框 32"/>
          <p:cNvSpPr txBox="1">
            <a:spLocks noChangeArrowheads="1"/>
          </p:cNvSpPr>
          <p:nvPr/>
        </p:nvSpPr>
        <p:spPr bwMode="auto">
          <a:xfrm>
            <a:off x="3262314" y="4747685"/>
            <a:ext cx="505267" cy="169277"/>
          </a:xfrm>
          <a:prstGeom prst="rect">
            <a:avLst/>
          </a:prstGeom>
          <a:noFill/>
          <a:ln>
            <a:noFill/>
          </a:ln>
        </p:spPr>
        <p:txBody>
          <a:bodyPr wrap="none">
            <a:spAutoFit/>
          </a:bodyPr>
          <a:lstStyle>
            <a:lvl1pPr eaLnBrk="0" hangingPunct="0">
              <a:defRPr>
                <a:solidFill>
                  <a:schemeClr val="tx1"/>
                </a:solidFill>
                <a:latin typeface="Calibri" panose="020F0502020204030204" charset="0"/>
                <a:ea typeface="宋体" panose="02010600030101010101" pitchFamily="2" charset="-122"/>
              </a:defRPr>
            </a:lvl1pPr>
            <a:lvl2pPr eaLnBrk="0" hangingPunct="0">
              <a:defRPr>
                <a:solidFill>
                  <a:schemeClr val="tx1"/>
                </a:solidFill>
                <a:latin typeface="Calibri" panose="020F0502020204030204" charset="0"/>
                <a:ea typeface="宋体" panose="02010600030101010101" pitchFamily="2" charset="-122"/>
              </a:defRPr>
            </a:lvl2pPr>
            <a:lvl3pPr eaLnBrk="0" hangingPunct="0">
              <a:defRPr>
                <a:solidFill>
                  <a:schemeClr val="tx1"/>
                </a:solidFill>
                <a:latin typeface="Calibri" panose="020F0502020204030204" charset="0"/>
                <a:ea typeface="宋体" panose="02010600030101010101" pitchFamily="2" charset="-122"/>
              </a:defRPr>
            </a:lvl3pPr>
            <a:lvl4pPr eaLnBrk="0" hangingPunct="0">
              <a:defRPr>
                <a:solidFill>
                  <a:schemeClr val="tx1"/>
                </a:solidFill>
                <a:latin typeface="Calibri" panose="020F0502020204030204" charset="0"/>
                <a:ea typeface="宋体" panose="02010600030101010101" pitchFamily="2" charset="-122"/>
              </a:defRPr>
            </a:lvl4pPr>
            <a:lvl5pPr eaLnBrk="0" hangingPunct="0">
              <a:defRPr>
                <a:solidFill>
                  <a:schemeClr val="tx1"/>
                </a:solidFill>
                <a:latin typeface="Calibri" panose="020F050202020403020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a:defRPr/>
            </a:pPr>
            <a:r>
              <a:rPr lang="zh-CN" altLang="zh-CN" sz="500" dirty="0">
                <a:solidFill>
                  <a:schemeClr val="bg1">
                    <a:lumMod val="95000"/>
                  </a:schemeClr>
                </a:solidFill>
                <a:latin typeface="Arial" panose="020B0604020202020204" pitchFamily="34" charset="0"/>
                <a:sym typeface="+mn-ea"/>
              </a:rPr>
              <a:t>状元成才路</a:t>
            </a:r>
            <a:endParaRPr lang="zh-CN" altLang="zh-CN" sz="500" dirty="0">
              <a:solidFill>
                <a:schemeClr val="bg1">
                  <a:lumMod val="95000"/>
                </a:schemeClr>
              </a:solidFill>
              <a:latin typeface="Arial" panose="020B0604020202020204" pitchFamily="34" charset="0"/>
              <a:sym typeface="+mn-ea"/>
            </a:endParaRPr>
          </a:p>
        </p:txBody>
      </p:sp>
      <p:sp>
        <p:nvSpPr>
          <p:cNvPr id="15" name="文本框 34"/>
          <p:cNvSpPr txBox="1">
            <a:spLocks noChangeArrowheads="1"/>
          </p:cNvSpPr>
          <p:nvPr/>
        </p:nvSpPr>
        <p:spPr bwMode="auto">
          <a:xfrm rot="4149897">
            <a:off x="4462243" y="4692679"/>
            <a:ext cx="505267" cy="169277"/>
          </a:xfrm>
          <a:prstGeom prst="rect">
            <a:avLst/>
          </a:prstGeom>
          <a:noFill/>
          <a:ln>
            <a:noFill/>
          </a:ln>
        </p:spPr>
        <p:txBody>
          <a:bodyPr wrap="none">
            <a:spAutoFit/>
          </a:bodyPr>
          <a:lstStyle>
            <a:lvl1pPr eaLnBrk="0" hangingPunct="0">
              <a:defRPr>
                <a:solidFill>
                  <a:schemeClr val="tx1"/>
                </a:solidFill>
                <a:latin typeface="Calibri" panose="020F0502020204030204" charset="0"/>
                <a:ea typeface="宋体" panose="02010600030101010101" pitchFamily="2" charset="-122"/>
              </a:defRPr>
            </a:lvl1pPr>
            <a:lvl2pPr eaLnBrk="0" hangingPunct="0">
              <a:defRPr>
                <a:solidFill>
                  <a:schemeClr val="tx1"/>
                </a:solidFill>
                <a:latin typeface="Calibri" panose="020F0502020204030204" charset="0"/>
                <a:ea typeface="宋体" panose="02010600030101010101" pitchFamily="2" charset="-122"/>
              </a:defRPr>
            </a:lvl2pPr>
            <a:lvl3pPr eaLnBrk="0" hangingPunct="0">
              <a:defRPr>
                <a:solidFill>
                  <a:schemeClr val="tx1"/>
                </a:solidFill>
                <a:latin typeface="Calibri" panose="020F0502020204030204" charset="0"/>
                <a:ea typeface="宋体" panose="02010600030101010101" pitchFamily="2" charset="-122"/>
              </a:defRPr>
            </a:lvl3pPr>
            <a:lvl4pPr eaLnBrk="0" hangingPunct="0">
              <a:defRPr>
                <a:solidFill>
                  <a:schemeClr val="tx1"/>
                </a:solidFill>
                <a:latin typeface="Calibri" panose="020F0502020204030204" charset="0"/>
                <a:ea typeface="宋体" panose="02010600030101010101" pitchFamily="2" charset="-122"/>
              </a:defRPr>
            </a:lvl4pPr>
            <a:lvl5pPr eaLnBrk="0" hangingPunct="0">
              <a:defRPr>
                <a:solidFill>
                  <a:schemeClr val="tx1"/>
                </a:solidFill>
                <a:latin typeface="Calibri" panose="020F050202020403020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a:defRPr/>
            </a:pPr>
            <a:r>
              <a:rPr lang="zh-CN" altLang="zh-CN" sz="500" b="1" dirty="0">
                <a:solidFill>
                  <a:schemeClr val="bg1">
                    <a:lumMod val="95000"/>
                  </a:schemeClr>
                </a:solidFill>
                <a:latin typeface="Arial" panose="020B0604020202020204" pitchFamily="34" charset="0"/>
                <a:sym typeface="+mn-ea"/>
              </a:rPr>
              <a:t>状元成才路</a:t>
            </a:r>
            <a:endParaRPr lang="zh-CN" altLang="zh-CN" sz="500" b="1" dirty="0">
              <a:solidFill>
                <a:schemeClr val="bg1">
                  <a:lumMod val="95000"/>
                </a:schemeClr>
              </a:solidFill>
              <a:latin typeface="Arial" panose="020B0604020202020204" pitchFamily="34" charset="0"/>
              <a:sym typeface="+mn-ea"/>
            </a:endParaRPr>
          </a:p>
        </p:txBody>
      </p:sp>
      <p:sp>
        <p:nvSpPr>
          <p:cNvPr id="16" name="文本框 36"/>
          <p:cNvSpPr txBox="1">
            <a:spLocks noChangeArrowheads="1"/>
          </p:cNvSpPr>
          <p:nvPr/>
        </p:nvSpPr>
        <p:spPr bwMode="auto">
          <a:xfrm rot="20220000">
            <a:off x="3901060" y="1763212"/>
            <a:ext cx="505267" cy="169277"/>
          </a:xfrm>
          <a:prstGeom prst="rect">
            <a:avLst/>
          </a:prstGeom>
          <a:noFill/>
          <a:ln>
            <a:noFill/>
          </a:ln>
        </p:spPr>
        <p:txBody>
          <a:bodyPr wrap="none">
            <a:spAutoFit/>
          </a:bodyPr>
          <a:lstStyle>
            <a:lvl1pPr eaLnBrk="0" hangingPunct="0">
              <a:defRPr>
                <a:solidFill>
                  <a:schemeClr val="tx1"/>
                </a:solidFill>
                <a:latin typeface="Calibri" panose="020F0502020204030204" charset="0"/>
                <a:ea typeface="宋体" panose="02010600030101010101" pitchFamily="2" charset="-122"/>
              </a:defRPr>
            </a:lvl1pPr>
            <a:lvl2pPr eaLnBrk="0" hangingPunct="0">
              <a:defRPr>
                <a:solidFill>
                  <a:schemeClr val="tx1"/>
                </a:solidFill>
                <a:latin typeface="Calibri" panose="020F0502020204030204" charset="0"/>
                <a:ea typeface="宋体" panose="02010600030101010101" pitchFamily="2" charset="-122"/>
              </a:defRPr>
            </a:lvl2pPr>
            <a:lvl3pPr eaLnBrk="0" hangingPunct="0">
              <a:defRPr>
                <a:solidFill>
                  <a:schemeClr val="tx1"/>
                </a:solidFill>
                <a:latin typeface="Calibri" panose="020F0502020204030204" charset="0"/>
                <a:ea typeface="宋体" panose="02010600030101010101" pitchFamily="2" charset="-122"/>
              </a:defRPr>
            </a:lvl3pPr>
            <a:lvl4pPr eaLnBrk="0" hangingPunct="0">
              <a:defRPr>
                <a:solidFill>
                  <a:schemeClr val="tx1"/>
                </a:solidFill>
                <a:latin typeface="Calibri" panose="020F0502020204030204" charset="0"/>
                <a:ea typeface="宋体" panose="02010600030101010101" pitchFamily="2" charset="-122"/>
              </a:defRPr>
            </a:lvl4pPr>
            <a:lvl5pPr eaLnBrk="0" hangingPunct="0">
              <a:defRPr>
                <a:solidFill>
                  <a:schemeClr val="tx1"/>
                </a:solidFill>
                <a:latin typeface="Calibri" panose="020F050202020403020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a:defRPr/>
            </a:pPr>
            <a:r>
              <a:rPr lang="zh-CN" altLang="zh-CN" sz="500" b="1">
                <a:solidFill>
                  <a:schemeClr val="bg1">
                    <a:lumMod val="95000"/>
                  </a:schemeClr>
                </a:solidFill>
                <a:latin typeface="Arial" panose="020B0604020202020204" pitchFamily="34" charset="0"/>
                <a:sym typeface="+mn-ea"/>
              </a:rPr>
              <a:t>状元成才路</a:t>
            </a:r>
            <a:endParaRPr lang="zh-CN" altLang="zh-CN" sz="500" b="1">
              <a:solidFill>
                <a:schemeClr val="bg1">
                  <a:lumMod val="95000"/>
                </a:schemeClr>
              </a:solidFill>
              <a:latin typeface="Arial" panose="020B0604020202020204" pitchFamily="34" charset="0"/>
              <a:sym typeface="+mn-ea"/>
            </a:endParaRPr>
          </a:p>
        </p:txBody>
      </p:sp>
      <p:sp>
        <p:nvSpPr>
          <p:cNvPr id="17" name="文本框 37"/>
          <p:cNvSpPr txBox="1">
            <a:spLocks noChangeArrowheads="1"/>
          </p:cNvSpPr>
          <p:nvPr/>
        </p:nvSpPr>
        <p:spPr bwMode="auto">
          <a:xfrm rot="21420000">
            <a:off x="4131249" y="2766512"/>
            <a:ext cx="505267" cy="169277"/>
          </a:xfrm>
          <a:prstGeom prst="rect">
            <a:avLst/>
          </a:prstGeom>
          <a:noFill/>
          <a:ln>
            <a:noFill/>
          </a:ln>
        </p:spPr>
        <p:txBody>
          <a:bodyPr wrap="none">
            <a:spAutoFit/>
          </a:bodyPr>
          <a:lstStyle>
            <a:lvl1pPr eaLnBrk="0" hangingPunct="0">
              <a:defRPr>
                <a:solidFill>
                  <a:schemeClr val="tx1"/>
                </a:solidFill>
                <a:latin typeface="Calibri" panose="020F0502020204030204" charset="0"/>
                <a:ea typeface="宋体" panose="02010600030101010101" pitchFamily="2" charset="-122"/>
              </a:defRPr>
            </a:lvl1pPr>
            <a:lvl2pPr eaLnBrk="0" hangingPunct="0">
              <a:defRPr>
                <a:solidFill>
                  <a:schemeClr val="tx1"/>
                </a:solidFill>
                <a:latin typeface="Calibri" panose="020F0502020204030204" charset="0"/>
                <a:ea typeface="宋体" panose="02010600030101010101" pitchFamily="2" charset="-122"/>
              </a:defRPr>
            </a:lvl2pPr>
            <a:lvl3pPr eaLnBrk="0" hangingPunct="0">
              <a:defRPr>
                <a:solidFill>
                  <a:schemeClr val="tx1"/>
                </a:solidFill>
                <a:latin typeface="Calibri" panose="020F0502020204030204" charset="0"/>
                <a:ea typeface="宋体" panose="02010600030101010101" pitchFamily="2" charset="-122"/>
              </a:defRPr>
            </a:lvl3pPr>
            <a:lvl4pPr eaLnBrk="0" hangingPunct="0">
              <a:defRPr>
                <a:solidFill>
                  <a:schemeClr val="tx1"/>
                </a:solidFill>
                <a:latin typeface="Calibri" panose="020F0502020204030204" charset="0"/>
                <a:ea typeface="宋体" panose="02010600030101010101" pitchFamily="2" charset="-122"/>
              </a:defRPr>
            </a:lvl4pPr>
            <a:lvl5pPr eaLnBrk="0" hangingPunct="0">
              <a:defRPr>
                <a:solidFill>
                  <a:schemeClr val="tx1"/>
                </a:solidFill>
                <a:latin typeface="Calibri" panose="020F050202020403020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a:defRPr/>
            </a:pPr>
            <a:r>
              <a:rPr lang="zh-CN" altLang="zh-CN" sz="500" b="1" dirty="0">
                <a:solidFill>
                  <a:schemeClr val="bg1">
                    <a:lumMod val="95000"/>
                  </a:schemeClr>
                </a:solidFill>
                <a:latin typeface="Arial" panose="020B0604020202020204" pitchFamily="34" charset="0"/>
                <a:sym typeface="+mn-ea"/>
              </a:rPr>
              <a:t>状元成才路</a:t>
            </a:r>
            <a:endParaRPr lang="zh-CN" altLang="zh-CN" sz="500" b="1" dirty="0">
              <a:solidFill>
                <a:schemeClr val="bg1">
                  <a:lumMod val="95000"/>
                </a:schemeClr>
              </a:solidFill>
              <a:latin typeface="Arial" panose="020B0604020202020204" pitchFamily="34" charset="0"/>
              <a:sym typeface="+mn-ea"/>
            </a:endParaRPr>
          </a:p>
        </p:txBody>
      </p:sp>
      <p:sp>
        <p:nvSpPr>
          <p:cNvPr id="18" name="文本框 45"/>
          <p:cNvSpPr txBox="1">
            <a:spLocks noChangeArrowheads="1"/>
          </p:cNvSpPr>
          <p:nvPr/>
        </p:nvSpPr>
        <p:spPr bwMode="auto">
          <a:xfrm rot="20220000">
            <a:off x="4461449" y="1792846"/>
            <a:ext cx="505267" cy="169277"/>
          </a:xfrm>
          <a:prstGeom prst="rect">
            <a:avLst/>
          </a:prstGeom>
          <a:noFill/>
          <a:ln>
            <a:noFill/>
          </a:ln>
        </p:spPr>
        <p:txBody>
          <a:bodyPr wrap="none">
            <a:spAutoFit/>
          </a:bodyPr>
          <a:lstStyle>
            <a:lvl1pPr eaLnBrk="0" hangingPunct="0">
              <a:defRPr>
                <a:solidFill>
                  <a:schemeClr val="tx1"/>
                </a:solidFill>
                <a:latin typeface="Calibri" panose="020F0502020204030204" charset="0"/>
                <a:ea typeface="宋体" panose="02010600030101010101" pitchFamily="2" charset="-122"/>
              </a:defRPr>
            </a:lvl1pPr>
            <a:lvl2pPr eaLnBrk="0" hangingPunct="0">
              <a:defRPr>
                <a:solidFill>
                  <a:schemeClr val="tx1"/>
                </a:solidFill>
                <a:latin typeface="Calibri" panose="020F0502020204030204" charset="0"/>
                <a:ea typeface="宋体" panose="02010600030101010101" pitchFamily="2" charset="-122"/>
              </a:defRPr>
            </a:lvl2pPr>
            <a:lvl3pPr eaLnBrk="0" hangingPunct="0">
              <a:defRPr>
                <a:solidFill>
                  <a:schemeClr val="tx1"/>
                </a:solidFill>
                <a:latin typeface="Calibri" panose="020F0502020204030204" charset="0"/>
                <a:ea typeface="宋体" panose="02010600030101010101" pitchFamily="2" charset="-122"/>
              </a:defRPr>
            </a:lvl3pPr>
            <a:lvl4pPr eaLnBrk="0" hangingPunct="0">
              <a:defRPr>
                <a:solidFill>
                  <a:schemeClr val="tx1"/>
                </a:solidFill>
                <a:latin typeface="Calibri" panose="020F0502020204030204" charset="0"/>
                <a:ea typeface="宋体" panose="02010600030101010101" pitchFamily="2" charset="-122"/>
              </a:defRPr>
            </a:lvl4pPr>
            <a:lvl5pPr eaLnBrk="0" hangingPunct="0">
              <a:defRPr>
                <a:solidFill>
                  <a:schemeClr val="tx1"/>
                </a:solidFill>
                <a:latin typeface="Calibri" panose="020F050202020403020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a:defRPr/>
            </a:pPr>
            <a:r>
              <a:rPr lang="zh-CN" altLang="zh-CN" sz="500" b="1">
                <a:solidFill>
                  <a:schemeClr val="bg1">
                    <a:lumMod val="95000"/>
                  </a:schemeClr>
                </a:solidFill>
                <a:latin typeface="Arial" panose="020B0604020202020204" pitchFamily="34" charset="0"/>
                <a:sym typeface="+mn-ea"/>
              </a:rPr>
              <a:t>状元成才路</a:t>
            </a:r>
            <a:endParaRPr lang="zh-CN" altLang="zh-CN" sz="500" b="1">
              <a:solidFill>
                <a:schemeClr val="bg1">
                  <a:lumMod val="95000"/>
                </a:schemeClr>
              </a:solidFill>
              <a:latin typeface="Arial" panose="020B0604020202020204" pitchFamily="34" charset="0"/>
              <a:sym typeface="+mn-ea"/>
            </a:endParaRPr>
          </a:p>
        </p:txBody>
      </p:sp>
      <p:sp>
        <p:nvSpPr>
          <p:cNvPr id="19" name="文本框 46"/>
          <p:cNvSpPr txBox="1">
            <a:spLocks noChangeArrowheads="1"/>
          </p:cNvSpPr>
          <p:nvPr/>
        </p:nvSpPr>
        <p:spPr bwMode="auto">
          <a:xfrm rot="20220000">
            <a:off x="4831335" y="2078596"/>
            <a:ext cx="505267" cy="169277"/>
          </a:xfrm>
          <a:prstGeom prst="rect">
            <a:avLst/>
          </a:prstGeom>
          <a:noFill/>
          <a:ln>
            <a:noFill/>
          </a:ln>
        </p:spPr>
        <p:txBody>
          <a:bodyPr wrap="none">
            <a:spAutoFit/>
          </a:bodyPr>
          <a:lstStyle>
            <a:lvl1pPr eaLnBrk="0" hangingPunct="0">
              <a:defRPr>
                <a:solidFill>
                  <a:schemeClr val="tx1"/>
                </a:solidFill>
                <a:latin typeface="Calibri" panose="020F0502020204030204" charset="0"/>
                <a:ea typeface="宋体" panose="02010600030101010101" pitchFamily="2" charset="-122"/>
              </a:defRPr>
            </a:lvl1pPr>
            <a:lvl2pPr eaLnBrk="0" hangingPunct="0">
              <a:defRPr>
                <a:solidFill>
                  <a:schemeClr val="tx1"/>
                </a:solidFill>
                <a:latin typeface="Calibri" panose="020F0502020204030204" charset="0"/>
                <a:ea typeface="宋体" panose="02010600030101010101" pitchFamily="2" charset="-122"/>
              </a:defRPr>
            </a:lvl2pPr>
            <a:lvl3pPr eaLnBrk="0" hangingPunct="0">
              <a:defRPr>
                <a:solidFill>
                  <a:schemeClr val="tx1"/>
                </a:solidFill>
                <a:latin typeface="Calibri" panose="020F0502020204030204" charset="0"/>
                <a:ea typeface="宋体" panose="02010600030101010101" pitchFamily="2" charset="-122"/>
              </a:defRPr>
            </a:lvl3pPr>
            <a:lvl4pPr eaLnBrk="0" hangingPunct="0">
              <a:defRPr>
                <a:solidFill>
                  <a:schemeClr val="tx1"/>
                </a:solidFill>
                <a:latin typeface="Calibri" panose="020F0502020204030204" charset="0"/>
                <a:ea typeface="宋体" panose="02010600030101010101" pitchFamily="2" charset="-122"/>
              </a:defRPr>
            </a:lvl4pPr>
            <a:lvl5pPr eaLnBrk="0" hangingPunct="0">
              <a:defRPr>
                <a:solidFill>
                  <a:schemeClr val="tx1"/>
                </a:solidFill>
                <a:latin typeface="Calibri" panose="020F050202020403020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a:defRPr/>
            </a:pPr>
            <a:r>
              <a:rPr lang="zh-CN" altLang="zh-CN" sz="500" b="1">
                <a:solidFill>
                  <a:schemeClr val="bg1">
                    <a:lumMod val="95000"/>
                  </a:schemeClr>
                </a:solidFill>
                <a:latin typeface="Arial" panose="020B0604020202020204" pitchFamily="34" charset="0"/>
                <a:sym typeface="+mn-ea"/>
              </a:rPr>
              <a:t>状元成才路</a:t>
            </a:r>
            <a:endParaRPr lang="zh-CN" altLang="zh-CN" sz="500" b="1">
              <a:solidFill>
                <a:schemeClr val="bg1">
                  <a:lumMod val="95000"/>
                </a:schemeClr>
              </a:solidFill>
              <a:latin typeface="Arial" panose="020B0604020202020204" pitchFamily="34" charset="0"/>
              <a:sym typeface="+mn-ea"/>
            </a:endParaRPr>
          </a:p>
        </p:txBody>
      </p:sp>
      <p:sp>
        <p:nvSpPr>
          <p:cNvPr id="20" name="文本框 47"/>
          <p:cNvSpPr txBox="1">
            <a:spLocks noChangeArrowheads="1"/>
          </p:cNvSpPr>
          <p:nvPr/>
        </p:nvSpPr>
        <p:spPr bwMode="auto">
          <a:xfrm rot="21420000">
            <a:off x="5064699" y="3007812"/>
            <a:ext cx="505267" cy="169277"/>
          </a:xfrm>
          <a:prstGeom prst="rect">
            <a:avLst/>
          </a:prstGeom>
          <a:noFill/>
          <a:ln>
            <a:noFill/>
          </a:ln>
        </p:spPr>
        <p:txBody>
          <a:bodyPr wrap="none">
            <a:spAutoFit/>
          </a:bodyPr>
          <a:lstStyle>
            <a:lvl1pPr eaLnBrk="0" hangingPunct="0">
              <a:defRPr>
                <a:solidFill>
                  <a:schemeClr val="tx1"/>
                </a:solidFill>
                <a:latin typeface="Calibri" panose="020F0502020204030204" charset="0"/>
                <a:ea typeface="宋体" panose="02010600030101010101" pitchFamily="2" charset="-122"/>
              </a:defRPr>
            </a:lvl1pPr>
            <a:lvl2pPr eaLnBrk="0" hangingPunct="0">
              <a:defRPr>
                <a:solidFill>
                  <a:schemeClr val="tx1"/>
                </a:solidFill>
                <a:latin typeface="Calibri" panose="020F0502020204030204" charset="0"/>
                <a:ea typeface="宋体" panose="02010600030101010101" pitchFamily="2" charset="-122"/>
              </a:defRPr>
            </a:lvl2pPr>
            <a:lvl3pPr eaLnBrk="0" hangingPunct="0">
              <a:defRPr>
                <a:solidFill>
                  <a:schemeClr val="tx1"/>
                </a:solidFill>
                <a:latin typeface="Calibri" panose="020F0502020204030204" charset="0"/>
                <a:ea typeface="宋体" panose="02010600030101010101" pitchFamily="2" charset="-122"/>
              </a:defRPr>
            </a:lvl3pPr>
            <a:lvl4pPr eaLnBrk="0" hangingPunct="0">
              <a:defRPr>
                <a:solidFill>
                  <a:schemeClr val="tx1"/>
                </a:solidFill>
                <a:latin typeface="Calibri" panose="020F0502020204030204" charset="0"/>
                <a:ea typeface="宋体" panose="02010600030101010101" pitchFamily="2" charset="-122"/>
              </a:defRPr>
            </a:lvl4pPr>
            <a:lvl5pPr eaLnBrk="0" hangingPunct="0">
              <a:defRPr>
                <a:solidFill>
                  <a:schemeClr val="tx1"/>
                </a:solidFill>
                <a:latin typeface="Calibri" panose="020F050202020403020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a:defRPr/>
            </a:pPr>
            <a:r>
              <a:rPr lang="zh-CN" altLang="zh-CN" sz="500" b="1" dirty="0">
                <a:solidFill>
                  <a:schemeClr val="bg1">
                    <a:lumMod val="95000"/>
                  </a:schemeClr>
                </a:solidFill>
                <a:latin typeface="Arial" panose="020B0604020202020204" pitchFamily="34" charset="0"/>
                <a:sym typeface="+mn-ea"/>
              </a:rPr>
              <a:t>状元成才路</a:t>
            </a:r>
            <a:endParaRPr lang="zh-CN" altLang="zh-CN" sz="500" b="1" dirty="0">
              <a:solidFill>
                <a:schemeClr val="bg1">
                  <a:lumMod val="95000"/>
                </a:schemeClr>
              </a:solidFill>
              <a:latin typeface="Arial" panose="020B0604020202020204" pitchFamily="34" charset="0"/>
              <a:sym typeface="+mn-ea"/>
            </a:endParaRPr>
          </a:p>
        </p:txBody>
      </p:sp>
      <p:sp>
        <p:nvSpPr>
          <p:cNvPr id="21" name="文本框 49"/>
          <p:cNvSpPr txBox="1">
            <a:spLocks noChangeArrowheads="1"/>
          </p:cNvSpPr>
          <p:nvPr/>
        </p:nvSpPr>
        <p:spPr bwMode="auto">
          <a:xfrm rot="16249134">
            <a:off x="6311679" y="2841654"/>
            <a:ext cx="505267" cy="169277"/>
          </a:xfrm>
          <a:prstGeom prst="rect">
            <a:avLst/>
          </a:prstGeom>
          <a:noFill/>
          <a:ln>
            <a:noFill/>
          </a:ln>
        </p:spPr>
        <p:txBody>
          <a:bodyPr wrap="none">
            <a:spAutoFit/>
          </a:bodyPr>
          <a:lstStyle>
            <a:lvl1pPr eaLnBrk="0" hangingPunct="0">
              <a:defRPr>
                <a:solidFill>
                  <a:schemeClr val="tx1"/>
                </a:solidFill>
                <a:latin typeface="Calibri" panose="020F0502020204030204" charset="0"/>
                <a:ea typeface="宋体" panose="02010600030101010101" pitchFamily="2" charset="-122"/>
              </a:defRPr>
            </a:lvl1pPr>
            <a:lvl2pPr eaLnBrk="0" hangingPunct="0">
              <a:defRPr>
                <a:solidFill>
                  <a:schemeClr val="tx1"/>
                </a:solidFill>
                <a:latin typeface="Calibri" panose="020F0502020204030204" charset="0"/>
                <a:ea typeface="宋体" panose="02010600030101010101" pitchFamily="2" charset="-122"/>
              </a:defRPr>
            </a:lvl2pPr>
            <a:lvl3pPr eaLnBrk="0" hangingPunct="0">
              <a:defRPr>
                <a:solidFill>
                  <a:schemeClr val="tx1"/>
                </a:solidFill>
                <a:latin typeface="Calibri" panose="020F0502020204030204" charset="0"/>
                <a:ea typeface="宋体" panose="02010600030101010101" pitchFamily="2" charset="-122"/>
              </a:defRPr>
            </a:lvl3pPr>
            <a:lvl4pPr eaLnBrk="0" hangingPunct="0">
              <a:defRPr>
                <a:solidFill>
                  <a:schemeClr val="tx1"/>
                </a:solidFill>
                <a:latin typeface="Calibri" panose="020F0502020204030204" charset="0"/>
                <a:ea typeface="宋体" panose="02010600030101010101" pitchFamily="2" charset="-122"/>
              </a:defRPr>
            </a:lvl4pPr>
            <a:lvl5pPr eaLnBrk="0" hangingPunct="0">
              <a:defRPr>
                <a:solidFill>
                  <a:schemeClr val="tx1"/>
                </a:solidFill>
                <a:latin typeface="Calibri" panose="020F050202020403020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a:defRPr/>
            </a:pPr>
            <a:r>
              <a:rPr lang="zh-CN" altLang="zh-CN" sz="500" b="1" dirty="0">
                <a:solidFill>
                  <a:schemeClr val="bg1">
                    <a:lumMod val="95000"/>
                  </a:schemeClr>
                </a:solidFill>
                <a:latin typeface="Arial" panose="020B0604020202020204" pitchFamily="34" charset="0"/>
                <a:sym typeface="+mn-ea"/>
              </a:rPr>
              <a:t>状元成才路</a:t>
            </a:r>
            <a:endParaRPr lang="zh-CN" altLang="zh-CN" sz="500" b="1" dirty="0">
              <a:solidFill>
                <a:schemeClr val="bg1">
                  <a:lumMod val="95000"/>
                </a:schemeClr>
              </a:solidFill>
              <a:latin typeface="Arial" panose="020B0604020202020204" pitchFamily="34" charset="0"/>
              <a:sym typeface="+mn-ea"/>
            </a:endParaRPr>
          </a:p>
        </p:txBody>
      </p:sp>
      <p:sp>
        <p:nvSpPr>
          <p:cNvPr id="22" name="文本框 50"/>
          <p:cNvSpPr txBox="1">
            <a:spLocks noChangeArrowheads="1"/>
          </p:cNvSpPr>
          <p:nvPr/>
        </p:nvSpPr>
        <p:spPr bwMode="auto">
          <a:xfrm rot="21429897">
            <a:off x="5590160" y="3481946"/>
            <a:ext cx="505267" cy="169277"/>
          </a:xfrm>
          <a:prstGeom prst="rect">
            <a:avLst/>
          </a:prstGeom>
          <a:noFill/>
          <a:ln>
            <a:noFill/>
          </a:ln>
        </p:spPr>
        <p:txBody>
          <a:bodyPr wrap="none">
            <a:spAutoFit/>
          </a:bodyPr>
          <a:lstStyle>
            <a:lvl1pPr eaLnBrk="0" hangingPunct="0">
              <a:defRPr>
                <a:solidFill>
                  <a:schemeClr val="tx1"/>
                </a:solidFill>
                <a:latin typeface="Calibri" panose="020F0502020204030204" charset="0"/>
                <a:ea typeface="宋体" panose="02010600030101010101" pitchFamily="2" charset="-122"/>
              </a:defRPr>
            </a:lvl1pPr>
            <a:lvl2pPr eaLnBrk="0" hangingPunct="0">
              <a:defRPr>
                <a:solidFill>
                  <a:schemeClr val="tx1"/>
                </a:solidFill>
                <a:latin typeface="Calibri" panose="020F0502020204030204" charset="0"/>
                <a:ea typeface="宋体" panose="02010600030101010101" pitchFamily="2" charset="-122"/>
              </a:defRPr>
            </a:lvl2pPr>
            <a:lvl3pPr eaLnBrk="0" hangingPunct="0">
              <a:defRPr>
                <a:solidFill>
                  <a:schemeClr val="tx1"/>
                </a:solidFill>
                <a:latin typeface="Calibri" panose="020F0502020204030204" charset="0"/>
                <a:ea typeface="宋体" panose="02010600030101010101" pitchFamily="2" charset="-122"/>
              </a:defRPr>
            </a:lvl3pPr>
            <a:lvl4pPr eaLnBrk="0" hangingPunct="0">
              <a:defRPr>
                <a:solidFill>
                  <a:schemeClr val="tx1"/>
                </a:solidFill>
                <a:latin typeface="Calibri" panose="020F0502020204030204" charset="0"/>
                <a:ea typeface="宋体" panose="02010600030101010101" pitchFamily="2" charset="-122"/>
              </a:defRPr>
            </a:lvl4pPr>
            <a:lvl5pPr eaLnBrk="0" hangingPunct="0">
              <a:defRPr>
                <a:solidFill>
                  <a:schemeClr val="tx1"/>
                </a:solidFill>
                <a:latin typeface="Calibri" panose="020F050202020403020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a:defRPr/>
            </a:pPr>
            <a:r>
              <a:rPr lang="zh-CN" altLang="zh-CN" sz="500" b="1">
                <a:solidFill>
                  <a:schemeClr val="bg1">
                    <a:lumMod val="95000"/>
                  </a:schemeClr>
                </a:solidFill>
                <a:latin typeface="Arial" panose="020B0604020202020204" pitchFamily="34" charset="0"/>
                <a:sym typeface="+mn-ea"/>
              </a:rPr>
              <a:t>状元成才路</a:t>
            </a:r>
            <a:endParaRPr lang="zh-CN" altLang="zh-CN" sz="500" b="1">
              <a:solidFill>
                <a:schemeClr val="bg1">
                  <a:lumMod val="95000"/>
                </a:schemeClr>
              </a:solidFill>
              <a:latin typeface="Arial" panose="020B0604020202020204" pitchFamily="34" charset="0"/>
              <a:sym typeface="+mn-ea"/>
            </a:endParaRPr>
          </a:p>
        </p:txBody>
      </p:sp>
      <p:sp>
        <p:nvSpPr>
          <p:cNvPr id="23" name="文本框 51"/>
          <p:cNvSpPr txBox="1">
            <a:spLocks noChangeArrowheads="1"/>
          </p:cNvSpPr>
          <p:nvPr/>
        </p:nvSpPr>
        <p:spPr bwMode="auto">
          <a:xfrm rot="16249134">
            <a:off x="5846542" y="4606954"/>
            <a:ext cx="505267" cy="169277"/>
          </a:xfrm>
          <a:prstGeom prst="rect">
            <a:avLst/>
          </a:prstGeom>
          <a:noFill/>
          <a:ln>
            <a:noFill/>
          </a:ln>
        </p:spPr>
        <p:txBody>
          <a:bodyPr wrap="none">
            <a:spAutoFit/>
          </a:bodyPr>
          <a:lstStyle>
            <a:lvl1pPr eaLnBrk="0" hangingPunct="0">
              <a:defRPr>
                <a:solidFill>
                  <a:schemeClr val="tx1"/>
                </a:solidFill>
                <a:latin typeface="Calibri" panose="020F0502020204030204" charset="0"/>
                <a:ea typeface="宋体" panose="02010600030101010101" pitchFamily="2" charset="-122"/>
              </a:defRPr>
            </a:lvl1pPr>
            <a:lvl2pPr eaLnBrk="0" hangingPunct="0">
              <a:defRPr>
                <a:solidFill>
                  <a:schemeClr val="tx1"/>
                </a:solidFill>
                <a:latin typeface="Calibri" panose="020F0502020204030204" charset="0"/>
                <a:ea typeface="宋体" panose="02010600030101010101" pitchFamily="2" charset="-122"/>
              </a:defRPr>
            </a:lvl2pPr>
            <a:lvl3pPr eaLnBrk="0" hangingPunct="0">
              <a:defRPr>
                <a:solidFill>
                  <a:schemeClr val="tx1"/>
                </a:solidFill>
                <a:latin typeface="Calibri" panose="020F0502020204030204" charset="0"/>
                <a:ea typeface="宋体" panose="02010600030101010101" pitchFamily="2" charset="-122"/>
              </a:defRPr>
            </a:lvl3pPr>
            <a:lvl4pPr eaLnBrk="0" hangingPunct="0">
              <a:defRPr>
                <a:solidFill>
                  <a:schemeClr val="tx1"/>
                </a:solidFill>
                <a:latin typeface="Calibri" panose="020F0502020204030204" charset="0"/>
                <a:ea typeface="宋体" panose="02010600030101010101" pitchFamily="2" charset="-122"/>
              </a:defRPr>
            </a:lvl4pPr>
            <a:lvl5pPr eaLnBrk="0" hangingPunct="0">
              <a:defRPr>
                <a:solidFill>
                  <a:schemeClr val="tx1"/>
                </a:solidFill>
                <a:latin typeface="Calibri" panose="020F050202020403020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a:defRPr/>
            </a:pPr>
            <a:r>
              <a:rPr lang="zh-CN" altLang="zh-CN" sz="500" b="1">
                <a:solidFill>
                  <a:schemeClr val="bg1">
                    <a:lumMod val="95000"/>
                  </a:schemeClr>
                </a:solidFill>
                <a:latin typeface="Arial" panose="020B0604020202020204" pitchFamily="34" charset="0"/>
                <a:sym typeface="+mn-ea"/>
              </a:rPr>
              <a:t>状元成才路</a:t>
            </a:r>
            <a:endParaRPr lang="zh-CN" altLang="zh-CN" sz="500" b="1">
              <a:solidFill>
                <a:schemeClr val="bg1">
                  <a:lumMod val="95000"/>
                </a:schemeClr>
              </a:solidFill>
              <a:latin typeface="Arial" panose="020B0604020202020204" pitchFamily="34" charset="0"/>
              <a:sym typeface="+mn-ea"/>
            </a:endParaRPr>
          </a:p>
        </p:txBody>
      </p:sp>
      <p:sp>
        <p:nvSpPr>
          <p:cNvPr id="24" name="文本框 32"/>
          <p:cNvSpPr txBox="1">
            <a:spLocks noChangeArrowheads="1"/>
          </p:cNvSpPr>
          <p:nvPr/>
        </p:nvSpPr>
        <p:spPr bwMode="auto">
          <a:xfrm rot="1209897">
            <a:off x="1137224" y="5194330"/>
            <a:ext cx="505267" cy="169277"/>
          </a:xfrm>
          <a:prstGeom prst="rect">
            <a:avLst/>
          </a:prstGeom>
          <a:noFill/>
          <a:ln>
            <a:noFill/>
          </a:ln>
        </p:spPr>
        <p:txBody>
          <a:bodyPr wrap="none">
            <a:spAutoFit/>
          </a:bodyPr>
          <a:lstStyle>
            <a:lvl1pPr eaLnBrk="0" hangingPunct="0">
              <a:defRPr>
                <a:solidFill>
                  <a:schemeClr val="tx1"/>
                </a:solidFill>
                <a:latin typeface="Calibri" panose="020F0502020204030204" charset="0"/>
                <a:ea typeface="宋体" panose="02010600030101010101" pitchFamily="2" charset="-122"/>
              </a:defRPr>
            </a:lvl1pPr>
            <a:lvl2pPr eaLnBrk="0" hangingPunct="0">
              <a:defRPr>
                <a:solidFill>
                  <a:schemeClr val="tx1"/>
                </a:solidFill>
                <a:latin typeface="Calibri" panose="020F0502020204030204" charset="0"/>
                <a:ea typeface="宋体" panose="02010600030101010101" pitchFamily="2" charset="-122"/>
              </a:defRPr>
            </a:lvl2pPr>
            <a:lvl3pPr eaLnBrk="0" hangingPunct="0">
              <a:defRPr>
                <a:solidFill>
                  <a:schemeClr val="tx1"/>
                </a:solidFill>
                <a:latin typeface="Calibri" panose="020F0502020204030204" charset="0"/>
                <a:ea typeface="宋体" panose="02010600030101010101" pitchFamily="2" charset="-122"/>
              </a:defRPr>
            </a:lvl3pPr>
            <a:lvl4pPr eaLnBrk="0" hangingPunct="0">
              <a:defRPr>
                <a:solidFill>
                  <a:schemeClr val="tx1"/>
                </a:solidFill>
                <a:latin typeface="Calibri" panose="020F0502020204030204" charset="0"/>
                <a:ea typeface="宋体" panose="02010600030101010101" pitchFamily="2" charset="-122"/>
              </a:defRPr>
            </a:lvl4pPr>
            <a:lvl5pPr eaLnBrk="0" hangingPunct="0">
              <a:defRPr>
                <a:solidFill>
                  <a:schemeClr val="tx1"/>
                </a:solidFill>
                <a:latin typeface="Calibri" panose="020F050202020403020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a:defRPr/>
            </a:pPr>
            <a:r>
              <a:rPr lang="zh-CN" altLang="zh-CN" sz="500" dirty="0">
                <a:solidFill>
                  <a:schemeClr val="bg1">
                    <a:lumMod val="95000"/>
                  </a:schemeClr>
                </a:solidFill>
                <a:latin typeface="Arial" panose="020B0604020202020204" pitchFamily="34" charset="0"/>
                <a:sym typeface="+mn-ea"/>
              </a:rPr>
              <a:t>状元成才路</a:t>
            </a:r>
            <a:endParaRPr lang="zh-CN" altLang="zh-CN" sz="500" dirty="0">
              <a:solidFill>
                <a:schemeClr val="bg1">
                  <a:lumMod val="95000"/>
                </a:schemeClr>
              </a:solidFill>
              <a:latin typeface="Arial" panose="020B0604020202020204" pitchFamily="34" charset="0"/>
              <a:sym typeface="+mn-ea"/>
            </a:endParaRPr>
          </a:p>
        </p:txBody>
      </p:sp>
      <p:sp>
        <p:nvSpPr>
          <p:cNvPr id="25" name="文本框 34"/>
          <p:cNvSpPr txBox="1">
            <a:spLocks noChangeArrowheads="1"/>
          </p:cNvSpPr>
          <p:nvPr/>
        </p:nvSpPr>
        <p:spPr bwMode="auto">
          <a:xfrm rot="4149897">
            <a:off x="2141318" y="4635528"/>
            <a:ext cx="505267" cy="169277"/>
          </a:xfrm>
          <a:prstGeom prst="rect">
            <a:avLst/>
          </a:prstGeom>
          <a:noFill/>
          <a:ln>
            <a:noFill/>
          </a:ln>
        </p:spPr>
        <p:txBody>
          <a:bodyPr wrap="none">
            <a:spAutoFit/>
          </a:bodyPr>
          <a:lstStyle>
            <a:lvl1pPr eaLnBrk="0" hangingPunct="0">
              <a:defRPr>
                <a:solidFill>
                  <a:schemeClr val="tx1"/>
                </a:solidFill>
                <a:latin typeface="Calibri" panose="020F0502020204030204" charset="0"/>
                <a:ea typeface="宋体" panose="02010600030101010101" pitchFamily="2" charset="-122"/>
              </a:defRPr>
            </a:lvl1pPr>
            <a:lvl2pPr eaLnBrk="0" hangingPunct="0">
              <a:defRPr>
                <a:solidFill>
                  <a:schemeClr val="tx1"/>
                </a:solidFill>
                <a:latin typeface="Calibri" panose="020F0502020204030204" charset="0"/>
                <a:ea typeface="宋体" panose="02010600030101010101" pitchFamily="2" charset="-122"/>
              </a:defRPr>
            </a:lvl2pPr>
            <a:lvl3pPr eaLnBrk="0" hangingPunct="0">
              <a:defRPr>
                <a:solidFill>
                  <a:schemeClr val="tx1"/>
                </a:solidFill>
                <a:latin typeface="Calibri" panose="020F0502020204030204" charset="0"/>
                <a:ea typeface="宋体" panose="02010600030101010101" pitchFamily="2" charset="-122"/>
              </a:defRPr>
            </a:lvl3pPr>
            <a:lvl4pPr eaLnBrk="0" hangingPunct="0">
              <a:defRPr>
                <a:solidFill>
                  <a:schemeClr val="tx1"/>
                </a:solidFill>
                <a:latin typeface="Calibri" panose="020F0502020204030204" charset="0"/>
                <a:ea typeface="宋体" panose="02010600030101010101" pitchFamily="2" charset="-122"/>
              </a:defRPr>
            </a:lvl4pPr>
            <a:lvl5pPr eaLnBrk="0" hangingPunct="0">
              <a:defRPr>
                <a:solidFill>
                  <a:schemeClr val="tx1"/>
                </a:solidFill>
                <a:latin typeface="Calibri" panose="020F050202020403020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a:defRPr/>
            </a:pPr>
            <a:r>
              <a:rPr lang="zh-CN" altLang="zh-CN" sz="500" b="1" dirty="0">
                <a:solidFill>
                  <a:schemeClr val="bg1">
                    <a:lumMod val="95000"/>
                  </a:schemeClr>
                </a:solidFill>
                <a:latin typeface="Arial" panose="020B0604020202020204" pitchFamily="34" charset="0"/>
                <a:sym typeface="+mn-ea"/>
              </a:rPr>
              <a:t>状元成才路</a:t>
            </a:r>
            <a:endParaRPr lang="zh-CN" altLang="zh-CN" sz="500" b="1" dirty="0">
              <a:solidFill>
                <a:schemeClr val="bg1">
                  <a:lumMod val="95000"/>
                </a:schemeClr>
              </a:solidFill>
              <a:latin typeface="Arial" panose="020B0604020202020204" pitchFamily="34" charset="0"/>
              <a:sym typeface="+mn-ea"/>
            </a:endParaRPr>
          </a:p>
        </p:txBody>
      </p:sp>
      <p:sp>
        <p:nvSpPr>
          <p:cNvPr id="26" name="文本框 36"/>
          <p:cNvSpPr txBox="1">
            <a:spLocks noChangeArrowheads="1"/>
          </p:cNvSpPr>
          <p:nvPr/>
        </p:nvSpPr>
        <p:spPr bwMode="auto">
          <a:xfrm rot="20220000">
            <a:off x="1605535" y="4332846"/>
            <a:ext cx="505267" cy="169277"/>
          </a:xfrm>
          <a:prstGeom prst="rect">
            <a:avLst/>
          </a:prstGeom>
          <a:noFill/>
          <a:ln>
            <a:noFill/>
          </a:ln>
        </p:spPr>
        <p:txBody>
          <a:bodyPr wrap="none">
            <a:spAutoFit/>
          </a:bodyPr>
          <a:lstStyle>
            <a:lvl1pPr eaLnBrk="0" hangingPunct="0">
              <a:defRPr>
                <a:solidFill>
                  <a:schemeClr val="tx1"/>
                </a:solidFill>
                <a:latin typeface="Calibri" panose="020F0502020204030204" charset="0"/>
                <a:ea typeface="宋体" panose="02010600030101010101" pitchFamily="2" charset="-122"/>
              </a:defRPr>
            </a:lvl1pPr>
            <a:lvl2pPr eaLnBrk="0" hangingPunct="0">
              <a:defRPr>
                <a:solidFill>
                  <a:schemeClr val="tx1"/>
                </a:solidFill>
                <a:latin typeface="Calibri" panose="020F0502020204030204" charset="0"/>
                <a:ea typeface="宋体" panose="02010600030101010101" pitchFamily="2" charset="-122"/>
              </a:defRPr>
            </a:lvl2pPr>
            <a:lvl3pPr eaLnBrk="0" hangingPunct="0">
              <a:defRPr>
                <a:solidFill>
                  <a:schemeClr val="tx1"/>
                </a:solidFill>
                <a:latin typeface="Calibri" panose="020F0502020204030204" charset="0"/>
                <a:ea typeface="宋体" panose="02010600030101010101" pitchFamily="2" charset="-122"/>
              </a:defRPr>
            </a:lvl3pPr>
            <a:lvl4pPr eaLnBrk="0" hangingPunct="0">
              <a:defRPr>
                <a:solidFill>
                  <a:schemeClr val="tx1"/>
                </a:solidFill>
                <a:latin typeface="Calibri" panose="020F0502020204030204" charset="0"/>
                <a:ea typeface="宋体" panose="02010600030101010101" pitchFamily="2" charset="-122"/>
              </a:defRPr>
            </a:lvl4pPr>
            <a:lvl5pPr eaLnBrk="0" hangingPunct="0">
              <a:defRPr>
                <a:solidFill>
                  <a:schemeClr val="tx1"/>
                </a:solidFill>
                <a:latin typeface="Calibri" panose="020F050202020403020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a:defRPr/>
            </a:pPr>
            <a:r>
              <a:rPr lang="zh-CN" altLang="zh-CN" sz="500" b="1" dirty="0">
                <a:solidFill>
                  <a:schemeClr val="bg1">
                    <a:lumMod val="95000"/>
                  </a:schemeClr>
                </a:solidFill>
                <a:latin typeface="Arial" panose="020B0604020202020204" pitchFamily="34" charset="0"/>
                <a:sym typeface="+mn-ea"/>
              </a:rPr>
              <a:t>状元成才路</a:t>
            </a:r>
            <a:endParaRPr lang="zh-CN" altLang="zh-CN" sz="500" b="1" dirty="0">
              <a:solidFill>
                <a:schemeClr val="bg1">
                  <a:lumMod val="95000"/>
                </a:schemeClr>
              </a:solidFill>
              <a:latin typeface="Arial" panose="020B0604020202020204" pitchFamily="34" charset="0"/>
              <a:sym typeface="+mn-ea"/>
            </a:endParaRPr>
          </a:p>
        </p:txBody>
      </p:sp>
      <p:sp>
        <p:nvSpPr>
          <p:cNvPr id="27" name="文本框 37"/>
          <p:cNvSpPr txBox="1">
            <a:spLocks noChangeArrowheads="1"/>
          </p:cNvSpPr>
          <p:nvPr/>
        </p:nvSpPr>
        <p:spPr bwMode="auto">
          <a:xfrm rot="1029897">
            <a:off x="2486599" y="3699963"/>
            <a:ext cx="505267" cy="169277"/>
          </a:xfrm>
          <a:prstGeom prst="rect">
            <a:avLst/>
          </a:prstGeom>
          <a:noFill/>
          <a:ln>
            <a:noFill/>
          </a:ln>
        </p:spPr>
        <p:txBody>
          <a:bodyPr wrap="none">
            <a:spAutoFit/>
          </a:bodyPr>
          <a:lstStyle>
            <a:lvl1pPr eaLnBrk="0" hangingPunct="0">
              <a:defRPr>
                <a:solidFill>
                  <a:schemeClr val="tx1"/>
                </a:solidFill>
                <a:latin typeface="Calibri" panose="020F0502020204030204" charset="0"/>
                <a:ea typeface="宋体" panose="02010600030101010101" pitchFamily="2" charset="-122"/>
              </a:defRPr>
            </a:lvl1pPr>
            <a:lvl2pPr eaLnBrk="0" hangingPunct="0">
              <a:defRPr>
                <a:solidFill>
                  <a:schemeClr val="tx1"/>
                </a:solidFill>
                <a:latin typeface="Calibri" panose="020F0502020204030204" charset="0"/>
                <a:ea typeface="宋体" panose="02010600030101010101" pitchFamily="2" charset="-122"/>
              </a:defRPr>
            </a:lvl2pPr>
            <a:lvl3pPr eaLnBrk="0" hangingPunct="0">
              <a:defRPr>
                <a:solidFill>
                  <a:schemeClr val="tx1"/>
                </a:solidFill>
                <a:latin typeface="Calibri" panose="020F0502020204030204" charset="0"/>
                <a:ea typeface="宋体" panose="02010600030101010101" pitchFamily="2" charset="-122"/>
              </a:defRPr>
            </a:lvl3pPr>
            <a:lvl4pPr eaLnBrk="0" hangingPunct="0">
              <a:defRPr>
                <a:solidFill>
                  <a:schemeClr val="tx1"/>
                </a:solidFill>
                <a:latin typeface="Calibri" panose="020F0502020204030204" charset="0"/>
                <a:ea typeface="宋体" panose="02010600030101010101" pitchFamily="2" charset="-122"/>
              </a:defRPr>
            </a:lvl4pPr>
            <a:lvl5pPr eaLnBrk="0" hangingPunct="0">
              <a:defRPr>
                <a:solidFill>
                  <a:schemeClr val="tx1"/>
                </a:solidFill>
                <a:latin typeface="Calibri" panose="020F050202020403020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a:defRPr/>
            </a:pPr>
            <a:r>
              <a:rPr lang="zh-CN" altLang="zh-CN" sz="500" b="1" dirty="0">
                <a:solidFill>
                  <a:schemeClr val="bg1">
                    <a:lumMod val="95000"/>
                  </a:schemeClr>
                </a:solidFill>
                <a:latin typeface="Arial" panose="020B0604020202020204" pitchFamily="34" charset="0"/>
                <a:sym typeface="+mn-ea"/>
              </a:rPr>
              <a:t>状元成才路</a:t>
            </a:r>
            <a:endParaRPr lang="zh-CN" altLang="zh-CN" sz="500" b="1" dirty="0">
              <a:solidFill>
                <a:schemeClr val="bg1">
                  <a:lumMod val="95000"/>
                </a:schemeClr>
              </a:solidFill>
              <a:latin typeface="Arial" panose="020B0604020202020204" pitchFamily="34" charset="0"/>
              <a:sym typeface="+mn-ea"/>
            </a:endParaRPr>
          </a:p>
        </p:txBody>
      </p:sp>
      <p:sp>
        <p:nvSpPr>
          <p:cNvPr id="28" name="文本框 45"/>
          <p:cNvSpPr txBox="1">
            <a:spLocks noChangeArrowheads="1"/>
          </p:cNvSpPr>
          <p:nvPr/>
        </p:nvSpPr>
        <p:spPr bwMode="auto">
          <a:xfrm rot="20220000">
            <a:off x="3162874" y="4222779"/>
            <a:ext cx="505267" cy="169277"/>
          </a:xfrm>
          <a:prstGeom prst="rect">
            <a:avLst/>
          </a:prstGeom>
          <a:noFill/>
          <a:ln>
            <a:noFill/>
          </a:ln>
        </p:spPr>
        <p:txBody>
          <a:bodyPr wrap="none">
            <a:spAutoFit/>
          </a:bodyPr>
          <a:lstStyle>
            <a:lvl1pPr eaLnBrk="0" hangingPunct="0">
              <a:defRPr>
                <a:solidFill>
                  <a:schemeClr val="tx1"/>
                </a:solidFill>
                <a:latin typeface="Calibri" panose="020F0502020204030204" charset="0"/>
                <a:ea typeface="宋体" panose="02010600030101010101" pitchFamily="2" charset="-122"/>
              </a:defRPr>
            </a:lvl1pPr>
            <a:lvl2pPr eaLnBrk="0" hangingPunct="0">
              <a:defRPr>
                <a:solidFill>
                  <a:schemeClr val="tx1"/>
                </a:solidFill>
                <a:latin typeface="Calibri" panose="020F0502020204030204" charset="0"/>
                <a:ea typeface="宋体" panose="02010600030101010101" pitchFamily="2" charset="-122"/>
              </a:defRPr>
            </a:lvl2pPr>
            <a:lvl3pPr eaLnBrk="0" hangingPunct="0">
              <a:defRPr>
                <a:solidFill>
                  <a:schemeClr val="tx1"/>
                </a:solidFill>
                <a:latin typeface="Calibri" panose="020F0502020204030204" charset="0"/>
                <a:ea typeface="宋体" panose="02010600030101010101" pitchFamily="2" charset="-122"/>
              </a:defRPr>
            </a:lvl3pPr>
            <a:lvl4pPr eaLnBrk="0" hangingPunct="0">
              <a:defRPr>
                <a:solidFill>
                  <a:schemeClr val="tx1"/>
                </a:solidFill>
                <a:latin typeface="Calibri" panose="020F0502020204030204" charset="0"/>
                <a:ea typeface="宋体" panose="02010600030101010101" pitchFamily="2" charset="-122"/>
              </a:defRPr>
            </a:lvl4pPr>
            <a:lvl5pPr eaLnBrk="0" hangingPunct="0">
              <a:defRPr>
                <a:solidFill>
                  <a:schemeClr val="tx1"/>
                </a:solidFill>
                <a:latin typeface="Calibri" panose="020F050202020403020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a:defRPr/>
            </a:pPr>
            <a:r>
              <a:rPr lang="zh-CN" altLang="zh-CN" sz="500" b="1" dirty="0">
                <a:solidFill>
                  <a:schemeClr val="bg1">
                    <a:lumMod val="95000"/>
                  </a:schemeClr>
                </a:solidFill>
                <a:latin typeface="Arial" panose="020B0604020202020204" pitchFamily="34" charset="0"/>
                <a:sym typeface="+mn-ea"/>
              </a:rPr>
              <a:t>状元成才路</a:t>
            </a:r>
            <a:endParaRPr lang="zh-CN" altLang="zh-CN" sz="500" b="1" dirty="0">
              <a:solidFill>
                <a:schemeClr val="bg1">
                  <a:lumMod val="95000"/>
                </a:schemeClr>
              </a:solidFill>
              <a:latin typeface="Arial" panose="020B0604020202020204" pitchFamily="34" charset="0"/>
              <a:sym typeface="+mn-ea"/>
            </a:endParaRPr>
          </a:p>
        </p:txBody>
      </p:sp>
      <p:sp>
        <p:nvSpPr>
          <p:cNvPr id="29" name="文本框 46"/>
          <p:cNvSpPr txBox="1">
            <a:spLocks noChangeArrowheads="1"/>
          </p:cNvSpPr>
          <p:nvPr/>
        </p:nvSpPr>
        <p:spPr bwMode="auto">
          <a:xfrm rot="21429897">
            <a:off x="787974" y="2068012"/>
            <a:ext cx="505267" cy="169277"/>
          </a:xfrm>
          <a:prstGeom prst="rect">
            <a:avLst/>
          </a:prstGeom>
          <a:noFill/>
          <a:ln>
            <a:noFill/>
          </a:ln>
        </p:spPr>
        <p:txBody>
          <a:bodyPr wrap="none">
            <a:spAutoFit/>
          </a:bodyPr>
          <a:lstStyle>
            <a:lvl1pPr eaLnBrk="0" hangingPunct="0">
              <a:defRPr>
                <a:solidFill>
                  <a:schemeClr val="tx1"/>
                </a:solidFill>
                <a:latin typeface="Calibri" panose="020F0502020204030204" charset="0"/>
                <a:ea typeface="宋体" panose="02010600030101010101" pitchFamily="2" charset="-122"/>
              </a:defRPr>
            </a:lvl1pPr>
            <a:lvl2pPr eaLnBrk="0" hangingPunct="0">
              <a:defRPr>
                <a:solidFill>
                  <a:schemeClr val="tx1"/>
                </a:solidFill>
                <a:latin typeface="Calibri" panose="020F0502020204030204" charset="0"/>
                <a:ea typeface="宋体" panose="02010600030101010101" pitchFamily="2" charset="-122"/>
              </a:defRPr>
            </a:lvl2pPr>
            <a:lvl3pPr eaLnBrk="0" hangingPunct="0">
              <a:defRPr>
                <a:solidFill>
                  <a:schemeClr val="tx1"/>
                </a:solidFill>
                <a:latin typeface="Calibri" panose="020F0502020204030204" charset="0"/>
                <a:ea typeface="宋体" panose="02010600030101010101" pitchFamily="2" charset="-122"/>
              </a:defRPr>
            </a:lvl3pPr>
            <a:lvl4pPr eaLnBrk="0" hangingPunct="0">
              <a:defRPr>
                <a:solidFill>
                  <a:schemeClr val="tx1"/>
                </a:solidFill>
                <a:latin typeface="Calibri" panose="020F0502020204030204" charset="0"/>
                <a:ea typeface="宋体" panose="02010600030101010101" pitchFamily="2" charset="-122"/>
              </a:defRPr>
            </a:lvl4pPr>
            <a:lvl5pPr eaLnBrk="0" hangingPunct="0">
              <a:defRPr>
                <a:solidFill>
                  <a:schemeClr val="tx1"/>
                </a:solidFill>
                <a:latin typeface="Calibri" panose="020F050202020403020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a:defRPr/>
            </a:pPr>
            <a:r>
              <a:rPr lang="zh-CN" altLang="zh-CN" sz="500" b="1">
                <a:solidFill>
                  <a:schemeClr val="bg1">
                    <a:lumMod val="95000"/>
                  </a:schemeClr>
                </a:solidFill>
                <a:latin typeface="Arial" panose="020B0604020202020204" pitchFamily="34" charset="0"/>
                <a:sym typeface="+mn-ea"/>
              </a:rPr>
              <a:t>状元成才路</a:t>
            </a:r>
            <a:endParaRPr lang="zh-CN" altLang="zh-CN" sz="500" b="1">
              <a:solidFill>
                <a:schemeClr val="bg1">
                  <a:lumMod val="95000"/>
                </a:schemeClr>
              </a:solidFill>
              <a:latin typeface="Arial" panose="020B0604020202020204" pitchFamily="34" charset="0"/>
              <a:sym typeface="+mn-ea"/>
            </a:endParaRPr>
          </a:p>
        </p:txBody>
      </p:sp>
      <p:sp>
        <p:nvSpPr>
          <p:cNvPr id="30" name="文本框 47"/>
          <p:cNvSpPr txBox="1">
            <a:spLocks noChangeArrowheads="1"/>
          </p:cNvSpPr>
          <p:nvPr/>
        </p:nvSpPr>
        <p:spPr bwMode="auto">
          <a:xfrm rot="1029897">
            <a:off x="268860" y="4605896"/>
            <a:ext cx="505267" cy="169277"/>
          </a:xfrm>
          <a:prstGeom prst="rect">
            <a:avLst/>
          </a:prstGeom>
          <a:noFill/>
          <a:ln>
            <a:noFill/>
          </a:ln>
        </p:spPr>
        <p:txBody>
          <a:bodyPr wrap="none">
            <a:spAutoFit/>
          </a:bodyPr>
          <a:lstStyle>
            <a:lvl1pPr eaLnBrk="0" hangingPunct="0">
              <a:defRPr>
                <a:solidFill>
                  <a:schemeClr val="tx1"/>
                </a:solidFill>
                <a:latin typeface="Calibri" panose="020F0502020204030204" charset="0"/>
                <a:ea typeface="宋体" panose="02010600030101010101" pitchFamily="2" charset="-122"/>
              </a:defRPr>
            </a:lvl1pPr>
            <a:lvl2pPr eaLnBrk="0" hangingPunct="0">
              <a:defRPr>
                <a:solidFill>
                  <a:schemeClr val="tx1"/>
                </a:solidFill>
                <a:latin typeface="Calibri" panose="020F0502020204030204" charset="0"/>
                <a:ea typeface="宋体" panose="02010600030101010101" pitchFamily="2" charset="-122"/>
              </a:defRPr>
            </a:lvl2pPr>
            <a:lvl3pPr eaLnBrk="0" hangingPunct="0">
              <a:defRPr>
                <a:solidFill>
                  <a:schemeClr val="tx1"/>
                </a:solidFill>
                <a:latin typeface="Calibri" panose="020F0502020204030204" charset="0"/>
                <a:ea typeface="宋体" panose="02010600030101010101" pitchFamily="2" charset="-122"/>
              </a:defRPr>
            </a:lvl3pPr>
            <a:lvl4pPr eaLnBrk="0" hangingPunct="0">
              <a:defRPr>
                <a:solidFill>
                  <a:schemeClr val="tx1"/>
                </a:solidFill>
                <a:latin typeface="Calibri" panose="020F0502020204030204" charset="0"/>
                <a:ea typeface="宋体" panose="02010600030101010101" pitchFamily="2" charset="-122"/>
              </a:defRPr>
            </a:lvl4pPr>
            <a:lvl5pPr eaLnBrk="0" hangingPunct="0">
              <a:defRPr>
                <a:solidFill>
                  <a:schemeClr val="tx1"/>
                </a:solidFill>
                <a:latin typeface="Calibri" panose="020F050202020403020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a:defRPr/>
            </a:pPr>
            <a:r>
              <a:rPr lang="zh-CN" altLang="zh-CN" sz="500" b="1">
                <a:solidFill>
                  <a:schemeClr val="bg1">
                    <a:lumMod val="95000"/>
                  </a:schemeClr>
                </a:solidFill>
                <a:latin typeface="Arial" panose="020B0604020202020204" pitchFamily="34" charset="0"/>
                <a:sym typeface="+mn-ea"/>
              </a:rPr>
              <a:t>状元成才路</a:t>
            </a:r>
            <a:endParaRPr lang="zh-CN" altLang="zh-CN" sz="500" b="1">
              <a:solidFill>
                <a:schemeClr val="bg1">
                  <a:lumMod val="95000"/>
                </a:schemeClr>
              </a:solidFill>
              <a:latin typeface="Arial" panose="020B0604020202020204" pitchFamily="34" charset="0"/>
              <a:sym typeface="+mn-ea"/>
            </a:endParaRPr>
          </a:p>
        </p:txBody>
      </p:sp>
      <p:sp>
        <p:nvSpPr>
          <p:cNvPr id="31" name="文本框 49"/>
          <p:cNvSpPr txBox="1">
            <a:spLocks noChangeArrowheads="1"/>
          </p:cNvSpPr>
          <p:nvPr/>
        </p:nvSpPr>
        <p:spPr bwMode="auto">
          <a:xfrm rot="21429897">
            <a:off x="3010474" y="5143530"/>
            <a:ext cx="505267" cy="169277"/>
          </a:xfrm>
          <a:prstGeom prst="rect">
            <a:avLst/>
          </a:prstGeom>
          <a:noFill/>
          <a:ln>
            <a:noFill/>
          </a:ln>
        </p:spPr>
        <p:txBody>
          <a:bodyPr wrap="none">
            <a:spAutoFit/>
          </a:bodyPr>
          <a:lstStyle>
            <a:lvl1pPr eaLnBrk="0" hangingPunct="0">
              <a:defRPr>
                <a:solidFill>
                  <a:schemeClr val="tx1"/>
                </a:solidFill>
                <a:latin typeface="Calibri" panose="020F0502020204030204" charset="0"/>
                <a:ea typeface="宋体" panose="02010600030101010101" pitchFamily="2" charset="-122"/>
              </a:defRPr>
            </a:lvl1pPr>
            <a:lvl2pPr eaLnBrk="0" hangingPunct="0">
              <a:defRPr>
                <a:solidFill>
                  <a:schemeClr val="tx1"/>
                </a:solidFill>
                <a:latin typeface="Calibri" panose="020F0502020204030204" charset="0"/>
                <a:ea typeface="宋体" panose="02010600030101010101" pitchFamily="2" charset="-122"/>
              </a:defRPr>
            </a:lvl2pPr>
            <a:lvl3pPr eaLnBrk="0" hangingPunct="0">
              <a:defRPr>
                <a:solidFill>
                  <a:schemeClr val="tx1"/>
                </a:solidFill>
                <a:latin typeface="Calibri" panose="020F0502020204030204" charset="0"/>
                <a:ea typeface="宋体" panose="02010600030101010101" pitchFamily="2" charset="-122"/>
              </a:defRPr>
            </a:lvl3pPr>
            <a:lvl4pPr eaLnBrk="0" hangingPunct="0">
              <a:defRPr>
                <a:solidFill>
                  <a:schemeClr val="tx1"/>
                </a:solidFill>
                <a:latin typeface="Calibri" panose="020F0502020204030204" charset="0"/>
                <a:ea typeface="宋体" panose="02010600030101010101" pitchFamily="2" charset="-122"/>
              </a:defRPr>
            </a:lvl4pPr>
            <a:lvl5pPr eaLnBrk="0" hangingPunct="0">
              <a:defRPr>
                <a:solidFill>
                  <a:schemeClr val="tx1"/>
                </a:solidFill>
                <a:latin typeface="Calibri" panose="020F050202020403020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a:defRPr/>
            </a:pPr>
            <a:r>
              <a:rPr lang="zh-CN" altLang="zh-CN" sz="500" b="1" dirty="0">
                <a:solidFill>
                  <a:schemeClr val="bg1">
                    <a:lumMod val="95000"/>
                  </a:schemeClr>
                </a:solidFill>
                <a:latin typeface="Arial" panose="020B0604020202020204" pitchFamily="34" charset="0"/>
                <a:sym typeface="+mn-ea"/>
              </a:rPr>
              <a:t>状元成才路</a:t>
            </a:r>
            <a:endParaRPr lang="zh-CN" altLang="zh-CN" sz="500" b="1" dirty="0">
              <a:solidFill>
                <a:schemeClr val="bg1">
                  <a:lumMod val="95000"/>
                </a:schemeClr>
              </a:solidFill>
              <a:latin typeface="Arial" panose="020B0604020202020204" pitchFamily="34" charset="0"/>
              <a:sym typeface="+mn-ea"/>
            </a:endParaRPr>
          </a:p>
        </p:txBody>
      </p:sp>
      <p:sp>
        <p:nvSpPr>
          <p:cNvPr id="32" name="文本框 50"/>
          <p:cNvSpPr txBox="1">
            <a:spLocks noChangeArrowheads="1"/>
          </p:cNvSpPr>
          <p:nvPr/>
        </p:nvSpPr>
        <p:spPr bwMode="auto">
          <a:xfrm rot="21429897">
            <a:off x="4158235" y="4254530"/>
            <a:ext cx="505267" cy="169277"/>
          </a:xfrm>
          <a:prstGeom prst="rect">
            <a:avLst/>
          </a:prstGeom>
          <a:noFill/>
          <a:ln>
            <a:noFill/>
          </a:ln>
        </p:spPr>
        <p:txBody>
          <a:bodyPr wrap="none">
            <a:spAutoFit/>
          </a:bodyPr>
          <a:lstStyle>
            <a:lvl1pPr eaLnBrk="0" hangingPunct="0">
              <a:defRPr>
                <a:solidFill>
                  <a:schemeClr val="tx1"/>
                </a:solidFill>
                <a:latin typeface="Calibri" panose="020F0502020204030204" charset="0"/>
                <a:ea typeface="宋体" panose="02010600030101010101" pitchFamily="2" charset="-122"/>
              </a:defRPr>
            </a:lvl1pPr>
            <a:lvl2pPr eaLnBrk="0" hangingPunct="0">
              <a:defRPr>
                <a:solidFill>
                  <a:schemeClr val="tx1"/>
                </a:solidFill>
                <a:latin typeface="Calibri" panose="020F0502020204030204" charset="0"/>
                <a:ea typeface="宋体" panose="02010600030101010101" pitchFamily="2" charset="-122"/>
              </a:defRPr>
            </a:lvl2pPr>
            <a:lvl3pPr eaLnBrk="0" hangingPunct="0">
              <a:defRPr>
                <a:solidFill>
                  <a:schemeClr val="tx1"/>
                </a:solidFill>
                <a:latin typeface="Calibri" panose="020F0502020204030204" charset="0"/>
                <a:ea typeface="宋体" panose="02010600030101010101" pitchFamily="2" charset="-122"/>
              </a:defRPr>
            </a:lvl3pPr>
            <a:lvl4pPr eaLnBrk="0" hangingPunct="0">
              <a:defRPr>
                <a:solidFill>
                  <a:schemeClr val="tx1"/>
                </a:solidFill>
                <a:latin typeface="Calibri" panose="020F0502020204030204" charset="0"/>
                <a:ea typeface="宋体" panose="02010600030101010101" pitchFamily="2" charset="-122"/>
              </a:defRPr>
            </a:lvl4pPr>
            <a:lvl5pPr eaLnBrk="0" hangingPunct="0">
              <a:defRPr>
                <a:solidFill>
                  <a:schemeClr val="tx1"/>
                </a:solidFill>
                <a:latin typeface="Calibri" panose="020F050202020403020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a:defRPr/>
            </a:pPr>
            <a:r>
              <a:rPr lang="zh-CN" altLang="zh-CN" sz="500" b="1">
                <a:solidFill>
                  <a:schemeClr val="bg1">
                    <a:lumMod val="95000"/>
                  </a:schemeClr>
                </a:solidFill>
                <a:latin typeface="Arial" panose="020B0604020202020204" pitchFamily="34" charset="0"/>
                <a:sym typeface="+mn-ea"/>
              </a:rPr>
              <a:t>状元成才路</a:t>
            </a:r>
            <a:endParaRPr lang="zh-CN" altLang="zh-CN" sz="500" b="1">
              <a:solidFill>
                <a:schemeClr val="bg1">
                  <a:lumMod val="95000"/>
                </a:schemeClr>
              </a:solidFill>
              <a:latin typeface="Arial" panose="020B0604020202020204" pitchFamily="34" charset="0"/>
              <a:sym typeface="+mn-ea"/>
            </a:endParaRPr>
          </a:p>
        </p:txBody>
      </p:sp>
      <p:sp>
        <p:nvSpPr>
          <p:cNvPr id="33" name="文本框 51"/>
          <p:cNvSpPr txBox="1">
            <a:spLocks noChangeArrowheads="1"/>
          </p:cNvSpPr>
          <p:nvPr/>
        </p:nvSpPr>
        <p:spPr bwMode="auto">
          <a:xfrm rot="21429897">
            <a:off x="4324924" y="5266296"/>
            <a:ext cx="505267" cy="169277"/>
          </a:xfrm>
          <a:prstGeom prst="rect">
            <a:avLst/>
          </a:prstGeom>
          <a:noFill/>
          <a:ln>
            <a:noFill/>
          </a:ln>
        </p:spPr>
        <p:txBody>
          <a:bodyPr wrap="none">
            <a:spAutoFit/>
          </a:bodyPr>
          <a:lstStyle>
            <a:lvl1pPr eaLnBrk="0" hangingPunct="0">
              <a:defRPr>
                <a:solidFill>
                  <a:schemeClr val="tx1"/>
                </a:solidFill>
                <a:latin typeface="Calibri" panose="020F0502020204030204" charset="0"/>
                <a:ea typeface="宋体" panose="02010600030101010101" pitchFamily="2" charset="-122"/>
              </a:defRPr>
            </a:lvl1pPr>
            <a:lvl2pPr eaLnBrk="0" hangingPunct="0">
              <a:defRPr>
                <a:solidFill>
                  <a:schemeClr val="tx1"/>
                </a:solidFill>
                <a:latin typeface="Calibri" panose="020F0502020204030204" charset="0"/>
                <a:ea typeface="宋体" panose="02010600030101010101" pitchFamily="2" charset="-122"/>
              </a:defRPr>
            </a:lvl2pPr>
            <a:lvl3pPr eaLnBrk="0" hangingPunct="0">
              <a:defRPr>
                <a:solidFill>
                  <a:schemeClr val="tx1"/>
                </a:solidFill>
                <a:latin typeface="Calibri" panose="020F0502020204030204" charset="0"/>
                <a:ea typeface="宋体" panose="02010600030101010101" pitchFamily="2" charset="-122"/>
              </a:defRPr>
            </a:lvl3pPr>
            <a:lvl4pPr eaLnBrk="0" hangingPunct="0">
              <a:defRPr>
                <a:solidFill>
                  <a:schemeClr val="tx1"/>
                </a:solidFill>
                <a:latin typeface="Calibri" panose="020F0502020204030204" charset="0"/>
                <a:ea typeface="宋体" panose="02010600030101010101" pitchFamily="2" charset="-122"/>
              </a:defRPr>
            </a:lvl4pPr>
            <a:lvl5pPr eaLnBrk="0" hangingPunct="0">
              <a:defRPr>
                <a:solidFill>
                  <a:schemeClr val="tx1"/>
                </a:solidFill>
                <a:latin typeface="Calibri" panose="020F050202020403020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a:defRPr/>
            </a:pPr>
            <a:r>
              <a:rPr lang="zh-CN" altLang="zh-CN" sz="500" b="1">
                <a:solidFill>
                  <a:schemeClr val="bg1">
                    <a:lumMod val="95000"/>
                  </a:schemeClr>
                </a:solidFill>
                <a:latin typeface="Arial" panose="020B0604020202020204" pitchFamily="34" charset="0"/>
                <a:sym typeface="+mn-ea"/>
              </a:rPr>
              <a:t>状元成才路</a:t>
            </a:r>
            <a:endParaRPr lang="zh-CN" altLang="zh-CN" sz="500" b="1">
              <a:solidFill>
                <a:schemeClr val="bg1">
                  <a:lumMod val="95000"/>
                </a:schemeClr>
              </a:solidFill>
              <a:latin typeface="Arial" panose="020B0604020202020204" pitchFamily="34" charset="0"/>
              <a:sym typeface="+mn-ea"/>
            </a:endParaRPr>
          </a:p>
        </p:txBody>
      </p:sp>
      <p:sp>
        <p:nvSpPr>
          <p:cNvPr id="34" name="文本框 32"/>
          <p:cNvSpPr txBox="1">
            <a:spLocks noChangeArrowheads="1"/>
          </p:cNvSpPr>
          <p:nvPr/>
        </p:nvSpPr>
        <p:spPr bwMode="auto">
          <a:xfrm rot="16529158">
            <a:off x="323629" y="2750638"/>
            <a:ext cx="505267" cy="169277"/>
          </a:xfrm>
          <a:prstGeom prst="rect">
            <a:avLst/>
          </a:prstGeom>
          <a:noFill/>
          <a:ln>
            <a:noFill/>
          </a:ln>
        </p:spPr>
        <p:txBody>
          <a:bodyPr wrap="none">
            <a:spAutoFit/>
          </a:bodyPr>
          <a:lstStyle>
            <a:lvl1pPr eaLnBrk="0" hangingPunct="0">
              <a:defRPr>
                <a:solidFill>
                  <a:schemeClr val="tx1"/>
                </a:solidFill>
                <a:latin typeface="Calibri" panose="020F0502020204030204" charset="0"/>
                <a:ea typeface="宋体" panose="02010600030101010101" pitchFamily="2" charset="-122"/>
              </a:defRPr>
            </a:lvl1pPr>
            <a:lvl2pPr eaLnBrk="0" hangingPunct="0">
              <a:defRPr>
                <a:solidFill>
                  <a:schemeClr val="tx1"/>
                </a:solidFill>
                <a:latin typeface="Calibri" panose="020F0502020204030204" charset="0"/>
                <a:ea typeface="宋体" panose="02010600030101010101" pitchFamily="2" charset="-122"/>
              </a:defRPr>
            </a:lvl2pPr>
            <a:lvl3pPr eaLnBrk="0" hangingPunct="0">
              <a:defRPr>
                <a:solidFill>
                  <a:schemeClr val="tx1"/>
                </a:solidFill>
                <a:latin typeface="Calibri" panose="020F0502020204030204" charset="0"/>
                <a:ea typeface="宋体" panose="02010600030101010101" pitchFamily="2" charset="-122"/>
              </a:defRPr>
            </a:lvl3pPr>
            <a:lvl4pPr eaLnBrk="0" hangingPunct="0">
              <a:defRPr>
                <a:solidFill>
                  <a:schemeClr val="tx1"/>
                </a:solidFill>
                <a:latin typeface="Calibri" panose="020F0502020204030204" charset="0"/>
                <a:ea typeface="宋体" panose="02010600030101010101" pitchFamily="2" charset="-122"/>
              </a:defRPr>
            </a:lvl4pPr>
            <a:lvl5pPr eaLnBrk="0" hangingPunct="0">
              <a:defRPr>
                <a:solidFill>
                  <a:schemeClr val="tx1"/>
                </a:solidFill>
                <a:latin typeface="Calibri" panose="020F050202020403020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a:defRPr/>
            </a:pPr>
            <a:r>
              <a:rPr lang="zh-CN" altLang="zh-CN" sz="500" b="1">
                <a:solidFill>
                  <a:schemeClr val="bg1">
                    <a:lumMod val="95000"/>
                  </a:schemeClr>
                </a:solidFill>
                <a:latin typeface="Arial" panose="020B0604020202020204" pitchFamily="34" charset="0"/>
                <a:sym typeface="+mn-ea"/>
              </a:rPr>
              <a:t>状元成才路</a:t>
            </a:r>
            <a:endParaRPr lang="zh-CN" altLang="zh-CN" sz="500" b="1">
              <a:solidFill>
                <a:schemeClr val="bg1">
                  <a:lumMod val="95000"/>
                </a:schemeClr>
              </a:solidFill>
              <a:latin typeface="Arial" panose="020B0604020202020204" pitchFamily="34" charset="0"/>
              <a:sym typeface="+mn-ea"/>
            </a:endParaRPr>
          </a:p>
        </p:txBody>
      </p:sp>
      <p:sp>
        <p:nvSpPr>
          <p:cNvPr id="35" name="文本框 34"/>
          <p:cNvSpPr txBox="1">
            <a:spLocks noChangeArrowheads="1"/>
          </p:cNvSpPr>
          <p:nvPr/>
        </p:nvSpPr>
        <p:spPr bwMode="auto">
          <a:xfrm rot="4149897">
            <a:off x="1338043" y="2906212"/>
            <a:ext cx="505267" cy="169277"/>
          </a:xfrm>
          <a:prstGeom prst="rect">
            <a:avLst/>
          </a:prstGeom>
          <a:noFill/>
          <a:ln>
            <a:noFill/>
          </a:ln>
        </p:spPr>
        <p:txBody>
          <a:bodyPr wrap="none">
            <a:spAutoFit/>
          </a:bodyPr>
          <a:lstStyle>
            <a:lvl1pPr eaLnBrk="0" hangingPunct="0">
              <a:defRPr>
                <a:solidFill>
                  <a:schemeClr val="tx1"/>
                </a:solidFill>
                <a:latin typeface="Calibri" panose="020F0502020204030204" charset="0"/>
                <a:ea typeface="宋体" panose="02010600030101010101" pitchFamily="2" charset="-122"/>
              </a:defRPr>
            </a:lvl1pPr>
            <a:lvl2pPr eaLnBrk="0" hangingPunct="0">
              <a:defRPr>
                <a:solidFill>
                  <a:schemeClr val="tx1"/>
                </a:solidFill>
                <a:latin typeface="Calibri" panose="020F0502020204030204" charset="0"/>
                <a:ea typeface="宋体" panose="02010600030101010101" pitchFamily="2" charset="-122"/>
              </a:defRPr>
            </a:lvl2pPr>
            <a:lvl3pPr eaLnBrk="0" hangingPunct="0">
              <a:defRPr>
                <a:solidFill>
                  <a:schemeClr val="tx1"/>
                </a:solidFill>
                <a:latin typeface="Calibri" panose="020F0502020204030204" charset="0"/>
                <a:ea typeface="宋体" panose="02010600030101010101" pitchFamily="2" charset="-122"/>
              </a:defRPr>
            </a:lvl3pPr>
            <a:lvl4pPr eaLnBrk="0" hangingPunct="0">
              <a:defRPr>
                <a:solidFill>
                  <a:schemeClr val="tx1"/>
                </a:solidFill>
                <a:latin typeface="Calibri" panose="020F0502020204030204" charset="0"/>
                <a:ea typeface="宋体" panose="02010600030101010101" pitchFamily="2" charset="-122"/>
              </a:defRPr>
            </a:lvl4pPr>
            <a:lvl5pPr eaLnBrk="0" hangingPunct="0">
              <a:defRPr>
                <a:solidFill>
                  <a:schemeClr val="tx1"/>
                </a:solidFill>
                <a:latin typeface="Calibri" panose="020F050202020403020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a:defRPr/>
            </a:pPr>
            <a:r>
              <a:rPr lang="zh-CN" altLang="zh-CN" sz="500" b="1">
                <a:solidFill>
                  <a:schemeClr val="bg1">
                    <a:lumMod val="95000"/>
                  </a:schemeClr>
                </a:solidFill>
                <a:latin typeface="Arial" panose="020B0604020202020204" pitchFamily="34" charset="0"/>
                <a:sym typeface="+mn-ea"/>
              </a:rPr>
              <a:t>状元成才路</a:t>
            </a:r>
            <a:endParaRPr lang="zh-CN" altLang="zh-CN" sz="500" b="1">
              <a:solidFill>
                <a:schemeClr val="bg1">
                  <a:lumMod val="95000"/>
                </a:schemeClr>
              </a:solidFill>
              <a:latin typeface="Arial" panose="020B0604020202020204" pitchFamily="34" charset="0"/>
              <a:sym typeface="+mn-ea"/>
            </a:endParaRPr>
          </a:p>
        </p:txBody>
      </p:sp>
      <p:sp>
        <p:nvSpPr>
          <p:cNvPr id="36" name="文本框 36"/>
          <p:cNvSpPr txBox="1">
            <a:spLocks noChangeArrowheads="1"/>
          </p:cNvSpPr>
          <p:nvPr/>
        </p:nvSpPr>
        <p:spPr bwMode="auto">
          <a:xfrm rot="21429897">
            <a:off x="322835" y="1809779"/>
            <a:ext cx="505267" cy="169277"/>
          </a:xfrm>
          <a:prstGeom prst="rect">
            <a:avLst/>
          </a:prstGeom>
          <a:noFill/>
          <a:ln>
            <a:noFill/>
          </a:ln>
        </p:spPr>
        <p:txBody>
          <a:bodyPr wrap="none">
            <a:spAutoFit/>
          </a:bodyPr>
          <a:lstStyle>
            <a:lvl1pPr eaLnBrk="0" hangingPunct="0">
              <a:defRPr>
                <a:solidFill>
                  <a:schemeClr val="tx1"/>
                </a:solidFill>
                <a:latin typeface="Calibri" panose="020F0502020204030204" charset="0"/>
                <a:ea typeface="宋体" panose="02010600030101010101" pitchFamily="2" charset="-122"/>
              </a:defRPr>
            </a:lvl1pPr>
            <a:lvl2pPr eaLnBrk="0" hangingPunct="0">
              <a:defRPr>
                <a:solidFill>
                  <a:schemeClr val="tx1"/>
                </a:solidFill>
                <a:latin typeface="Calibri" panose="020F0502020204030204" charset="0"/>
                <a:ea typeface="宋体" panose="02010600030101010101" pitchFamily="2" charset="-122"/>
              </a:defRPr>
            </a:lvl2pPr>
            <a:lvl3pPr eaLnBrk="0" hangingPunct="0">
              <a:defRPr>
                <a:solidFill>
                  <a:schemeClr val="tx1"/>
                </a:solidFill>
                <a:latin typeface="Calibri" panose="020F0502020204030204" charset="0"/>
                <a:ea typeface="宋体" panose="02010600030101010101" pitchFamily="2" charset="-122"/>
              </a:defRPr>
            </a:lvl3pPr>
            <a:lvl4pPr eaLnBrk="0" hangingPunct="0">
              <a:defRPr>
                <a:solidFill>
                  <a:schemeClr val="tx1"/>
                </a:solidFill>
                <a:latin typeface="Calibri" panose="020F0502020204030204" charset="0"/>
                <a:ea typeface="宋体" panose="02010600030101010101" pitchFamily="2" charset="-122"/>
              </a:defRPr>
            </a:lvl4pPr>
            <a:lvl5pPr eaLnBrk="0" hangingPunct="0">
              <a:defRPr>
                <a:solidFill>
                  <a:schemeClr val="tx1"/>
                </a:solidFill>
                <a:latin typeface="Calibri" panose="020F050202020403020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a:defRPr/>
            </a:pPr>
            <a:r>
              <a:rPr lang="zh-CN" altLang="zh-CN" sz="500" b="1" dirty="0">
                <a:solidFill>
                  <a:schemeClr val="bg1">
                    <a:lumMod val="95000"/>
                  </a:schemeClr>
                </a:solidFill>
                <a:latin typeface="Arial" panose="020B0604020202020204" pitchFamily="34" charset="0"/>
                <a:sym typeface="+mn-ea"/>
              </a:rPr>
              <a:t>状元成才路</a:t>
            </a:r>
            <a:endParaRPr lang="zh-CN" altLang="zh-CN" sz="500" b="1" dirty="0">
              <a:solidFill>
                <a:schemeClr val="bg1">
                  <a:lumMod val="95000"/>
                </a:schemeClr>
              </a:solidFill>
              <a:latin typeface="Arial" panose="020B0604020202020204" pitchFamily="34" charset="0"/>
              <a:sym typeface="+mn-ea"/>
            </a:endParaRPr>
          </a:p>
        </p:txBody>
      </p:sp>
      <p:sp>
        <p:nvSpPr>
          <p:cNvPr id="37" name="文本框 37"/>
          <p:cNvSpPr txBox="1">
            <a:spLocks noChangeArrowheads="1"/>
          </p:cNvSpPr>
          <p:nvPr/>
        </p:nvSpPr>
        <p:spPr bwMode="auto">
          <a:xfrm rot="1029897">
            <a:off x="1338835" y="2273330"/>
            <a:ext cx="505267" cy="169277"/>
          </a:xfrm>
          <a:prstGeom prst="rect">
            <a:avLst/>
          </a:prstGeom>
          <a:noFill/>
          <a:ln>
            <a:noFill/>
          </a:ln>
        </p:spPr>
        <p:txBody>
          <a:bodyPr wrap="none">
            <a:spAutoFit/>
          </a:bodyPr>
          <a:lstStyle>
            <a:lvl1pPr eaLnBrk="0" hangingPunct="0">
              <a:defRPr>
                <a:solidFill>
                  <a:schemeClr val="tx1"/>
                </a:solidFill>
                <a:latin typeface="Calibri" panose="020F0502020204030204" charset="0"/>
                <a:ea typeface="宋体" panose="02010600030101010101" pitchFamily="2" charset="-122"/>
              </a:defRPr>
            </a:lvl1pPr>
            <a:lvl2pPr eaLnBrk="0" hangingPunct="0">
              <a:defRPr>
                <a:solidFill>
                  <a:schemeClr val="tx1"/>
                </a:solidFill>
                <a:latin typeface="Calibri" panose="020F0502020204030204" charset="0"/>
                <a:ea typeface="宋体" panose="02010600030101010101" pitchFamily="2" charset="-122"/>
              </a:defRPr>
            </a:lvl2pPr>
            <a:lvl3pPr eaLnBrk="0" hangingPunct="0">
              <a:defRPr>
                <a:solidFill>
                  <a:schemeClr val="tx1"/>
                </a:solidFill>
                <a:latin typeface="Calibri" panose="020F0502020204030204" charset="0"/>
                <a:ea typeface="宋体" panose="02010600030101010101" pitchFamily="2" charset="-122"/>
              </a:defRPr>
            </a:lvl3pPr>
            <a:lvl4pPr eaLnBrk="0" hangingPunct="0">
              <a:defRPr>
                <a:solidFill>
                  <a:schemeClr val="tx1"/>
                </a:solidFill>
                <a:latin typeface="Calibri" panose="020F0502020204030204" charset="0"/>
                <a:ea typeface="宋体" panose="02010600030101010101" pitchFamily="2" charset="-122"/>
              </a:defRPr>
            </a:lvl4pPr>
            <a:lvl5pPr eaLnBrk="0" hangingPunct="0">
              <a:defRPr>
                <a:solidFill>
                  <a:schemeClr val="tx1"/>
                </a:solidFill>
                <a:latin typeface="Calibri" panose="020F050202020403020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a:defRPr/>
            </a:pPr>
            <a:r>
              <a:rPr lang="zh-CN" altLang="zh-CN" sz="500" b="1" dirty="0">
                <a:solidFill>
                  <a:schemeClr val="bg1">
                    <a:lumMod val="95000"/>
                  </a:schemeClr>
                </a:solidFill>
                <a:latin typeface="Arial" panose="020B0604020202020204" pitchFamily="34" charset="0"/>
                <a:sym typeface="+mn-ea"/>
              </a:rPr>
              <a:t>状元成才路</a:t>
            </a:r>
            <a:endParaRPr lang="zh-CN" altLang="zh-CN" sz="500" b="1" dirty="0">
              <a:solidFill>
                <a:schemeClr val="bg1">
                  <a:lumMod val="95000"/>
                </a:schemeClr>
              </a:solidFill>
              <a:latin typeface="Arial" panose="020B0604020202020204" pitchFamily="34" charset="0"/>
              <a:sym typeface="+mn-ea"/>
            </a:endParaRPr>
          </a:p>
        </p:txBody>
      </p:sp>
      <p:sp>
        <p:nvSpPr>
          <p:cNvPr id="38" name="文本框 45"/>
          <p:cNvSpPr txBox="1">
            <a:spLocks noChangeArrowheads="1"/>
          </p:cNvSpPr>
          <p:nvPr/>
        </p:nvSpPr>
        <p:spPr bwMode="auto">
          <a:xfrm rot="20220000">
            <a:off x="2118299" y="1555779"/>
            <a:ext cx="505267" cy="169277"/>
          </a:xfrm>
          <a:prstGeom prst="rect">
            <a:avLst/>
          </a:prstGeom>
          <a:noFill/>
          <a:ln>
            <a:noFill/>
          </a:ln>
        </p:spPr>
        <p:txBody>
          <a:bodyPr wrap="none">
            <a:spAutoFit/>
          </a:bodyPr>
          <a:lstStyle>
            <a:lvl1pPr eaLnBrk="0" hangingPunct="0">
              <a:defRPr>
                <a:solidFill>
                  <a:schemeClr val="tx1"/>
                </a:solidFill>
                <a:latin typeface="Calibri" panose="020F0502020204030204" charset="0"/>
                <a:ea typeface="宋体" panose="02010600030101010101" pitchFamily="2" charset="-122"/>
              </a:defRPr>
            </a:lvl1pPr>
            <a:lvl2pPr eaLnBrk="0" hangingPunct="0">
              <a:defRPr>
                <a:solidFill>
                  <a:schemeClr val="tx1"/>
                </a:solidFill>
                <a:latin typeface="Calibri" panose="020F0502020204030204" charset="0"/>
                <a:ea typeface="宋体" panose="02010600030101010101" pitchFamily="2" charset="-122"/>
              </a:defRPr>
            </a:lvl2pPr>
            <a:lvl3pPr eaLnBrk="0" hangingPunct="0">
              <a:defRPr>
                <a:solidFill>
                  <a:schemeClr val="tx1"/>
                </a:solidFill>
                <a:latin typeface="Calibri" panose="020F0502020204030204" charset="0"/>
                <a:ea typeface="宋体" panose="02010600030101010101" pitchFamily="2" charset="-122"/>
              </a:defRPr>
            </a:lvl3pPr>
            <a:lvl4pPr eaLnBrk="0" hangingPunct="0">
              <a:defRPr>
                <a:solidFill>
                  <a:schemeClr val="tx1"/>
                </a:solidFill>
                <a:latin typeface="Calibri" panose="020F0502020204030204" charset="0"/>
                <a:ea typeface="宋体" panose="02010600030101010101" pitchFamily="2" charset="-122"/>
              </a:defRPr>
            </a:lvl4pPr>
            <a:lvl5pPr eaLnBrk="0" hangingPunct="0">
              <a:defRPr>
                <a:solidFill>
                  <a:schemeClr val="tx1"/>
                </a:solidFill>
                <a:latin typeface="Calibri" panose="020F050202020403020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a:defRPr/>
            </a:pPr>
            <a:r>
              <a:rPr lang="zh-CN" altLang="zh-CN" sz="500" b="1">
                <a:solidFill>
                  <a:schemeClr val="bg1">
                    <a:lumMod val="95000"/>
                  </a:schemeClr>
                </a:solidFill>
                <a:latin typeface="Arial" panose="020B0604020202020204" pitchFamily="34" charset="0"/>
                <a:sym typeface="+mn-ea"/>
              </a:rPr>
              <a:t>状元成才路</a:t>
            </a:r>
            <a:endParaRPr lang="zh-CN" altLang="zh-CN" sz="500" b="1">
              <a:solidFill>
                <a:schemeClr val="bg1">
                  <a:lumMod val="95000"/>
                </a:schemeClr>
              </a:solidFill>
              <a:latin typeface="Arial" panose="020B0604020202020204" pitchFamily="34" charset="0"/>
              <a:sym typeface="+mn-ea"/>
            </a:endParaRPr>
          </a:p>
        </p:txBody>
      </p:sp>
      <p:sp>
        <p:nvSpPr>
          <p:cNvPr id="39" name="文本框 46"/>
          <p:cNvSpPr txBox="1">
            <a:spLocks noChangeArrowheads="1"/>
          </p:cNvSpPr>
          <p:nvPr/>
        </p:nvSpPr>
        <p:spPr bwMode="auto">
          <a:xfrm rot="20220000">
            <a:off x="2688210" y="1782263"/>
            <a:ext cx="505267" cy="169277"/>
          </a:xfrm>
          <a:prstGeom prst="rect">
            <a:avLst/>
          </a:prstGeom>
          <a:noFill/>
          <a:ln>
            <a:noFill/>
          </a:ln>
        </p:spPr>
        <p:txBody>
          <a:bodyPr wrap="none">
            <a:spAutoFit/>
          </a:bodyPr>
          <a:lstStyle>
            <a:lvl1pPr eaLnBrk="0" hangingPunct="0">
              <a:defRPr>
                <a:solidFill>
                  <a:schemeClr val="tx1"/>
                </a:solidFill>
                <a:latin typeface="Calibri" panose="020F0502020204030204" charset="0"/>
                <a:ea typeface="宋体" panose="02010600030101010101" pitchFamily="2" charset="-122"/>
              </a:defRPr>
            </a:lvl1pPr>
            <a:lvl2pPr eaLnBrk="0" hangingPunct="0">
              <a:defRPr>
                <a:solidFill>
                  <a:schemeClr val="tx1"/>
                </a:solidFill>
                <a:latin typeface="Calibri" panose="020F0502020204030204" charset="0"/>
                <a:ea typeface="宋体" panose="02010600030101010101" pitchFamily="2" charset="-122"/>
              </a:defRPr>
            </a:lvl2pPr>
            <a:lvl3pPr eaLnBrk="0" hangingPunct="0">
              <a:defRPr>
                <a:solidFill>
                  <a:schemeClr val="tx1"/>
                </a:solidFill>
                <a:latin typeface="Calibri" panose="020F0502020204030204" charset="0"/>
                <a:ea typeface="宋体" panose="02010600030101010101" pitchFamily="2" charset="-122"/>
              </a:defRPr>
            </a:lvl3pPr>
            <a:lvl4pPr eaLnBrk="0" hangingPunct="0">
              <a:defRPr>
                <a:solidFill>
                  <a:schemeClr val="tx1"/>
                </a:solidFill>
                <a:latin typeface="Calibri" panose="020F0502020204030204" charset="0"/>
                <a:ea typeface="宋体" panose="02010600030101010101" pitchFamily="2" charset="-122"/>
              </a:defRPr>
            </a:lvl4pPr>
            <a:lvl5pPr eaLnBrk="0" hangingPunct="0">
              <a:defRPr>
                <a:solidFill>
                  <a:schemeClr val="tx1"/>
                </a:solidFill>
                <a:latin typeface="Calibri" panose="020F050202020403020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a:defRPr/>
            </a:pPr>
            <a:r>
              <a:rPr lang="zh-CN" altLang="zh-CN" sz="500" b="1">
                <a:solidFill>
                  <a:schemeClr val="bg1">
                    <a:lumMod val="95000"/>
                  </a:schemeClr>
                </a:solidFill>
                <a:latin typeface="Arial" panose="020B0604020202020204" pitchFamily="34" charset="0"/>
                <a:sym typeface="+mn-ea"/>
              </a:rPr>
              <a:t>状元成才路</a:t>
            </a:r>
            <a:endParaRPr lang="zh-CN" altLang="zh-CN" sz="500" b="1">
              <a:solidFill>
                <a:schemeClr val="bg1">
                  <a:lumMod val="95000"/>
                </a:schemeClr>
              </a:solidFill>
              <a:latin typeface="Arial" panose="020B0604020202020204" pitchFamily="34" charset="0"/>
              <a:sym typeface="+mn-ea"/>
            </a:endParaRPr>
          </a:p>
        </p:txBody>
      </p:sp>
      <p:sp>
        <p:nvSpPr>
          <p:cNvPr id="40" name="文本框 47"/>
          <p:cNvSpPr txBox="1">
            <a:spLocks noChangeArrowheads="1"/>
          </p:cNvSpPr>
          <p:nvPr/>
        </p:nvSpPr>
        <p:spPr bwMode="auto">
          <a:xfrm rot="21420000">
            <a:off x="2416749" y="2533679"/>
            <a:ext cx="505267" cy="169277"/>
          </a:xfrm>
          <a:prstGeom prst="rect">
            <a:avLst/>
          </a:prstGeom>
          <a:noFill/>
          <a:ln>
            <a:noFill/>
          </a:ln>
        </p:spPr>
        <p:txBody>
          <a:bodyPr wrap="none">
            <a:spAutoFit/>
          </a:bodyPr>
          <a:lstStyle>
            <a:lvl1pPr eaLnBrk="0" hangingPunct="0">
              <a:defRPr>
                <a:solidFill>
                  <a:schemeClr val="tx1"/>
                </a:solidFill>
                <a:latin typeface="Calibri" panose="020F0502020204030204" charset="0"/>
                <a:ea typeface="宋体" panose="02010600030101010101" pitchFamily="2" charset="-122"/>
              </a:defRPr>
            </a:lvl1pPr>
            <a:lvl2pPr eaLnBrk="0" hangingPunct="0">
              <a:defRPr>
                <a:solidFill>
                  <a:schemeClr val="tx1"/>
                </a:solidFill>
                <a:latin typeface="Calibri" panose="020F0502020204030204" charset="0"/>
                <a:ea typeface="宋体" panose="02010600030101010101" pitchFamily="2" charset="-122"/>
              </a:defRPr>
            </a:lvl2pPr>
            <a:lvl3pPr eaLnBrk="0" hangingPunct="0">
              <a:defRPr>
                <a:solidFill>
                  <a:schemeClr val="tx1"/>
                </a:solidFill>
                <a:latin typeface="Calibri" panose="020F0502020204030204" charset="0"/>
                <a:ea typeface="宋体" panose="02010600030101010101" pitchFamily="2" charset="-122"/>
              </a:defRPr>
            </a:lvl3pPr>
            <a:lvl4pPr eaLnBrk="0" hangingPunct="0">
              <a:defRPr>
                <a:solidFill>
                  <a:schemeClr val="tx1"/>
                </a:solidFill>
                <a:latin typeface="Calibri" panose="020F0502020204030204" charset="0"/>
                <a:ea typeface="宋体" panose="02010600030101010101" pitchFamily="2" charset="-122"/>
              </a:defRPr>
            </a:lvl4pPr>
            <a:lvl5pPr eaLnBrk="0" hangingPunct="0">
              <a:defRPr>
                <a:solidFill>
                  <a:schemeClr val="tx1"/>
                </a:solidFill>
                <a:latin typeface="Calibri" panose="020F050202020403020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a:defRPr/>
            </a:pPr>
            <a:r>
              <a:rPr lang="zh-CN" altLang="zh-CN" sz="500" b="1" dirty="0">
                <a:solidFill>
                  <a:schemeClr val="bg1">
                    <a:lumMod val="95000"/>
                  </a:schemeClr>
                </a:solidFill>
                <a:latin typeface="Arial" panose="020B0604020202020204" pitchFamily="34" charset="0"/>
                <a:sym typeface="+mn-ea"/>
              </a:rPr>
              <a:t>状元成才路</a:t>
            </a:r>
            <a:endParaRPr lang="zh-CN" altLang="zh-CN" sz="500" b="1" dirty="0">
              <a:solidFill>
                <a:schemeClr val="bg1">
                  <a:lumMod val="95000"/>
                </a:schemeClr>
              </a:solidFill>
              <a:latin typeface="Arial" panose="020B0604020202020204" pitchFamily="34" charset="0"/>
              <a:sym typeface="+mn-ea"/>
            </a:endParaRPr>
          </a:p>
        </p:txBody>
      </p:sp>
      <p:sp>
        <p:nvSpPr>
          <p:cNvPr id="41" name="文本框 49"/>
          <p:cNvSpPr txBox="1">
            <a:spLocks noChangeArrowheads="1"/>
          </p:cNvSpPr>
          <p:nvPr/>
        </p:nvSpPr>
        <p:spPr bwMode="auto">
          <a:xfrm rot="20220000">
            <a:off x="3277174" y="2078596"/>
            <a:ext cx="505267" cy="169277"/>
          </a:xfrm>
          <a:prstGeom prst="rect">
            <a:avLst/>
          </a:prstGeom>
          <a:noFill/>
          <a:ln>
            <a:noFill/>
          </a:ln>
        </p:spPr>
        <p:txBody>
          <a:bodyPr wrap="none">
            <a:spAutoFit/>
          </a:bodyPr>
          <a:lstStyle>
            <a:lvl1pPr eaLnBrk="0" hangingPunct="0">
              <a:defRPr>
                <a:solidFill>
                  <a:schemeClr val="tx1"/>
                </a:solidFill>
                <a:latin typeface="Calibri" panose="020F0502020204030204" charset="0"/>
                <a:ea typeface="宋体" panose="02010600030101010101" pitchFamily="2" charset="-122"/>
              </a:defRPr>
            </a:lvl1pPr>
            <a:lvl2pPr eaLnBrk="0" hangingPunct="0">
              <a:defRPr>
                <a:solidFill>
                  <a:schemeClr val="tx1"/>
                </a:solidFill>
                <a:latin typeface="Calibri" panose="020F0502020204030204" charset="0"/>
                <a:ea typeface="宋体" panose="02010600030101010101" pitchFamily="2" charset="-122"/>
              </a:defRPr>
            </a:lvl2pPr>
            <a:lvl3pPr eaLnBrk="0" hangingPunct="0">
              <a:defRPr>
                <a:solidFill>
                  <a:schemeClr val="tx1"/>
                </a:solidFill>
                <a:latin typeface="Calibri" panose="020F0502020204030204" charset="0"/>
                <a:ea typeface="宋体" panose="02010600030101010101" pitchFamily="2" charset="-122"/>
              </a:defRPr>
            </a:lvl3pPr>
            <a:lvl4pPr eaLnBrk="0" hangingPunct="0">
              <a:defRPr>
                <a:solidFill>
                  <a:schemeClr val="tx1"/>
                </a:solidFill>
                <a:latin typeface="Calibri" panose="020F0502020204030204" charset="0"/>
                <a:ea typeface="宋体" panose="02010600030101010101" pitchFamily="2" charset="-122"/>
              </a:defRPr>
            </a:lvl4pPr>
            <a:lvl5pPr eaLnBrk="0" hangingPunct="0">
              <a:defRPr>
                <a:solidFill>
                  <a:schemeClr val="tx1"/>
                </a:solidFill>
                <a:latin typeface="Calibri" panose="020F050202020403020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a:defRPr/>
            </a:pPr>
            <a:r>
              <a:rPr lang="zh-CN" altLang="zh-CN" sz="500" b="1" dirty="0">
                <a:solidFill>
                  <a:schemeClr val="bg1">
                    <a:lumMod val="95000"/>
                  </a:schemeClr>
                </a:solidFill>
                <a:latin typeface="Arial" panose="020B0604020202020204" pitchFamily="34" charset="0"/>
                <a:sym typeface="+mn-ea"/>
              </a:rPr>
              <a:t>状元成才路</a:t>
            </a:r>
            <a:endParaRPr lang="zh-CN" altLang="zh-CN" sz="500" b="1" dirty="0">
              <a:solidFill>
                <a:schemeClr val="bg1">
                  <a:lumMod val="95000"/>
                </a:schemeClr>
              </a:solidFill>
              <a:latin typeface="Arial" panose="020B0604020202020204" pitchFamily="34" charset="0"/>
              <a:sym typeface="+mn-ea"/>
            </a:endParaRPr>
          </a:p>
        </p:txBody>
      </p:sp>
      <p:sp>
        <p:nvSpPr>
          <p:cNvPr id="42" name="文本框 50"/>
          <p:cNvSpPr txBox="1">
            <a:spLocks noChangeArrowheads="1"/>
          </p:cNvSpPr>
          <p:nvPr/>
        </p:nvSpPr>
        <p:spPr bwMode="auto">
          <a:xfrm rot="20220000">
            <a:off x="2850135" y="2853296"/>
            <a:ext cx="505267" cy="169277"/>
          </a:xfrm>
          <a:prstGeom prst="rect">
            <a:avLst/>
          </a:prstGeom>
          <a:noFill/>
          <a:ln>
            <a:noFill/>
          </a:ln>
        </p:spPr>
        <p:txBody>
          <a:bodyPr wrap="none">
            <a:spAutoFit/>
          </a:bodyPr>
          <a:lstStyle>
            <a:lvl1pPr eaLnBrk="0" hangingPunct="0">
              <a:defRPr>
                <a:solidFill>
                  <a:schemeClr val="tx1"/>
                </a:solidFill>
                <a:latin typeface="Calibri" panose="020F0502020204030204" charset="0"/>
                <a:ea typeface="宋体" panose="02010600030101010101" pitchFamily="2" charset="-122"/>
              </a:defRPr>
            </a:lvl1pPr>
            <a:lvl2pPr eaLnBrk="0" hangingPunct="0">
              <a:defRPr>
                <a:solidFill>
                  <a:schemeClr val="tx1"/>
                </a:solidFill>
                <a:latin typeface="Calibri" panose="020F0502020204030204" charset="0"/>
                <a:ea typeface="宋体" panose="02010600030101010101" pitchFamily="2" charset="-122"/>
              </a:defRPr>
            </a:lvl2pPr>
            <a:lvl3pPr eaLnBrk="0" hangingPunct="0">
              <a:defRPr>
                <a:solidFill>
                  <a:schemeClr val="tx1"/>
                </a:solidFill>
                <a:latin typeface="Calibri" panose="020F0502020204030204" charset="0"/>
                <a:ea typeface="宋体" panose="02010600030101010101" pitchFamily="2" charset="-122"/>
              </a:defRPr>
            </a:lvl3pPr>
            <a:lvl4pPr eaLnBrk="0" hangingPunct="0">
              <a:defRPr>
                <a:solidFill>
                  <a:schemeClr val="tx1"/>
                </a:solidFill>
                <a:latin typeface="Calibri" panose="020F0502020204030204" charset="0"/>
                <a:ea typeface="宋体" panose="02010600030101010101" pitchFamily="2" charset="-122"/>
              </a:defRPr>
            </a:lvl4pPr>
            <a:lvl5pPr eaLnBrk="0" hangingPunct="0">
              <a:defRPr>
                <a:solidFill>
                  <a:schemeClr val="tx1"/>
                </a:solidFill>
                <a:latin typeface="Calibri" panose="020F050202020403020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a:defRPr/>
            </a:pPr>
            <a:r>
              <a:rPr lang="zh-CN" altLang="zh-CN" sz="500" b="1" dirty="0">
                <a:solidFill>
                  <a:schemeClr val="bg1">
                    <a:lumMod val="95000"/>
                  </a:schemeClr>
                </a:solidFill>
                <a:latin typeface="Arial" panose="020B0604020202020204" pitchFamily="34" charset="0"/>
                <a:sym typeface="+mn-ea"/>
              </a:rPr>
              <a:t>状元成才路</a:t>
            </a:r>
            <a:endParaRPr lang="zh-CN" altLang="zh-CN" sz="500" b="1" dirty="0">
              <a:solidFill>
                <a:schemeClr val="bg1">
                  <a:lumMod val="95000"/>
                </a:schemeClr>
              </a:solidFill>
              <a:latin typeface="Arial" panose="020B0604020202020204" pitchFamily="34" charset="0"/>
              <a:sym typeface="+mn-ea"/>
            </a:endParaRPr>
          </a:p>
        </p:txBody>
      </p:sp>
      <p:sp>
        <p:nvSpPr>
          <p:cNvPr id="43" name="文本框 51"/>
          <p:cNvSpPr txBox="1">
            <a:spLocks noChangeArrowheads="1"/>
          </p:cNvSpPr>
          <p:nvPr/>
        </p:nvSpPr>
        <p:spPr bwMode="auto">
          <a:xfrm rot="20220000">
            <a:off x="3485135" y="3035330"/>
            <a:ext cx="505267" cy="169277"/>
          </a:xfrm>
          <a:prstGeom prst="rect">
            <a:avLst/>
          </a:prstGeom>
          <a:noFill/>
          <a:ln>
            <a:noFill/>
          </a:ln>
        </p:spPr>
        <p:txBody>
          <a:bodyPr wrap="none">
            <a:spAutoFit/>
          </a:bodyPr>
          <a:lstStyle>
            <a:lvl1pPr eaLnBrk="0" hangingPunct="0">
              <a:defRPr>
                <a:solidFill>
                  <a:schemeClr val="tx1"/>
                </a:solidFill>
                <a:latin typeface="Calibri" panose="020F0502020204030204" charset="0"/>
                <a:ea typeface="宋体" panose="02010600030101010101" pitchFamily="2" charset="-122"/>
              </a:defRPr>
            </a:lvl1pPr>
            <a:lvl2pPr eaLnBrk="0" hangingPunct="0">
              <a:defRPr>
                <a:solidFill>
                  <a:schemeClr val="tx1"/>
                </a:solidFill>
                <a:latin typeface="Calibri" panose="020F0502020204030204" charset="0"/>
                <a:ea typeface="宋体" panose="02010600030101010101" pitchFamily="2" charset="-122"/>
              </a:defRPr>
            </a:lvl2pPr>
            <a:lvl3pPr eaLnBrk="0" hangingPunct="0">
              <a:defRPr>
                <a:solidFill>
                  <a:schemeClr val="tx1"/>
                </a:solidFill>
                <a:latin typeface="Calibri" panose="020F0502020204030204" charset="0"/>
                <a:ea typeface="宋体" panose="02010600030101010101" pitchFamily="2" charset="-122"/>
              </a:defRPr>
            </a:lvl3pPr>
            <a:lvl4pPr eaLnBrk="0" hangingPunct="0">
              <a:defRPr>
                <a:solidFill>
                  <a:schemeClr val="tx1"/>
                </a:solidFill>
                <a:latin typeface="Calibri" panose="020F0502020204030204" charset="0"/>
                <a:ea typeface="宋体" panose="02010600030101010101" pitchFamily="2" charset="-122"/>
              </a:defRPr>
            </a:lvl4pPr>
            <a:lvl5pPr eaLnBrk="0" hangingPunct="0">
              <a:defRPr>
                <a:solidFill>
                  <a:schemeClr val="tx1"/>
                </a:solidFill>
                <a:latin typeface="Calibri" panose="020F050202020403020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a:defRPr/>
            </a:pPr>
            <a:r>
              <a:rPr lang="zh-CN" altLang="zh-CN" sz="500" b="1" dirty="0">
                <a:solidFill>
                  <a:schemeClr val="bg1">
                    <a:lumMod val="95000"/>
                  </a:schemeClr>
                </a:solidFill>
                <a:latin typeface="Arial" panose="020B0604020202020204" pitchFamily="34" charset="0"/>
                <a:sym typeface="+mn-ea"/>
              </a:rPr>
              <a:t>状元成才路</a:t>
            </a:r>
            <a:endParaRPr lang="zh-CN" altLang="zh-CN" sz="500" b="1" dirty="0">
              <a:solidFill>
                <a:schemeClr val="bg1">
                  <a:lumMod val="95000"/>
                </a:schemeClr>
              </a:solidFill>
              <a:latin typeface="Arial" panose="020B0604020202020204" pitchFamily="34" charset="0"/>
              <a:sym typeface="+mn-ea"/>
            </a:endParaRPr>
          </a:p>
        </p:txBody>
      </p:sp>
      <p:sp>
        <p:nvSpPr>
          <p:cNvPr id="44" name="文本框 32"/>
          <p:cNvSpPr txBox="1">
            <a:spLocks noChangeArrowheads="1"/>
          </p:cNvSpPr>
          <p:nvPr/>
        </p:nvSpPr>
        <p:spPr bwMode="auto">
          <a:xfrm rot="1209897">
            <a:off x="5115499" y="4745596"/>
            <a:ext cx="505267" cy="169277"/>
          </a:xfrm>
          <a:prstGeom prst="rect">
            <a:avLst/>
          </a:prstGeom>
          <a:noFill/>
          <a:ln>
            <a:noFill/>
          </a:ln>
        </p:spPr>
        <p:txBody>
          <a:bodyPr wrap="none">
            <a:spAutoFit/>
          </a:bodyPr>
          <a:lstStyle>
            <a:lvl1pPr eaLnBrk="0" hangingPunct="0">
              <a:defRPr>
                <a:solidFill>
                  <a:schemeClr val="tx1"/>
                </a:solidFill>
                <a:latin typeface="Calibri" panose="020F0502020204030204" charset="0"/>
                <a:ea typeface="宋体" panose="02010600030101010101" pitchFamily="2" charset="-122"/>
              </a:defRPr>
            </a:lvl1pPr>
            <a:lvl2pPr eaLnBrk="0" hangingPunct="0">
              <a:defRPr>
                <a:solidFill>
                  <a:schemeClr val="tx1"/>
                </a:solidFill>
                <a:latin typeface="Calibri" panose="020F0502020204030204" charset="0"/>
                <a:ea typeface="宋体" panose="02010600030101010101" pitchFamily="2" charset="-122"/>
              </a:defRPr>
            </a:lvl2pPr>
            <a:lvl3pPr eaLnBrk="0" hangingPunct="0">
              <a:defRPr>
                <a:solidFill>
                  <a:schemeClr val="tx1"/>
                </a:solidFill>
                <a:latin typeface="Calibri" panose="020F0502020204030204" charset="0"/>
                <a:ea typeface="宋体" panose="02010600030101010101" pitchFamily="2" charset="-122"/>
              </a:defRPr>
            </a:lvl3pPr>
            <a:lvl4pPr eaLnBrk="0" hangingPunct="0">
              <a:defRPr>
                <a:solidFill>
                  <a:schemeClr val="tx1"/>
                </a:solidFill>
                <a:latin typeface="Calibri" panose="020F0502020204030204" charset="0"/>
                <a:ea typeface="宋体" panose="02010600030101010101" pitchFamily="2" charset="-122"/>
              </a:defRPr>
            </a:lvl4pPr>
            <a:lvl5pPr eaLnBrk="0" hangingPunct="0">
              <a:defRPr>
                <a:solidFill>
                  <a:schemeClr val="tx1"/>
                </a:solidFill>
                <a:latin typeface="Calibri" panose="020F050202020403020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a:defRPr/>
            </a:pPr>
            <a:r>
              <a:rPr lang="zh-CN" altLang="zh-CN" sz="500" dirty="0">
                <a:solidFill>
                  <a:schemeClr val="bg1">
                    <a:lumMod val="95000"/>
                  </a:schemeClr>
                </a:solidFill>
                <a:latin typeface="Arial" panose="020B0604020202020204" pitchFamily="34" charset="0"/>
                <a:sym typeface="+mn-ea"/>
              </a:rPr>
              <a:t>状元成才路</a:t>
            </a:r>
            <a:endParaRPr lang="zh-CN" altLang="zh-CN" sz="500" dirty="0">
              <a:solidFill>
                <a:schemeClr val="bg1">
                  <a:lumMod val="95000"/>
                </a:schemeClr>
              </a:solidFill>
              <a:latin typeface="Arial" panose="020B0604020202020204" pitchFamily="34" charset="0"/>
              <a:sym typeface="+mn-ea"/>
            </a:endParaRPr>
          </a:p>
        </p:txBody>
      </p:sp>
      <p:sp>
        <p:nvSpPr>
          <p:cNvPr id="45" name="文本框 34"/>
          <p:cNvSpPr txBox="1">
            <a:spLocks noChangeArrowheads="1"/>
          </p:cNvSpPr>
          <p:nvPr/>
        </p:nvSpPr>
        <p:spPr bwMode="auto">
          <a:xfrm rot="20569134">
            <a:off x="6311680" y="5219730"/>
            <a:ext cx="505267" cy="169277"/>
          </a:xfrm>
          <a:prstGeom prst="rect">
            <a:avLst/>
          </a:prstGeom>
          <a:noFill/>
          <a:ln>
            <a:noFill/>
          </a:ln>
        </p:spPr>
        <p:txBody>
          <a:bodyPr wrap="none">
            <a:spAutoFit/>
          </a:bodyPr>
          <a:lstStyle>
            <a:lvl1pPr eaLnBrk="0" hangingPunct="0">
              <a:defRPr>
                <a:solidFill>
                  <a:schemeClr val="tx1"/>
                </a:solidFill>
                <a:latin typeface="Calibri" panose="020F0502020204030204" charset="0"/>
                <a:ea typeface="宋体" panose="02010600030101010101" pitchFamily="2" charset="-122"/>
              </a:defRPr>
            </a:lvl1pPr>
            <a:lvl2pPr eaLnBrk="0" hangingPunct="0">
              <a:defRPr>
                <a:solidFill>
                  <a:schemeClr val="tx1"/>
                </a:solidFill>
                <a:latin typeface="Calibri" panose="020F0502020204030204" charset="0"/>
                <a:ea typeface="宋体" panose="02010600030101010101" pitchFamily="2" charset="-122"/>
              </a:defRPr>
            </a:lvl2pPr>
            <a:lvl3pPr eaLnBrk="0" hangingPunct="0">
              <a:defRPr>
                <a:solidFill>
                  <a:schemeClr val="tx1"/>
                </a:solidFill>
                <a:latin typeface="Calibri" panose="020F0502020204030204" charset="0"/>
                <a:ea typeface="宋体" panose="02010600030101010101" pitchFamily="2" charset="-122"/>
              </a:defRPr>
            </a:lvl3pPr>
            <a:lvl4pPr eaLnBrk="0" hangingPunct="0">
              <a:defRPr>
                <a:solidFill>
                  <a:schemeClr val="tx1"/>
                </a:solidFill>
                <a:latin typeface="Calibri" panose="020F0502020204030204" charset="0"/>
                <a:ea typeface="宋体" panose="02010600030101010101" pitchFamily="2" charset="-122"/>
              </a:defRPr>
            </a:lvl4pPr>
            <a:lvl5pPr eaLnBrk="0" hangingPunct="0">
              <a:defRPr>
                <a:solidFill>
                  <a:schemeClr val="tx1"/>
                </a:solidFill>
                <a:latin typeface="Calibri" panose="020F050202020403020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a:defRPr/>
            </a:pPr>
            <a:r>
              <a:rPr lang="zh-CN" altLang="zh-CN" sz="500" b="1" dirty="0">
                <a:solidFill>
                  <a:schemeClr val="bg1">
                    <a:lumMod val="95000"/>
                  </a:schemeClr>
                </a:solidFill>
                <a:latin typeface="Arial" panose="020B0604020202020204" pitchFamily="34" charset="0"/>
                <a:sym typeface="+mn-ea"/>
              </a:rPr>
              <a:t>状元成才路</a:t>
            </a:r>
            <a:endParaRPr lang="zh-CN" altLang="zh-CN" sz="500" b="1" dirty="0">
              <a:solidFill>
                <a:schemeClr val="bg1">
                  <a:lumMod val="95000"/>
                </a:schemeClr>
              </a:solidFill>
              <a:latin typeface="Arial" panose="020B0604020202020204" pitchFamily="34" charset="0"/>
              <a:sym typeface="+mn-ea"/>
            </a:endParaRPr>
          </a:p>
        </p:txBody>
      </p:sp>
      <p:sp>
        <p:nvSpPr>
          <p:cNvPr id="46" name="文本框 36"/>
          <p:cNvSpPr txBox="1">
            <a:spLocks noChangeArrowheads="1"/>
          </p:cNvSpPr>
          <p:nvPr/>
        </p:nvSpPr>
        <p:spPr bwMode="auto">
          <a:xfrm rot="368503">
            <a:off x="5774310" y="3839663"/>
            <a:ext cx="505267" cy="169277"/>
          </a:xfrm>
          <a:prstGeom prst="rect">
            <a:avLst/>
          </a:prstGeom>
          <a:noFill/>
          <a:ln>
            <a:noFill/>
          </a:ln>
        </p:spPr>
        <p:txBody>
          <a:bodyPr wrap="none">
            <a:spAutoFit/>
          </a:bodyPr>
          <a:lstStyle>
            <a:lvl1pPr eaLnBrk="0" hangingPunct="0">
              <a:defRPr>
                <a:solidFill>
                  <a:schemeClr val="tx1"/>
                </a:solidFill>
                <a:latin typeface="Calibri" panose="020F0502020204030204" charset="0"/>
                <a:ea typeface="宋体" panose="02010600030101010101" pitchFamily="2" charset="-122"/>
              </a:defRPr>
            </a:lvl1pPr>
            <a:lvl2pPr eaLnBrk="0" hangingPunct="0">
              <a:defRPr>
                <a:solidFill>
                  <a:schemeClr val="tx1"/>
                </a:solidFill>
                <a:latin typeface="Calibri" panose="020F0502020204030204" charset="0"/>
                <a:ea typeface="宋体" panose="02010600030101010101" pitchFamily="2" charset="-122"/>
              </a:defRPr>
            </a:lvl2pPr>
            <a:lvl3pPr eaLnBrk="0" hangingPunct="0">
              <a:defRPr>
                <a:solidFill>
                  <a:schemeClr val="tx1"/>
                </a:solidFill>
                <a:latin typeface="Calibri" panose="020F0502020204030204" charset="0"/>
                <a:ea typeface="宋体" panose="02010600030101010101" pitchFamily="2" charset="-122"/>
              </a:defRPr>
            </a:lvl3pPr>
            <a:lvl4pPr eaLnBrk="0" hangingPunct="0">
              <a:defRPr>
                <a:solidFill>
                  <a:schemeClr val="tx1"/>
                </a:solidFill>
                <a:latin typeface="Calibri" panose="020F0502020204030204" charset="0"/>
                <a:ea typeface="宋体" panose="02010600030101010101" pitchFamily="2" charset="-122"/>
              </a:defRPr>
            </a:lvl4pPr>
            <a:lvl5pPr eaLnBrk="0" hangingPunct="0">
              <a:defRPr>
                <a:solidFill>
                  <a:schemeClr val="tx1"/>
                </a:solidFill>
                <a:latin typeface="Calibri" panose="020F050202020403020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a:defRPr/>
            </a:pPr>
            <a:r>
              <a:rPr lang="zh-CN" altLang="zh-CN" sz="500" b="1">
                <a:solidFill>
                  <a:schemeClr val="bg1">
                    <a:lumMod val="95000"/>
                  </a:schemeClr>
                </a:solidFill>
                <a:latin typeface="Arial" panose="020B0604020202020204" pitchFamily="34" charset="0"/>
                <a:sym typeface="+mn-ea"/>
              </a:rPr>
              <a:t>状元成才路</a:t>
            </a:r>
            <a:endParaRPr lang="zh-CN" altLang="zh-CN" sz="500" b="1">
              <a:solidFill>
                <a:schemeClr val="bg1">
                  <a:lumMod val="95000"/>
                </a:schemeClr>
              </a:solidFill>
              <a:latin typeface="Arial" panose="020B0604020202020204" pitchFamily="34" charset="0"/>
              <a:sym typeface="+mn-ea"/>
            </a:endParaRPr>
          </a:p>
        </p:txBody>
      </p:sp>
      <p:sp>
        <p:nvSpPr>
          <p:cNvPr id="47" name="文本框 37"/>
          <p:cNvSpPr txBox="1">
            <a:spLocks noChangeArrowheads="1"/>
          </p:cNvSpPr>
          <p:nvPr/>
        </p:nvSpPr>
        <p:spPr bwMode="auto">
          <a:xfrm rot="829244">
            <a:off x="5285360" y="5325563"/>
            <a:ext cx="505267" cy="169277"/>
          </a:xfrm>
          <a:prstGeom prst="rect">
            <a:avLst/>
          </a:prstGeom>
          <a:noFill/>
          <a:ln>
            <a:noFill/>
          </a:ln>
        </p:spPr>
        <p:txBody>
          <a:bodyPr wrap="none">
            <a:spAutoFit/>
          </a:bodyPr>
          <a:lstStyle>
            <a:lvl1pPr eaLnBrk="0" hangingPunct="0">
              <a:defRPr>
                <a:solidFill>
                  <a:schemeClr val="tx1"/>
                </a:solidFill>
                <a:latin typeface="Calibri" panose="020F0502020204030204" charset="0"/>
                <a:ea typeface="宋体" panose="02010600030101010101" pitchFamily="2" charset="-122"/>
              </a:defRPr>
            </a:lvl1pPr>
            <a:lvl2pPr eaLnBrk="0" hangingPunct="0">
              <a:defRPr>
                <a:solidFill>
                  <a:schemeClr val="tx1"/>
                </a:solidFill>
                <a:latin typeface="Calibri" panose="020F0502020204030204" charset="0"/>
                <a:ea typeface="宋体" panose="02010600030101010101" pitchFamily="2" charset="-122"/>
              </a:defRPr>
            </a:lvl2pPr>
            <a:lvl3pPr eaLnBrk="0" hangingPunct="0">
              <a:defRPr>
                <a:solidFill>
                  <a:schemeClr val="tx1"/>
                </a:solidFill>
                <a:latin typeface="Calibri" panose="020F0502020204030204" charset="0"/>
                <a:ea typeface="宋体" panose="02010600030101010101" pitchFamily="2" charset="-122"/>
              </a:defRPr>
            </a:lvl3pPr>
            <a:lvl4pPr eaLnBrk="0" hangingPunct="0">
              <a:defRPr>
                <a:solidFill>
                  <a:schemeClr val="tx1"/>
                </a:solidFill>
                <a:latin typeface="Calibri" panose="020F0502020204030204" charset="0"/>
                <a:ea typeface="宋体" panose="02010600030101010101" pitchFamily="2" charset="-122"/>
              </a:defRPr>
            </a:lvl4pPr>
            <a:lvl5pPr eaLnBrk="0" hangingPunct="0">
              <a:defRPr>
                <a:solidFill>
                  <a:schemeClr val="tx1"/>
                </a:solidFill>
                <a:latin typeface="Calibri" panose="020F050202020403020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a:defRPr/>
            </a:pPr>
            <a:r>
              <a:rPr lang="zh-CN" altLang="zh-CN" sz="500" b="1">
                <a:solidFill>
                  <a:schemeClr val="bg1">
                    <a:lumMod val="95000"/>
                  </a:schemeClr>
                </a:solidFill>
                <a:latin typeface="Arial" panose="020B0604020202020204" pitchFamily="34" charset="0"/>
                <a:sym typeface="+mn-ea"/>
              </a:rPr>
              <a:t>状元成才路</a:t>
            </a:r>
            <a:endParaRPr lang="zh-CN" altLang="zh-CN" sz="500" b="1">
              <a:solidFill>
                <a:schemeClr val="bg1">
                  <a:lumMod val="95000"/>
                </a:schemeClr>
              </a:solidFill>
              <a:latin typeface="Arial" panose="020B0604020202020204" pitchFamily="34" charset="0"/>
              <a:sym typeface="+mn-ea"/>
            </a:endParaRPr>
          </a:p>
        </p:txBody>
      </p:sp>
      <p:sp>
        <p:nvSpPr>
          <p:cNvPr id="48" name="文本框 45"/>
          <p:cNvSpPr txBox="1">
            <a:spLocks noChangeArrowheads="1"/>
          </p:cNvSpPr>
          <p:nvPr/>
        </p:nvSpPr>
        <p:spPr bwMode="auto">
          <a:xfrm rot="17097278">
            <a:off x="6779992" y="3362354"/>
            <a:ext cx="505267" cy="169277"/>
          </a:xfrm>
          <a:prstGeom prst="rect">
            <a:avLst/>
          </a:prstGeom>
          <a:noFill/>
          <a:ln>
            <a:noFill/>
          </a:ln>
        </p:spPr>
        <p:txBody>
          <a:bodyPr wrap="none">
            <a:spAutoFit/>
          </a:bodyPr>
          <a:lstStyle>
            <a:lvl1pPr eaLnBrk="0" hangingPunct="0">
              <a:defRPr>
                <a:solidFill>
                  <a:schemeClr val="tx1"/>
                </a:solidFill>
                <a:latin typeface="Calibri" panose="020F0502020204030204" charset="0"/>
                <a:ea typeface="宋体" panose="02010600030101010101" pitchFamily="2" charset="-122"/>
              </a:defRPr>
            </a:lvl1pPr>
            <a:lvl2pPr eaLnBrk="0" hangingPunct="0">
              <a:defRPr>
                <a:solidFill>
                  <a:schemeClr val="tx1"/>
                </a:solidFill>
                <a:latin typeface="Calibri" panose="020F0502020204030204" charset="0"/>
                <a:ea typeface="宋体" panose="02010600030101010101" pitchFamily="2" charset="-122"/>
              </a:defRPr>
            </a:lvl2pPr>
            <a:lvl3pPr eaLnBrk="0" hangingPunct="0">
              <a:defRPr>
                <a:solidFill>
                  <a:schemeClr val="tx1"/>
                </a:solidFill>
                <a:latin typeface="Calibri" panose="020F0502020204030204" charset="0"/>
                <a:ea typeface="宋体" panose="02010600030101010101" pitchFamily="2" charset="-122"/>
              </a:defRPr>
            </a:lvl3pPr>
            <a:lvl4pPr eaLnBrk="0" hangingPunct="0">
              <a:defRPr>
                <a:solidFill>
                  <a:schemeClr val="tx1"/>
                </a:solidFill>
                <a:latin typeface="Calibri" panose="020F0502020204030204" charset="0"/>
                <a:ea typeface="宋体" panose="02010600030101010101" pitchFamily="2" charset="-122"/>
              </a:defRPr>
            </a:lvl4pPr>
            <a:lvl5pPr eaLnBrk="0" hangingPunct="0">
              <a:defRPr>
                <a:solidFill>
                  <a:schemeClr val="tx1"/>
                </a:solidFill>
                <a:latin typeface="Calibri" panose="020F050202020403020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a:defRPr/>
            </a:pPr>
            <a:r>
              <a:rPr lang="zh-CN" altLang="zh-CN" sz="500" b="1" dirty="0">
                <a:solidFill>
                  <a:schemeClr val="bg1">
                    <a:lumMod val="95000"/>
                  </a:schemeClr>
                </a:solidFill>
                <a:latin typeface="Arial" panose="020B0604020202020204" pitchFamily="34" charset="0"/>
                <a:sym typeface="+mn-ea"/>
              </a:rPr>
              <a:t>状元成才路</a:t>
            </a:r>
            <a:endParaRPr lang="zh-CN" altLang="zh-CN" sz="500" b="1" dirty="0">
              <a:solidFill>
                <a:schemeClr val="bg1">
                  <a:lumMod val="95000"/>
                </a:schemeClr>
              </a:solidFill>
              <a:latin typeface="Arial" panose="020B0604020202020204" pitchFamily="34" charset="0"/>
              <a:sym typeface="+mn-ea"/>
            </a:endParaRPr>
          </a:p>
        </p:txBody>
      </p:sp>
      <p:sp>
        <p:nvSpPr>
          <p:cNvPr id="49" name="文本框 46"/>
          <p:cNvSpPr txBox="1">
            <a:spLocks noChangeArrowheads="1"/>
          </p:cNvSpPr>
          <p:nvPr/>
        </p:nvSpPr>
        <p:spPr bwMode="auto">
          <a:xfrm rot="2702238">
            <a:off x="7568979" y="4111653"/>
            <a:ext cx="505267" cy="169277"/>
          </a:xfrm>
          <a:prstGeom prst="rect">
            <a:avLst/>
          </a:prstGeom>
          <a:noFill/>
          <a:ln>
            <a:noFill/>
          </a:ln>
        </p:spPr>
        <p:txBody>
          <a:bodyPr wrap="none">
            <a:spAutoFit/>
          </a:bodyPr>
          <a:lstStyle>
            <a:lvl1pPr eaLnBrk="0" hangingPunct="0">
              <a:defRPr>
                <a:solidFill>
                  <a:schemeClr val="tx1"/>
                </a:solidFill>
                <a:latin typeface="Calibri" panose="020F0502020204030204" charset="0"/>
                <a:ea typeface="宋体" panose="02010600030101010101" pitchFamily="2" charset="-122"/>
              </a:defRPr>
            </a:lvl1pPr>
            <a:lvl2pPr eaLnBrk="0" hangingPunct="0">
              <a:defRPr>
                <a:solidFill>
                  <a:schemeClr val="tx1"/>
                </a:solidFill>
                <a:latin typeface="Calibri" panose="020F0502020204030204" charset="0"/>
                <a:ea typeface="宋体" panose="02010600030101010101" pitchFamily="2" charset="-122"/>
              </a:defRPr>
            </a:lvl2pPr>
            <a:lvl3pPr eaLnBrk="0" hangingPunct="0">
              <a:defRPr>
                <a:solidFill>
                  <a:schemeClr val="tx1"/>
                </a:solidFill>
                <a:latin typeface="Calibri" panose="020F0502020204030204" charset="0"/>
                <a:ea typeface="宋体" panose="02010600030101010101" pitchFamily="2" charset="-122"/>
              </a:defRPr>
            </a:lvl3pPr>
            <a:lvl4pPr eaLnBrk="0" hangingPunct="0">
              <a:defRPr>
                <a:solidFill>
                  <a:schemeClr val="tx1"/>
                </a:solidFill>
                <a:latin typeface="Calibri" panose="020F0502020204030204" charset="0"/>
                <a:ea typeface="宋体" panose="02010600030101010101" pitchFamily="2" charset="-122"/>
              </a:defRPr>
            </a:lvl4pPr>
            <a:lvl5pPr eaLnBrk="0" hangingPunct="0">
              <a:defRPr>
                <a:solidFill>
                  <a:schemeClr val="tx1"/>
                </a:solidFill>
                <a:latin typeface="Calibri" panose="020F050202020403020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a:defRPr/>
            </a:pPr>
            <a:r>
              <a:rPr lang="zh-CN" altLang="zh-CN" sz="500" b="1">
                <a:solidFill>
                  <a:schemeClr val="bg1">
                    <a:lumMod val="95000"/>
                  </a:schemeClr>
                </a:solidFill>
                <a:latin typeface="Arial" panose="020B0604020202020204" pitchFamily="34" charset="0"/>
                <a:sym typeface="+mn-ea"/>
              </a:rPr>
              <a:t>状元成才路</a:t>
            </a:r>
            <a:endParaRPr lang="zh-CN" altLang="zh-CN" sz="500" b="1">
              <a:solidFill>
                <a:schemeClr val="bg1">
                  <a:lumMod val="95000"/>
                </a:schemeClr>
              </a:solidFill>
              <a:latin typeface="Arial" panose="020B0604020202020204" pitchFamily="34" charset="0"/>
              <a:sym typeface="+mn-ea"/>
            </a:endParaRPr>
          </a:p>
        </p:txBody>
      </p:sp>
      <p:sp>
        <p:nvSpPr>
          <p:cNvPr id="50" name="文本框 47"/>
          <p:cNvSpPr txBox="1">
            <a:spLocks noChangeArrowheads="1"/>
          </p:cNvSpPr>
          <p:nvPr/>
        </p:nvSpPr>
        <p:spPr bwMode="auto">
          <a:xfrm rot="18143362">
            <a:off x="6745068" y="4566738"/>
            <a:ext cx="505267" cy="169277"/>
          </a:xfrm>
          <a:prstGeom prst="rect">
            <a:avLst/>
          </a:prstGeom>
          <a:noFill/>
          <a:ln>
            <a:noFill/>
          </a:ln>
        </p:spPr>
        <p:txBody>
          <a:bodyPr wrap="none">
            <a:spAutoFit/>
          </a:bodyPr>
          <a:lstStyle>
            <a:lvl1pPr eaLnBrk="0" hangingPunct="0">
              <a:defRPr>
                <a:solidFill>
                  <a:schemeClr val="tx1"/>
                </a:solidFill>
                <a:latin typeface="Calibri" panose="020F0502020204030204" charset="0"/>
                <a:ea typeface="宋体" panose="02010600030101010101" pitchFamily="2" charset="-122"/>
              </a:defRPr>
            </a:lvl1pPr>
            <a:lvl2pPr eaLnBrk="0" hangingPunct="0">
              <a:defRPr>
                <a:solidFill>
                  <a:schemeClr val="tx1"/>
                </a:solidFill>
                <a:latin typeface="Calibri" panose="020F0502020204030204" charset="0"/>
                <a:ea typeface="宋体" panose="02010600030101010101" pitchFamily="2" charset="-122"/>
              </a:defRPr>
            </a:lvl2pPr>
            <a:lvl3pPr eaLnBrk="0" hangingPunct="0">
              <a:defRPr>
                <a:solidFill>
                  <a:schemeClr val="tx1"/>
                </a:solidFill>
                <a:latin typeface="Calibri" panose="020F0502020204030204" charset="0"/>
                <a:ea typeface="宋体" panose="02010600030101010101" pitchFamily="2" charset="-122"/>
              </a:defRPr>
            </a:lvl3pPr>
            <a:lvl4pPr eaLnBrk="0" hangingPunct="0">
              <a:defRPr>
                <a:solidFill>
                  <a:schemeClr val="tx1"/>
                </a:solidFill>
                <a:latin typeface="Calibri" panose="020F0502020204030204" charset="0"/>
                <a:ea typeface="宋体" panose="02010600030101010101" pitchFamily="2" charset="-122"/>
              </a:defRPr>
            </a:lvl4pPr>
            <a:lvl5pPr eaLnBrk="0" hangingPunct="0">
              <a:defRPr>
                <a:solidFill>
                  <a:schemeClr val="tx1"/>
                </a:solidFill>
                <a:latin typeface="Calibri" panose="020F050202020403020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a:defRPr/>
            </a:pPr>
            <a:r>
              <a:rPr lang="zh-CN" altLang="zh-CN" sz="500" b="1">
                <a:solidFill>
                  <a:schemeClr val="bg1">
                    <a:lumMod val="95000"/>
                  </a:schemeClr>
                </a:solidFill>
                <a:latin typeface="Arial" panose="020B0604020202020204" pitchFamily="34" charset="0"/>
                <a:sym typeface="+mn-ea"/>
              </a:rPr>
              <a:t>状元成才路</a:t>
            </a:r>
            <a:endParaRPr lang="zh-CN" altLang="zh-CN" sz="500" b="1">
              <a:solidFill>
                <a:schemeClr val="bg1">
                  <a:lumMod val="95000"/>
                </a:schemeClr>
              </a:solidFill>
              <a:latin typeface="Arial" panose="020B0604020202020204" pitchFamily="34" charset="0"/>
              <a:sym typeface="+mn-ea"/>
            </a:endParaRPr>
          </a:p>
        </p:txBody>
      </p:sp>
      <p:sp>
        <p:nvSpPr>
          <p:cNvPr id="51" name="文本框 49"/>
          <p:cNvSpPr txBox="1">
            <a:spLocks noChangeArrowheads="1"/>
          </p:cNvSpPr>
          <p:nvPr/>
        </p:nvSpPr>
        <p:spPr bwMode="auto">
          <a:xfrm rot="18419577">
            <a:off x="8108729" y="4382587"/>
            <a:ext cx="505267" cy="169277"/>
          </a:xfrm>
          <a:prstGeom prst="rect">
            <a:avLst/>
          </a:prstGeom>
          <a:noFill/>
          <a:ln>
            <a:noFill/>
          </a:ln>
        </p:spPr>
        <p:txBody>
          <a:bodyPr wrap="none">
            <a:spAutoFit/>
          </a:bodyPr>
          <a:lstStyle>
            <a:lvl1pPr eaLnBrk="0" hangingPunct="0">
              <a:defRPr>
                <a:solidFill>
                  <a:schemeClr val="tx1"/>
                </a:solidFill>
                <a:latin typeface="Calibri" panose="020F0502020204030204" charset="0"/>
                <a:ea typeface="宋体" panose="02010600030101010101" pitchFamily="2" charset="-122"/>
              </a:defRPr>
            </a:lvl1pPr>
            <a:lvl2pPr eaLnBrk="0" hangingPunct="0">
              <a:defRPr>
                <a:solidFill>
                  <a:schemeClr val="tx1"/>
                </a:solidFill>
                <a:latin typeface="Calibri" panose="020F0502020204030204" charset="0"/>
                <a:ea typeface="宋体" panose="02010600030101010101" pitchFamily="2" charset="-122"/>
              </a:defRPr>
            </a:lvl2pPr>
            <a:lvl3pPr eaLnBrk="0" hangingPunct="0">
              <a:defRPr>
                <a:solidFill>
                  <a:schemeClr val="tx1"/>
                </a:solidFill>
                <a:latin typeface="Calibri" panose="020F0502020204030204" charset="0"/>
                <a:ea typeface="宋体" panose="02010600030101010101" pitchFamily="2" charset="-122"/>
              </a:defRPr>
            </a:lvl3pPr>
            <a:lvl4pPr eaLnBrk="0" hangingPunct="0">
              <a:defRPr>
                <a:solidFill>
                  <a:schemeClr val="tx1"/>
                </a:solidFill>
                <a:latin typeface="Calibri" panose="020F0502020204030204" charset="0"/>
                <a:ea typeface="宋体" panose="02010600030101010101" pitchFamily="2" charset="-122"/>
              </a:defRPr>
            </a:lvl4pPr>
            <a:lvl5pPr eaLnBrk="0" hangingPunct="0">
              <a:defRPr>
                <a:solidFill>
                  <a:schemeClr val="tx1"/>
                </a:solidFill>
                <a:latin typeface="Calibri" panose="020F050202020403020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a:defRPr/>
            </a:pPr>
            <a:r>
              <a:rPr lang="zh-CN" altLang="zh-CN" sz="500" b="1" dirty="0">
                <a:solidFill>
                  <a:schemeClr val="bg1">
                    <a:lumMod val="95000"/>
                  </a:schemeClr>
                </a:solidFill>
                <a:latin typeface="Arial" panose="020B0604020202020204" pitchFamily="34" charset="0"/>
                <a:sym typeface="+mn-ea"/>
              </a:rPr>
              <a:t>状元成才路</a:t>
            </a:r>
            <a:endParaRPr lang="zh-CN" altLang="zh-CN" sz="500" b="1" dirty="0">
              <a:solidFill>
                <a:schemeClr val="bg1">
                  <a:lumMod val="95000"/>
                </a:schemeClr>
              </a:solidFill>
              <a:latin typeface="Arial" panose="020B0604020202020204" pitchFamily="34" charset="0"/>
              <a:sym typeface="+mn-ea"/>
            </a:endParaRPr>
          </a:p>
        </p:txBody>
      </p:sp>
      <p:sp>
        <p:nvSpPr>
          <p:cNvPr id="52" name="文本框 50"/>
          <p:cNvSpPr txBox="1">
            <a:spLocks noChangeArrowheads="1"/>
          </p:cNvSpPr>
          <p:nvPr/>
        </p:nvSpPr>
        <p:spPr bwMode="auto">
          <a:xfrm rot="17959444">
            <a:off x="7262592" y="5237720"/>
            <a:ext cx="505267" cy="169277"/>
          </a:xfrm>
          <a:prstGeom prst="rect">
            <a:avLst/>
          </a:prstGeom>
          <a:noFill/>
          <a:ln>
            <a:noFill/>
          </a:ln>
        </p:spPr>
        <p:txBody>
          <a:bodyPr wrap="none">
            <a:spAutoFit/>
          </a:bodyPr>
          <a:lstStyle>
            <a:lvl1pPr eaLnBrk="0" hangingPunct="0">
              <a:defRPr>
                <a:solidFill>
                  <a:schemeClr val="tx1"/>
                </a:solidFill>
                <a:latin typeface="Calibri" panose="020F0502020204030204" charset="0"/>
                <a:ea typeface="宋体" panose="02010600030101010101" pitchFamily="2" charset="-122"/>
              </a:defRPr>
            </a:lvl1pPr>
            <a:lvl2pPr eaLnBrk="0" hangingPunct="0">
              <a:defRPr>
                <a:solidFill>
                  <a:schemeClr val="tx1"/>
                </a:solidFill>
                <a:latin typeface="Calibri" panose="020F0502020204030204" charset="0"/>
                <a:ea typeface="宋体" panose="02010600030101010101" pitchFamily="2" charset="-122"/>
              </a:defRPr>
            </a:lvl2pPr>
            <a:lvl3pPr eaLnBrk="0" hangingPunct="0">
              <a:defRPr>
                <a:solidFill>
                  <a:schemeClr val="tx1"/>
                </a:solidFill>
                <a:latin typeface="Calibri" panose="020F0502020204030204" charset="0"/>
                <a:ea typeface="宋体" panose="02010600030101010101" pitchFamily="2" charset="-122"/>
              </a:defRPr>
            </a:lvl3pPr>
            <a:lvl4pPr eaLnBrk="0" hangingPunct="0">
              <a:defRPr>
                <a:solidFill>
                  <a:schemeClr val="tx1"/>
                </a:solidFill>
                <a:latin typeface="Calibri" panose="020F0502020204030204" charset="0"/>
                <a:ea typeface="宋体" panose="02010600030101010101" pitchFamily="2" charset="-122"/>
              </a:defRPr>
            </a:lvl4pPr>
            <a:lvl5pPr eaLnBrk="0" hangingPunct="0">
              <a:defRPr>
                <a:solidFill>
                  <a:schemeClr val="tx1"/>
                </a:solidFill>
                <a:latin typeface="Calibri" panose="020F050202020403020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a:defRPr/>
            </a:pPr>
            <a:r>
              <a:rPr lang="zh-CN" altLang="zh-CN" sz="500" b="1" dirty="0">
                <a:solidFill>
                  <a:schemeClr val="bg1">
                    <a:lumMod val="95000"/>
                  </a:schemeClr>
                </a:solidFill>
                <a:latin typeface="Arial" panose="020B0604020202020204" pitchFamily="34" charset="0"/>
                <a:sym typeface="+mn-ea"/>
              </a:rPr>
              <a:t>状元成才路</a:t>
            </a:r>
            <a:endParaRPr lang="zh-CN" altLang="zh-CN" sz="500" b="1" dirty="0">
              <a:solidFill>
                <a:schemeClr val="bg1">
                  <a:lumMod val="95000"/>
                </a:schemeClr>
              </a:solidFill>
              <a:latin typeface="Arial" panose="020B0604020202020204" pitchFamily="34" charset="0"/>
              <a:sym typeface="+mn-ea"/>
            </a:endParaRPr>
          </a:p>
        </p:txBody>
      </p:sp>
      <p:sp>
        <p:nvSpPr>
          <p:cNvPr id="53" name="文本框 51"/>
          <p:cNvSpPr txBox="1">
            <a:spLocks noChangeArrowheads="1"/>
          </p:cNvSpPr>
          <p:nvPr/>
        </p:nvSpPr>
        <p:spPr bwMode="auto">
          <a:xfrm rot="1549510">
            <a:off x="8217474" y="4967846"/>
            <a:ext cx="505267" cy="169277"/>
          </a:xfrm>
          <a:prstGeom prst="rect">
            <a:avLst/>
          </a:prstGeom>
          <a:noFill/>
          <a:ln>
            <a:noFill/>
          </a:ln>
        </p:spPr>
        <p:txBody>
          <a:bodyPr wrap="none">
            <a:spAutoFit/>
          </a:bodyPr>
          <a:lstStyle>
            <a:lvl1pPr eaLnBrk="0" hangingPunct="0">
              <a:defRPr>
                <a:solidFill>
                  <a:schemeClr val="tx1"/>
                </a:solidFill>
                <a:latin typeface="Calibri" panose="020F0502020204030204" charset="0"/>
                <a:ea typeface="宋体" panose="02010600030101010101" pitchFamily="2" charset="-122"/>
              </a:defRPr>
            </a:lvl1pPr>
            <a:lvl2pPr eaLnBrk="0" hangingPunct="0">
              <a:defRPr>
                <a:solidFill>
                  <a:schemeClr val="tx1"/>
                </a:solidFill>
                <a:latin typeface="Calibri" panose="020F0502020204030204" charset="0"/>
                <a:ea typeface="宋体" panose="02010600030101010101" pitchFamily="2" charset="-122"/>
              </a:defRPr>
            </a:lvl2pPr>
            <a:lvl3pPr eaLnBrk="0" hangingPunct="0">
              <a:defRPr>
                <a:solidFill>
                  <a:schemeClr val="tx1"/>
                </a:solidFill>
                <a:latin typeface="Calibri" panose="020F0502020204030204" charset="0"/>
                <a:ea typeface="宋体" panose="02010600030101010101" pitchFamily="2" charset="-122"/>
              </a:defRPr>
            </a:lvl3pPr>
            <a:lvl4pPr eaLnBrk="0" hangingPunct="0">
              <a:defRPr>
                <a:solidFill>
                  <a:schemeClr val="tx1"/>
                </a:solidFill>
                <a:latin typeface="Calibri" panose="020F0502020204030204" charset="0"/>
                <a:ea typeface="宋体" panose="02010600030101010101" pitchFamily="2" charset="-122"/>
              </a:defRPr>
            </a:lvl4pPr>
            <a:lvl5pPr eaLnBrk="0" hangingPunct="0">
              <a:defRPr>
                <a:solidFill>
                  <a:schemeClr val="tx1"/>
                </a:solidFill>
                <a:latin typeface="Calibri" panose="020F050202020403020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a:defRPr/>
            </a:pPr>
            <a:r>
              <a:rPr lang="zh-CN" altLang="zh-CN" sz="500" b="1" dirty="0">
                <a:solidFill>
                  <a:schemeClr val="bg1">
                    <a:lumMod val="95000"/>
                  </a:schemeClr>
                </a:solidFill>
                <a:latin typeface="Arial" panose="020B0604020202020204" pitchFamily="34" charset="0"/>
                <a:sym typeface="+mn-ea"/>
              </a:rPr>
              <a:t>状元成才路</a:t>
            </a:r>
            <a:endParaRPr lang="zh-CN" altLang="zh-CN" sz="500" b="1" dirty="0">
              <a:solidFill>
                <a:schemeClr val="bg1">
                  <a:lumMod val="95000"/>
                </a:schemeClr>
              </a:solidFill>
              <a:latin typeface="Arial" panose="020B0604020202020204" pitchFamily="34" charset="0"/>
              <a:sym typeface="+mn-ea"/>
            </a:endParaRPr>
          </a:p>
        </p:txBody>
      </p:sp>
      <p:sp>
        <p:nvSpPr>
          <p:cNvPr id="59443" name="文本框 32"/>
          <p:cNvSpPr txBox="1">
            <a:spLocks noChangeArrowheads="1"/>
          </p:cNvSpPr>
          <p:nvPr/>
        </p:nvSpPr>
        <p:spPr bwMode="auto">
          <a:xfrm rot="4190103">
            <a:off x="4287617" y="3369763"/>
            <a:ext cx="505267" cy="169277"/>
          </a:xfrm>
          <a:prstGeom prst="rect">
            <a:avLst/>
          </a:prstGeom>
          <a:noFill/>
          <a:ln w="9525">
            <a:noFill/>
            <a:miter lim="800000"/>
          </a:ln>
        </p:spPr>
        <p:txBody>
          <a:bodyPr wrap="none">
            <a:spAutoFit/>
          </a:bodyPr>
          <a:lstStyle/>
          <a:p>
            <a:pPr eaLnBrk="0" hangingPunct="0"/>
            <a:r>
              <a:rPr lang="zh-CN" altLang="zh-CN" sz="500" b="1">
                <a:solidFill>
                  <a:schemeClr val="bg1"/>
                </a:solidFill>
                <a:latin typeface="Arial" panose="020B0604020202020204" pitchFamily="34" charset="0"/>
              </a:rPr>
              <a:t>状元成才路</a:t>
            </a:r>
            <a:endParaRPr lang="zh-CN" altLang="zh-CN" sz="500" b="1">
              <a:solidFill>
                <a:schemeClr val="bg1"/>
              </a:solidFill>
              <a:latin typeface="Arial" panose="020B0604020202020204" pitchFamily="34" charset="0"/>
            </a:endParaRPr>
          </a:p>
        </p:txBody>
      </p:sp>
      <p:sp>
        <p:nvSpPr>
          <p:cNvPr id="59444" name="文本框 34"/>
          <p:cNvSpPr txBox="1">
            <a:spLocks noChangeArrowheads="1"/>
          </p:cNvSpPr>
          <p:nvPr/>
        </p:nvSpPr>
        <p:spPr bwMode="auto">
          <a:xfrm rot="8340000">
            <a:off x="4921030" y="4212196"/>
            <a:ext cx="505267" cy="169277"/>
          </a:xfrm>
          <a:prstGeom prst="rect">
            <a:avLst/>
          </a:prstGeom>
          <a:noFill/>
          <a:ln w="9525">
            <a:noFill/>
            <a:miter lim="800000"/>
          </a:ln>
        </p:spPr>
        <p:txBody>
          <a:bodyPr wrap="none">
            <a:spAutoFit/>
          </a:bodyPr>
          <a:lstStyle/>
          <a:p>
            <a:pPr eaLnBrk="0" hangingPunct="0"/>
            <a:r>
              <a:rPr lang="zh-CN" altLang="zh-CN" sz="500" b="1">
                <a:solidFill>
                  <a:schemeClr val="bg1"/>
                </a:solidFill>
                <a:latin typeface="Arial" panose="020B0604020202020204" pitchFamily="34" charset="0"/>
              </a:rPr>
              <a:t>状元成才路</a:t>
            </a:r>
            <a:endParaRPr lang="zh-CN" altLang="zh-CN" sz="500" b="1">
              <a:solidFill>
                <a:schemeClr val="bg1"/>
              </a:solidFill>
              <a:latin typeface="Arial" panose="020B0604020202020204" pitchFamily="34" charset="0"/>
            </a:endParaRPr>
          </a:p>
        </p:txBody>
      </p:sp>
      <p:sp>
        <p:nvSpPr>
          <p:cNvPr id="59445" name="文本框 36"/>
          <p:cNvSpPr txBox="1">
            <a:spLocks noChangeArrowheads="1"/>
          </p:cNvSpPr>
          <p:nvPr/>
        </p:nvSpPr>
        <p:spPr bwMode="auto">
          <a:xfrm rot="-1160763">
            <a:off x="5774310" y="2362230"/>
            <a:ext cx="505267" cy="169277"/>
          </a:xfrm>
          <a:prstGeom prst="rect">
            <a:avLst/>
          </a:prstGeom>
          <a:noFill/>
          <a:ln w="9525">
            <a:noFill/>
            <a:miter lim="800000"/>
          </a:ln>
        </p:spPr>
        <p:txBody>
          <a:bodyPr wrap="none">
            <a:spAutoFit/>
          </a:bodyPr>
          <a:lstStyle/>
          <a:p>
            <a:pPr eaLnBrk="0" hangingPunct="0"/>
            <a:r>
              <a:rPr lang="zh-CN" altLang="zh-CN" sz="500" b="1">
                <a:solidFill>
                  <a:schemeClr val="bg1"/>
                </a:solidFill>
                <a:latin typeface="Arial" panose="020B0604020202020204" pitchFamily="34" charset="0"/>
              </a:rPr>
              <a:t>状元成才路</a:t>
            </a:r>
            <a:endParaRPr lang="zh-CN" altLang="zh-CN" sz="500" b="1">
              <a:solidFill>
                <a:schemeClr val="bg1"/>
              </a:solidFill>
              <a:latin typeface="Arial" panose="020B0604020202020204" pitchFamily="34" charset="0"/>
            </a:endParaRPr>
          </a:p>
        </p:txBody>
      </p:sp>
      <p:sp>
        <p:nvSpPr>
          <p:cNvPr id="59446" name="文本框 37"/>
          <p:cNvSpPr txBox="1">
            <a:spLocks noChangeArrowheads="1"/>
          </p:cNvSpPr>
          <p:nvPr/>
        </p:nvSpPr>
        <p:spPr bwMode="auto">
          <a:xfrm rot="39237">
            <a:off x="5650485" y="3058612"/>
            <a:ext cx="505267" cy="169277"/>
          </a:xfrm>
          <a:prstGeom prst="rect">
            <a:avLst/>
          </a:prstGeom>
          <a:noFill/>
          <a:ln w="9525">
            <a:noFill/>
            <a:miter lim="800000"/>
          </a:ln>
        </p:spPr>
        <p:txBody>
          <a:bodyPr wrap="none">
            <a:spAutoFit/>
          </a:bodyPr>
          <a:lstStyle/>
          <a:p>
            <a:pPr eaLnBrk="0" hangingPunct="0"/>
            <a:r>
              <a:rPr lang="zh-CN" altLang="zh-CN" sz="500" b="1">
                <a:solidFill>
                  <a:schemeClr val="bg1"/>
                </a:solidFill>
                <a:latin typeface="Arial" panose="020B0604020202020204" pitchFamily="34" charset="0"/>
              </a:rPr>
              <a:t>状元成才路</a:t>
            </a:r>
            <a:endParaRPr lang="zh-CN" altLang="zh-CN" sz="500" b="1">
              <a:solidFill>
                <a:schemeClr val="bg1"/>
              </a:solidFill>
              <a:latin typeface="Arial" panose="020B0604020202020204" pitchFamily="34" charset="0"/>
            </a:endParaRPr>
          </a:p>
        </p:txBody>
      </p:sp>
      <p:sp>
        <p:nvSpPr>
          <p:cNvPr id="59447" name="文本框 45"/>
          <p:cNvSpPr txBox="1">
            <a:spLocks noChangeArrowheads="1"/>
          </p:cNvSpPr>
          <p:nvPr/>
        </p:nvSpPr>
        <p:spPr bwMode="auto">
          <a:xfrm rot="-1160763">
            <a:off x="6334699" y="2391863"/>
            <a:ext cx="505267" cy="169277"/>
          </a:xfrm>
          <a:prstGeom prst="rect">
            <a:avLst/>
          </a:prstGeom>
          <a:noFill/>
          <a:ln w="9525">
            <a:noFill/>
            <a:miter lim="800000"/>
          </a:ln>
        </p:spPr>
        <p:txBody>
          <a:bodyPr wrap="none">
            <a:spAutoFit/>
          </a:bodyPr>
          <a:lstStyle/>
          <a:p>
            <a:pPr eaLnBrk="0" hangingPunct="0"/>
            <a:r>
              <a:rPr lang="zh-CN" altLang="zh-CN" sz="500" b="1">
                <a:solidFill>
                  <a:schemeClr val="bg1"/>
                </a:solidFill>
                <a:latin typeface="Arial" panose="020B0604020202020204" pitchFamily="34" charset="0"/>
              </a:rPr>
              <a:t>状元成才路</a:t>
            </a:r>
            <a:endParaRPr lang="zh-CN" altLang="zh-CN" sz="500" b="1">
              <a:solidFill>
                <a:schemeClr val="bg1"/>
              </a:solidFill>
              <a:latin typeface="Arial" panose="020B0604020202020204" pitchFamily="34" charset="0"/>
            </a:endParaRPr>
          </a:p>
        </p:txBody>
      </p:sp>
      <p:sp>
        <p:nvSpPr>
          <p:cNvPr id="59448" name="文本框 46"/>
          <p:cNvSpPr txBox="1">
            <a:spLocks noChangeArrowheads="1"/>
          </p:cNvSpPr>
          <p:nvPr/>
        </p:nvSpPr>
        <p:spPr bwMode="auto">
          <a:xfrm rot="-1160763">
            <a:off x="6704585" y="2677612"/>
            <a:ext cx="505267" cy="169277"/>
          </a:xfrm>
          <a:prstGeom prst="rect">
            <a:avLst/>
          </a:prstGeom>
          <a:noFill/>
          <a:ln w="9525">
            <a:noFill/>
            <a:miter lim="800000"/>
          </a:ln>
        </p:spPr>
        <p:txBody>
          <a:bodyPr wrap="none">
            <a:spAutoFit/>
          </a:bodyPr>
          <a:lstStyle/>
          <a:p>
            <a:pPr eaLnBrk="0" hangingPunct="0"/>
            <a:r>
              <a:rPr lang="zh-CN" altLang="zh-CN" sz="500" b="1">
                <a:solidFill>
                  <a:schemeClr val="bg1"/>
                </a:solidFill>
                <a:latin typeface="Arial" panose="020B0604020202020204" pitchFamily="34" charset="0"/>
              </a:rPr>
              <a:t>状元成才路</a:t>
            </a:r>
            <a:endParaRPr lang="zh-CN" altLang="zh-CN" sz="500" b="1">
              <a:solidFill>
                <a:schemeClr val="bg1"/>
              </a:solidFill>
              <a:latin typeface="Arial" panose="020B0604020202020204" pitchFamily="34" charset="0"/>
            </a:endParaRPr>
          </a:p>
        </p:txBody>
      </p:sp>
      <p:sp>
        <p:nvSpPr>
          <p:cNvPr id="59449" name="文本框 47"/>
          <p:cNvSpPr txBox="1">
            <a:spLocks noChangeArrowheads="1"/>
          </p:cNvSpPr>
          <p:nvPr/>
        </p:nvSpPr>
        <p:spPr bwMode="auto">
          <a:xfrm rot="39237">
            <a:off x="7185599" y="3304146"/>
            <a:ext cx="505267" cy="169277"/>
          </a:xfrm>
          <a:prstGeom prst="rect">
            <a:avLst/>
          </a:prstGeom>
          <a:noFill/>
          <a:ln w="9525">
            <a:noFill/>
            <a:miter lim="800000"/>
          </a:ln>
        </p:spPr>
        <p:txBody>
          <a:bodyPr wrap="none">
            <a:spAutoFit/>
          </a:bodyPr>
          <a:lstStyle/>
          <a:p>
            <a:pPr eaLnBrk="0" hangingPunct="0"/>
            <a:r>
              <a:rPr lang="zh-CN" altLang="zh-CN" sz="500" b="1">
                <a:solidFill>
                  <a:schemeClr val="bg1"/>
                </a:solidFill>
                <a:latin typeface="Arial" panose="020B0604020202020204" pitchFamily="34" charset="0"/>
              </a:rPr>
              <a:t>状元成才路</a:t>
            </a:r>
            <a:endParaRPr lang="zh-CN" altLang="zh-CN" sz="500" b="1">
              <a:solidFill>
                <a:schemeClr val="bg1"/>
              </a:solidFill>
              <a:latin typeface="Arial" panose="020B0604020202020204" pitchFamily="34" charset="0"/>
            </a:endParaRPr>
          </a:p>
        </p:txBody>
      </p:sp>
      <p:sp>
        <p:nvSpPr>
          <p:cNvPr id="59450" name="文本框 49"/>
          <p:cNvSpPr txBox="1">
            <a:spLocks noChangeArrowheads="1"/>
          </p:cNvSpPr>
          <p:nvPr/>
        </p:nvSpPr>
        <p:spPr bwMode="auto">
          <a:xfrm rot="-1160763">
            <a:off x="8022210" y="2783446"/>
            <a:ext cx="505267" cy="169277"/>
          </a:xfrm>
          <a:prstGeom prst="rect">
            <a:avLst/>
          </a:prstGeom>
          <a:noFill/>
          <a:ln w="9525">
            <a:noFill/>
            <a:miter lim="800000"/>
          </a:ln>
        </p:spPr>
        <p:txBody>
          <a:bodyPr wrap="none">
            <a:spAutoFit/>
          </a:bodyPr>
          <a:lstStyle/>
          <a:p>
            <a:pPr eaLnBrk="0" hangingPunct="0"/>
            <a:r>
              <a:rPr lang="zh-CN" altLang="zh-CN" sz="500" b="1">
                <a:solidFill>
                  <a:schemeClr val="bg1"/>
                </a:solidFill>
                <a:latin typeface="Arial" panose="020B0604020202020204" pitchFamily="34" charset="0"/>
              </a:rPr>
              <a:t>状元成才路</a:t>
            </a:r>
            <a:endParaRPr lang="zh-CN" altLang="zh-CN" sz="500" b="1">
              <a:solidFill>
                <a:schemeClr val="bg1"/>
              </a:solidFill>
              <a:latin typeface="Arial" panose="020B0604020202020204" pitchFamily="34" charset="0"/>
            </a:endParaRPr>
          </a:p>
        </p:txBody>
      </p:sp>
      <p:sp>
        <p:nvSpPr>
          <p:cNvPr id="59451" name="文本框 50"/>
          <p:cNvSpPr txBox="1">
            <a:spLocks noChangeArrowheads="1"/>
          </p:cNvSpPr>
          <p:nvPr/>
        </p:nvSpPr>
        <p:spPr bwMode="auto">
          <a:xfrm rot="-1160763">
            <a:off x="7488810" y="2605646"/>
            <a:ext cx="505267" cy="169277"/>
          </a:xfrm>
          <a:prstGeom prst="rect">
            <a:avLst/>
          </a:prstGeom>
          <a:noFill/>
          <a:ln w="9525">
            <a:noFill/>
            <a:miter lim="800000"/>
          </a:ln>
        </p:spPr>
        <p:txBody>
          <a:bodyPr wrap="none">
            <a:spAutoFit/>
          </a:bodyPr>
          <a:lstStyle/>
          <a:p>
            <a:pPr eaLnBrk="0" hangingPunct="0"/>
            <a:r>
              <a:rPr lang="zh-CN" altLang="zh-CN" sz="500" b="1">
                <a:solidFill>
                  <a:schemeClr val="bg1"/>
                </a:solidFill>
                <a:latin typeface="Arial" panose="020B0604020202020204" pitchFamily="34" charset="0"/>
              </a:rPr>
              <a:t>状元成才路</a:t>
            </a:r>
            <a:endParaRPr lang="zh-CN" altLang="zh-CN" sz="500" b="1">
              <a:solidFill>
                <a:schemeClr val="bg1"/>
              </a:solidFill>
              <a:latin typeface="Arial" panose="020B0604020202020204" pitchFamily="34" charset="0"/>
            </a:endParaRPr>
          </a:p>
        </p:txBody>
      </p:sp>
      <p:sp>
        <p:nvSpPr>
          <p:cNvPr id="59452" name="文本框 51"/>
          <p:cNvSpPr txBox="1">
            <a:spLocks noChangeArrowheads="1"/>
          </p:cNvSpPr>
          <p:nvPr/>
        </p:nvSpPr>
        <p:spPr bwMode="auto">
          <a:xfrm rot="-1160763">
            <a:off x="7965060" y="3752879"/>
            <a:ext cx="505267" cy="169277"/>
          </a:xfrm>
          <a:prstGeom prst="rect">
            <a:avLst/>
          </a:prstGeom>
          <a:noFill/>
          <a:ln w="9525">
            <a:noFill/>
            <a:miter lim="800000"/>
          </a:ln>
        </p:spPr>
        <p:txBody>
          <a:bodyPr wrap="none">
            <a:spAutoFit/>
          </a:bodyPr>
          <a:lstStyle/>
          <a:p>
            <a:pPr eaLnBrk="0" hangingPunct="0"/>
            <a:r>
              <a:rPr lang="zh-CN" altLang="zh-CN" sz="500" b="1">
                <a:solidFill>
                  <a:schemeClr val="bg1"/>
                </a:solidFill>
                <a:latin typeface="Arial" panose="020B0604020202020204" pitchFamily="34" charset="0"/>
              </a:rPr>
              <a:t>状元成才路</a:t>
            </a:r>
            <a:endParaRPr lang="zh-CN" altLang="zh-CN" sz="500" b="1">
              <a:solidFill>
                <a:schemeClr val="bg1"/>
              </a:solidFill>
              <a:latin typeface="Arial" panose="020B0604020202020204" pitchFamily="34" charset="0"/>
            </a:endParaRPr>
          </a:p>
        </p:txBody>
      </p:sp>
      <p:sp>
        <p:nvSpPr>
          <p:cNvPr id="59453" name="文本框 32"/>
          <p:cNvSpPr txBox="1">
            <a:spLocks noChangeArrowheads="1"/>
          </p:cNvSpPr>
          <p:nvPr/>
        </p:nvSpPr>
        <p:spPr bwMode="auto">
          <a:xfrm rot="4190103">
            <a:off x="2763617" y="4478896"/>
            <a:ext cx="505267" cy="169277"/>
          </a:xfrm>
          <a:prstGeom prst="rect">
            <a:avLst/>
          </a:prstGeom>
          <a:noFill/>
          <a:ln w="9525">
            <a:noFill/>
            <a:miter lim="800000"/>
          </a:ln>
        </p:spPr>
        <p:txBody>
          <a:bodyPr wrap="none">
            <a:spAutoFit/>
          </a:bodyPr>
          <a:lstStyle/>
          <a:p>
            <a:pPr eaLnBrk="0" hangingPunct="0"/>
            <a:r>
              <a:rPr lang="zh-CN" altLang="zh-CN" sz="500" b="1">
                <a:solidFill>
                  <a:schemeClr val="bg1"/>
                </a:solidFill>
                <a:latin typeface="Arial" panose="020B0604020202020204" pitchFamily="34" charset="0"/>
              </a:rPr>
              <a:t>状元成才路</a:t>
            </a:r>
            <a:endParaRPr lang="zh-CN" altLang="zh-CN" sz="500" b="1">
              <a:solidFill>
                <a:schemeClr val="bg1"/>
              </a:solidFill>
              <a:latin typeface="Arial" panose="020B0604020202020204" pitchFamily="34" charset="0"/>
            </a:endParaRPr>
          </a:p>
        </p:txBody>
      </p:sp>
      <p:sp>
        <p:nvSpPr>
          <p:cNvPr id="59454" name="文本框 34"/>
          <p:cNvSpPr txBox="1">
            <a:spLocks noChangeArrowheads="1"/>
          </p:cNvSpPr>
          <p:nvPr/>
        </p:nvSpPr>
        <p:spPr bwMode="auto">
          <a:xfrm rot="8340000">
            <a:off x="3922492" y="3782512"/>
            <a:ext cx="505267" cy="169277"/>
          </a:xfrm>
          <a:prstGeom prst="rect">
            <a:avLst/>
          </a:prstGeom>
          <a:noFill/>
          <a:ln w="9525">
            <a:noFill/>
            <a:miter lim="800000"/>
          </a:ln>
        </p:spPr>
        <p:txBody>
          <a:bodyPr wrap="none">
            <a:spAutoFit/>
          </a:bodyPr>
          <a:lstStyle/>
          <a:p>
            <a:pPr eaLnBrk="0" hangingPunct="0"/>
            <a:r>
              <a:rPr lang="zh-CN" altLang="zh-CN" sz="500" b="1">
                <a:solidFill>
                  <a:schemeClr val="bg1"/>
                </a:solidFill>
                <a:latin typeface="Arial" panose="020B0604020202020204" pitchFamily="34" charset="0"/>
              </a:rPr>
              <a:t>状元成才路</a:t>
            </a:r>
            <a:endParaRPr lang="zh-CN" altLang="zh-CN" sz="500" b="1">
              <a:solidFill>
                <a:schemeClr val="bg1"/>
              </a:solidFill>
              <a:latin typeface="Arial" panose="020B0604020202020204" pitchFamily="34" charset="0"/>
            </a:endParaRPr>
          </a:p>
        </p:txBody>
      </p:sp>
      <p:sp>
        <p:nvSpPr>
          <p:cNvPr id="59455" name="文本框 36"/>
          <p:cNvSpPr txBox="1">
            <a:spLocks noChangeArrowheads="1"/>
          </p:cNvSpPr>
          <p:nvPr/>
        </p:nvSpPr>
        <p:spPr bwMode="auto">
          <a:xfrm rot="2810103">
            <a:off x="3811367" y="2337887"/>
            <a:ext cx="505267" cy="169277"/>
          </a:xfrm>
          <a:prstGeom prst="rect">
            <a:avLst/>
          </a:prstGeom>
          <a:noFill/>
          <a:ln w="9525">
            <a:noFill/>
            <a:miter lim="800000"/>
          </a:ln>
        </p:spPr>
        <p:txBody>
          <a:bodyPr wrap="none">
            <a:spAutoFit/>
          </a:bodyPr>
          <a:lstStyle/>
          <a:p>
            <a:pPr eaLnBrk="0" hangingPunct="0"/>
            <a:r>
              <a:rPr lang="zh-CN" altLang="zh-CN" sz="500" b="1">
                <a:solidFill>
                  <a:schemeClr val="bg1"/>
                </a:solidFill>
                <a:latin typeface="Arial" panose="020B0604020202020204" pitchFamily="34" charset="0"/>
              </a:rPr>
              <a:t>状元成才路</a:t>
            </a:r>
            <a:endParaRPr lang="zh-CN" altLang="zh-CN" sz="500" b="1">
              <a:solidFill>
                <a:schemeClr val="bg1"/>
              </a:solidFill>
              <a:latin typeface="Arial" panose="020B0604020202020204" pitchFamily="34" charset="0"/>
            </a:endParaRPr>
          </a:p>
        </p:txBody>
      </p:sp>
      <p:sp>
        <p:nvSpPr>
          <p:cNvPr id="59456" name="文本框 37"/>
          <p:cNvSpPr txBox="1">
            <a:spLocks noChangeArrowheads="1"/>
          </p:cNvSpPr>
          <p:nvPr/>
        </p:nvSpPr>
        <p:spPr bwMode="auto">
          <a:xfrm rot="4010103">
            <a:off x="3811367" y="3061787"/>
            <a:ext cx="505267" cy="169277"/>
          </a:xfrm>
          <a:prstGeom prst="rect">
            <a:avLst/>
          </a:prstGeom>
          <a:noFill/>
          <a:ln w="9525">
            <a:noFill/>
            <a:miter lim="800000"/>
          </a:ln>
        </p:spPr>
        <p:txBody>
          <a:bodyPr wrap="none">
            <a:spAutoFit/>
          </a:bodyPr>
          <a:lstStyle/>
          <a:p>
            <a:pPr eaLnBrk="0" hangingPunct="0"/>
            <a:r>
              <a:rPr lang="zh-CN" altLang="zh-CN" sz="500" b="1">
                <a:solidFill>
                  <a:schemeClr val="bg1"/>
                </a:solidFill>
                <a:latin typeface="Arial" panose="020B0604020202020204" pitchFamily="34" charset="0"/>
              </a:rPr>
              <a:t>状元成才路</a:t>
            </a:r>
            <a:endParaRPr lang="zh-CN" altLang="zh-CN" sz="500" b="1">
              <a:solidFill>
                <a:schemeClr val="bg1"/>
              </a:solidFill>
              <a:latin typeface="Arial" panose="020B0604020202020204" pitchFamily="34" charset="0"/>
            </a:endParaRPr>
          </a:p>
        </p:txBody>
      </p:sp>
      <p:sp>
        <p:nvSpPr>
          <p:cNvPr id="59457" name="文本框 45"/>
          <p:cNvSpPr txBox="1">
            <a:spLocks noChangeArrowheads="1"/>
          </p:cNvSpPr>
          <p:nvPr/>
        </p:nvSpPr>
        <p:spPr bwMode="auto">
          <a:xfrm rot="2810103">
            <a:off x="4373342" y="2370696"/>
            <a:ext cx="505267" cy="169277"/>
          </a:xfrm>
          <a:prstGeom prst="rect">
            <a:avLst/>
          </a:prstGeom>
          <a:noFill/>
          <a:ln w="9525">
            <a:noFill/>
            <a:miter lim="800000"/>
          </a:ln>
        </p:spPr>
        <p:txBody>
          <a:bodyPr wrap="none">
            <a:spAutoFit/>
          </a:bodyPr>
          <a:lstStyle/>
          <a:p>
            <a:pPr eaLnBrk="0" hangingPunct="0"/>
            <a:r>
              <a:rPr lang="zh-CN" altLang="zh-CN" sz="500" b="1">
                <a:solidFill>
                  <a:schemeClr val="bg1"/>
                </a:solidFill>
                <a:latin typeface="Arial" panose="020B0604020202020204" pitchFamily="34" charset="0"/>
              </a:rPr>
              <a:t>状元成才路</a:t>
            </a:r>
            <a:endParaRPr lang="zh-CN" altLang="zh-CN" sz="500" b="1">
              <a:solidFill>
                <a:schemeClr val="bg1"/>
              </a:solidFill>
              <a:latin typeface="Arial" panose="020B0604020202020204" pitchFamily="34" charset="0"/>
            </a:endParaRPr>
          </a:p>
        </p:txBody>
      </p:sp>
      <p:sp>
        <p:nvSpPr>
          <p:cNvPr id="59458" name="文本框 46"/>
          <p:cNvSpPr txBox="1">
            <a:spLocks noChangeArrowheads="1"/>
          </p:cNvSpPr>
          <p:nvPr/>
        </p:nvSpPr>
        <p:spPr bwMode="auto">
          <a:xfrm rot="2810103">
            <a:off x="4741642" y="2654330"/>
            <a:ext cx="505267" cy="169277"/>
          </a:xfrm>
          <a:prstGeom prst="rect">
            <a:avLst/>
          </a:prstGeom>
          <a:noFill/>
          <a:ln w="9525">
            <a:noFill/>
            <a:miter lim="800000"/>
          </a:ln>
        </p:spPr>
        <p:txBody>
          <a:bodyPr wrap="none">
            <a:spAutoFit/>
          </a:bodyPr>
          <a:lstStyle/>
          <a:p>
            <a:pPr eaLnBrk="0" hangingPunct="0"/>
            <a:r>
              <a:rPr lang="zh-CN" altLang="zh-CN" sz="500" b="1">
                <a:solidFill>
                  <a:schemeClr val="bg1"/>
                </a:solidFill>
                <a:latin typeface="Arial" panose="020B0604020202020204" pitchFamily="34" charset="0"/>
              </a:rPr>
              <a:t>状元成才路</a:t>
            </a:r>
            <a:endParaRPr lang="zh-CN" altLang="zh-CN" sz="500" b="1">
              <a:solidFill>
                <a:schemeClr val="bg1"/>
              </a:solidFill>
              <a:latin typeface="Arial" panose="020B0604020202020204" pitchFamily="34" charset="0"/>
            </a:endParaRPr>
          </a:p>
        </p:txBody>
      </p:sp>
      <p:sp>
        <p:nvSpPr>
          <p:cNvPr id="59459" name="文本框 47"/>
          <p:cNvSpPr txBox="1">
            <a:spLocks noChangeArrowheads="1"/>
          </p:cNvSpPr>
          <p:nvPr/>
        </p:nvSpPr>
        <p:spPr bwMode="auto">
          <a:xfrm rot="4010103">
            <a:off x="4741642" y="3378230"/>
            <a:ext cx="505267" cy="169277"/>
          </a:xfrm>
          <a:prstGeom prst="rect">
            <a:avLst/>
          </a:prstGeom>
          <a:noFill/>
          <a:ln w="9525">
            <a:noFill/>
            <a:miter lim="800000"/>
          </a:ln>
        </p:spPr>
        <p:txBody>
          <a:bodyPr wrap="none">
            <a:spAutoFit/>
          </a:bodyPr>
          <a:lstStyle/>
          <a:p>
            <a:pPr eaLnBrk="0" hangingPunct="0"/>
            <a:r>
              <a:rPr lang="zh-CN" altLang="zh-CN" sz="500" b="1">
                <a:solidFill>
                  <a:schemeClr val="bg1"/>
                </a:solidFill>
                <a:latin typeface="Arial" panose="020B0604020202020204" pitchFamily="34" charset="0"/>
              </a:rPr>
              <a:t>状元成才路</a:t>
            </a:r>
            <a:endParaRPr lang="zh-CN" altLang="zh-CN" sz="500" b="1">
              <a:solidFill>
                <a:schemeClr val="bg1"/>
              </a:solidFill>
              <a:latin typeface="Arial" panose="020B0604020202020204" pitchFamily="34" charset="0"/>
            </a:endParaRPr>
          </a:p>
        </p:txBody>
      </p:sp>
      <p:sp>
        <p:nvSpPr>
          <p:cNvPr id="59460" name="文本框 49"/>
          <p:cNvSpPr txBox="1">
            <a:spLocks noChangeArrowheads="1"/>
          </p:cNvSpPr>
          <p:nvPr/>
        </p:nvSpPr>
        <p:spPr bwMode="auto">
          <a:xfrm rot="-1160763">
            <a:off x="6225160" y="3420563"/>
            <a:ext cx="505267" cy="169277"/>
          </a:xfrm>
          <a:prstGeom prst="rect">
            <a:avLst/>
          </a:prstGeom>
          <a:noFill/>
          <a:ln w="9525">
            <a:noFill/>
            <a:miter lim="800000"/>
          </a:ln>
        </p:spPr>
        <p:txBody>
          <a:bodyPr wrap="none">
            <a:spAutoFit/>
          </a:bodyPr>
          <a:lstStyle/>
          <a:p>
            <a:pPr eaLnBrk="0" hangingPunct="0"/>
            <a:r>
              <a:rPr lang="zh-CN" altLang="zh-CN" sz="500" b="1">
                <a:solidFill>
                  <a:schemeClr val="bg1"/>
                </a:solidFill>
                <a:latin typeface="Arial" panose="020B0604020202020204" pitchFamily="34" charset="0"/>
              </a:rPr>
              <a:t>状元成才路</a:t>
            </a:r>
            <a:endParaRPr lang="zh-CN" altLang="zh-CN" sz="500" b="1">
              <a:solidFill>
                <a:schemeClr val="bg1"/>
              </a:solidFill>
              <a:latin typeface="Arial" panose="020B0604020202020204" pitchFamily="34" charset="0"/>
            </a:endParaRPr>
          </a:p>
        </p:txBody>
      </p:sp>
      <p:sp>
        <p:nvSpPr>
          <p:cNvPr id="59461" name="文本框 50"/>
          <p:cNvSpPr txBox="1">
            <a:spLocks noChangeArrowheads="1"/>
          </p:cNvSpPr>
          <p:nvPr/>
        </p:nvSpPr>
        <p:spPr bwMode="auto">
          <a:xfrm rot="4020000">
            <a:off x="5217892" y="3534863"/>
            <a:ext cx="505267" cy="169277"/>
          </a:xfrm>
          <a:prstGeom prst="rect">
            <a:avLst/>
          </a:prstGeom>
          <a:noFill/>
          <a:ln w="9525">
            <a:noFill/>
            <a:miter lim="800000"/>
          </a:ln>
        </p:spPr>
        <p:txBody>
          <a:bodyPr wrap="none">
            <a:spAutoFit/>
          </a:bodyPr>
          <a:lstStyle/>
          <a:p>
            <a:pPr eaLnBrk="0" hangingPunct="0"/>
            <a:r>
              <a:rPr lang="zh-CN" altLang="zh-CN" sz="500" b="1">
                <a:solidFill>
                  <a:schemeClr val="bg1"/>
                </a:solidFill>
                <a:latin typeface="Arial" panose="020B0604020202020204" pitchFamily="34" charset="0"/>
              </a:rPr>
              <a:t>状元成才路</a:t>
            </a:r>
            <a:endParaRPr lang="zh-CN" altLang="zh-CN" sz="500" b="1">
              <a:solidFill>
                <a:schemeClr val="bg1"/>
              </a:solidFill>
              <a:latin typeface="Arial" panose="020B0604020202020204" pitchFamily="34" charset="0"/>
            </a:endParaRPr>
          </a:p>
        </p:txBody>
      </p:sp>
      <p:sp>
        <p:nvSpPr>
          <p:cNvPr id="59462" name="文本框 51"/>
          <p:cNvSpPr txBox="1">
            <a:spLocks noChangeArrowheads="1"/>
          </p:cNvSpPr>
          <p:nvPr/>
        </p:nvSpPr>
        <p:spPr bwMode="auto">
          <a:xfrm rot="-1160763">
            <a:off x="5599685" y="4320146"/>
            <a:ext cx="505267" cy="169277"/>
          </a:xfrm>
          <a:prstGeom prst="rect">
            <a:avLst/>
          </a:prstGeom>
          <a:noFill/>
          <a:ln w="9525">
            <a:noFill/>
            <a:miter lim="800000"/>
          </a:ln>
        </p:spPr>
        <p:txBody>
          <a:bodyPr wrap="none">
            <a:spAutoFit/>
          </a:bodyPr>
          <a:lstStyle/>
          <a:p>
            <a:pPr eaLnBrk="0" hangingPunct="0"/>
            <a:r>
              <a:rPr lang="zh-CN" altLang="zh-CN" sz="500" b="1">
                <a:solidFill>
                  <a:schemeClr val="bg1"/>
                </a:solidFill>
                <a:latin typeface="Arial" panose="020B0604020202020204" pitchFamily="34" charset="0"/>
              </a:rPr>
              <a:t>状元成才路</a:t>
            </a:r>
            <a:endParaRPr lang="zh-CN" altLang="zh-CN" sz="500" b="1">
              <a:solidFill>
                <a:schemeClr val="bg1"/>
              </a:solidFill>
              <a:latin typeface="Arial" panose="020B0604020202020204" pitchFamily="34" charset="0"/>
            </a:endParaRPr>
          </a:p>
        </p:txBody>
      </p:sp>
      <p:sp>
        <p:nvSpPr>
          <p:cNvPr id="59463" name="文本框 32"/>
          <p:cNvSpPr txBox="1">
            <a:spLocks noChangeArrowheads="1"/>
          </p:cNvSpPr>
          <p:nvPr/>
        </p:nvSpPr>
        <p:spPr bwMode="auto">
          <a:xfrm rot="5400000">
            <a:off x="1139605" y="4329671"/>
            <a:ext cx="505267" cy="169277"/>
          </a:xfrm>
          <a:prstGeom prst="rect">
            <a:avLst/>
          </a:prstGeom>
          <a:noFill/>
          <a:ln w="9525">
            <a:noFill/>
            <a:miter lim="800000"/>
          </a:ln>
        </p:spPr>
        <p:txBody>
          <a:bodyPr wrap="none">
            <a:spAutoFit/>
          </a:bodyPr>
          <a:lstStyle/>
          <a:p>
            <a:pPr eaLnBrk="0" hangingPunct="0"/>
            <a:r>
              <a:rPr lang="zh-CN" altLang="zh-CN" sz="500">
                <a:solidFill>
                  <a:schemeClr val="bg1"/>
                </a:solidFill>
                <a:latin typeface="Arial" panose="020B0604020202020204" pitchFamily="34" charset="0"/>
              </a:rPr>
              <a:t>状元成才路</a:t>
            </a:r>
            <a:endParaRPr lang="zh-CN" altLang="zh-CN" sz="500">
              <a:solidFill>
                <a:schemeClr val="bg1"/>
              </a:solidFill>
              <a:latin typeface="Arial" panose="020B0604020202020204" pitchFamily="34" charset="0"/>
            </a:endParaRPr>
          </a:p>
        </p:txBody>
      </p:sp>
      <p:sp>
        <p:nvSpPr>
          <p:cNvPr id="59464" name="文本框 34"/>
          <p:cNvSpPr txBox="1">
            <a:spLocks noChangeArrowheads="1"/>
          </p:cNvSpPr>
          <p:nvPr/>
        </p:nvSpPr>
        <p:spPr bwMode="auto">
          <a:xfrm rot="8340000">
            <a:off x="1879380" y="4764646"/>
            <a:ext cx="505267" cy="169277"/>
          </a:xfrm>
          <a:prstGeom prst="rect">
            <a:avLst/>
          </a:prstGeom>
          <a:noFill/>
          <a:ln w="9525">
            <a:noFill/>
            <a:miter lim="800000"/>
          </a:ln>
        </p:spPr>
        <p:txBody>
          <a:bodyPr wrap="none">
            <a:spAutoFit/>
          </a:bodyPr>
          <a:lstStyle/>
          <a:p>
            <a:pPr eaLnBrk="0" hangingPunct="0"/>
            <a:r>
              <a:rPr lang="zh-CN" altLang="zh-CN" sz="500" b="1">
                <a:solidFill>
                  <a:schemeClr val="bg1"/>
                </a:solidFill>
                <a:latin typeface="Arial" panose="020B0604020202020204" pitchFamily="34" charset="0"/>
              </a:rPr>
              <a:t>状元成才路</a:t>
            </a:r>
            <a:endParaRPr lang="zh-CN" altLang="zh-CN" sz="500" b="1">
              <a:solidFill>
                <a:schemeClr val="bg1"/>
              </a:solidFill>
              <a:latin typeface="Arial" panose="020B0604020202020204" pitchFamily="34" charset="0"/>
            </a:endParaRPr>
          </a:p>
        </p:txBody>
      </p:sp>
      <p:sp>
        <p:nvSpPr>
          <p:cNvPr id="59465" name="文本框 36"/>
          <p:cNvSpPr txBox="1">
            <a:spLocks noChangeArrowheads="1"/>
          </p:cNvSpPr>
          <p:nvPr/>
        </p:nvSpPr>
        <p:spPr bwMode="auto">
          <a:xfrm rot="2810103">
            <a:off x="1861917" y="3670330"/>
            <a:ext cx="505267" cy="169277"/>
          </a:xfrm>
          <a:prstGeom prst="rect">
            <a:avLst/>
          </a:prstGeom>
          <a:noFill/>
          <a:ln w="9525">
            <a:noFill/>
            <a:miter lim="800000"/>
          </a:ln>
        </p:spPr>
        <p:txBody>
          <a:bodyPr wrap="none">
            <a:spAutoFit/>
          </a:bodyPr>
          <a:lstStyle/>
          <a:p>
            <a:pPr eaLnBrk="0" hangingPunct="0"/>
            <a:r>
              <a:rPr lang="zh-CN" altLang="zh-CN" sz="500" b="1">
                <a:solidFill>
                  <a:schemeClr val="bg1"/>
                </a:solidFill>
                <a:latin typeface="Arial" panose="020B0604020202020204" pitchFamily="34" charset="0"/>
              </a:rPr>
              <a:t>状元成才路</a:t>
            </a:r>
            <a:endParaRPr lang="zh-CN" altLang="zh-CN" sz="500" b="1">
              <a:solidFill>
                <a:schemeClr val="bg1"/>
              </a:solidFill>
              <a:latin typeface="Arial" panose="020B0604020202020204" pitchFamily="34" charset="0"/>
            </a:endParaRPr>
          </a:p>
        </p:txBody>
      </p:sp>
      <p:sp>
        <p:nvSpPr>
          <p:cNvPr id="59466" name="文本框 37"/>
          <p:cNvSpPr txBox="1">
            <a:spLocks noChangeArrowheads="1"/>
          </p:cNvSpPr>
          <p:nvPr/>
        </p:nvSpPr>
        <p:spPr bwMode="auto">
          <a:xfrm rot="5220000">
            <a:off x="2296892" y="4047096"/>
            <a:ext cx="505267" cy="169277"/>
          </a:xfrm>
          <a:prstGeom prst="rect">
            <a:avLst/>
          </a:prstGeom>
          <a:noFill/>
          <a:ln w="9525">
            <a:noFill/>
            <a:miter lim="800000"/>
          </a:ln>
        </p:spPr>
        <p:txBody>
          <a:bodyPr wrap="none">
            <a:spAutoFit/>
          </a:bodyPr>
          <a:lstStyle/>
          <a:p>
            <a:pPr eaLnBrk="0" hangingPunct="0"/>
            <a:r>
              <a:rPr lang="zh-CN" altLang="zh-CN" sz="500" b="1">
                <a:solidFill>
                  <a:schemeClr val="bg1"/>
                </a:solidFill>
                <a:latin typeface="Arial" panose="020B0604020202020204" pitchFamily="34" charset="0"/>
              </a:rPr>
              <a:t>状元成才路</a:t>
            </a:r>
            <a:endParaRPr lang="zh-CN" altLang="zh-CN" sz="500" b="1">
              <a:solidFill>
                <a:schemeClr val="bg1"/>
              </a:solidFill>
              <a:latin typeface="Arial" panose="020B0604020202020204" pitchFamily="34" charset="0"/>
            </a:endParaRPr>
          </a:p>
        </p:txBody>
      </p:sp>
      <p:sp>
        <p:nvSpPr>
          <p:cNvPr id="59467" name="文本框 45"/>
          <p:cNvSpPr txBox="1">
            <a:spLocks noChangeArrowheads="1"/>
          </p:cNvSpPr>
          <p:nvPr/>
        </p:nvSpPr>
        <p:spPr bwMode="auto">
          <a:xfrm rot="2810103">
            <a:off x="2808067" y="3687263"/>
            <a:ext cx="505267" cy="169277"/>
          </a:xfrm>
          <a:prstGeom prst="rect">
            <a:avLst/>
          </a:prstGeom>
          <a:noFill/>
          <a:ln w="9525">
            <a:noFill/>
            <a:miter lim="800000"/>
          </a:ln>
        </p:spPr>
        <p:txBody>
          <a:bodyPr wrap="none">
            <a:spAutoFit/>
          </a:bodyPr>
          <a:lstStyle/>
          <a:p>
            <a:pPr eaLnBrk="0" hangingPunct="0"/>
            <a:r>
              <a:rPr lang="zh-CN" altLang="zh-CN" sz="500" b="1">
                <a:solidFill>
                  <a:schemeClr val="bg1"/>
                </a:solidFill>
                <a:latin typeface="Arial" panose="020B0604020202020204" pitchFamily="34" charset="0"/>
              </a:rPr>
              <a:t>状元成才路</a:t>
            </a:r>
            <a:endParaRPr lang="zh-CN" altLang="zh-CN" sz="500" b="1">
              <a:solidFill>
                <a:schemeClr val="bg1"/>
              </a:solidFill>
              <a:latin typeface="Arial" panose="020B0604020202020204" pitchFamily="34" charset="0"/>
            </a:endParaRPr>
          </a:p>
        </p:txBody>
      </p:sp>
      <p:sp>
        <p:nvSpPr>
          <p:cNvPr id="59468" name="文本框 46"/>
          <p:cNvSpPr txBox="1">
            <a:spLocks noChangeArrowheads="1"/>
          </p:cNvSpPr>
          <p:nvPr/>
        </p:nvSpPr>
        <p:spPr bwMode="auto">
          <a:xfrm rot="4020000">
            <a:off x="699867" y="2645863"/>
            <a:ext cx="505267" cy="169277"/>
          </a:xfrm>
          <a:prstGeom prst="rect">
            <a:avLst/>
          </a:prstGeom>
          <a:noFill/>
          <a:ln w="9525">
            <a:noFill/>
            <a:miter lim="800000"/>
          </a:ln>
        </p:spPr>
        <p:txBody>
          <a:bodyPr wrap="none">
            <a:spAutoFit/>
          </a:bodyPr>
          <a:lstStyle/>
          <a:p>
            <a:pPr eaLnBrk="0" hangingPunct="0"/>
            <a:r>
              <a:rPr lang="zh-CN" altLang="zh-CN" sz="500" b="1">
                <a:solidFill>
                  <a:schemeClr val="bg1"/>
                </a:solidFill>
                <a:latin typeface="Arial" panose="020B0604020202020204" pitchFamily="34" charset="0"/>
              </a:rPr>
              <a:t>状元成才路</a:t>
            </a:r>
            <a:endParaRPr lang="zh-CN" altLang="zh-CN" sz="500" b="1">
              <a:solidFill>
                <a:schemeClr val="bg1"/>
              </a:solidFill>
              <a:latin typeface="Arial" panose="020B0604020202020204" pitchFamily="34" charset="0"/>
            </a:endParaRPr>
          </a:p>
        </p:txBody>
      </p:sp>
      <p:sp>
        <p:nvSpPr>
          <p:cNvPr id="59469" name="文本框 47"/>
          <p:cNvSpPr txBox="1">
            <a:spLocks noChangeArrowheads="1"/>
          </p:cNvSpPr>
          <p:nvPr/>
        </p:nvSpPr>
        <p:spPr bwMode="auto">
          <a:xfrm rot="5220000">
            <a:off x="601442" y="4229130"/>
            <a:ext cx="505267" cy="169277"/>
          </a:xfrm>
          <a:prstGeom prst="rect">
            <a:avLst/>
          </a:prstGeom>
          <a:noFill/>
          <a:ln w="9525">
            <a:noFill/>
            <a:miter lim="800000"/>
          </a:ln>
        </p:spPr>
        <p:txBody>
          <a:bodyPr wrap="none">
            <a:spAutoFit/>
          </a:bodyPr>
          <a:lstStyle/>
          <a:p>
            <a:pPr eaLnBrk="0" hangingPunct="0"/>
            <a:r>
              <a:rPr lang="zh-CN" altLang="zh-CN" sz="500" b="1">
                <a:solidFill>
                  <a:schemeClr val="bg1"/>
                </a:solidFill>
                <a:latin typeface="Arial" panose="020B0604020202020204" pitchFamily="34" charset="0"/>
              </a:rPr>
              <a:t>状元成才路</a:t>
            </a:r>
            <a:endParaRPr lang="zh-CN" altLang="zh-CN" sz="500" b="1">
              <a:solidFill>
                <a:schemeClr val="bg1"/>
              </a:solidFill>
              <a:latin typeface="Arial" panose="020B0604020202020204" pitchFamily="34" charset="0"/>
            </a:endParaRPr>
          </a:p>
        </p:txBody>
      </p:sp>
      <p:sp>
        <p:nvSpPr>
          <p:cNvPr id="59470" name="文本框 49"/>
          <p:cNvSpPr txBox="1">
            <a:spLocks noChangeArrowheads="1"/>
          </p:cNvSpPr>
          <p:nvPr/>
        </p:nvSpPr>
        <p:spPr bwMode="auto">
          <a:xfrm rot="4020000">
            <a:off x="2461992" y="5012296"/>
            <a:ext cx="505267" cy="169277"/>
          </a:xfrm>
          <a:prstGeom prst="rect">
            <a:avLst/>
          </a:prstGeom>
          <a:noFill/>
          <a:ln w="9525">
            <a:noFill/>
            <a:miter lim="800000"/>
          </a:ln>
        </p:spPr>
        <p:txBody>
          <a:bodyPr wrap="none">
            <a:spAutoFit/>
          </a:bodyPr>
          <a:lstStyle/>
          <a:p>
            <a:pPr eaLnBrk="0" hangingPunct="0"/>
            <a:r>
              <a:rPr lang="zh-CN" altLang="zh-CN" sz="500" b="1">
                <a:solidFill>
                  <a:schemeClr val="bg1"/>
                </a:solidFill>
                <a:latin typeface="Arial" panose="020B0604020202020204" pitchFamily="34" charset="0"/>
              </a:rPr>
              <a:t>状元成才路</a:t>
            </a:r>
            <a:endParaRPr lang="zh-CN" altLang="zh-CN" sz="500" b="1">
              <a:solidFill>
                <a:schemeClr val="bg1"/>
              </a:solidFill>
              <a:latin typeface="Arial" panose="020B0604020202020204" pitchFamily="34" charset="0"/>
            </a:endParaRPr>
          </a:p>
        </p:txBody>
      </p:sp>
      <p:sp>
        <p:nvSpPr>
          <p:cNvPr id="59471" name="文本框 50"/>
          <p:cNvSpPr txBox="1">
            <a:spLocks noChangeArrowheads="1"/>
          </p:cNvSpPr>
          <p:nvPr/>
        </p:nvSpPr>
        <p:spPr bwMode="auto">
          <a:xfrm rot="4020000">
            <a:off x="3700242" y="4513820"/>
            <a:ext cx="505267" cy="169277"/>
          </a:xfrm>
          <a:prstGeom prst="rect">
            <a:avLst/>
          </a:prstGeom>
          <a:noFill/>
          <a:ln w="9525">
            <a:noFill/>
            <a:miter lim="800000"/>
          </a:ln>
        </p:spPr>
        <p:txBody>
          <a:bodyPr wrap="none">
            <a:spAutoFit/>
          </a:bodyPr>
          <a:lstStyle/>
          <a:p>
            <a:pPr eaLnBrk="0" hangingPunct="0"/>
            <a:r>
              <a:rPr lang="zh-CN" altLang="zh-CN" sz="500" b="1">
                <a:solidFill>
                  <a:schemeClr val="bg1"/>
                </a:solidFill>
                <a:latin typeface="Arial" panose="020B0604020202020204" pitchFamily="34" charset="0"/>
              </a:rPr>
              <a:t>状元成才路</a:t>
            </a:r>
            <a:endParaRPr lang="zh-CN" altLang="zh-CN" sz="500" b="1">
              <a:solidFill>
                <a:schemeClr val="bg1"/>
              </a:solidFill>
              <a:latin typeface="Arial" panose="020B0604020202020204" pitchFamily="34" charset="0"/>
            </a:endParaRPr>
          </a:p>
        </p:txBody>
      </p:sp>
      <p:sp>
        <p:nvSpPr>
          <p:cNvPr id="59472" name="文本框 51"/>
          <p:cNvSpPr txBox="1">
            <a:spLocks noChangeArrowheads="1"/>
          </p:cNvSpPr>
          <p:nvPr/>
        </p:nvSpPr>
        <p:spPr bwMode="auto">
          <a:xfrm rot="4020000">
            <a:off x="4070130" y="4799571"/>
            <a:ext cx="505267" cy="169277"/>
          </a:xfrm>
          <a:prstGeom prst="rect">
            <a:avLst/>
          </a:prstGeom>
          <a:noFill/>
          <a:ln w="9525">
            <a:noFill/>
            <a:miter lim="800000"/>
          </a:ln>
        </p:spPr>
        <p:txBody>
          <a:bodyPr wrap="none">
            <a:spAutoFit/>
          </a:bodyPr>
          <a:lstStyle/>
          <a:p>
            <a:pPr eaLnBrk="0" hangingPunct="0"/>
            <a:r>
              <a:rPr lang="zh-CN" altLang="zh-CN" sz="500" b="1">
                <a:solidFill>
                  <a:schemeClr val="bg1"/>
                </a:solidFill>
                <a:latin typeface="Arial" panose="020B0604020202020204" pitchFamily="34" charset="0"/>
              </a:rPr>
              <a:t>状元成才路</a:t>
            </a:r>
            <a:endParaRPr lang="zh-CN" altLang="zh-CN" sz="500" b="1">
              <a:solidFill>
                <a:schemeClr val="bg1"/>
              </a:solidFill>
              <a:latin typeface="Arial" panose="020B0604020202020204" pitchFamily="34" charset="0"/>
            </a:endParaRPr>
          </a:p>
        </p:txBody>
      </p:sp>
      <p:sp>
        <p:nvSpPr>
          <p:cNvPr id="59473" name="文本框 32"/>
          <p:cNvSpPr txBox="1">
            <a:spLocks noChangeArrowheads="1"/>
          </p:cNvSpPr>
          <p:nvPr/>
        </p:nvSpPr>
        <p:spPr bwMode="auto">
          <a:xfrm rot="-880739">
            <a:off x="514924" y="3380346"/>
            <a:ext cx="505267" cy="169277"/>
          </a:xfrm>
          <a:prstGeom prst="rect">
            <a:avLst/>
          </a:prstGeom>
          <a:noFill/>
          <a:ln w="9525">
            <a:noFill/>
            <a:miter lim="800000"/>
          </a:ln>
        </p:spPr>
        <p:txBody>
          <a:bodyPr wrap="none">
            <a:spAutoFit/>
          </a:bodyPr>
          <a:lstStyle/>
          <a:p>
            <a:pPr eaLnBrk="0" hangingPunct="0"/>
            <a:r>
              <a:rPr lang="zh-CN" altLang="zh-CN" sz="500" b="1">
                <a:solidFill>
                  <a:schemeClr val="bg1"/>
                </a:solidFill>
                <a:latin typeface="Arial" panose="020B0604020202020204" pitchFamily="34" charset="0"/>
              </a:rPr>
              <a:t>状元成才路</a:t>
            </a:r>
            <a:endParaRPr lang="zh-CN" altLang="zh-CN" sz="500" b="1">
              <a:solidFill>
                <a:schemeClr val="bg1"/>
              </a:solidFill>
              <a:latin typeface="Arial" panose="020B0604020202020204" pitchFamily="34" charset="0"/>
            </a:endParaRPr>
          </a:p>
        </p:txBody>
      </p:sp>
      <p:sp>
        <p:nvSpPr>
          <p:cNvPr id="59474" name="文本框 34"/>
          <p:cNvSpPr txBox="1">
            <a:spLocks noChangeArrowheads="1"/>
          </p:cNvSpPr>
          <p:nvPr/>
        </p:nvSpPr>
        <p:spPr bwMode="auto">
          <a:xfrm rot="8340000">
            <a:off x="1252317" y="3484063"/>
            <a:ext cx="505267" cy="169277"/>
          </a:xfrm>
          <a:prstGeom prst="rect">
            <a:avLst/>
          </a:prstGeom>
          <a:noFill/>
          <a:ln w="9525">
            <a:noFill/>
            <a:miter lim="800000"/>
          </a:ln>
        </p:spPr>
        <p:txBody>
          <a:bodyPr wrap="none">
            <a:spAutoFit/>
          </a:bodyPr>
          <a:lstStyle/>
          <a:p>
            <a:pPr eaLnBrk="0" hangingPunct="0"/>
            <a:r>
              <a:rPr lang="zh-CN" altLang="zh-CN" sz="500" b="1">
                <a:solidFill>
                  <a:schemeClr val="bg1"/>
                </a:solidFill>
                <a:latin typeface="Arial" panose="020B0604020202020204" pitchFamily="34" charset="0"/>
              </a:rPr>
              <a:t>状元成才路</a:t>
            </a:r>
            <a:endParaRPr lang="zh-CN" altLang="zh-CN" sz="500" b="1">
              <a:solidFill>
                <a:schemeClr val="bg1"/>
              </a:solidFill>
              <a:latin typeface="Arial" panose="020B0604020202020204" pitchFamily="34" charset="0"/>
            </a:endParaRPr>
          </a:p>
        </p:txBody>
      </p:sp>
      <p:sp>
        <p:nvSpPr>
          <p:cNvPr id="59475" name="文本框 36"/>
          <p:cNvSpPr txBox="1">
            <a:spLocks noChangeArrowheads="1"/>
          </p:cNvSpPr>
          <p:nvPr/>
        </p:nvSpPr>
        <p:spPr bwMode="auto">
          <a:xfrm rot="4020000">
            <a:off x="1668242" y="2040496"/>
            <a:ext cx="505267" cy="169277"/>
          </a:xfrm>
          <a:prstGeom prst="rect">
            <a:avLst/>
          </a:prstGeom>
          <a:noFill/>
          <a:ln w="9525">
            <a:noFill/>
            <a:miter lim="800000"/>
          </a:ln>
        </p:spPr>
        <p:txBody>
          <a:bodyPr wrap="none">
            <a:spAutoFit/>
          </a:bodyPr>
          <a:lstStyle/>
          <a:p>
            <a:pPr eaLnBrk="0" hangingPunct="0"/>
            <a:r>
              <a:rPr lang="zh-CN" altLang="zh-CN" sz="500" b="1">
                <a:solidFill>
                  <a:schemeClr val="bg1"/>
                </a:solidFill>
                <a:latin typeface="Arial" panose="020B0604020202020204" pitchFamily="34" charset="0"/>
              </a:rPr>
              <a:t>状元成才路</a:t>
            </a:r>
            <a:endParaRPr lang="zh-CN" altLang="zh-CN" sz="500" b="1">
              <a:solidFill>
                <a:schemeClr val="bg1"/>
              </a:solidFill>
              <a:latin typeface="Arial" panose="020B0604020202020204" pitchFamily="34" charset="0"/>
            </a:endParaRPr>
          </a:p>
        </p:txBody>
      </p:sp>
      <p:sp>
        <p:nvSpPr>
          <p:cNvPr id="59476" name="文本框 37"/>
          <p:cNvSpPr txBox="1">
            <a:spLocks noChangeArrowheads="1"/>
          </p:cNvSpPr>
          <p:nvPr/>
        </p:nvSpPr>
        <p:spPr bwMode="auto">
          <a:xfrm rot="5220000">
            <a:off x="1668242" y="2764396"/>
            <a:ext cx="505267" cy="169277"/>
          </a:xfrm>
          <a:prstGeom prst="rect">
            <a:avLst/>
          </a:prstGeom>
          <a:noFill/>
          <a:ln w="9525">
            <a:noFill/>
            <a:miter lim="800000"/>
          </a:ln>
        </p:spPr>
        <p:txBody>
          <a:bodyPr wrap="none">
            <a:spAutoFit/>
          </a:bodyPr>
          <a:lstStyle/>
          <a:p>
            <a:pPr eaLnBrk="0" hangingPunct="0"/>
            <a:r>
              <a:rPr lang="zh-CN" altLang="zh-CN" sz="500" b="1">
                <a:solidFill>
                  <a:schemeClr val="bg1"/>
                </a:solidFill>
                <a:latin typeface="Arial" panose="020B0604020202020204" pitchFamily="34" charset="0"/>
              </a:rPr>
              <a:t>状元成才路</a:t>
            </a:r>
            <a:endParaRPr lang="zh-CN" altLang="zh-CN" sz="500" b="1">
              <a:solidFill>
                <a:schemeClr val="bg1"/>
              </a:solidFill>
              <a:latin typeface="Arial" panose="020B0604020202020204" pitchFamily="34" charset="0"/>
            </a:endParaRPr>
          </a:p>
        </p:txBody>
      </p:sp>
      <p:sp>
        <p:nvSpPr>
          <p:cNvPr id="59477" name="文本框 45"/>
          <p:cNvSpPr txBox="1">
            <a:spLocks noChangeArrowheads="1"/>
          </p:cNvSpPr>
          <p:nvPr/>
        </p:nvSpPr>
        <p:spPr bwMode="auto">
          <a:xfrm rot="2810103">
            <a:off x="2228630" y="2069071"/>
            <a:ext cx="505267" cy="169277"/>
          </a:xfrm>
          <a:prstGeom prst="rect">
            <a:avLst/>
          </a:prstGeom>
          <a:noFill/>
          <a:ln w="9525">
            <a:noFill/>
            <a:miter lim="800000"/>
          </a:ln>
        </p:spPr>
        <p:txBody>
          <a:bodyPr wrap="none">
            <a:spAutoFit/>
          </a:bodyPr>
          <a:lstStyle/>
          <a:p>
            <a:pPr eaLnBrk="0" hangingPunct="0"/>
            <a:r>
              <a:rPr lang="zh-CN" altLang="zh-CN" sz="500" b="1">
                <a:solidFill>
                  <a:schemeClr val="bg1"/>
                </a:solidFill>
                <a:latin typeface="Arial" panose="020B0604020202020204" pitchFamily="34" charset="0"/>
              </a:rPr>
              <a:t>状元成才路</a:t>
            </a:r>
            <a:endParaRPr lang="zh-CN" altLang="zh-CN" sz="500" b="1">
              <a:solidFill>
                <a:schemeClr val="bg1"/>
              </a:solidFill>
              <a:latin typeface="Arial" panose="020B0604020202020204" pitchFamily="34" charset="0"/>
            </a:endParaRPr>
          </a:p>
        </p:txBody>
      </p:sp>
      <p:sp>
        <p:nvSpPr>
          <p:cNvPr id="59478" name="文本框 46"/>
          <p:cNvSpPr txBox="1">
            <a:spLocks noChangeArrowheads="1"/>
          </p:cNvSpPr>
          <p:nvPr/>
        </p:nvSpPr>
        <p:spPr bwMode="auto">
          <a:xfrm rot="2810103">
            <a:off x="2598517" y="2354820"/>
            <a:ext cx="505267" cy="169277"/>
          </a:xfrm>
          <a:prstGeom prst="rect">
            <a:avLst/>
          </a:prstGeom>
          <a:noFill/>
          <a:ln w="9525">
            <a:noFill/>
            <a:miter lim="800000"/>
          </a:ln>
        </p:spPr>
        <p:txBody>
          <a:bodyPr wrap="none">
            <a:spAutoFit/>
          </a:bodyPr>
          <a:lstStyle/>
          <a:p>
            <a:pPr eaLnBrk="0" hangingPunct="0"/>
            <a:r>
              <a:rPr lang="zh-CN" altLang="zh-CN" sz="500" b="1">
                <a:solidFill>
                  <a:schemeClr val="bg1"/>
                </a:solidFill>
                <a:latin typeface="Arial" panose="020B0604020202020204" pitchFamily="34" charset="0"/>
              </a:rPr>
              <a:t>状元成才路</a:t>
            </a:r>
            <a:endParaRPr lang="zh-CN" altLang="zh-CN" sz="500" b="1">
              <a:solidFill>
                <a:schemeClr val="bg1"/>
              </a:solidFill>
              <a:latin typeface="Arial" panose="020B0604020202020204" pitchFamily="34" charset="0"/>
            </a:endParaRPr>
          </a:p>
        </p:txBody>
      </p:sp>
      <p:sp>
        <p:nvSpPr>
          <p:cNvPr id="59479" name="文本框 47"/>
          <p:cNvSpPr txBox="1">
            <a:spLocks noChangeArrowheads="1"/>
          </p:cNvSpPr>
          <p:nvPr/>
        </p:nvSpPr>
        <p:spPr bwMode="auto">
          <a:xfrm rot="4010103">
            <a:off x="2328642" y="3111530"/>
            <a:ext cx="505267" cy="169277"/>
          </a:xfrm>
          <a:prstGeom prst="rect">
            <a:avLst/>
          </a:prstGeom>
          <a:noFill/>
          <a:ln w="9525">
            <a:noFill/>
            <a:miter lim="800000"/>
          </a:ln>
        </p:spPr>
        <p:txBody>
          <a:bodyPr wrap="none">
            <a:spAutoFit/>
          </a:bodyPr>
          <a:lstStyle/>
          <a:p>
            <a:pPr eaLnBrk="0" hangingPunct="0"/>
            <a:r>
              <a:rPr lang="zh-CN" altLang="zh-CN" sz="500" b="1">
                <a:solidFill>
                  <a:schemeClr val="bg1"/>
                </a:solidFill>
                <a:latin typeface="Arial" panose="020B0604020202020204" pitchFamily="34" charset="0"/>
              </a:rPr>
              <a:t>状元成才路</a:t>
            </a:r>
            <a:endParaRPr lang="zh-CN" altLang="zh-CN" sz="500" b="1">
              <a:solidFill>
                <a:schemeClr val="bg1"/>
              </a:solidFill>
              <a:latin typeface="Arial" panose="020B0604020202020204" pitchFamily="34" charset="0"/>
            </a:endParaRPr>
          </a:p>
        </p:txBody>
      </p:sp>
      <p:sp>
        <p:nvSpPr>
          <p:cNvPr id="59480" name="文本框 49"/>
          <p:cNvSpPr txBox="1">
            <a:spLocks noChangeArrowheads="1"/>
          </p:cNvSpPr>
          <p:nvPr/>
        </p:nvSpPr>
        <p:spPr bwMode="auto">
          <a:xfrm rot="2810103">
            <a:off x="3185892" y="2654330"/>
            <a:ext cx="505267" cy="169277"/>
          </a:xfrm>
          <a:prstGeom prst="rect">
            <a:avLst/>
          </a:prstGeom>
          <a:noFill/>
          <a:ln w="9525">
            <a:noFill/>
            <a:miter lim="800000"/>
          </a:ln>
        </p:spPr>
        <p:txBody>
          <a:bodyPr wrap="none">
            <a:spAutoFit/>
          </a:bodyPr>
          <a:lstStyle/>
          <a:p>
            <a:pPr eaLnBrk="0" hangingPunct="0"/>
            <a:r>
              <a:rPr lang="zh-CN" altLang="zh-CN" sz="500" b="1">
                <a:solidFill>
                  <a:schemeClr val="bg1"/>
                </a:solidFill>
                <a:latin typeface="Arial" panose="020B0604020202020204" pitchFamily="34" charset="0"/>
              </a:rPr>
              <a:t>状元成才路</a:t>
            </a:r>
            <a:endParaRPr lang="zh-CN" altLang="zh-CN" sz="500" b="1">
              <a:solidFill>
                <a:schemeClr val="bg1"/>
              </a:solidFill>
              <a:latin typeface="Arial" panose="020B0604020202020204" pitchFamily="34" charset="0"/>
            </a:endParaRPr>
          </a:p>
        </p:txBody>
      </p:sp>
      <p:sp>
        <p:nvSpPr>
          <p:cNvPr id="59481" name="文本框 50"/>
          <p:cNvSpPr txBox="1">
            <a:spLocks noChangeArrowheads="1"/>
          </p:cNvSpPr>
          <p:nvPr/>
        </p:nvSpPr>
        <p:spPr bwMode="auto">
          <a:xfrm rot="2810103">
            <a:off x="3073180" y="3233238"/>
            <a:ext cx="505267" cy="169277"/>
          </a:xfrm>
          <a:prstGeom prst="rect">
            <a:avLst/>
          </a:prstGeom>
          <a:noFill/>
          <a:ln w="9525">
            <a:noFill/>
            <a:miter lim="800000"/>
          </a:ln>
        </p:spPr>
        <p:txBody>
          <a:bodyPr wrap="none">
            <a:spAutoFit/>
          </a:bodyPr>
          <a:lstStyle/>
          <a:p>
            <a:pPr eaLnBrk="0" hangingPunct="0"/>
            <a:r>
              <a:rPr lang="zh-CN" altLang="zh-CN" sz="500" b="1">
                <a:solidFill>
                  <a:schemeClr val="bg1"/>
                </a:solidFill>
                <a:latin typeface="Arial" panose="020B0604020202020204" pitchFamily="34" charset="0"/>
              </a:rPr>
              <a:t>状元成才路</a:t>
            </a:r>
            <a:endParaRPr lang="zh-CN" altLang="zh-CN" sz="500" b="1">
              <a:solidFill>
                <a:schemeClr val="bg1"/>
              </a:solidFill>
              <a:latin typeface="Arial" panose="020B0604020202020204" pitchFamily="34" charset="0"/>
            </a:endParaRPr>
          </a:p>
        </p:txBody>
      </p:sp>
      <p:sp>
        <p:nvSpPr>
          <p:cNvPr id="59482" name="文本框 51"/>
          <p:cNvSpPr txBox="1">
            <a:spLocks noChangeArrowheads="1"/>
          </p:cNvSpPr>
          <p:nvPr/>
        </p:nvSpPr>
        <p:spPr bwMode="auto">
          <a:xfrm rot="2810103">
            <a:off x="3443067" y="3518987"/>
            <a:ext cx="505267" cy="169277"/>
          </a:xfrm>
          <a:prstGeom prst="rect">
            <a:avLst/>
          </a:prstGeom>
          <a:noFill/>
          <a:ln w="9525">
            <a:noFill/>
            <a:miter lim="800000"/>
          </a:ln>
        </p:spPr>
        <p:txBody>
          <a:bodyPr wrap="none">
            <a:spAutoFit/>
          </a:bodyPr>
          <a:lstStyle/>
          <a:p>
            <a:pPr eaLnBrk="0" hangingPunct="0"/>
            <a:r>
              <a:rPr lang="zh-CN" altLang="zh-CN" sz="500" b="1">
                <a:solidFill>
                  <a:schemeClr val="bg1"/>
                </a:solidFill>
                <a:latin typeface="Arial" panose="020B0604020202020204" pitchFamily="34" charset="0"/>
              </a:rPr>
              <a:t>状元成才路</a:t>
            </a:r>
            <a:endParaRPr lang="zh-CN" altLang="zh-CN" sz="500" b="1">
              <a:solidFill>
                <a:schemeClr val="bg1"/>
              </a:solidFill>
              <a:latin typeface="Arial" panose="020B0604020202020204" pitchFamily="34" charset="0"/>
            </a:endParaRPr>
          </a:p>
        </p:txBody>
      </p:sp>
      <p:sp>
        <p:nvSpPr>
          <p:cNvPr id="59483" name="文本框 32"/>
          <p:cNvSpPr txBox="1">
            <a:spLocks noChangeArrowheads="1"/>
          </p:cNvSpPr>
          <p:nvPr/>
        </p:nvSpPr>
        <p:spPr bwMode="auto">
          <a:xfrm rot="5400000">
            <a:off x="4749580" y="4935038"/>
            <a:ext cx="505267" cy="169277"/>
          </a:xfrm>
          <a:prstGeom prst="rect">
            <a:avLst/>
          </a:prstGeom>
          <a:noFill/>
          <a:ln w="9525">
            <a:noFill/>
            <a:miter lim="800000"/>
          </a:ln>
        </p:spPr>
        <p:txBody>
          <a:bodyPr wrap="none">
            <a:spAutoFit/>
          </a:bodyPr>
          <a:lstStyle/>
          <a:p>
            <a:pPr eaLnBrk="0" hangingPunct="0"/>
            <a:r>
              <a:rPr lang="zh-CN" altLang="zh-CN" sz="500">
                <a:solidFill>
                  <a:schemeClr val="bg1"/>
                </a:solidFill>
                <a:latin typeface="Arial" panose="020B0604020202020204" pitchFamily="34" charset="0"/>
              </a:rPr>
              <a:t>状元成才路</a:t>
            </a:r>
            <a:endParaRPr lang="zh-CN" altLang="zh-CN" sz="500">
              <a:solidFill>
                <a:schemeClr val="bg1"/>
              </a:solidFill>
              <a:latin typeface="Arial" panose="020B0604020202020204" pitchFamily="34" charset="0"/>
            </a:endParaRPr>
          </a:p>
        </p:txBody>
      </p:sp>
      <p:sp>
        <p:nvSpPr>
          <p:cNvPr id="59484" name="文本框 34"/>
          <p:cNvSpPr txBox="1">
            <a:spLocks noChangeArrowheads="1"/>
          </p:cNvSpPr>
          <p:nvPr/>
        </p:nvSpPr>
        <p:spPr bwMode="auto">
          <a:xfrm rot="3159237">
            <a:off x="5817968" y="5370012"/>
            <a:ext cx="505267" cy="169277"/>
          </a:xfrm>
          <a:prstGeom prst="rect">
            <a:avLst/>
          </a:prstGeom>
          <a:noFill/>
          <a:ln w="9525">
            <a:noFill/>
            <a:miter lim="800000"/>
          </a:ln>
        </p:spPr>
        <p:txBody>
          <a:bodyPr wrap="none">
            <a:spAutoFit/>
          </a:bodyPr>
          <a:lstStyle/>
          <a:p>
            <a:pPr eaLnBrk="0" hangingPunct="0"/>
            <a:r>
              <a:rPr lang="zh-CN" altLang="zh-CN" sz="500" b="1">
                <a:solidFill>
                  <a:schemeClr val="bg1"/>
                </a:solidFill>
                <a:latin typeface="Arial" panose="020B0604020202020204" pitchFamily="34" charset="0"/>
              </a:rPr>
              <a:t>状元成才路</a:t>
            </a:r>
            <a:endParaRPr lang="zh-CN" altLang="zh-CN" sz="500" b="1">
              <a:solidFill>
                <a:schemeClr val="bg1"/>
              </a:solidFill>
              <a:latin typeface="Arial" panose="020B0604020202020204" pitchFamily="34" charset="0"/>
            </a:endParaRPr>
          </a:p>
        </p:txBody>
      </p:sp>
      <p:sp>
        <p:nvSpPr>
          <p:cNvPr id="59485" name="文本框 36"/>
          <p:cNvSpPr txBox="1">
            <a:spLocks noChangeArrowheads="1"/>
          </p:cNvSpPr>
          <p:nvPr/>
        </p:nvSpPr>
        <p:spPr bwMode="auto">
          <a:xfrm rot="-1160763">
            <a:off x="6237860" y="3928563"/>
            <a:ext cx="505267" cy="169277"/>
          </a:xfrm>
          <a:prstGeom prst="rect">
            <a:avLst/>
          </a:prstGeom>
          <a:noFill/>
          <a:ln w="9525">
            <a:noFill/>
            <a:miter lim="800000"/>
          </a:ln>
        </p:spPr>
        <p:txBody>
          <a:bodyPr wrap="none">
            <a:spAutoFit/>
          </a:bodyPr>
          <a:lstStyle/>
          <a:p>
            <a:pPr eaLnBrk="0" hangingPunct="0"/>
            <a:r>
              <a:rPr lang="zh-CN" altLang="zh-CN" sz="500" b="1">
                <a:solidFill>
                  <a:schemeClr val="bg1"/>
                </a:solidFill>
                <a:latin typeface="Arial" panose="020B0604020202020204" pitchFamily="34" charset="0"/>
              </a:rPr>
              <a:t>状元成才路</a:t>
            </a:r>
            <a:endParaRPr lang="zh-CN" altLang="zh-CN" sz="500" b="1">
              <a:solidFill>
                <a:schemeClr val="bg1"/>
              </a:solidFill>
              <a:latin typeface="Arial" panose="020B0604020202020204" pitchFamily="34" charset="0"/>
            </a:endParaRPr>
          </a:p>
        </p:txBody>
      </p:sp>
      <p:sp>
        <p:nvSpPr>
          <p:cNvPr id="59486" name="文本框 37"/>
          <p:cNvSpPr txBox="1">
            <a:spLocks noChangeArrowheads="1"/>
          </p:cNvSpPr>
          <p:nvPr/>
        </p:nvSpPr>
        <p:spPr bwMode="auto">
          <a:xfrm rot="39237">
            <a:off x="6237860" y="4652463"/>
            <a:ext cx="505267" cy="169277"/>
          </a:xfrm>
          <a:prstGeom prst="rect">
            <a:avLst/>
          </a:prstGeom>
          <a:noFill/>
          <a:ln w="9525">
            <a:noFill/>
            <a:miter lim="800000"/>
          </a:ln>
        </p:spPr>
        <p:txBody>
          <a:bodyPr wrap="none">
            <a:spAutoFit/>
          </a:bodyPr>
          <a:lstStyle/>
          <a:p>
            <a:pPr eaLnBrk="0" hangingPunct="0"/>
            <a:r>
              <a:rPr lang="zh-CN" altLang="zh-CN" sz="500" b="1">
                <a:solidFill>
                  <a:schemeClr val="bg1"/>
                </a:solidFill>
                <a:latin typeface="Arial" panose="020B0604020202020204" pitchFamily="34" charset="0"/>
              </a:rPr>
              <a:t>状元成才路</a:t>
            </a:r>
            <a:endParaRPr lang="zh-CN" altLang="zh-CN" sz="500" b="1">
              <a:solidFill>
                <a:schemeClr val="bg1"/>
              </a:solidFill>
              <a:latin typeface="Arial" panose="020B0604020202020204" pitchFamily="34" charset="0"/>
            </a:endParaRPr>
          </a:p>
        </p:txBody>
      </p:sp>
      <p:sp>
        <p:nvSpPr>
          <p:cNvPr id="59487" name="文本框 45"/>
          <p:cNvSpPr txBox="1">
            <a:spLocks noChangeArrowheads="1"/>
          </p:cNvSpPr>
          <p:nvPr/>
        </p:nvSpPr>
        <p:spPr bwMode="auto">
          <a:xfrm rot="-1160763">
            <a:off x="6798249" y="3958196"/>
            <a:ext cx="505267" cy="169277"/>
          </a:xfrm>
          <a:prstGeom prst="rect">
            <a:avLst/>
          </a:prstGeom>
          <a:noFill/>
          <a:ln w="9525">
            <a:noFill/>
            <a:miter lim="800000"/>
          </a:ln>
        </p:spPr>
        <p:txBody>
          <a:bodyPr wrap="none">
            <a:spAutoFit/>
          </a:bodyPr>
          <a:lstStyle/>
          <a:p>
            <a:pPr eaLnBrk="0" hangingPunct="0"/>
            <a:r>
              <a:rPr lang="zh-CN" altLang="zh-CN" sz="500" b="1">
                <a:solidFill>
                  <a:schemeClr val="bg1"/>
                </a:solidFill>
                <a:latin typeface="Arial" panose="020B0604020202020204" pitchFamily="34" charset="0"/>
              </a:rPr>
              <a:t>状元成才路</a:t>
            </a:r>
            <a:endParaRPr lang="zh-CN" altLang="zh-CN" sz="500" b="1">
              <a:solidFill>
                <a:schemeClr val="bg1"/>
              </a:solidFill>
              <a:latin typeface="Arial" panose="020B0604020202020204" pitchFamily="34" charset="0"/>
            </a:endParaRPr>
          </a:p>
        </p:txBody>
      </p:sp>
      <p:sp>
        <p:nvSpPr>
          <p:cNvPr id="59488" name="文本框 46"/>
          <p:cNvSpPr txBox="1">
            <a:spLocks noChangeArrowheads="1"/>
          </p:cNvSpPr>
          <p:nvPr/>
        </p:nvSpPr>
        <p:spPr bwMode="auto">
          <a:xfrm rot="-1160763">
            <a:off x="7168135" y="4243946"/>
            <a:ext cx="505267" cy="169277"/>
          </a:xfrm>
          <a:prstGeom prst="rect">
            <a:avLst/>
          </a:prstGeom>
          <a:noFill/>
          <a:ln w="9525">
            <a:noFill/>
            <a:miter lim="800000"/>
          </a:ln>
        </p:spPr>
        <p:txBody>
          <a:bodyPr wrap="none">
            <a:spAutoFit/>
          </a:bodyPr>
          <a:lstStyle/>
          <a:p>
            <a:pPr eaLnBrk="0" hangingPunct="0"/>
            <a:r>
              <a:rPr lang="zh-CN" altLang="zh-CN" sz="500" b="1">
                <a:solidFill>
                  <a:schemeClr val="bg1"/>
                </a:solidFill>
                <a:latin typeface="Arial" panose="020B0604020202020204" pitchFamily="34" charset="0"/>
              </a:rPr>
              <a:t>状元成才路</a:t>
            </a:r>
            <a:endParaRPr lang="zh-CN" altLang="zh-CN" sz="500" b="1">
              <a:solidFill>
                <a:schemeClr val="bg1"/>
              </a:solidFill>
              <a:latin typeface="Arial" panose="020B0604020202020204" pitchFamily="34" charset="0"/>
            </a:endParaRPr>
          </a:p>
        </p:txBody>
      </p:sp>
      <p:sp>
        <p:nvSpPr>
          <p:cNvPr id="59489" name="文本框 47"/>
          <p:cNvSpPr txBox="1">
            <a:spLocks noChangeArrowheads="1"/>
          </p:cNvSpPr>
          <p:nvPr/>
        </p:nvSpPr>
        <p:spPr bwMode="auto">
          <a:xfrm rot="39237">
            <a:off x="6855399" y="5001712"/>
            <a:ext cx="505267" cy="169277"/>
          </a:xfrm>
          <a:prstGeom prst="rect">
            <a:avLst/>
          </a:prstGeom>
          <a:noFill/>
          <a:ln w="9525">
            <a:noFill/>
            <a:miter lim="800000"/>
          </a:ln>
        </p:spPr>
        <p:txBody>
          <a:bodyPr wrap="none">
            <a:spAutoFit/>
          </a:bodyPr>
          <a:lstStyle/>
          <a:p>
            <a:pPr eaLnBrk="0" hangingPunct="0"/>
            <a:r>
              <a:rPr lang="zh-CN" altLang="zh-CN" sz="500" b="1">
                <a:solidFill>
                  <a:schemeClr val="bg1"/>
                </a:solidFill>
                <a:latin typeface="Arial" panose="020B0604020202020204" pitchFamily="34" charset="0"/>
              </a:rPr>
              <a:t>状元成才路</a:t>
            </a:r>
            <a:endParaRPr lang="zh-CN" altLang="zh-CN" sz="500" b="1">
              <a:solidFill>
                <a:schemeClr val="bg1"/>
              </a:solidFill>
              <a:latin typeface="Arial" panose="020B0604020202020204" pitchFamily="34" charset="0"/>
            </a:endParaRPr>
          </a:p>
        </p:txBody>
      </p:sp>
      <p:sp>
        <p:nvSpPr>
          <p:cNvPr id="59490" name="文本框 49"/>
          <p:cNvSpPr txBox="1">
            <a:spLocks noChangeArrowheads="1"/>
          </p:cNvSpPr>
          <p:nvPr/>
        </p:nvSpPr>
        <p:spPr bwMode="auto">
          <a:xfrm rot="-1160763">
            <a:off x="7688835" y="4631296"/>
            <a:ext cx="505267" cy="169277"/>
          </a:xfrm>
          <a:prstGeom prst="rect">
            <a:avLst/>
          </a:prstGeom>
          <a:noFill/>
          <a:ln w="9525">
            <a:noFill/>
            <a:miter lim="800000"/>
          </a:ln>
        </p:spPr>
        <p:txBody>
          <a:bodyPr wrap="none">
            <a:spAutoFit/>
          </a:bodyPr>
          <a:lstStyle/>
          <a:p>
            <a:pPr eaLnBrk="0" hangingPunct="0"/>
            <a:r>
              <a:rPr lang="zh-CN" altLang="zh-CN" sz="500" b="1">
                <a:solidFill>
                  <a:schemeClr val="bg1"/>
                </a:solidFill>
                <a:latin typeface="Arial" panose="020B0604020202020204" pitchFamily="34" charset="0"/>
              </a:rPr>
              <a:t>状元成才路</a:t>
            </a:r>
            <a:endParaRPr lang="zh-CN" altLang="zh-CN" sz="500" b="1">
              <a:solidFill>
                <a:schemeClr val="bg1"/>
              </a:solidFill>
              <a:latin typeface="Arial" panose="020B0604020202020204" pitchFamily="34" charset="0"/>
            </a:endParaRPr>
          </a:p>
        </p:txBody>
      </p:sp>
      <p:sp>
        <p:nvSpPr>
          <p:cNvPr id="59491" name="文本框 50"/>
          <p:cNvSpPr txBox="1">
            <a:spLocks noChangeArrowheads="1"/>
          </p:cNvSpPr>
          <p:nvPr/>
        </p:nvSpPr>
        <p:spPr bwMode="auto">
          <a:xfrm rot="-1160763">
            <a:off x="7642799" y="5122363"/>
            <a:ext cx="505267" cy="169277"/>
          </a:xfrm>
          <a:prstGeom prst="rect">
            <a:avLst/>
          </a:prstGeom>
          <a:noFill/>
          <a:ln w="9525">
            <a:noFill/>
            <a:miter lim="800000"/>
          </a:ln>
        </p:spPr>
        <p:txBody>
          <a:bodyPr wrap="none">
            <a:spAutoFit/>
          </a:bodyPr>
          <a:lstStyle/>
          <a:p>
            <a:pPr eaLnBrk="0" hangingPunct="0"/>
            <a:r>
              <a:rPr lang="zh-CN" altLang="zh-CN" sz="500" b="1">
                <a:solidFill>
                  <a:schemeClr val="bg1"/>
                </a:solidFill>
                <a:latin typeface="Arial" panose="020B0604020202020204" pitchFamily="34" charset="0"/>
              </a:rPr>
              <a:t>状元成才路</a:t>
            </a:r>
            <a:endParaRPr lang="zh-CN" altLang="zh-CN" sz="500" b="1">
              <a:solidFill>
                <a:schemeClr val="bg1"/>
              </a:solidFill>
              <a:latin typeface="Arial" panose="020B0604020202020204" pitchFamily="34" charset="0"/>
            </a:endParaRPr>
          </a:p>
        </p:txBody>
      </p:sp>
      <p:sp>
        <p:nvSpPr>
          <p:cNvPr id="59492" name="文本框 51"/>
          <p:cNvSpPr txBox="1">
            <a:spLocks noChangeArrowheads="1"/>
          </p:cNvSpPr>
          <p:nvPr/>
        </p:nvSpPr>
        <p:spPr bwMode="auto">
          <a:xfrm rot="-1160763">
            <a:off x="8012685" y="5408112"/>
            <a:ext cx="505267" cy="169277"/>
          </a:xfrm>
          <a:prstGeom prst="rect">
            <a:avLst/>
          </a:prstGeom>
          <a:noFill/>
          <a:ln w="9525">
            <a:noFill/>
            <a:miter lim="800000"/>
          </a:ln>
        </p:spPr>
        <p:txBody>
          <a:bodyPr wrap="none">
            <a:spAutoFit/>
          </a:bodyPr>
          <a:lstStyle/>
          <a:p>
            <a:pPr eaLnBrk="0" hangingPunct="0"/>
            <a:r>
              <a:rPr lang="zh-CN" altLang="zh-CN" sz="500" b="1">
                <a:solidFill>
                  <a:schemeClr val="bg1"/>
                </a:solidFill>
                <a:latin typeface="Arial" panose="020B0604020202020204" pitchFamily="34" charset="0"/>
              </a:rPr>
              <a:t>状元成才路</a:t>
            </a:r>
            <a:endParaRPr lang="zh-CN" altLang="zh-CN" sz="500" b="1">
              <a:solidFill>
                <a:schemeClr val="bg1"/>
              </a:solidFill>
              <a:latin typeface="Arial" panose="020B0604020202020204" pitchFamily="34" charset="0"/>
            </a:endParaRPr>
          </a:p>
        </p:txBody>
      </p:sp>
      <p:pic>
        <p:nvPicPr>
          <p:cNvPr id="59493" name="Picture 2" descr="https://timgsa.baidu.com/timg?image&amp;quality=80&amp;size=b9999_10000&amp;sec=1514108186194&amp;di=e5c3b5a18d3ee8228d124f0cc1a09ba2&amp;imgtype=jpg&amp;src=http%3A%2F%2Fimg0.imgtn.bdimg.com%2Fit%2Fu%3D843927185%2C1462131394%26fm%3D214%26gp%3D0.jpg"/>
          <p:cNvPicPr>
            <a:picLocks noChangeAspect="1" noChangeArrowheads="1"/>
          </p:cNvPicPr>
          <p:nvPr/>
        </p:nvPicPr>
        <p:blipFill>
          <a:blip r:embed="rId1" cstate="print"/>
          <a:srcRect/>
          <a:stretch>
            <a:fillRect/>
          </a:stretch>
        </p:blipFill>
        <p:spPr bwMode="auto">
          <a:xfrm>
            <a:off x="0" y="0"/>
            <a:ext cx="9144000" cy="6858000"/>
          </a:xfrm>
          <a:prstGeom prst="rect">
            <a:avLst/>
          </a:prstGeom>
          <a:noFill/>
          <a:ln w="9525">
            <a:noFill/>
            <a:miter lim="800000"/>
            <a:headEnd/>
            <a:tailEnd/>
          </a:ln>
        </p:spPr>
      </p:pic>
      <p:sp>
        <p:nvSpPr>
          <p:cNvPr id="53251" name="矩形 1"/>
          <p:cNvSpPr>
            <a:spLocks noChangeArrowheads="1"/>
          </p:cNvSpPr>
          <p:nvPr/>
        </p:nvSpPr>
        <p:spPr bwMode="auto">
          <a:xfrm>
            <a:off x="6516689" y="740833"/>
            <a:ext cx="1832553" cy="584775"/>
          </a:xfrm>
          <a:prstGeom prst="rect">
            <a:avLst/>
          </a:prstGeom>
          <a:noFill/>
          <a:ln w="9525">
            <a:noFill/>
            <a:miter lim="800000"/>
          </a:ln>
        </p:spPr>
        <p:txBody>
          <a:bodyPr wrap="none">
            <a:spAutoFit/>
          </a:bodyPr>
          <a:lstStyle/>
          <a:p>
            <a:pPr eaLnBrk="0" hangingPunct="0"/>
            <a:r>
              <a:rPr lang="zh-CN" altLang="en-US" sz="3200" b="1">
                <a:solidFill>
                  <a:srgbClr val="FF00FF"/>
                </a:solidFill>
                <a:latin typeface="楷体" pitchFamily="49" charset="-122"/>
                <a:ea typeface="楷体" pitchFamily="49" charset="-122"/>
              </a:rPr>
              <a:t>壶口瀑布</a:t>
            </a:r>
            <a:endParaRPr lang="zh-CN" altLang="en-US" sz="3200" b="1">
              <a:solidFill>
                <a:srgbClr val="FF00FF"/>
              </a:solidFill>
              <a:latin typeface="楷体" pitchFamily="49" charset="-122"/>
              <a:ea typeface="楷体" pitchFamily="49" charset="-122"/>
            </a:endParaRPr>
          </a:p>
        </p:txBody>
      </p:sp>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53251"/>
                                        </p:tgtEl>
                                        <p:attrNameLst>
                                          <p:attrName>style.visibility</p:attrName>
                                        </p:attrNameLst>
                                      </p:cBhvr>
                                      <p:to>
                                        <p:strVal val="visible"/>
                                      </p:to>
                                    </p:set>
                                    <p:animEffect transition="in" filter="barn(inVertical)">
                                      <p:cBhvr>
                                        <p:cTn id="7" dur="500"/>
                                        <p:tgtEl>
                                          <p:spTgt spid="532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251"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2"/>
          <p:cNvSpPr txBox="1">
            <a:spLocks noChangeArrowheads="1"/>
          </p:cNvSpPr>
          <p:nvPr/>
        </p:nvSpPr>
        <p:spPr bwMode="auto">
          <a:xfrm>
            <a:off x="4475164" y="3901017"/>
            <a:ext cx="505267" cy="169277"/>
          </a:xfrm>
          <a:prstGeom prst="rect">
            <a:avLst/>
          </a:prstGeom>
          <a:noFill/>
          <a:ln>
            <a:noFill/>
          </a:ln>
        </p:spPr>
        <p:txBody>
          <a:bodyPr wrap="none">
            <a:spAutoFit/>
          </a:bodyPr>
          <a:lstStyle>
            <a:lvl1pPr eaLnBrk="0" hangingPunct="0">
              <a:defRPr>
                <a:solidFill>
                  <a:schemeClr val="tx1"/>
                </a:solidFill>
                <a:latin typeface="Calibri" panose="020F0502020204030204" charset="0"/>
                <a:ea typeface="宋体" panose="02010600030101010101" pitchFamily="2" charset="-122"/>
              </a:defRPr>
            </a:lvl1pPr>
            <a:lvl2pPr eaLnBrk="0" hangingPunct="0">
              <a:defRPr>
                <a:solidFill>
                  <a:schemeClr val="tx1"/>
                </a:solidFill>
                <a:latin typeface="Calibri" panose="020F0502020204030204" charset="0"/>
                <a:ea typeface="宋体" panose="02010600030101010101" pitchFamily="2" charset="-122"/>
              </a:defRPr>
            </a:lvl2pPr>
            <a:lvl3pPr eaLnBrk="0" hangingPunct="0">
              <a:defRPr>
                <a:solidFill>
                  <a:schemeClr val="tx1"/>
                </a:solidFill>
                <a:latin typeface="Calibri" panose="020F0502020204030204" charset="0"/>
                <a:ea typeface="宋体" panose="02010600030101010101" pitchFamily="2" charset="-122"/>
              </a:defRPr>
            </a:lvl3pPr>
            <a:lvl4pPr eaLnBrk="0" hangingPunct="0">
              <a:defRPr>
                <a:solidFill>
                  <a:schemeClr val="tx1"/>
                </a:solidFill>
                <a:latin typeface="Calibri" panose="020F0502020204030204" charset="0"/>
                <a:ea typeface="宋体" panose="02010600030101010101" pitchFamily="2" charset="-122"/>
              </a:defRPr>
            </a:lvl4pPr>
            <a:lvl5pPr eaLnBrk="0" hangingPunct="0">
              <a:defRPr>
                <a:solidFill>
                  <a:schemeClr val="tx1"/>
                </a:solidFill>
                <a:latin typeface="Calibri" panose="020F050202020403020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a:defRPr/>
            </a:pPr>
            <a:r>
              <a:rPr lang="zh-CN" altLang="en-US" sz="500" dirty="0">
                <a:solidFill>
                  <a:schemeClr val="bg1">
                    <a:lumMod val="95000"/>
                  </a:schemeClr>
                </a:solidFill>
                <a:latin typeface="Arial" panose="020B0604020202020204" pitchFamily="34" charset="0"/>
                <a:sym typeface="+mn-ea"/>
              </a:rPr>
              <a:t>状元成才路</a:t>
            </a:r>
            <a:endParaRPr lang="zh-CN" altLang="zh-CN" sz="500" dirty="0">
              <a:solidFill>
                <a:schemeClr val="bg1">
                  <a:lumMod val="95000"/>
                </a:schemeClr>
              </a:solidFill>
              <a:latin typeface="Arial" panose="020B0604020202020204" pitchFamily="34" charset="0"/>
              <a:sym typeface="+mn-ea"/>
            </a:endParaRPr>
          </a:p>
        </p:txBody>
      </p:sp>
      <p:sp>
        <p:nvSpPr>
          <p:cNvPr id="5" name="文本框 34"/>
          <p:cNvSpPr txBox="1">
            <a:spLocks noChangeArrowheads="1"/>
          </p:cNvSpPr>
          <p:nvPr/>
        </p:nvSpPr>
        <p:spPr bwMode="auto">
          <a:xfrm rot="21319903">
            <a:off x="8064280" y="2197130"/>
            <a:ext cx="505267" cy="169277"/>
          </a:xfrm>
          <a:prstGeom prst="rect">
            <a:avLst/>
          </a:prstGeom>
          <a:noFill/>
          <a:ln>
            <a:noFill/>
          </a:ln>
        </p:spPr>
        <p:txBody>
          <a:bodyPr wrap="none">
            <a:spAutoFit/>
          </a:bodyPr>
          <a:lstStyle>
            <a:lvl1pPr eaLnBrk="0" hangingPunct="0">
              <a:defRPr>
                <a:solidFill>
                  <a:schemeClr val="tx1"/>
                </a:solidFill>
                <a:latin typeface="Calibri" panose="020F0502020204030204" charset="0"/>
                <a:ea typeface="宋体" panose="02010600030101010101" pitchFamily="2" charset="-122"/>
              </a:defRPr>
            </a:lvl1pPr>
            <a:lvl2pPr eaLnBrk="0" hangingPunct="0">
              <a:defRPr>
                <a:solidFill>
                  <a:schemeClr val="tx1"/>
                </a:solidFill>
                <a:latin typeface="Calibri" panose="020F0502020204030204" charset="0"/>
                <a:ea typeface="宋体" panose="02010600030101010101" pitchFamily="2" charset="-122"/>
              </a:defRPr>
            </a:lvl2pPr>
            <a:lvl3pPr eaLnBrk="0" hangingPunct="0">
              <a:defRPr>
                <a:solidFill>
                  <a:schemeClr val="tx1"/>
                </a:solidFill>
                <a:latin typeface="Calibri" panose="020F0502020204030204" charset="0"/>
                <a:ea typeface="宋体" panose="02010600030101010101" pitchFamily="2" charset="-122"/>
              </a:defRPr>
            </a:lvl3pPr>
            <a:lvl4pPr eaLnBrk="0" hangingPunct="0">
              <a:defRPr>
                <a:solidFill>
                  <a:schemeClr val="tx1"/>
                </a:solidFill>
                <a:latin typeface="Calibri" panose="020F0502020204030204" charset="0"/>
                <a:ea typeface="宋体" panose="02010600030101010101" pitchFamily="2" charset="-122"/>
              </a:defRPr>
            </a:lvl4pPr>
            <a:lvl5pPr eaLnBrk="0" hangingPunct="0">
              <a:defRPr>
                <a:solidFill>
                  <a:schemeClr val="tx1"/>
                </a:solidFill>
                <a:latin typeface="Calibri" panose="020F050202020403020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a:defRPr/>
            </a:pPr>
            <a:r>
              <a:rPr lang="zh-CN" altLang="zh-CN" sz="500" b="1" dirty="0">
                <a:solidFill>
                  <a:schemeClr val="bg1">
                    <a:lumMod val="95000"/>
                  </a:schemeClr>
                </a:solidFill>
                <a:latin typeface="Arial" panose="020B0604020202020204" pitchFamily="34" charset="0"/>
                <a:sym typeface="+mn-ea"/>
              </a:rPr>
              <a:t>状元成才路</a:t>
            </a:r>
            <a:endParaRPr lang="zh-CN" altLang="zh-CN" sz="500" b="1" dirty="0">
              <a:solidFill>
                <a:schemeClr val="bg1">
                  <a:lumMod val="95000"/>
                </a:schemeClr>
              </a:solidFill>
              <a:latin typeface="Arial" panose="020B0604020202020204" pitchFamily="34" charset="0"/>
              <a:sym typeface="+mn-ea"/>
            </a:endParaRPr>
          </a:p>
        </p:txBody>
      </p:sp>
      <p:sp>
        <p:nvSpPr>
          <p:cNvPr id="6" name="文本框 36"/>
          <p:cNvSpPr txBox="1">
            <a:spLocks noChangeArrowheads="1"/>
          </p:cNvSpPr>
          <p:nvPr/>
        </p:nvSpPr>
        <p:spPr bwMode="auto">
          <a:xfrm rot="16249134">
            <a:off x="5862417" y="1783320"/>
            <a:ext cx="505267" cy="169277"/>
          </a:xfrm>
          <a:prstGeom prst="rect">
            <a:avLst/>
          </a:prstGeom>
          <a:noFill/>
          <a:ln>
            <a:noFill/>
          </a:ln>
        </p:spPr>
        <p:txBody>
          <a:bodyPr wrap="none">
            <a:spAutoFit/>
          </a:bodyPr>
          <a:lstStyle>
            <a:lvl1pPr eaLnBrk="0" hangingPunct="0">
              <a:defRPr>
                <a:solidFill>
                  <a:schemeClr val="tx1"/>
                </a:solidFill>
                <a:latin typeface="Calibri" panose="020F0502020204030204" charset="0"/>
                <a:ea typeface="宋体" panose="02010600030101010101" pitchFamily="2" charset="-122"/>
              </a:defRPr>
            </a:lvl1pPr>
            <a:lvl2pPr eaLnBrk="0" hangingPunct="0">
              <a:defRPr>
                <a:solidFill>
                  <a:schemeClr val="tx1"/>
                </a:solidFill>
                <a:latin typeface="Calibri" panose="020F0502020204030204" charset="0"/>
                <a:ea typeface="宋体" panose="02010600030101010101" pitchFamily="2" charset="-122"/>
              </a:defRPr>
            </a:lvl2pPr>
            <a:lvl3pPr eaLnBrk="0" hangingPunct="0">
              <a:defRPr>
                <a:solidFill>
                  <a:schemeClr val="tx1"/>
                </a:solidFill>
                <a:latin typeface="Calibri" panose="020F0502020204030204" charset="0"/>
                <a:ea typeface="宋体" panose="02010600030101010101" pitchFamily="2" charset="-122"/>
              </a:defRPr>
            </a:lvl3pPr>
            <a:lvl4pPr eaLnBrk="0" hangingPunct="0">
              <a:defRPr>
                <a:solidFill>
                  <a:schemeClr val="tx1"/>
                </a:solidFill>
                <a:latin typeface="Calibri" panose="020F0502020204030204" charset="0"/>
                <a:ea typeface="宋体" panose="02010600030101010101" pitchFamily="2" charset="-122"/>
              </a:defRPr>
            </a:lvl4pPr>
            <a:lvl5pPr eaLnBrk="0" hangingPunct="0">
              <a:defRPr>
                <a:solidFill>
                  <a:schemeClr val="tx1"/>
                </a:solidFill>
                <a:latin typeface="Calibri" panose="020F050202020403020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a:defRPr/>
            </a:pPr>
            <a:r>
              <a:rPr lang="zh-CN" altLang="zh-CN" sz="500" b="1">
                <a:solidFill>
                  <a:schemeClr val="bg1">
                    <a:lumMod val="95000"/>
                  </a:schemeClr>
                </a:solidFill>
                <a:latin typeface="Arial" panose="020B0604020202020204" pitchFamily="34" charset="0"/>
                <a:sym typeface="+mn-ea"/>
              </a:rPr>
              <a:t>状元成才路</a:t>
            </a:r>
            <a:endParaRPr lang="zh-CN" altLang="zh-CN" sz="500" b="1">
              <a:solidFill>
                <a:schemeClr val="bg1">
                  <a:lumMod val="95000"/>
                </a:schemeClr>
              </a:solidFill>
              <a:latin typeface="Arial" panose="020B0604020202020204" pitchFamily="34" charset="0"/>
              <a:sym typeface="+mn-ea"/>
            </a:endParaRPr>
          </a:p>
        </p:txBody>
      </p:sp>
      <p:sp>
        <p:nvSpPr>
          <p:cNvPr id="7" name="文本框 37"/>
          <p:cNvSpPr txBox="1">
            <a:spLocks noChangeArrowheads="1"/>
          </p:cNvSpPr>
          <p:nvPr/>
        </p:nvSpPr>
        <p:spPr bwMode="auto">
          <a:xfrm rot="17449134">
            <a:off x="5332193" y="2327304"/>
            <a:ext cx="505267" cy="169277"/>
          </a:xfrm>
          <a:prstGeom prst="rect">
            <a:avLst/>
          </a:prstGeom>
          <a:noFill/>
          <a:ln>
            <a:noFill/>
          </a:ln>
        </p:spPr>
        <p:txBody>
          <a:bodyPr wrap="none">
            <a:spAutoFit/>
          </a:bodyPr>
          <a:lstStyle>
            <a:lvl1pPr eaLnBrk="0" hangingPunct="0">
              <a:defRPr>
                <a:solidFill>
                  <a:schemeClr val="tx1"/>
                </a:solidFill>
                <a:latin typeface="Calibri" panose="020F0502020204030204" charset="0"/>
                <a:ea typeface="宋体" panose="02010600030101010101" pitchFamily="2" charset="-122"/>
              </a:defRPr>
            </a:lvl1pPr>
            <a:lvl2pPr eaLnBrk="0" hangingPunct="0">
              <a:defRPr>
                <a:solidFill>
                  <a:schemeClr val="tx1"/>
                </a:solidFill>
                <a:latin typeface="Calibri" panose="020F0502020204030204" charset="0"/>
                <a:ea typeface="宋体" panose="02010600030101010101" pitchFamily="2" charset="-122"/>
              </a:defRPr>
            </a:lvl2pPr>
            <a:lvl3pPr eaLnBrk="0" hangingPunct="0">
              <a:defRPr>
                <a:solidFill>
                  <a:schemeClr val="tx1"/>
                </a:solidFill>
                <a:latin typeface="Calibri" panose="020F0502020204030204" charset="0"/>
                <a:ea typeface="宋体" panose="02010600030101010101" pitchFamily="2" charset="-122"/>
              </a:defRPr>
            </a:lvl3pPr>
            <a:lvl4pPr eaLnBrk="0" hangingPunct="0">
              <a:defRPr>
                <a:solidFill>
                  <a:schemeClr val="tx1"/>
                </a:solidFill>
                <a:latin typeface="Calibri" panose="020F0502020204030204" charset="0"/>
                <a:ea typeface="宋体" panose="02010600030101010101" pitchFamily="2" charset="-122"/>
              </a:defRPr>
            </a:lvl4pPr>
            <a:lvl5pPr eaLnBrk="0" hangingPunct="0">
              <a:defRPr>
                <a:solidFill>
                  <a:schemeClr val="tx1"/>
                </a:solidFill>
                <a:latin typeface="Calibri" panose="020F050202020403020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a:defRPr/>
            </a:pPr>
            <a:r>
              <a:rPr lang="zh-CN" altLang="zh-CN" sz="500" b="1" dirty="0">
                <a:solidFill>
                  <a:schemeClr val="bg1">
                    <a:lumMod val="95000"/>
                  </a:schemeClr>
                </a:solidFill>
                <a:latin typeface="Arial" panose="020B0604020202020204" pitchFamily="34" charset="0"/>
                <a:sym typeface="+mn-ea"/>
              </a:rPr>
              <a:t>状元成才路</a:t>
            </a:r>
            <a:endParaRPr lang="zh-CN" altLang="zh-CN" sz="500" b="1" dirty="0">
              <a:solidFill>
                <a:schemeClr val="bg1">
                  <a:lumMod val="95000"/>
                </a:schemeClr>
              </a:solidFill>
              <a:latin typeface="Arial" panose="020B0604020202020204" pitchFamily="34" charset="0"/>
              <a:sym typeface="+mn-ea"/>
            </a:endParaRPr>
          </a:p>
        </p:txBody>
      </p:sp>
      <p:sp>
        <p:nvSpPr>
          <p:cNvPr id="8" name="文本框 45"/>
          <p:cNvSpPr txBox="1">
            <a:spLocks noChangeArrowheads="1"/>
          </p:cNvSpPr>
          <p:nvPr/>
        </p:nvSpPr>
        <p:spPr bwMode="auto">
          <a:xfrm rot="16249134">
            <a:off x="6422804" y="1812954"/>
            <a:ext cx="505267" cy="169277"/>
          </a:xfrm>
          <a:prstGeom prst="rect">
            <a:avLst/>
          </a:prstGeom>
          <a:noFill/>
          <a:ln>
            <a:noFill/>
          </a:ln>
        </p:spPr>
        <p:txBody>
          <a:bodyPr wrap="none">
            <a:spAutoFit/>
          </a:bodyPr>
          <a:lstStyle>
            <a:lvl1pPr eaLnBrk="0" hangingPunct="0">
              <a:defRPr>
                <a:solidFill>
                  <a:schemeClr val="tx1"/>
                </a:solidFill>
                <a:latin typeface="Calibri" panose="020F0502020204030204" charset="0"/>
                <a:ea typeface="宋体" panose="02010600030101010101" pitchFamily="2" charset="-122"/>
              </a:defRPr>
            </a:lvl1pPr>
            <a:lvl2pPr eaLnBrk="0" hangingPunct="0">
              <a:defRPr>
                <a:solidFill>
                  <a:schemeClr val="tx1"/>
                </a:solidFill>
                <a:latin typeface="Calibri" panose="020F0502020204030204" charset="0"/>
                <a:ea typeface="宋体" panose="02010600030101010101" pitchFamily="2" charset="-122"/>
              </a:defRPr>
            </a:lvl2pPr>
            <a:lvl3pPr eaLnBrk="0" hangingPunct="0">
              <a:defRPr>
                <a:solidFill>
                  <a:schemeClr val="tx1"/>
                </a:solidFill>
                <a:latin typeface="Calibri" panose="020F0502020204030204" charset="0"/>
                <a:ea typeface="宋体" panose="02010600030101010101" pitchFamily="2" charset="-122"/>
              </a:defRPr>
            </a:lvl3pPr>
            <a:lvl4pPr eaLnBrk="0" hangingPunct="0">
              <a:defRPr>
                <a:solidFill>
                  <a:schemeClr val="tx1"/>
                </a:solidFill>
                <a:latin typeface="Calibri" panose="020F0502020204030204" charset="0"/>
                <a:ea typeface="宋体" panose="02010600030101010101" pitchFamily="2" charset="-122"/>
              </a:defRPr>
            </a:lvl4pPr>
            <a:lvl5pPr eaLnBrk="0" hangingPunct="0">
              <a:defRPr>
                <a:solidFill>
                  <a:schemeClr val="tx1"/>
                </a:solidFill>
                <a:latin typeface="Calibri" panose="020F050202020403020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a:defRPr/>
            </a:pPr>
            <a:r>
              <a:rPr lang="zh-CN" altLang="zh-CN" sz="500" b="1">
                <a:solidFill>
                  <a:schemeClr val="bg1">
                    <a:lumMod val="95000"/>
                  </a:schemeClr>
                </a:solidFill>
                <a:latin typeface="Arial" panose="020B0604020202020204" pitchFamily="34" charset="0"/>
                <a:sym typeface="+mn-ea"/>
              </a:rPr>
              <a:t>状元成才路</a:t>
            </a:r>
            <a:endParaRPr lang="zh-CN" altLang="zh-CN" sz="500" b="1">
              <a:solidFill>
                <a:schemeClr val="bg1">
                  <a:lumMod val="95000"/>
                </a:schemeClr>
              </a:solidFill>
              <a:latin typeface="Arial" panose="020B0604020202020204" pitchFamily="34" charset="0"/>
              <a:sym typeface="+mn-ea"/>
            </a:endParaRPr>
          </a:p>
        </p:txBody>
      </p:sp>
      <p:sp>
        <p:nvSpPr>
          <p:cNvPr id="9" name="文本框 46"/>
          <p:cNvSpPr txBox="1">
            <a:spLocks noChangeArrowheads="1"/>
          </p:cNvSpPr>
          <p:nvPr/>
        </p:nvSpPr>
        <p:spPr bwMode="auto">
          <a:xfrm rot="21175089">
            <a:off x="7068124" y="2120929"/>
            <a:ext cx="505267" cy="169277"/>
          </a:xfrm>
          <a:prstGeom prst="rect">
            <a:avLst/>
          </a:prstGeom>
          <a:noFill/>
          <a:ln>
            <a:noFill/>
          </a:ln>
        </p:spPr>
        <p:txBody>
          <a:bodyPr wrap="none">
            <a:spAutoFit/>
          </a:bodyPr>
          <a:lstStyle>
            <a:lvl1pPr eaLnBrk="0" hangingPunct="0">
              <a:defRPr>
                <a:solidFill>
                  <a:schemeClr val="tx1"/>
                </a:solidFill>
                <a:latin typeface="Calibri" panose="020F0502020204030204" charset="0"/>
                <a:ea typeface="宋体" panose="02010600030101010101" pitchFamily="2" charset="-122"/>
              </a:defRPr>
            </a:lvl1pPr>
            <a:lvl2pPr eaLnBrk="0" hangingPunct="0">
              <a:defRPr>
                <a:solidFill>
                  <a:schemeClr val="tx1"/>
                </a:solidFill>
                <a:latin typeface="Calibri" panose="020F0502020204030204" charset="0"/>
                <a:ea typeface="宋体" panose="02010600030101010101" pitchFamily="2" charset="-122"/>
              </a:defRPr>
            </a:lvl2pPr>
            <a:lvl3pPr eaLnBrk="0" hangingPunct="0">
              <a:defRPr>
                <a:solidFill>
                  <a:schemeClr val="tx1"/>
                </a:solidFill>
                <a:latin typeface="Calibri" panose="020F0502020204030204" charset="0"/>
                <a:ea typeface="宋体" panose="02010600030101010101" pitchFamily="2" charset="-122"/>
              </a:defRPr>
            </a:lvl3pPr>
            <a:lvl4pPr eaLnBrk="0" hangingPunct="0">
              <a:defRPr>
                <a:solidFill>
                  <a:schemeClr val="tx1"/>
                </a:solidFill>
                <a:latin typeface="Calibri" panose="020F0502020204030204" charset="0"/>
                <a:ea typeface="宋体" panose="02010600030101010101" pitchFamily="2" charset="-122"/>
              </a:defRPr>
            </a:lvl4pPr>
            <a:lvl5pPr eaLnBrk="0" hangingPunct="0">
              <a:defRPr>
                <a:solidFill>
                  <a:schemeClr val="tx1"/>
                </a:solidFill>
                <a:latin typeface="Calibri" panose="020F050202020403020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a:defRPr/>
            </a:pPr>
            <a:r>
              <a:rPr lang="zh-CN" altLang="zh-CN" sz="500" b="1">
                <a:solidFill>
                  <a:schemeClr val="bg1">
                    <a:lumMod val="95000"/>
                  </a:schemeClr>
                </a:solidFill>
                <a:latin typeface="Arial" panose="020B0604020202020204" pitchFamily="34" charset="0"/>
                <a:sym typeface="+mn-ea"/>
              </a:rPr>
              <a:t>状元成才路</a:t>
            </a:r>
            <a:endParaRPr lang="zh-CN" altLang="zh-CN" sz="500" b="1">
              <a:solidFill>
                <a:schemeClr val="bg1">
                  <a:lumMod val="95000"/>
                </a:schemeClr>
              </a:solidFill>
              <a:latin typeface="Arial" panose="020B0604020202020204" pitchFamily="34" charset="0"/>
              <a:sym typeface="+mn-ea"/>
            </a:endParaRPr>
          </a:p>
        </p:txBody>
      </p:sp>
      <p:sp>
        <p:nvSpPr>
          <p:cNvPr id="10" name="文本框 47"/>
          <p:cNvSpPr txBox="1">
            <a:spLocks noChangeArrowheads="1"/>
          </p:cNvSpPr>
          <p:nvPr/>
        </p:nvSpPr>
        <p:spPr bwMode="auto">
          <a:xfrm rot="17449134">
            <a:off x="7656293" y="3360238"/>
            <a:ext cx="505267" cy="169277"/>
          </a:xfrm>
          <a:prstGeom prst="rect">
            <a:avLst/>
          </a:prstGeom>
          <a:noFill/>
          <a:ln>
            <a:noFill/>
          </a:ln>
        </p:spPr>
        <p:txBody>
          <a:bodyPr wrap="none">
            <a:spAutoFit/>
          </a:bodyPr>
          <a:lstStyle>
            <a:lvl1pPr eaLnBrk="0" hangingPunct="0">
              <a:defRPr>
                <a:solidFill>
                  <a:schemeClr val="tx1"/>
                </a:solidFill>
                <a:latin typeface="Calibri" panose="020F0502020204030204" charset="0"/>
                <a:ea typeface="宋体" panose="02010600030101010101" pitchFamily="2" charset="-122"/>
              </a:defRPr>
            </a:lvl1pPr>
            <a:lvl2pPr eaLnBrk="0" hangingPunct="0">
              <a:defRPr>
                <a:solidFill>
                  <a:schemeClr val="tx1"/>
                </a:solidFill>
                <a:latin typeface="Calibri" panose="020F0502020204030204" charset="0"/>
                <a:ea typeface="宋体" panose="02010600030101010101" pitchFamily="2" charset="-122"/>
              </a:defRPr>
            </a:lvl2pPr>
            <a:lvl3pPr eaLnBrk="0" hangingPunct="0">
              <a:defRPr>
                <a:solidFill>
                  <a:schemeClr val="tx1"/>
                </a:solidFill>
                <a:latin typeface="Calibri" panose="020F0502020204030204" charset="0"/>
                <a:ea typeface="宋体" panose="02010600030101010101" pitchFamily="2" charset="-122"/>
              </a:defRPr>
            </a:lvl3pPr>
            <a:lvl4pPr eaLnBrk="0" hangingPunct="0">
              <a:defRPr>
                <a:solidFill>
                  <a:schemeClr val="tx1"/>
                </a:solidFill>
                <a:latin typeface="Calibri" panose="020F0502020204030204" charset="0"/>
                <a:ea typeface="宋体" panose="02010600030101010101" pitchFamily="2" charset="-122"/>
              </a:defRPr>
            </a:lvl4pPr>
            <a:lvl5pPr eaLnBrk="0" hangingPunct="0">
              <a:defRPr>
                <a:solidFill>
                  <a:schemeClr val="tx1"/>
                </a:solidFill>
                <a:latin typeface="Calibri" panose="020F050202020403020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a:defRPr/>
            </a:pPr>
            <a:r>
              <a:rPr lang="zh-CN" altLang="zh-CN" sz="500" b="1" dirty="0">
                <a:solidFill>
                  <a:schemeClr val="bg1">
                    <a:lumMod val="95000"/>
                  </a:schemeClr>
                </a:solidFill>
                <a:latin typeface="Arial" panose="020B0604020202020204" pitchFamily="34" charset="0"/>
                <a:sym typeface="+mn-ea"/>
              </a:rPr>
              <a:t>状元成才路</a:t>
            </a:r>
            <a:endParaRPr lang="zh-CN" altLang="zh-CN" sz="500" b="1" dirty="0">
              <a:solidFill>
                <a:schemeClr val="bg1">
                  <a:lumMod val="95000"/>
                </a:schemeClr>
              </a:solidFill>
              <a:latin typeface="Arial" panose="020B0604020202020204" pitchFamily="34" charset="0"/>
              <a:sym typeface="+mn-ea"/>
            </a:endParaRPr>
          </a:p>
        </p:txBody>
      </p:sp>
      <p:sp>
        <p:nvSpPr>
          <p:cNvPr id="11" name="文本框 49"/>
          <p:cNvSpPr txBox="1">
            <a:spLocks noChangeArrowheads="1"/>
          </p:cNvSpPr>
          <p:nvPr/>
        </p:nvSpPr>
        <p:spPr bwMode="auto">
          <a:xfrm rot="657351">
            <a:off x="8406385" y="1824596"/>
            <a:ext cx="505267" cy="169277"/>
          </a:xfrm>
          <a:prstGeom prst="rect">
            <a:avLst/>
          </a:prstGeom>
          <a:noFill/>
          <a:ln>
            <a:noFill/>
          </a:ln>
        </p:spPr>
        <p:txBody>
          <a:bodyPr wrap="none">
            <a:spAutoFit/>
          </a:bodyPr>
          <a:lstStyle>
            <a:lvl1pPr eaLnBrk="0" hangingPunct="0">
              <a:defRPr>
                <a:solidFill>
                  <a:schemeClr val="tx1"/>
                </a:solidFill>
                <a:latin typeface="Calibri" panose="020F0502020204030204" charset="0"/>
                <a:ea typeface="宋体" panose="02010600030101010101" pitchFamily="2" charset="-122"/>
              </a:defRPr>
            </a:lvl1pPr>
            <a:lvl2pPr eaLnBrk="0" hangingPunct="0">
              <a:defRPr>
                <a:solidFill>
                  <a:schemeClr val="tx1"/>
                </a:solidFill>
                <a:latin typeface="Calibri" panose="020F0502020204030204" charset="0"/>
                <a:ea typeface="宋体" panose="02010600030101010101" pitchFamily="2" charset="-122"/>
              </a:defRPr>
            </a:lvl2pPr>
            <a:lvl3pPr eaLnBrk="0" hangingPunct="0">
              <a:defRPr>
                <a:solidFill>
                  <a:schemeClr val="tx1"/>
                </a:solidFill>
                <a:latin typeface="Calibri" panose="020F0502020204030204" charset="0"/>
                <a:ea typeface="宋体" panose="02010600030101010101" pitchFamily="2" charset="-122"/>
              </a:defRPr>
            </a:lvl3pPr>
            <a:lvl4pPr eaLnBrk="0" hangingPunct="0">
              <a:defRPr>
                <a:solidFill>
                  <a:schemeClr val="tx1"/>
                </a:solidFill>
                <a:latin typeface="Calibri" panose="020F0502020204030204" charset="0"/>
                <a:ea typeface="宋体" panose="02010600030101010101" pitchFamily="2" charset="-122"/>
              </a:defRPr>
            </a:lvl4pPr>
            <a:lvl5pPr eaLnBrk="0" hangingPunct="0">
              <a:defRPr>
                <a:solidFill>
                  <a:schemeClr val="tx1"/>
                </a:solidFill>
                <a:latin typeface="Calibri" panose="020F050202020403020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a:defRPr/>
            </a:pPr>
            <a:r>
              <a:rPr lang="zh-CN" altLang="zh-CN" sz="500" b="1" dirty="0">
                <a:solidFill>
                  <a:schemeClr val="bg1">
                    <a:lumMod val="95000"/>
                  </a:schemeClr>
                </a:solidFill>
                <a:latin typeface="Arial" panose="020B0604020202020204" pitchFamily="34" charset="0"/>
                <a:sym typeface="+mn-ea"/>
              </a:rPr>
              <a:t>状元成才路</a:t>
            </a:r>
            <a:endParaRPr lang="zh-CN" altLang="zh-CN" sz="500" b="1" dirty="0">
              <a:solidFill>
                <a:schemeClr val="bg1">
                  <a:lumMod val="95000"/>
                </a:schemeClr>
              </a:solidFill>
              <a:latin typeface="Arial" panose="020B0604020202020204" pitchFamily="34" charset="0"/>
              <a:sym typeface="+mn-ea"/>
            </a:endParaRPr>
          </a:p>
        </p:txBody>
      </p:sp>
      <p:sp>
        <p:nvSpPr>
          <p:cNvPr id="12" name="文本框 50"/>
          <p:cNvSpPr txBox="1">
            <a:spLocks noChangeArrowheads="1"/>
          </p:cNvSpPr>
          <p:nvPr/>
        </p:nvSpPr>
        <p:spPr bwMode="auto">
          <a:xfrm rot="1480325">
            <a:off x="7391974" y="1687012"/>
            <a:ext cx="505267" cy="169277"/>
          </a:xfrm>
          <a:prstGeom prst="rect">
            <a:avLst/>
          </a:prstGeom>
          <a:noFill/>
          <a:ln>
            <a:noFill/>
          </a:ln>
        </p:spPr>
        <p:txBody>
          <a:bodyPr wrap="none">
            <a:spAutoFit/>
          </a:bodyPr>
          <a:lstStyle>
            <a:lvl1pPr eaLnBrk="0" hangingPunct="0">
              <a:defRPr>
                <a:solidFill>
                  <a:schemeClr val="tx1"/>
                </a:solidFill>
                <a:latin typeface="Calibri" panose="020F0502020204030204" charset="0"/>
                <a:ea typeface="宋体" panose="02010600030101010101" pitchFamily="2" charset="-122"/>
              </a:defRPr>
            </a:lvl1pPr>
            <a:lvl2pPr eaLnBrk="0" hangingPunct="0">
              <a:defRPr>
                <a:solidFill>
                  <a:schemeClr val="tx1"/>
                </a:solidFill>
                <a:latin typeface="Calibri" panose="020F0502020204030204" charset="0"/>
                <a:ea typeface="宋体" panose="02010600030101010101" pitchFamily="2" charset="-122"/>
              </a:defRPr>
            </a:lvl2pPr>
            <a:lvl3pPr eaLnBrk="0" hangingPunct="0">
              <a:defRPr>
                <a:solidFill>
                  <a:schemeClr val="tx1"/>
                </a:solidFill>
                <a:latin typeface="Calibri" panose="020F0502020204030204" charset="0"/>
                <a:ea typeface="宋体" panose="02010600030101010101" pitchFamily="2" charset="-122"/>
              </a:defRPr>
            </a:lvl3pPr>
            <a:lvl4pPr eaLnBrk="0" hangingPunct="0">
              <a:defRPr>
                <a:solidFill>
                  <a:schemeClr val="tx1"/>
                </a:solidFill>
                <a:latin typeface="Calibri" panose="020F0502020204030204" charset="0"/>
                <a:ea typeface="宋体" panose="02010600030101010101" pitchFamily="2" charset="-122"/>
              </a:defRPr>
            </a:lvl4pPr>
            <a:lvl5pPr eaLnBrk="0" hangingPunct="0">
              <a:defRPr>
                <a:solidFill>
                  <a:schemeClr val="tx1"/>
                </a:solidFill>
                <a:latin typeface="Calibri" panose="020F050202020403020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a:defRPr/>
            </a:pPr>
            <a:r>
              <a:rPr lang="zh-CN" altLang="zh-CN" sz="500" b="1">
                <a:solidFill>
                  <a:schemeClr val="bg1">
                    <a:lumMod val="95000"/>
                  </a:schemeClr>
                </a:solidFill>
                <a:latin typeface="Arial" panose="020B0604020202020204" pitchFamily="34" charset="0"/>
                <a:sym typeface="+mn-ea"/>
              </a:rPr>
              <a:t>状元成才路</a:t>
            </a:r>
            <a:endParaRPr lang="zh-CN" altLang="zh-CN" sz="500" b="1">
              <a:solidFill>
                <a:schemeClr val="bg1">
                  <a:lumMod val="95000"/>
                </a:schemeClr>
              </a:solidFill>
              <a:latin typeface="Arial" panose="020B0604020202020204" pitchFamily="34" charset="0"/>
              <a:sym typeface="+mn-ea"/>
            </a:endParaRPr>
          </a:p>
        </p:txBody>
      </p:sp>
      <p:sp>
        <p:nvSpPr>
          <p:cNvPr id="13" name="文本框 51"/>
          <p:cNvSpPr txBox="1">
            <a:spLocks noChangeArrowheads="1"/>
          </p:cNvSpPr>
          <p:nvPr/>
        </p:nvSpPr>
        <p:spPr bwMode="auto">
          <a:xfrm rot="16249134">
            <a:off x="8367493" y="3648104"/>
            <a:ext cx="505267" cy="169277"/>
          </a:xfrm>
          <a:prstGeom prst="rect">
            <a:avLst/>
          </a:prstGeom>
          <a:noFill/>
          <a:ln>
            <a:noFill/>
          </a:ln>
        </p:spPr>
        <p:txBody>
          <a:bodyPr wrap="none">
            <a:spAutoFit/>
          </a:bodyPr>
          <a:lstStyle>
            <a:lvl1pPr eaLnBrk="0" hangingPunct="0">
              <a:defRPr>
                <a:solidFill>
                  <a:schemeClr val="tx1"/>
                </a:solidFill>
                <a:latin typeface="Calibri" panose="020F0502020204030204" charset="0"/>
                <a:ea typeface="宋体" panose="02010600030101010101" pitchFamily="2" charset="-122"/>
              </a:defRPr>
            </a:lvl1pPr>
            <a:lvl2pPr eaLnBrk="0" hangingPunct="0">
              <a:defRPr>
                <a:solidFill>
                  <a:schemeClr val="tx1"/>
                </a:solidFill>
                <a:latin typeface="Calibri" panose="020F0502020204030204" charset="0"/>
                <a:ea typeface="宋体" panose="02010600030101010101" pitchFamily="2" charset="-122"/>
              </a:defRPr>
            </a:lvl2pPr>
            <a:lvl3pPr eaLnBrk="0" hangingPunct="0">
              <a:defRPr>
                <a:solidFill>
                  <a:schemeClr val="tx1"/>
                </a:solidFill>
                <a:latin typeface="Calibri" panose="020F0502020204030204" charset="0"/>
                <a:ea typeface="宋体" panose="02010600030101010101" pitchFamily="2" charset="-122"/>
              </a:defRPr>
            </a:lvl3pPr>
            <a:lvl4pPr eaLnBrk="0" hangingPunct="0">
              <a:defRPr>
                <a:solidFill>
                  <a:schemeClr val="tx1"/>
                </a:solidFill>
                <a:latin typeface="Calibri" panose="020F0502020204030204" charset="0"/>
                <a:ea typeface="宋体" panose="02010600030101010101" pitchFamily="2" charset="-122"/>
              </a:defRPr>
            </a:lvl4pPr>
            <a:lvl5pPr eaLnBrk="0" hangingPunct="0">
              <a:defRPr>
                <a:solidFill>
                  <a:schemeClr val="tx1"/>
                </a:solidFill>
                <a:latin typeface="Calibri" panose="020F050202020403020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a:defRPr/>
            </a:pPr>
            <a:r>
              <a:rPr lang="zh-CN" altLang="zh-CN" sz="500" b="1" dirty="0">
                <a:solidFill>
                  <a:schemeClr val="bg1">
                    <a:lumMod val="95000"/>
                  </a:schemeClr>
                </a:solidFill>
                <a:latin typeface="Arial" panose="020B0604020202020204" pitchFamily="34" charset="0"/>
                <a:sym typeface="+mn-ea"/>
              </a:rPr>
              <a:t>状元成才路</a:t>
            </a:r>
            <a:endParaRPr lang="zh-CN" altLang="zh-CN" sz="500" b="1" dirty="0">
              <a:solidFill>
                <a:schemeClr val="bg1">
                  <a:lumMod val="95000"/>
                </a:schemeClr>
              </a:solidFill>
              <a:latin typeface="Arial" panose="020B0604020202020204" pitchFamily="34" charset="0"/>
              <a:sym typeface="+mn-ea"/>
            </a:endParaRPr>
          </a:p>
        </p:txBody>
      </p:sp>
      <p:sp>
        <p:nvSpPr>
          <p:cNvPr id="14" name="文本框 32"/>
          <p:cNvSpPr txBox="1">
            <a:spLocks noChangeArrowheads="1"/>
          </p:cNvSpPr>
          <p:nvPr/>
        </p:nvSpPr>
        <p:spPr bwMode="auto">
          <a:xfrm>
            <a:off x="3262314" y="4747685"/>
            <a:ext cx="505267" cy="169277"/>
          </a:xfrm>
          <a:prstGeom prst="rect">
            <a:avLst/>
          </a:prstGeom>
          <a:noFill/>
          <a:ln>
            <a:noFill/>
          </a:ln>
        </p:spPr>
        <p:txBody>
          <a:bodyPr wrap="none">
            <a:spAutoFit/>
          </a:bodyPr>
          <a:lstStyle>
            <a:lvl1pPr eaLnBrk="0" hangingPunct="0">
              <a:defRPr>
                <a:solidFill>
                  <a:schemeClr val="tx1"/>
                </a:solidFill>
                <a:latin typeface="Calibri" panose="020F0502020204030204" charset="0"/>
                <a:ea typeface="宋体" panose="02010600030101010101" pitchFamily="2" charset="-122"/>
              </a:defRPr>
            </a:lvl1pPr>
            <a:lvl2pPr eaLnBrk="0" hangingPunct="0">
              <a:defRPr>
                <a:solidFill>
                  <a:schemeClr val="tx1"/>
                </a:solidFill>
                <a:latin typeface="Calibri" panose="020F0502020204030204" charset="0"/>
                <a:ea typeface="宋体" panose="02010600030101010101" pitchFamily="2" charset="-122"/>
              </a:defRPr>
            </a:lvl2pPr>
            <a:lvl3pPr eaLnBrk="0" hangingPunct="0">
              <a:defRPr>
                <a:solidFill>
                  <a:schemeClr val="tx1"/>
                </a:solidFill>
                <a:latin typeface="Calibri" panose="020F0502020204030204" charset="0"/>
                <a:ea typeface="宋体" panose="02010600030101010101" pitchFamily="2" charset="-122"/>
              </a:defRPr>
            </a:lvl3pPr>
            <a:lvl4pPr eaLnBrk="0" hangingPunct="0">
              <a:defRPr>
                <a:solidFill>
                  <a:schemeClr val="tx1"/>
                </a:solidFill>
                <a:latin typeface="Calibri" panose="020F0502020204030204" charset="0"/>
                <a:ea typeface="宋体" panose="02010600030101010101" pitchFamily="2" charset="-122"/>
              </a:defRPr>
            </a:lvl4pPr>
            <a:lvl5pPr eaLnBrk="0" hangingPunct="0">
              <a:defRPr>
                <a:solidFill>
                  <a:schemeClr val="tx1"/>
                </a:solidFill>
                <a:latin typeface="Calibri" panose="020F050202020403020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a:defRPr/>
            </a:pPr>
            <a:r>
              <a:rPr lang="zh-CN" altLang="zh-CN" sz="500" dirty="0">
                <a:solidFill>
                  <a:schemeClr val="bg1">
                    <a:lumMod val="95000"/>
                  </a:schemeClr>
                </a:solidFill>
                <a:latin typeface="Arial" panose="020B0604020202020204" pitchFamily="34" charset="0"/>
                <a:sym typeface="+mn-ea"/>
              </a:rPr>
              <a:t>状元成才路</a:t>
            </a:r>
            <a:endParaRPr lang="zh-CN" altLang="zh-CN" sz="500" dirty="0">
              <a:solidFill>
                <a:schemeClr val="bg1">
                  <a:lumMod val="95000"/>
                </a:schemeClr>
              </a:solidFill>
              <a:latin typeface="Arial" panose="020B0604020202020204" pitchFamily="34" charset="0"/>
              <a:sym typeface="+mn-ea"/>
            </a:endParaRPr>
          </a:p>
        </p:txBody>
      </p:sp>
      <p:sp>
        <p:nvSpPr>
          <p:cNvPr id="15" name="文本框 34"/>
          <p:cNvSpPr txBox="1">
            <a:spLocks noChangeArrowheads="1"/>
          </p:cNvSpPr>
          <p:nvPr/>
        </p:nvSpPr>
        <p:spPr bwMode="auto">
          <a:xfrm rot="4149897">
            <a:off x="4462243" y="4692679"/>
            <a:ext cx="505267" cy="169277"/>
          </a:xfrm>
          <a:prstGeom prst="rect">
            <a:avLst/>
          </a:prstGeom>
          <a:noFill/>
          <a:ln>
            <a:noFill/>
          </a:ln>
        </p:spPr>
        <p:txBody>
          <a:bodyPr wrap="none">
            <a:spAutoFit/>
          </a:bodyPr>
          <a:lstStyle>
            <a:lvl1pPr eaLnBrk="0" hangingPunct="0">
              <a:defRPr>
                <a:solidFill>
                  <a:schemeClr val="tx1"/>
                </a:solidFill>
                <a:latin typeface="Calibri" panose="020F0502020204030204" charset="0"/>
                <a:ea typeface="宋体" panose="02010600030101010101" pitchFamily="2" charset="-122"/>
              </a:defRPr>
            </a:lvl1pPr>
            <a:lvl2pPr eaLnBrk="0" hangingPunct="0">
              <a:defRPr>
                <a:solidFill>
                  <a:schemeClr val="tx1"/>
                </a:solidFill>
                <a:latin typeface="Calibri" panose="020F0502020204030204" charset="0"/>
                <a:ea typeface="宋体" panose="02010600030101010101" pitchFamily="2" charset="-122"/>
              </a:defRPr>
            </a:lvl2pPr>
            <a:lvl3pPr eaLnBrk="0" hangingPunct="0">
              <a:defRPr>
                <a:solidFill>
                  <a:schemeClr val="tx1"/>
                </a:solidFill>
                <a:latin typeface="Calibri" panose="020F0502020204030204" charset="0"/>
                <a:ea typeface="宋体" panose="02010600030101010101" pitchFamily="2" charset="-122"/>
              </a:defRPr>
            </a:lvl3pPr>
            <a:lvl4pPr eaLnBrk="0" hangingPunct="0">
              <a:defRPr>
                <a:solidFill>
                  <a:schemeClr val="tx1"/>
                </a:solidFill>
                <a:latin typeface="Calibri" panose="020F0502020204030204" charset="0"/>
                <a:ea typeface="宋体" panose="02010600030101010101" pitchFamily="2" charset="-122"/>
              </a:defRPr>
            </a:lvl4pPr>
            <a:lvl5pPr eaLnBrk="0" hangingPunct="0">
              <a:defRPr>
                <a:solidFill>
                  <a:schemeClr val="tx1"/>
                </a:solidFill>
                <a:latin typeface="Calibri" panose="020F050202020403020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a:defRPr/>
            </a:pPr>
            <a:r>
              <a:rPr lang="zh-CN" altLang="zh-CN" sz="500" b="1" dirty="0">
                <a:solidFill>
                  <a:schemeClr val="bg1">
                    <a:lumMod val="95000"/>
                  </a:schemeClr>
                </a:solidFill>
                <a:latin typeface="Arial" panose="020B0604020202020204" pitchFamily="34" charset="0"/>
                <a:sym typeface="+mn-ea"/>
              </a:rPr>
              <a:t>状元成才路</a:t>
            </a:r>
            <a:endParaRPr lang="zh-CN" altLang="zh-CN" sz="500" b="1" dirty="0">
              <a:solidFill>
                <a:schemeClr val="bg1">
                  <a:lumMod val="95000"/>
                </a:schemeClr>
              </a:solidFill>
              <a:latin typeface="Arial" panose="020B0604020202020204" pitchFamily="34" charset="0"/>
              <a:sym typeface="+mn-ea"/>
            </a:endParaRPr>
          </a:p>
        </p:txBody>
      </p:sp>
      <p:sp>
        <p:nvSpPr>
          <p:cNvPr id="16" name="文本框 36"/>
          <p:cNvSpPr txBox="1">
            <a:spLocks noChangeArrowheads="1"/>
          </p:cNvSpPr>
          <p:nvPr/>
        </p:nvSpPr>
        <p:spPr bwMode="auto">
          <a:xfrm rot="20220000">
            <a:off x="3901060" y="1763212"/>
            <a:ext cx="505267" cy="169277"/>
          </a:xfrm>
          <a:prstGeom prst="rect">
            <a:avLst/>
          </a:prstGeom>
          <a:noFill/>
          <a:ln>
            <a:noFill/>
          </a:ln>
        </p:spPr>
        <p:txBody>
          <a:bodyPr wrap="none">
            <a:spAutoFit/>
          </a:bodyPr>
          <a:lstStyle>
            <a:lvl1pPr eaLnBrk="0" hangingPunct="0">
              <a:defRPr>
                <a:solidFill>
                  <a:schemeClr val="tx1"/>
                </a:solidFill>
                <a:latin typeface="Calibri" panose="020F0502020204030204" charset="0"/>
                <a:ea typeface="宋体" panose="02010600030101010101" pitchFamily="2" charset="-122"/>
              </a:defRPr>
            </a:lvl1pPr>
            <a:lvl2pPr eaLnBrk="0" hangingPunct="0">
              <a:defRPr>
                <a:solidFill>
                  <a:schemeClr val="tx1"/>
                </a:solidFill>
                <a:latin typeface="Calibri" panose="020F0502020204030204" charset="0"/>
                <a:ea typeface="宋体" panose="02010600030101010101" pitchFamily="2" charset="-122"/>
              </a:defRPr>
            </a:lvl2pPr>
            <a:lvl3pPr eaLnBrk="0" hangingPunct="0">
              <a:defRPr>
                <a:solidFill>
                  <a:schemeClr val="tx1"/>
                </a:solidFill>
                <a:latin typeface="Calibri" panose="020F0502020204030204" charset="0"/>
                <a:ea typeface="宋体" panose="02010600030101010101" pitchFamily="2" charset="-122"/>
              </a:defRPr>
            </a:lvl3pPr>
            <a:lvl4pPr eaLnBrk="0" hangingPunct="0">
              <a:defRPr>
                <a:solidFill>
                  <a:schemeClr val="tx1"/>
                </a:solidFill>
                <a:latin typeface="Calibri" panose="020F0502020204030204" charset="0"/>
                <a:ea typeface="宋体" panose="02010600030101010101" pitchFamily="2" charset="-122"/>
              </a:defRPr>
            </a:lvl4pPr>
            <a:lvl5pPr eaLnBrk="0" hangingPunct="0">
              <a:defRPr>
                <a:solidFill>
                  <a:schemeClr val="tx1"/>
                </a:solidFill>
                <a:latin typeface="Calibri" panose="020F050202020403020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a:defRPr/>
            </a:pPr>
            <a:r>
              <a:rPr lang="zh-CN" altLang="zh-CN" sz="500" b="1">
                <a:solidFill>
                  <a:schemeClr val="bg1">
                    <a:lumMod val="95000"/>
                  </a:schemeClr>
                </a:solidFill>
                <a:latin typeface="Arial" panose="020B0604020202020204" pitchFamily="34" charset="0"/>
                <a:sym typeface="+mn-ea"/>
              </a:rPr>
              <a:t>状元成才路</a:t>
            </a:r>
            <a:endParaRPr lang="zh-CN" altLang="zh-CN" sz="500" b="1">
              <a:solidFill>
                <a:schemeClr val="bg1">
                  <a:lumMod val="95000"/>
                </a:schemeClr>
              </a:solidFill>
              <a:latin typeface="Arial" panose="020B0604020202020204" pitchFamily="34" charset="0"/>
              <a:sym typeface="+mn-ea"/>
            </a:endParaRPr>
          </a:p>
        </p:txBody>
      </p:sp>
      <p:sp>
        <p:nvSpPr>
          <p:cNvPr id="17" name="文本框 37"/>
          <p:cNvSpPr txBox="1">
            <a:spLocks noChangeArrowheads="1"/>
          </p:cNvSpPr>
          <p:nvPr/>
        </p:nvSpPr>
        <p:spPr bwMode="auto">
          <a:xfrm rot="21420000">
            <a:off x="4131249" y="2766512"/>
            <a:ext cx="505267" cy="169277"/>
          </a:xfrm>
          <a:prstGeom prst="rect">
            <a:avLst/>
          </a:prstGeom>
          <a:noFill/>
          <a:ln>
            <a:noFill/>
          </a:ln>
        </p:spPr>
        <p:txBody>
          <a:bodyPr wrap="none">
            <a:spAutoFit/>
          </a:bodyPr>
          <a:lstStyle>
            <a:lvl1pPr eaLnBrk="0" hangingPunct="0">
              <a:defRPr>
                <a:solidFill>
                  <a:schemeClr val="tx1"/>
                </a:solidFill>
                <a:latin typeface="Calibri" panose="020F0502020204030204" charset="0"/>
                <a:ea typeface="宋体" panose="02010600030101010101" pitchFamily="2" charset="-122"/>
              </a:defRPr>
            </a:lvl1pPr>
            <a:lvl2pPr eaLnBrk="0" hangingPunct="0">
              <a:defRPr>
                <a:solidFill>
                  <a:schemeClr val="tx1"/>
                </a:solidFill>
                <a:latin typeface="Calibri" panose="020F0502020204030204" charset="0"/>
                <a:ea typeface="宋体" panose="02010600030101010101" pitchFamily="2" charset="-122"/>
              </a:defRPr>
            </a:lvl2pPr>
            <a:lvl3pPr eaLnBrk="0" hangingPunct="0">
              <a:defRPr>
                <a:solidFill>
                  <a:schemeClr val="tx1"/>
                </a:solidFill>
                <a:latin typeface="Calibri" panose="020F0502020204030204" charset="0"/>
                <a:ea typeface="宋体" panose="02010600030101010101" pitchFamily="2" charset="-122"/>
              </a:defRPr>
            </a:lvl3pPr>
            <a:lvl4pPr eaLnBrk="0" hangingPunct="0">
              <a:defRPr>
                <a:solidFill>
                  <a:schemeClr val="tx1"/>
                </a:solidFill>
                <a:latin typeface="Calibri" panose="020F0502020204030204" charset="0"/>
                <a:ea typeface="宋体" panose="02010600030101010101" pitchFamily="2" charset="-122"/>
              </a:defRPr>
            </a:lvl4pPr>
            <a:lvl5pPr eaLnBrk="0" hangingPunct="0">
              <a:defRPr>
                <a:solidFill>
                  <a:schemeClr val="tx1"/>
                </a:solidFill>
                <a:latin typeface="Calibri" panose="020F050202020403020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a:defRPr/>
            </a:pPr>
            <a:r>
              <a:rPr lang="zh-CN" altLang="zh-CN" sz="500" b="1" dirty="0">
                <a:solidFill>
                  <a:schemeClr val="bg1">
                    <a:lumMod val="95000"/>
                  </a:schemeClr>
                </a:solidFill>
                <a:latin typeface="Arial" panose="020B0604020202020204" pitchFamily="34" charset="0"/>
                <a:sym typeface="+mn-ea"/>
              </a:rPr>
              <a:t>状元成才路</a:t>
            </a:r>
            <a:endParaRPr lang="zh-CN" altLang="zh-CN" sz="500" b="1" dirty="0">
              <a:solidFill>
                <a:schemeClr val="bg1">
                  <a:lumMod val="95000"/>
                </a:schemeClr>
              </a:solidFill>
              <a:latin typeface="Arial" panose="020B0604020202020204" pitchFamily="34" charset="0"/>
              <a:sym typeface="+mn-ea"/>
            </a:endParaRPr>
          </a:p>
        </p:txBody>
      </p:sp>
      <p:sp>
        <p:nvSpPr>
          <p:cNvPr id="18" name="文本框 45"/>
          <p:cNvSpPr txBox="1">
            <a:spLocks noChangeArrowheads="1"/>
          </p:cNvSpPr>
          <p:nvPr/>
        </p:nvSpPr>
        <p:spPr bwMode="auto">
          <a:xfrm rot="20220000">
            <a:off x="4461449" y="1792846"/>
            <a:ext cx="505267" cy="169277"/>
          </a:xfrm>
          <a:prstGeom prst="rect">
            <a:avLst/>
          </a:prstGeom>
          <a:noFill/>
          <a:ln>
            <a:noFill/>
          </a:ln>
        </p:spPr>
        <p:txBody>
          <a:bodyPr wrap="none">
            <a:spAutoFit/>
          </a:bodyPr>
          <a:lstStyle>
            <a:lvl1pPr eaLnBrk="0" hangingPunct="0">
              <a:defRPr>
                <a:solidFill>
                  <a:schemeClr val="tx1"/>
                </a:solidFill>
                <a:latin typeface="Calibri" panose="020F0502020204030204" charset="0"/>
                <a:ea typeface="宋体" panose="02010600030101010101" pitchFamily="2" charset="-122"/>
              </a:defRPr>
            </a:lvl1pPr>
            <a:lvl2pPr eaLnBrk="0" hangingPunct="0">
              <a:defRPr>
                <a:solidFill>
                  <a:schemeClr val="tx1"/>
                </a:solidFill>
                <a:latin typeface="Calibri" panose="020F0502020204030204" charset="0"/>
                <a:ea typeface="宋体" panose="02010600030101010101" pitchFamily="2" charset="-122"/>
              </a:defRPr>
            </a:lvl2pPr>
            <a:lvl3pPr eaLnBrk="0" hangingPunct="0">
              <a:defRPr>
                <a:solidFill>
                  <a:schemeClr val="tx1"/>
                </a:solidFill>
                <a:latin typeface="Calibri" panose="020F0502020204030204" charset="0"/>
                <a:ea typeface="宋体" panose="02010600030101010101" pitchFamily="2" charset="-122"/>
              </a:defRPr>
            </a:lvl3pPr>
            <a:lvl4pPr eaLnBrk="0" hangingPunct="0">
              <a:defRPr>
                <a:solidFill>
                  <a:schemeClr val="tx1"/>
                </a:solidFill>
                <a:latin typeface="Calibri" panose="020F0502020204030204" charset="0"/>
                <a:ea typeface="宋体" panose="02010600030101010101" pitchFamily="2" charset="-122"/>
              </a:defRPr>
            </a:lvl4pPr>
            <a:lvl5pPr eaLnBrk="0" hangingPunct="0">
              <a:defRPr>
                <a:solidFill>
                  <a:schemeClr val="tx1"/>
                </a:solidFill>
                <a:latin typeface="Calibri" panose="020F050202020403020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a:defRPr/>
            </a:pPr>
            <a:r>
              <a:rPr lang="zh-CN" altLang="zh-CN" sz="500" b="1">
                <a:solidFill>
                  <a:schemeClr val="bg1">
                    <a:lumMod val="95000"/>
                  </a:schemeClr>
                </a:solidFill>
                <a:latin typeface="Arial" panose="020B0604020202020204" pitchFamily="34" charset="0"/>
                <a:sym typeface="+mn-ea"/>
              </a:rPr>
              <a:t>状元成才路</a:t>
            </a:r>
            <a:endParaRPr lang="zh-CN" altLang="zh-CN" sz="500" b="1">
              <a:solidFill>
                <a:schemeClr val="bg1">
                  <a:lumMod val="95000"/>
                </a:schemeClr>
              </a:solidFill>
              <a:latin typeface="Arial" panose="020B0604020202020204" pitchFamily="34" charset="0"/>
              <a:sym typeface="+mn-ea"/>
            </a:endParaRPr>
          </a:p>
        </p:txBody>
      </p:sp>
      <p:sp>
        <p:nvSpPr>
          <p:cNvPr id="19" name="文本框 46"/>
          <p:cNvSpPr txBox="1">
            <a:spLocks noChangeArrowheads="1"/>
          </p:cNvSpPr>
          <p:nvPr/>
        </p:nvSpPr>
        <p:spPr bwMode="auto">
          <a:xfrm rot="20220000">
            <a:off x="4831335" y="2078596"/>
            <a:ext cx="505267" cy="169277"/>
          </a:xfrm>
          <a:prstGeom prst="rect">
            <a:avLst/>
          </a:prstGeom>
          <a:noFill/>
          <a:ln>
            <a:noFill/>
          </a:ln>
        </p:spPr>
        <p:txBody>
          <a:bodyPr wrap="none">
            <a:spAutoFit/>
          </a:bodyPr>
          <a:lstStyle>
            <a:lvl1pPr eaLnBrk="0" hangingPunct="0">
              <a:defRPr>
                <a:solidFill>
                  <a:schemeClr val="tx1"/>
                </a:solidFill>
                <a:latin typeface="Calibri" panose="020F0502020204030204" charset="0"/>
                <a:ea typeface="宋体" panose="02010600030101010101" pitchFamily="2" charset="-122"/>
              </a:defRPr>
            </a:lvl1pPr>
            <a:lvl2pPr eaLnBrk="0" hangingPunct="0">
              <a:defRPr>
                <a:solidFill>
                  <a:schemeClr val="tx1"/>
                </a:solidFill>
                <a:latin typeface="Calibri" panose="020F0502020204030204" charset="0"/>
                <a:ea typeface="宋体" panose="02010600030101010101" pitchFamily="2" charset="-122"/>
              </a:defRPr>
            </a:lvl2pPr>
            <a:lvl3pPr eaLnBrk="0" hangingPunct="0">
              <a:defRPr>
                <a:solidFill>
                  <a:schemeClr val="tx1"/>
                </a:solidFill>
                <a:latin typeface="Calibri" panose="020F0502020204030204" charset="0"/>
                <a:ea typeface="宋体" panose="02010600030101010101" pitchFamily="2" charset="-122"/>
              </a:defRPr>
            </a:lvl3pPr>
            <a:lvl4pPr eaLnBrk="0" hangingPunct="0">
              <a:defRPr>
                <a:solidFill>
                  <a:schemeClr val="tx1"/>
                </a:solidFill>
                <a:latin typeface="Calibri" panose="020F0502020204030204" charset="0"/>
                <a:ea typeface="宋体" panose="02010600030101010101" pitchFamily="2" charset="-122"/>
              </a:defRPr>
            </a:lvl4pPr>
            <a:lvl5pPr eaLnBrk="0" hangingPunct="0">
              <a:defRPr>
                <a:solidFill>
                  <a:schemeClr val="tx1"/>
                </a:solidFill>
                <a:latin typeface="Calibri" panose="020F050202020403020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a:defRPr/>
            </a:pPr>
            <a:r>
              <a:rPr lang="zh-CN" altLang="zh-CN" sz="500" b="1">
                <a:solidFill>
                  <a:schemeClr val="bg1">
                    <a:lumMod val="95000"/>
                  </a:schemeClr>
                </a:solidFill>
                <a:latin typeface="Arial" panose="020B0604020202020204" pitchFamily="34" charset="0"/>
                <a:sym typeface="+mn-ea"/>
              </a:rPr>
              <a:t>状元成才路</a:t>
            </a:r>
            <a:endParaRPr lang="zh-CN" altLang="zh-CN" sz="500" b="1">
              <a:solidFill>
                <a:schemeClr val="bg1">
                  <a:lumMod val="95000"/>
                </a:schemeClr>
              </a:solidFill>
              <a:latin typeface="Arial" panose="020B0604020202020204" pitchFamily="34" charset="0"/>
              <a:sym typeface="+mn-ea"/>
            </a:endParaRPr>
          </a:p>
        </p:txBody>
      </p:sp>
      <p:sp>
        <p:nvSpPr>
          <p:cNvPr id="20" name="文本框 47"/>
          <p:cNvSpPr txBox="1">
            <a:spLocks noChangeArrowheads="1"/>
          </p:cNvSpPr>
          <p:nvPr/>
        </p:nvSpPr>
        <p:spPr bwMode="auto">
          <a:xfrm rot="21420000">
            <a:off x="5064699" y="3007812"/>
            <a:ext cx="505267" cy="169277"/>
          </a:xfrm>
          <a:prstGeom prst="rect">
            <a:avLst/>
          </a:prstGeom>
          <a:noFill/>
          <a:ln>
            <a:noFill/>
          </a:ln>
        </p:spPr>
        <p:txBody>
          <a:bodyPr wrap="none">
            <a:spAutoFit/>
          </a:bodyPr>
          <a:lstStyle>
            <a:lvl1pPr eaLnBrk="0" hangingPunct="0">
              <a:defRPr>
                <a:solidFill>
                  <a:schemeClr val="tx1"/>
                </a:solidFill>
                <a:latin typeface="Calibri" panose="020F0502020204030204" charset="0"/>
                <a:ea typeface="宋体" panose="02010600030101010101" pitchFamily="2" charset="-122"/>
              </a:defRPr>
            </a:lvl1pPr>
            <a:lvl2pPr eaLnBrk="0" hangingPunct="0">
              <a:defRPr>
                <a:solidFill>
                  <a:schemeClr val="tx1"/>
                </a:solidFill>
                <a:latin typeface="Calibri" panose="020F0502020204030204" charset="0"/>
                <a:ea typeface="宋体" panose="02010600030101010101" pitchFamily="2" charset="-122"/>
              </a:defRPr>
            </a:lvl2pPr>
            <a:lvl3pPr eaLnBrk="0" hangingPunct="0">
              <a:defRPr>
                <a:solidFill>
                  <a:schemeClr val="tx1"/>
                </a:solidFill>
                <a:latin typeface="Calibri" panose="020F0502020204030204" charset="0"/>
                <a:ea typeface="宋体" panose="02010600030101010101" pitchFamily="2" charset="-122"/>
              </a:defRPr>
            </a:lvl3pPr>
            <a:lvl4pPr eaLnBrk="0" hangingPunct="0">
              <a:defRPr>
                <a:solidFill>
                  <a:schemeClr val="tx1"/>
                </a:solidFill>
                <a:latin typeface="Calibri" panose="020F0502020204030204" charset="0"/>
                <a:ea typeface="宋体" panose="02010600030101010101" pitchFamily="2" charset="-122"/>
              </a:defRPr>
            </a:lvl4pPr>
            <a:lvl5pPr eaLnBrk="0" hangingPunct="0">
              <a:defRPr>
                <a:solidFill>
                  <a:schemeClr val="tx1"/>
                </a:solidFill>
                <a:latin typeface="Calibri" panose="020F050202020403020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a:defRPr/>
            </a:pPr>
            <a:r>
              <a:rPr lang="zh-CN" altLang="zh-CN" sz="500" b="1" dirty="0">
                <a:solidFill>
                  <a:schemeClr val="bg1">
                    <a:lumMod val="95000"/>
                  </a:schemeClr>
                </a:solidFill>
                <a:latin typeface="Arial" panose="020B0604020202020204" pitchFamily="34" charset="0"/>
                <a:sym typeface="+mn-ea"/>
              </a:rPr>
              <a:t>状元成才路</a:t>
            </a:r>
            <a:endParaRPr lang="zh-CN" altLang="zh-CN" sz="500" b="1" dirty="0">
              <a:solidFill>
                <a:schemeClr val="bg1">
                  <a:lumMod val="95000"/>
                </a:schemeClr>
              </a:solidFill>
              <a:latin typeface="Arial" panose="020B0604020202020204" pitchFamily="34" charset="0"/>
              <a:sym typeface="+mn-ea"/>
            </a:endParaRPr>
          </a:p>
        </p:txBody>
      </p:sp>
      <p:sp>
        <p:nvSpPr>
          <p:cNvPr id="21" name="文本框 49"/>
          <p:cNvSpPr txBox="1">
            <a:spLocks noChangeArrowheads="1"/>
          </p:cNvSpPr>
          <p:nvPr/>
        </p:nvSpPr>
        <p:spPr bwMode="auto">
          <a:xfrm rot="16249134">
            <a:off x="6311679" y="2841654"/>
            <a:ext cx="505267" cy="169277"/>
          </a:xfrm>
          <a:prstGeom prst="rect">
            <a:avLst/>
          </a:prstGeom>
          <a:noFill/>
          <a:ln>
            <a:noFill/>
          </a:ln>
        </p:spPr>
        <p:txBody>
          <a:bodyPr wrap="none">
            <a:spAutoFit/>
          </a:bodyPr>
          <a:lstStyle>
            <a:lvl1pPr eaLnBrk="0" hangingPunct="0">
              <a:defRPr>
                <a:solidFill>
                  <a:schemeClr val="tx1"/>
                </a:solidFill>
                <a:latin typeface="Calibri" panose="020F0502020204030204" charset="0"/>
                <a:ea typeface="宋体" panose="02010600030101010101" pitchFamily="2" charset="-122"/>
              </a:defRPr>
            </a:lvl1pPr>
            <a:lvl2pPr eaLnBrk="0" hangingPunct="0">
              <a:defRPr>
                <a:solidFill>
                  <a:schemeClr val="tx1"/>
                </a:solidFill>
                <a:latin typeface="Calibri" panose="020F0502020204030204" charset="0"/>
                <a:ea typeface="宋体" panose="02010600030101010101" pitchFamily="2" charset="-122"/>
              </a:defRPr>
            </a:lvl2pPr>
            <a:lvl3pPr eaLnBrk="0" hangingPunct="0">
              <a:defRPr>
                <a:solidFill>
                  <a:schemeClr val="tx1"/>
                </a:solidFill>
                <a:latin typeface="Calibri" panose="020F0502020204030204" charset="0"/>
                <a:ea typeface="宋体" panose="02010600030101010101" pitchFamily="2" charset="-122"/>
              </a:defRPr>
            </a:lvl3pPr>
            <a:lvl4pPr eaLnBrk="0" hangingPunct="0">
              <a:defRPr>
                <a:solidFill>
                  <a:schemeClr val="tx1"/>
                </a:solidFill>
                <a:latin typeface="Calibri" panose="020F0502020204030204" charset="0"/>
                <a:ea typeface="宋体" panose="02010600030101010101" pitchFamily="2" charset="-122"/>
              </a:defRPr>
            </a:lvl4pPr>
            <a:lvl5pPr eaLnBrk="0" hangingPunct="0">
              <a:defRPr>
                <a:solidFill>
                  <a:schemeClr val="tx1"/>
                </a:solidFill>
                <a:latin typeface="Calibri" panose="020F050202020403020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a:defRPr/>
            </a:pPr>
            <a:r>
              <a:rPr lang="zh-CN" altLang="zh-CN" sz="500" b="1" dirty="0">
                <a:solidFill>
                  <a:schemeClr val="bg1">
                    <a:lumMod val="95000"/>
                  </a:schemeClr>
                </a:solidFill>
                <a:latin typeface="Arial" panose="020B0604020202020204" pitchFamily="34" charset="0"/>
                <a:sym typeface="+mn-ea"/>
              </a:rPr>
              <a:t>状元成才路</a:t>
            </a:r>
            <a:endParaRPr lang="zh-CN" altLang="zh-CN" sz="500" b="1" dirty="0">
              <a:solidFill>
                <a:schemeClr val="bg1">
                  <a:lumMod val="95000"/>
                </a:schemeClr>
              </a:solidFill>
              <a:latin typeface="Arial" panose="020B0604020202020204" pitchFamily="34" charset="0"/>
              <a:sym typeface="+mn-ea"/>
            </a:endParaRPr>
          </a:p>
        </p:txBody>
      </p:sp>
      <p:sp>
        <p:nvSpPr>
          <p:cNvPr id="22" name="文本框 50"/>
          <p:cNvSpPr txBox="1">
            <a:spLocks noChangeArrowheads="1"/>
          </p:cNvSpPr>
          <p:nvPr/>
        </p:nvSpPr>
        <p:spPr bwMode="auto">
          <a:xfrm rot="21429897">
            <a:off x="5590160" y="3481946"/>
            <a:ext cx="505267" cy="169277"/>
          </a:xfrm>
          <a:prstGeom prst="rect">
            <a:avLst/>
          </a:prstGeom>
          <a:noFill/>
          <a:ln>
            <a:noFill/>
          </a:ln>
        </p:spPr>
        <p:txBody>
          <a:bodyPr wrap="none">
            <a:spAutoFit/>
          </a:bodyPr>
          <a:lstStyle>
            <a:lvl1pPr eaLnBrk="0" hangingPunct="0">
              <a:defRPr>
                <a:solidFill>
                  <a:schemeClr val="tx1"/>
                </a:solidFill>
                <a:latin typeface="Calibri" panose="020F0502020204030204" charset="0"/>
                <a:ea typeface="宋体" panose="02010600030101010101" pitchFamily="2" charset="-122"/>
              </a:defRPr>
            </a:lvl1pPr>
            <a:lvl2pPr eaLnBrk="0" hangingPunct="0">
              <a:defRPr>
                <a:solidFill>
                  <a:schemeClr val="tx1"/>
                </a:solidFill>
                <a:latin typeface="Calibri" panose="020F0502020204030204" charset="0"/>
                <a:ea typeface="宋体" panose="02010600030101010101" pitchFamily="2" charset="-122"/>
              </a:defRPr>
            </a:lvl2pPr>
            <a:lvl3pPr eaLnBrk="0" hangingPunct="0">
              <a:defRPr>
                <a:solidFill>
                  <a:schemeClr val="tx1"/>
                </a:solidFill>
                <a:latin typeface="Calibri" panose="020F0502020204030204" charset="0"/>
                <a:ea typeface="宋体" panose="02010600030101010101" pitchFamily="2" charset="-122"/>
              </a:defRPr>
            </a:lvl3pPr>
            <a:lvl4pPr eaLnBrk="0" hangingPunct="0">
              <a:defRPr>
                <a:solidFill>
                  <a:schemeClr val="tx1"/>
                </a:solidFill>
                <a:latin typeface="Calibri" panose="020F0502020204030204" charset="0"/>
                <a:ea typeface="宋体" panose="02010600030101010101" pitchFamily="2" charset="-122"/>
              </a:defRPr>
            </a:lvl4pPr>
            <a:lvl5pPr eaLnBrk="0" hangingPunct="0">
              <a:defRPr>
                <a:solidFill>
                  <a:schemeClr val="tx1"/>
                </a:solidFill>
                <a:latin typeface="Calibri" panose="020F050202020403020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a:defRPr/>
            </a:pPr>
            <a:r>
              <a:rPr lang="zh-CN" altLang="zh-CN" sz="500" b="1">
                <a:solidFill>
                  <a:schemeClr val="bg1">
                    <a:lumMod val="95000"/>
                  </a:schemeClr>
                </a:solidFill>
                <a:latin typeface="Arial" panose="020B0604020202020204" pitchFamily="34" charset="0"/>
                <a:sym typeface="+mn-ea"/>
              </a:rPr>
              <a:t>状元成才路</a:t>
            </a:r>
            <a:endParaRPr lang="zh-CN" altLang="zh-CN" sz="500" b="1">
              <a:solidFill>
                <a:schemeClr val="bg1">
                  <a:lumMod val="95000"/>
                </a:schemeClr>
              </a:solidFill>
              <a:latin typeface="Arial" panose="020B0604020202020204" pitchFamily="34" charset="0"/>
              <a:sym typeface="+mn-ea"/>
            </a:endParaRPr>
          </a:p>
        </p:txBody>
      </p:sp>
      <p:sp>
        <p:nvSpPr>
          <p:cNvPr id="23" name="文本框 51"/>
          <p:cNvSpPr txBox="1">
            <a:spLocks noChangeArrowheads="1"/>
          </p:cNvSpPr>
          <p:nvPr/>
        </p:nvSpPr>
        <p:spPr bwMode="auto">
          <a:xfrm rot="16249134">
            <a:off x="5846542" y="4606954"/>
            <a:ext cx="505267" cy="169277"/>
          </a:xfrm>
          <a:prstGeom prst="rect">
            <a:avLst/>
          </a:prstGeom>
          <a:noFill/>
          <a:ln>
            <a:noFill/>
          </a:ln>
        </p:spPr>
        <p:txBody>
          <a:bodyPr wrap="none">
            <a:spAutoFit/>
          </a:bodyPr>
          <a:lstStyle>
            <a:lvl1pPr eaLnBrk="0" hangingPunct="0">
              <a:defRPr>
                <a:solidFill>
                  <a:schemeClr val="tx1"/>
                </a:solidFill>
                <a:latin typeface="Calibri" panose="020F0502020204030204" charset="0"/>
                <a:ea typeface="宋体" panose="02010600030101010101" pitchFamily="2" charset="-122"/>
              </a:defRPr>
            </a:lvl1pPr>
            <a:lvl2pPr eaLnBrk="0" hangingPunct="0">
              <a:defRPr>
                <a:solidFill>
                  <a:schemeClr val="tx1"/>
                </a:solidFill>
                <a:latin typeface="Calibri" panose="020F0502020204030204" charset="0"/>
                <a:ea typeface="宋体" panose="02010600030101010101" pitchFamily="2" charset="-122"/>
              </a:defRPr>
            </a:lvl2pPr>
            <a:lvl3pPr eaLnBrk="0" hangingPunct="0">
              <a:defRPr>
                <a:solidFill>
                  <a:schemeClr val="tx1"/>
                </a:solidFill>
                <a:latin typeface="Calibri" panose="020F0502020204030204" charset="0"/>
                <a:ea typeface="宋体" panose="02010600030101010101" pitchFamily="2" charset="-122"/>
              </a:defRPr>
            </a:lvl3pPr>
            <a:lvl4pPr eaLnBrk="0" hangingPunct="0">
              <a:defRPr>
                <a:solidFill>
                  <a:schemeClr val="tx1"/>
                </a:solidFill>
                <a:latin typeface="Calibri" panose="020F0502020204030204" charset="0"/>
                <a:ea typeface="宋体" panose="02010600030101010101" pitchFamily="2" charset="-122"/>
              </a:defRPr>
            </a:lvl4pPr>
            <a:lvl5pPr eaLnBrk="0" hangingPunct="0">
              <a:defRPr>
                <a:solidFill>
                  <a:schemeClr val="tx1"/>
                </a:solidFill>
                <a:latin typeface="Calibri" panose="020F050202020403020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a:defRPr/>
            </a:pPr>
            <a:r>
              <a:rPr lang="zh-CN" altLang="zh-CN" sz="500" b="1">
                <a:solidFill>
                  <a:schemeClr val="bg1">
                    <a:lumMod val="95000"/>
                  </a:schemeClr>
                </a:solidFill>
                <a:latin typeface="Arial" panose="020B0604020202020204" pitchFamily="34" charset="0"/>
                <a:sym typeface="+mn-ea"/>
              </a:rPr>
              <a:t>状元成才路</a:t>
            </a:r>
            <a:endParaRPr lang="zh-CN" altLang="zh-CN" sz="500" b="1">
              <a:solidFill>
                <a:schemeClr val="bg1">
                  <a:lumMod val="95000"/>
                </a:schemeClr>
              </a:solidFill>
              <a:latin typeface="Arial" panose="020B0604020202020204" pitchFamily="34" charset="0"/>
              <a:sym typeface="+mn-ea"/>
            </a:endParaRPr>
          </a:p>
        </p:txBody>
      </p:sp>
      <p:sp>
        <p:nvSpPr>
          <p:cNvPr id="24" name="文本框 32"/>
          <p:cNvSpPr txBox="1">
            <a:spLocks noChangeArrowheads="1"/>
          </p:cNvSpPr>
          <p:nvPr/>
        </p:nvSpPr>
        <p:spPr bwMode="auto">
          <a:xfrm rot="1209897">
            <a:off x="1137224" y="5194330"/>
            <a:ext cx="505267" cy="169277"/>
          </a:xfrm>
          <a:prstGeom prst="rect">
            <a:avLst/>
          </a:prstGeom>
          <a:noFill/>
          <a:ln>
            <a:noFill/>
          </a:ln>
        </p:spPr>
        <p:txBody>
          <a:bodyPr wrap="none">
            <a:spAutoFit/>
          </a:bodyPr>
          <a:lstStyle>
            <a:lvl1pPr eaLnBrk="0" hangingPunct="0">
              <a:defRPr>
                <a:solidFill>
                  <a:schemeClr val="tx1"/>
                </a:solidFill>
                <a:latin typeface="Calibri" panose="020F0502020204030204" charset="0"/>
                <a:ea typeface="宋体" panose="02010600030101010101" pitchFamily="2" charset="-122"/>
              </a:defRPr>
            </a:lvl1pPr>
            <a:lvl2pPr eaLnBrk="0" hangingPunct="0">
              <a:defRPr>
                <a:solidFill>
                  <a:schemeClr val="tx1"/>
                </a:solidFill>
                <a:latin typeface="Calibri" panose="020F0502020204030204" charset="0"/>
                <a:ea typeface="宋体" panose="02010600030101010101" pitchFamily="2" charset="-122"/>
              </a:defRPr>
            </a:lvl2pPr>
            <a:lvl3pPr eaLnBrk="0" hangingPunct="0">
              <a:defRPr>
                <a:solidFill>
                  <a:schemeClr val="tx1"/>
                </a:solidFill>
                <a:latin typeface="Calibri" panose="020F0502020204030204" charset="0"/>
                <a:ea typeface="宋体" panose="02010600030101010101" pitchFamily="2" charset="-122"/>
              </a:defRPr>
            </a:lvl3pPr>
            <a:lvl4pPr eaLnBrk="0" hangingPunct="0">
              <a:defRPr>
                <a:solidFill>
                  <a:schemeClr val="tx1"/>
                </a:solidFill>
                <a:latin typeface="Calibri" panose="020F0502020204030204" charset="0"/>
                <a:ea typeface="宋体" panose="02010600030101010101" pitchFamily="2" charset="-122"/>
              </a:defRPr>
            </a:lvl4pPr>
            <a:lvl5pPr eaLnBrk="0" hangingPunct="0">
              <a:defRPr>
                <a:solidFill>
                  <a:schemeClr val="tx1"/>
                </a:solidFill>
                <a:latin typeface="Calibri" panose="020F050202020403020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a:defRPr/>
            </a:pPr>
            <a:r>
              <a:rPr lang="zh-CN" altLang="zh-CN" sz="500" dirty="0">
                <a:solidFill>
                  <a:schemeClr val="bg1">
                    <a:lumMod val="95000"/>
                  </a:schemeClr>
                </a:solidFill>
                <a:latin typeface="Arial" panose="020B0604020202020204" pitchFamily="34" charset="0"/>
                <a:sym typeface="+mn-ea"/>
              </a:rPr>
              <a:t>状元成才路</a:t>
            </a:r>
            <a:endParaRPr lang="zh-CN" altLang="zh-CN" sz="500" dirty="0">
              <a:solidFill>
                <a:schemeClr val="bg1">
                  <a:lumMod val="95000"/>
                </a:schemeClr>
              </a:solidFill>
              <a:latin typeface="Arial" panose="020B0604020202020204" pitchFamily="34" charset="0"/>
              <a:sym typeface="+mn-ea"/>
            </a:endParaRPr>
          </a:p>
        </p:txBody>
      </p:sp>
      <p:sp>
        <p:nvSpPr>
          <p:cNvPr id="25" name="文本框 34"/>
          <p:cNvSpPr txBox="1">
            <a:spLocks noChangeArrowheads="1"/>
          </p:cNvSpPr>
          <p:nvPr/>
        </p:nvSpPr>
        <p:spPr bwMode="auto">
          <a:xfrm rot="4149897">
            <a:off x="2141318" y="4635528"/>
            <a:ext cx="505267" cy="169277"/>
          </a:xfrm>
          <a:prstGeom prst="rect">
            <a:avLst/>
          </a:prstGeom>
          <a:noFill/>
          <a:ln>
            <a:noFill/>
          </a:ln>
        </p:spPr>
        <p:txBody>
          <a:bodyPr wrap="none">
            <a:spAutoFit/>
          </a:bodyPr>
          <a:lstStyle>
            <a:lvl1pPr eaLnBrk="0" hangingPunct="0">
              <a:defRPr>
                <a:solidFill>
                  <a:schemeClr val="tx1"/>
                </a:solidFill>
                <a:latin typeface="Calibri" panose="020F0502020204030204" charset="0"/>
                <a:ea typeface="宋体" panose="02010600030101010101" pitchFamily="2" charset="-122"/>
              </a:defRPr>
            </a:lvl1pPr>
            <a:lvl2pPr eaLnBrk="0" hangingPunct="0">
              <a:defRPr>
                <a:solidFill>
                  <a:schemeClr val="tx1"/>
                </a:solidFill>
                <a:latin typeface="Calibri" panose="020F0502020204030204" charset="0"/>
                <a:ea typeface="宋体" panose="02010600030101010101" pitchFamily="2" charset="-122"/>
              </a:defRPr>
            </a:lvl2pPr>
            <a:lvl3pPr eaLnBrk="0" hangingPunct="0">
              <a:defRPr>
                <a:solidFill>
                  <a:schemeClr val="tx1"/>
                </a:solidFill>
                <a:latin typeface="Calibri" panose="020F0502020204030204" charset="0"/>
                <a:ea typeface="宋体" panose="02010600030101010101" pitchFamily="2" charset="-122"/>
              </a:defRPr>
            </a:lvl3pPr>
            <a:lvl4pPr eaLnBrk="0" hangingPunct="0">
              <a:defRPr>
                <a:solidFill>
                  <a:schemeClr val="tx1"/>
                </a:solidFill>
                <a:latin typeface="Calibri" panose="020F0502020204030204" charset="0"/>
                <a:ea typeface="宋体" panose="02010600030101010101" pitchFamily="2" charset="-122"/>
              </a:defRPr>
            </a:lvl4pPr>
            <a:lvl5pPr eaLnBrk="0" hangingPunct="0">
              <a:defRPr>
                <a:solidFill>
                  <a:schemeClr val="tx1"/>
                </a:solidFill>
                <a:latin typeface="Calibri" panose="020F050202020403020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a:defRPr/>
            </a:pPr>
            <a:r>
              <a:rPr lang="zh-CN" altLang="zh-CN" sz="500" b="1" dirty="0">
                <a:solidFill>
                  <a:schemeClr val="bg1">
                    <a:lumMod val="95000"/>
                  </a:schemeClr>
                </a:solidFill>
                <a:latin typeface="Arial" panose="020B0604020202020204" pitchFamily="34" charset="0"/>
                <a:sym typeface="+mn-ea"/>
              </a:rPr>
              <a:t>状元成才路</a:t>
            </a:r>
            <a:endParaRPr lang="zh-CN" altLang="zh-CN" sz="500" b="1" dirty="0">
              <a:solidFill>
                <a:schemeClr val="bg1">
                  <a:lumMod val="95000"/>
                </a:schemeClr>
              </a:solidFill>
              <a:latin typeface="Arial" panose="020B0604020202020204" pitchFamily="34" charset="0"/>
              <a:sym typeface="+mn-ea"/>
            </a:endParaRPr>
          </a:p>
        </p:txBody>
      </p:sp>
      <p:sp>
        <p:nvSpPr>
          <p:cNvPr id="26" name="文本框 36"/>
          <p:cNvSpPr txBox="1">
            <a:spLocks noChangeArrowheads="1"/>
          </p:cNvSpPr>
          <p:nvPr/>
        </p:nvSpPr>
        <p:spPr bwMode="auto">
          <a:xfrm rot="20220000">
            <a:off x="1605535" y="4332846"/>
            <a:ext cx="505267" cy="169277"/>
          </a:xfrm>
          <a:prstGeom prst="rect">
            <a:avLst/>
          </a:prstGeom>
          <a:noFill/>
          <a:ln>
            <a:noFill/>
          </a:ln>
        </p:spPr>
        <p:txBody>
          <a:bodyPr wrap="none">
            <a:spAutoFit/>
          </a:bodyPr>
          <a:lstStyle>
            <a:lvl1pPr eaLnBrk="0" hangingPunct="0">
              <a:defRPr>
                <a:solidFill>
                  <a:schemeClr val="tx1"/>
                </a:solidFill>
                <a:latin typeface="Calibri" panose="020F0502020204030204" charset="0"/>
                <a:ea typeface="宋体" panose="02010600030101010101" pitchFamily="2" charset="-122"/>
              </a:defRPr>
            </a:lvl1pPr>
            <a:lvl2pPr eaLnBrk="0" hangingPunct="0">
              <a:defRPr>
                <a:solidFill>
                  <a:schemeClr val="tx1"/>
                </a:solidFill>
                <a:latin typeface="Calibri" panose="020F0502020204030204" charset="0"/>
                <a:ea typeface="宋体" panose="02010600030101010101" pitchFamily="2" charset="-122"/>
              </a:defRPr>
            </a:lvl2pPr>
            <a:lvl3pPr eaLnBrk="0" hangingPunct="0">
              <a:defRPr>
                <a:solidFill>
                  <a:schemeClr val="tx1"/>
                </a:solidFill>
                <a:latin typeface="Calibri" panose="020F0502020204030204" charset="0"/>
                <a:ea typeface="宋体" panose="02010600030101010101" pitchFamily="2" charset="-122"/>
              </a:defRPr>
            </a:lvl3pPr>
            <a:lvl4pPr eaLnBrk="0" hangingPunct="0">
              <a:defRPr>
                <a:solidFill>
                  <a:schemeClr val="tx1"/>
                </a:solidFill>
                <a:latin typeface="Calibri" panose="020F0502020204030204" charset="0"/>
                <a:ea typeface="宋体" panose="02010600030101010101" pitchFamily="2" charset="-122"/>
              </a:defRPr>
            </a:lvl4pPr>
            <a:lvl5pPr eaLnBrk="0" hangingPunct="0">
              <a:defRPr>
                <a:solidFill>
                  <a:schemeClr val="tx1"/>
                </a:solidFill>
                <a:latin typeface="Calibri" panose="020F050202020403020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a:defRPr/>
            </a:pPr>
            <a:r>
              <a:rPr lang="zh-CN" altLang="zh-CN" sz="500" b="1" dirty="0">
                <a:solidFill>
                  <a:schemeClr val="bg1">
                    <a:lumMod val="95000"/>
                  </a:schemeClr>
                </a:solidFill>
                <a:latin typeface="Arial" panose="020B0604020202020204" pitchFamily="34" charset="0"/>
                <a:sym typeface="+mn-ea"/>
              </a:rPr>
              <a:t>状元成才路</a:t>
            </a:r>
            <a:endParaRPr lang="zh-CN" altLang="zh-CN" sz="500" b="1" dirty="0">
              <a:solidFill>
                <a:schemeClr val="bg1">
                  <a:lumMod val="95000"/>
                </a:schemeClr>
              </a:solidFill>
              <a:latin typeface="Arial" panose="020B0604020202020204" pitchFamily="34" charset="0"/>
              <a:sym typeface="+mn-ea"/>
            </a:endParaRPr>
          </a:p>
        </p:txBody>
      </p:sp>
      <p:sp>
        <p:nvSpPr>
          <p:cNvPr id="27" name="文本框 37"/>
          <p:cNvSpPr txBox="1">
            <a:spLocks noChangeArrowheads="1"/>
          </p:cNvSpPr>
          <p:nvPr/>
        </p:nvSpPr>
        <p:spPr bwMode="auto">
          <a:xfrm rot="1029897">
            <a:off x="2486599" y="3699963"/>
            <a:ext cx="505267" cy="169277"/>
          </a:xfrm>
          <a:prstGeom prst="rect">
            <a:avLst/>
          </a:prstGeom>
          <a:noFill/>
          <a:ln>
            <a:noFill/>
          </a:ln>
        </p:spPr>
        <p:txBody>
          <a:bodyPr wrap="none">
            <a:spAutoFit/>
          </a:bodyPr>
          <a:lstStyle>
            <a:lvl1pPr eaLnBrk="0" hangingPunct="0">
              <a:defRPr>
                <a:solidFill>
                  <a:schemeClr val="tx1"/>
                </a:solidFill>
                <a:latin typeface="Calibri" panose="020F0502020204030204" charset="0"/>
                <a:ea typeface="宋体" panose="02010600030101010101" pitchFamily="2" charset="-122"/>
              </a:defRPr>
            </a:lvl1pPr>
            <a:lvl2pPr eaLnBrk="0" hangingPunct="0">
              <a:defRPr>
                <a:solidFill>
                  <a:schemeClr val="tx1"/>
                </a:solidFill>
                <a:latin typeface="Calibri" panose="020F0502020204030204" charset="0"/>
                <a:ea typeface="宋体" panose="02010600030101010101" pitchFamily="2" charset="-122"/>
              </a:defRPr>
            </a:lvl2pPr>
            <a:lvl3pPr eaLnBrk="0" hangingPunct="0">
              <a:defRPr>
                <a:solidFill>
                  <a:schemeClr val="tx1"/>
                </a:solidFill>
                <a:latin typeface="Calibri" panose="020F0502020204030204" charset="0"/>
                <a:ea typeface="宋体" panose="02010600030101010101" pitchFamily="2" charset="-122"/>
              </a:defRPr>
            </a:lvl3pPr>
            <a:lvl4pPr eaLnBrk="0" hangingPunct="0">
              <a:defRPr>
                <a:solidFill>
                  <a:schemeClr val="tx1"/>
                </a:solidFill>
                <a:latin typeface="Calibri" panose="020F0502020204030204" charset="0"/>
                <a:ea typeface="宋体" panose="02010600030101010101" pitchFamily="2" charset="-122"/>
              </a:defRPr>
            </a:lvl4pPr>
            <a:lvl5pPr eaLnBrk="0" hangingPunct="0">
              <a:defRPr>
                <a:solidFill>
                  <a:schemeClr val="tx1"/>
                </a:solidFill>
                <a:latin typeface="Calibri" panose="020F050202020403020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a:defRPr/>
            </a:pPr>
            <a:r>
              <a:rPr lang="zh-CN" altLang="zh-CN" sz="500" b="1" dirty="0">
                <a:solidFill>
                  <a:schemeClr val="bg1">
                    <a:lumMod val="95000"/>
                  </a:schemeClr>
                </a:solidFill>
                <a:latin typeface="Arial" panose="020B0604020202020204" pitchFamily="34" charset="0"/>
                <a:sym typeface="+mn-ea"/>
              </a:rPr>
              <a:t>状元成才路</a:t>
            </a:r>
            <a:endParaRPr lang="zh-CN" altLang="zh-CN" sz="500" b="1" dirty="0">
              <a:solidFill>
                <a:schemeClr val="bg1">
                  <a:lumMod val="95000"/>
                </a:schemeClr>
              </a:solidFill>
              <a:latin typeface="Arial" panose="020B0604020202020204" pitchFamily="34" charset="0"/>
              <a:sym typeface="+mn-ea"/>
            </a:endParaRPr>
          </a:p>
        </p:txBody>
      </p:sp>
      <p:sp>
        <p:nvSpPr>
          <p:cNvPr id="28" name="文本框 45"/>
          <p:cNvSpPr txBox="1">
            <a:spLocks noChangeArrowheads="1"/>
          </p:cNvSpPr>
          <p:nvPr/>
        </p:nvSpPr>
        <p:spPr bwMode="auto">
          <a:xfrm rot="20220000">
            <a:off x="3162874" y="4222779"/>
            <a:ext cx="505267" cy="169277"/>
          </a:xfrm>
          <a:prstGeom prst="rect">
            <a:avLst/>
          </a:prstGeom>
          <a:noFill/>
          <a:ln>
            <a:noFill/>
          </a:ln>
        </p:spPr>
        <p:txBody>
          <a:bodyPr wrap="none">
            <a:spAutoFit/>
          </a:bodyPr>
          <a:lstStyle>
            <a:lvl1pPr eaLnBrk="0" hangingPunct="0">
              <a:defRPr>
                <a:solidFill>
                  <a:schemeClr val="tx1"/>
                </a:solidFill>
                <a:latin typeface="Calibri" panose="020F0502020204030204" charset="0"/>
                <a:ea typeface="宋体" panose="02010600030101010101" pitchFamily="2" charset="-122"/>
              </a:defRPr>
            </a:lvl1pPr>
            <a:lvl2pPr eaLnBrk="0" hangingPunct="0">
              <a:defRPr>
                <a:solidFill>
                  <a:schemeClr val="tx1"/>
                </a:solidFill>
                <a:latin typeface="Calibri" panose="020F0502020204030204" charset="0"/>
                <a:ea typeface="宋体" panose="02010600030101010101" pitchFamily="2" charset="-122"/>
              </a:defRPr>
            </a:lvl2pPr>
            <a:lvl3pPr eaLnBrk="0" hangingPunct="0">
              <a:defRPr>
                <a:solidFill>
                  <a:schemeClr val="tx1"/>
                </a:solidFill>
                <a:latin typeface="Calibri" panose="020F0502020204030204" charset="0"/>
                <a:ea typeface="宋体" panose="02010600030101010101" pitchFamily="2" charset="-122"/>
              </a:defRPr>
            </a:lvl3pPr>
            <a:lvl4pPr eaLnBrk="0" hangingPunct="0">
              <a:defRPr>
                <a:solidFill>
                  <a:schemeClr val="tx1"/>
                </a:solidFill>
                <a:latin typeface="Calibri" panose="020F0502020204030204" charset="0"/>
                <a:ea typeface="宋体" panose="02010600030101010101" pitchFamily="2" charset="-122"/>
              </a:defRPr>
            </a:lvl4pPr>
            <a:lvl5pPr eaLnBrk="0" hangingPunct="0">
              <a:defRPr>
                <a:solidFill>
                  <a:schemeClr val="tx1"/>
                </a:solidFill>
                <a:latin typeface="Calibri" panose="020F050202020403020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a:defRPr/>
            </a:pPr>
            <a:r>
              <a:rPr lang="zh-CN" altLang="zh-CN" sz="500" b="1" dirty="0">
                <a:solidFill>
                  <a:schemeClr val="bg1">
                    <a:lumMod val="95000"/>
                  </a:schemeClr>
                </a:solidFill>
                <a:latin typeface="Arial" panose="020B0604020202020204" pitchFamily="34" charset="0"/>
                <a:sym typeface="+mn-ea"/>
              </a:rPr>
              <a:t>状元成才路</a:t>
            </a:r>
            <a:endParaRPr lang="zh-CN" altLang="zh-CN" sz="500" b="1" dirty="0">
              <a:solidFill>
                <a:schemeClr val="bg1">
                  <a:lumMod val="95000"/>
                </a:schemeClr>
              </a:solidFill>
              <a:latin typeface="Arial" panose="020B0604020202020204" pitchFamily="34" charset="0"/>
              <a:sym typeface="+mn-ea"/>
            </a:endParaRPr>
          </a:p>
        </p:txBody>
      </p:sp>
      <p:sp>
        <p:nvSpPr>
          <p:cNvPr id="29" name="文本框 46"/>
          <p:cNvSpPr txBox="1">
            <a:spLocks noChangeArrowheads="1"/>
          </p:cNvSpPr>
          <p:nvPr/>
        </p:nvSpPr>
        <p:spPr bwMode="auto">
          <a:xfrm rot="21429897">
            <a:off x="787974" y="2068012"/>
            <a:ext cx="505267" cy="169277"/>
          </a:xfrm>
          <a:prstGeom prst="rect">
            <a:avLst/>
          </a:prstGeom>
          <a:noFill/>
          <a:ln>
            <a:noFill/>
          </a:ln>
        </p:spPr>
        <p:txBody>
          <a:bodyPr wrap="none">
            <a:spAutoFit/>
          </a:bodyPr>
          <a:lstStyle>
            <a:lvl1pPr eaLnBrk="0" hangingPunct="0">
              <a:defRPr>
                <a:solidFill>
                  <a:schemeClr val="tx1"/>
                </a:solidFill>
                <a:latin typeface="Calibri" panose="020F0502020204030204" charset="0"/>
                <a:ea typeface="宋体" panose="02010600030101010101" pitchFamily="2" charset="-122"/>
              </a:defRPr>
            </a:lvl1pPr>
            <a:lvl2pPr eaLnBrk="0" hangingPunct="0">
              <a:defRPr>
                <a:solidFill>
                  <a:schemeClr val="tx1"/>
                </a:solidFill>
                <a:latin typeface="Calibri" panose="020F0502020204030204" charset="0"/>
                <a:ea typeface="宋体" panose="02010600030101010101" pitchFamily="2" charset="-122"/>
              </a:defRPr>
            </a:lvl2pPr>
            <a:lvl3pPr eaLnBrk="0" hangingPunct="0">
              <a:defRPr>
                <a:solidFill>
                  <a:schemeClr val="tx1"/>
                </a:solidFill>
                <a:latin typeface="Calibri" panose="020F0502020204030204" charset="0"/>
                <a:ea typeface="宋体" panose="02010600030101010101" pitchFamily="2" charset="-122"/>
              </a:defRPr>
            </a:lvl3pPr>
            <a:lvl4pPr eaLnBrk="0" hangingPunct="0">
              <a:defRPr>
                <a:solidFill>
                  <a:schemeClr val="tx1"/>
                </a:solidFill>
                <a:latin typeface="Calibri" panose="020F0502020204030204" charset="0"/>
                <a:ea typeface="宋体" panose="02010600030101010101" pitchFamily="2" charset="-122"/>
              </a:defRPr>
            </a:lvl4pPr>
            <a:lvl5pPr eaLnBrk="0" hangingPunct="0">
              <a:defRPr>
                <a:solidFill>
                  <a:schemeClr val="tx1"/>
                </a:solidFill>
                <a:latin typeface="Calibri" panose="020F050202020403020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a:defRPr/>
            </a:pPr>
            <a:r>
              <a:rPr lang="zh-CN" altLang="zh-CN" sz="500" b="1">
                <a:solidFill>
                  <a:schemeClr val="bg1">
                    <a:lumMod val="95000"/>
                  </a:schemeClr>
                </a:solidFill>
                <a:latin typeface="Arial" panose="020B0604020202020204" pitchFamily="34" charset="0"/>
                <a:sym typeface="+mn-ea"/>
              </a:rPr>
              <a:t>状元成才路</a:t>
            </a:r>
            <a:endParaRPr lang="zh-CN" altLang="zh-CN" sz="500" b="1">
              <a:solidFill>
                <a:schemeClr val="bg1">
                  <a:lumMod val="95000"/>
                </a:schemeClr>
              </a:solidFill>
              <a:latin typeface="Arial" panose="020B0604020202020204" pitchFamily="34" charset="0"/>
              <a:sym typeface="+mn-ea"/>
            </a:endParaRPr>
          </a:p>
        </p:txBody>
      </p:sp>
      <p:sp>
        <p:nvSpPr>
          <p:cNvPr id="30" name="文本框 47"/>
          <p:cNvSpPr txBox="1">
            <a:spLocks noChangeArrowheads="1"/>
          </p:cNvSpPr>
          <p:nvPr/>
        </p:nvSpPr>
        <p:spPr bwMode="auto">
          <a:xfrm rot="1029897">
            <a:off x="268860" y="4605896"/>
            <a:ext cx="505267" cy="169277"/>
          </a:xfrm>
          <a:prstGeom prst="rect">
            <a:avLst/>
          </a:prstGeom>
          <a:noFill/>
          <a:ln>
            <a:noFill/>
          </a:ln>
        </p:spPr>
        <p:txBody>
          <a:bodyPr wrap="none">
            <a:spAutoFit/>
          </a:bodyPr>
          <a:lstStyle>
            <a:lvl1pPr eaLnBrk="0" hangingPunct="0">
              <a:defRPr>
                <a:solidFill>
                  <a:schemeClr val="tx1"/>
                </a:solidFill>
                <a:latin typeface="Calibri" panose="020F0502020204030204" charset="0"/>
                <a:ea typeface="宋体" panose="02010600030101010101" pitchFamily="2" charset="-122"/>
              </a:defRPr>
            </a:lvl1pPr>
            <a:lvl2pPr eaLnBrk="0" hangingPunct="0">
              <a:defRPr>
                <a:solidFill>
                  <a:schemeClr val="tx1"/>
                </a:solidFill>
                <a:latin typeface="Calibri" panose="020F0502020204030204" charset="0"/>
                <a:ea typeface="宋体" panose="02010600030101010101" pitchFamily="2" charset="-122"/>
              </a:defRPr>
            </a:lvl2pPr>
            <a:lvl3pPr eaLnBrk="0" hangingPunct="0">
              <a:defRPr>
                <a:solidFill>
                  <a:schemeClr val="tx1"/>
                </a:solidFill>
                <a:latin typeface="Calibri" panose="020F0502020204030204" charset="0"/>
                <a:ea typeface="宋体" panose="02010600030101010101" pitchFamily="2" charset="-122"/>
              </a:defRPr>
            </a:lvl3pPr>
            <a:lvl4pPr eaLnBrk="0" hangingPunct="0">
              <a:defRPr>
                <a:solidFill>
                  <a:schemeClr val="tx1"/>
                </a:solidFill>
                <a:latin typeface="Calibri" panose="020F0502020204030204" charset="0"/>
                <a:ea typeface="宋体" panose="02010600030101010101" pitchFamily="2" charset="-122"/>
              </a:defRPr>
            </a:lvl4pPr>
            <a:lvl5pPr eaLnBrk="0" hangingPunct="0">
              <a:defRPr>
                <a:solidFill>
                  <a:schemeClr val="tx1"/>
                </a:solidFill>
                <a:latin typeface="Calibri" panose="020F050202020403020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a:defRPr/>
            </a:pPr>
            <a:r>
              <a:rPr lang="zh-CN" altLang="zh-CN" sz="500" b="1">
                <a:solidFill>
                  <a:schemeClr val="bg1">
                    <a:lumMod val="95000"/>
                  </a:schemeClr>
                </a:solidFill>
                <a:latin typeface="Arial" panose="020B0604020202020204" pitchFamily="34" charset="0"/>
                <a:sym typeface="+mn-ea"/>
              </a:rPr>
              <a:t>状元成才路</a:t>
            </a:r>
            <a:endParaRPr lang="zh-CN" altLang="zh-CN" sz="500" b="1">
              <a:solidFill>
                <a:schemeClr val="bg1">
                  <a:lumMod val="95000"/>
                </a:schemeClr>
              </a:solidFill>
              <a:latin typeface="Arial" panose="020B0604020202020204" pitchFamily="34" charset="0"/>
              <a:sym typeface="+mn-ea"/>
            </a:endParaRPr>
          </a:p>
        </p:txBody>
      </p:sp>
      <p:sp>
        <p:nvSpPr>
          <p:cNvPr id="31" name="文本框 49"/>
          <p:cNvSpPr txBox="1">
            <a:spLocks noChangeArrowheads="1"/>
          </p:cNvSpPr>
          <p:nvPr/>
        </p:nvSpPr>
        <p:spPr bwMode="auto">
          <a:xfrm rot="21429897">
            <a:off x="3010474" y="5143530"/>
            <a:ext cx="505267" cy="169277"/>
          </a:xfrm>
          <a:prstGeom prst="rect">
            <a:avLst/>
          </a:prstGeom>
          <a:noFill/>
          <a:ln>
            <a:noFill/>
          </a:ln>
        </p:spPr>
        <p:txBody>
          <a:bodyPr wrap="none">
            <a:spAutoFit/>
          </a:bodyPr>
          <a:lstStyle>
            <a:lvl1pPr eaLnBrk="0" hangingPunct="0">
              <a:defRPr>
                <a:solidFill>
                  <a:schemeClr val="tx1"/>
                </a:solidFill>
                <a:latin typeface="Calibri" panose="020F0502020204030204" charset="0"/>
                <a:ea typeface="宋体" panose="02010600030101010101" pitchFamily="2" charset="-122"/>
              </a:defRPr>
            </a:lvl1pPr>
            <a:lvl2pPr eaLnBrk="0" hangingPunct="0">
              <a:defRPr>
                <a:solidFill>
                  <a:schemeClr val="tx1"/>
                </a:solidFill>
                <a:latin typeface="Calibri" panose="020F0502020204030204" charset="0"/>
                <a:ea typeface="宋体" panose="02010600030101010101" pitchFamily="2" charset="-122"/>
              </a:defRPr>
            </a:lvl2pPr>
            <a:lvl3pPr eaLnBrk="0" hangingPunct="0">
              <a:defRPr>
                <a:solidFill>
                  <a:schemeClr val="tx1"/>
                </a:solidFill>
                <a:latin typeface="Calibri" panose="020F0502020204030204" charset="0"/>
                <a:ea typeface="宋体" panose="02010600030101010101" pitchFamily="2" charset="-122"/>
              </a:defRPr>
            </a:lvl3pPr>
            <a:lvl4pPr eaLnBrk="0" hangingPunct="0">
              <a:defRPr>
                <a:solidFill>
                  <a:schemeClr val="tx1"/>
                </a:solidFill>
                <a:latin typeface="Calibri" panose="020F0502020204030204" charset="0"/>
                <a:ea typeface="宋体" panose="02010600030101010101" pitchFamily="2" charset="-122"/>
              </a:defRPr>
            </a:lvl4pPr>
            <a:lvl5pPr eaLnBrk="0" hangingPunct="0">
              <a:defRPr>
                <a:solidFill>
                  <a:schemeClr val="tx1"/>
                </a:solidFill>
                <a:latin typeface="Calibri" panose="020F050202020403020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a:defRPr/>
            </a:pPr>
            <a:r>
              <a:rPr lang="zh-CN" altLang="zh-CN" sz="500" b="1" dirty="0">
                <a:solidFill>
                  <a:schemeClr val="bg1">
                    <a:lumMod val="95000"/>
                  </a:schemeClr>
                </a:solidFill>
                <a:latin typeface="Arial" panose="020B0604020202020204" pitchFamily="34" charset="0"/>
                <a:sym typeface="+mn-ea"/>
              </a:rPr>
              <a:t>状元成才路</a:t>
            </a:r>
            <a:endParaRPr lang="zh-CN" altLang="zh-CN" sz="500" b="1" dirty="0">
              <a:solidFill>
                <a:schemeClr val="bg1">
                  <a:lumMod val="95000"/>
                </a:schemeClr>
              </a:solidFill>
              <a:latin typeface="Arial" panose="020B0604020202020204" pitchFamily="34" charset="0"/>
              <a:sym typeface="+mn-ea"/>
            </a:endParaRPr>
          </a:p>
        </p:txBody>
      </p:sp>
      <p:sp>
        <p:nvSpPr>
          <p:cNvPr id="32" name="文本框 50"/>
          <p:cNvSpPr txBox="1">
            <a:spLocks noChangeArrowheads="1"/>
          </p:cNvSpPr>
          <p:nvPr/>
        </p:nvSpPr>
        <p:spPr bwMode="auto">
          <a:xfrm rot="21429897">
            <a:off x="4158235" y="4254530"/>
            <a:ext cx="505267" cy="169277"/>
          </a:xfrm>
          <a:prstGeom prst="rect">
            <a:avLst/>
          </a:prstGeom>
          <a:noFill/>
          <a:ln>
            <a:noFill/>
          </a:ln>
        </p:spPr>
        <p:txBody>
          <a:bodyPr wrap="none">
            <a:spAutoFit/>
          </a:bodyPr>
          <a:lstStyle>
            <a:lvl1pPr eaLnBrk="0" hangingPunct="0">
              <a:defRPr>
                <a:solidFill>
                  <a:schemeClr val="tx1"/>
                </a:solidFill>
                <a:latin typeface="Calibri" panose="020F0502020204030204" charset="0"/>
                <a:ea typeface="宋体" panose="02010600030101010101" pitchFamily="2" charset="-122"/>
              </a:defRPr>
            </a:lvl1pPr>
            <a:lvl2pPr eaLnBrk="0" hangingPunct="0">
              <a:defRPr>
                <a:solidFill>
                  <a:schemeClr val="tx1"/>
                </a:solidFill>
                <a:latin typeface="Calibri" panose="020F0502020204030204" charset="0"/>
                <a:ea typeface="宋体" panose="02010600030101010101" pitchFamily="2" charset="-122"/>
              </a:defRPr>
            </a:lvl2pPr>
            <a:lvl3pPr eaLnBrk="0" hangingPunct="0">
              <a:defRPr>
                <a:solidFill>
                  <a:schemeClr val="tx1"/>
                </a:solidFill>
                <a:latin typeface="Calibri" panose="020F0502020204030204" charset="0"/>
                <a:ea typeface="宋体" panose="02010600030101010101" pitchFamily="2" charset="-122"/>
              </a:defRPr>
            </a:lvl3pPr>
            <a:lvl4pPr eaLnBrk="0" hangingPunct="0">
              <a:defRPr>
                <a:solidFill>
                  <a:schemeClr val="tx1"/>
                </a:solidFill>
                <a:latin typeface="Calibri" panose="020F0502020204030204" charset="0"/>
                <a:ea typeface="宋体" panose="02010600030101010101" pitchFamily="2" charset="-122"/>
              </a:defRPr>
            </a:lvl4pPr>
            <a:lvl5pPr eaLnBrk="0" hangingPunct="0">
              <a:defRPr>
                <a:solidFill>
                  <a:schemeClr val="tx1"/>
                </a:solidFill>
                <a:latin typeface="Calibri" panose="020F050202020403020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a:defRPr/>
            </a:pPr>
            <a:r>
              <a:rPr lang="zh-CN" altLang="zh-CN" sz="500" b="1">
                <a:solidFill>
                  <a:schemeClr val="bg1">
                    <a:lumMod val="95000"/>
                  </a:schemeClr>
                </a:solidFill>
                <a:latin typeface="Arial" panose="020B0604020202020204" pitchFamily="34" charset="0"/>
                <a:sym typeface="+mn-ea"/>
              </a:rPr>
              <a:t>状元成才路</a:t>
            </a:r>
            <a:endParaRPr lang="zh-CN" altLang="zh-CN" sz="500" b="1">
              <a:solidFill>
                <a:schemeClr val="bg1">
                  <a:lumMod val="95000"/>
                </a:schemeClr>
              </a:solidFill>
              <a:latin typeface="Arial" panose="020B0604020202020204" pitchFamily="34" charset="0"/>
              <a:sym typeface="+mn-ea"/>
            </a:endParaRPr>
          </a:p>
        </p:txBody>
      </p:sp>
      <p:sp>
        <p:nvSpPr>
          <p:cNvPr id="33" name="文本框 51"/>
          <p:cNvSpPr txBox="1">
            <a:spLocks noChangeArrowheads="1"/>
          </p:cNvSpPr>
          <p:nvPr/>
        </p:nvSpPr>
        <p:spPr bwMode="auto">
          <a:xfrm rot="21429897">
            <a:off x="4324924" y="5266296"/>
            <a:ext cx="505267" cy="169277"/>
          </a:xfrm>
          <a:prstGeom prst="rect">
            <a:avLst/>
          </a:prstGeom>
          <a:noFill/>
          <a:ln>
            <a:noFill/>
          </a:ln>
        </p:spPr>
        <p:txBody>
          <a:bodyPr wrap="none">
            <a:spAutoFit/>
          </a:bodyPr>
          <a:lstStyle>
            <a:lvl1pPr eaLnBrk="0" hangingPunct="0">
              <a:defRPr>
                <a:solidFill>
                  <a:schemeClr val="tx1"/>
                </a:solidFill>
                <a:latin typeface="Calibri" panose="020F0502020204030204" charset="0"/>
                <a:ea typeface="宋体" panose="02010600030101010101" pitchFamily="2" charset="-122"/>
              </a:defRPr>
            </a:lvl1pPr>
            <a:lvl2pPr eaLnBrk="0" hangingPunct="0">
              <a:defRPr>
                <a:solidFill>
                  <a:schemeClr val="tx1"/>
                </a:solidFill>
                <a:latin typeface="Calibri" panose="020F0502020204030204" charset="0"/>
                <a:ea typeface="宋体" panose="02010600030101010101" pitchFamily="2" charset="-122"/>
              </a:defRPr>
            </a:lvl2pPr>
            <a:lvl3pPr eaLnBrk="0" hangingPunct="0">
              <a:defRPr>
                <a:solidFill>
                  <a:schemeClr val="tx1"/>
                </a:solidFill>
                <a:latin typeface="Calibri" panose="020F0502020204030204" charset="0"/>
                <a:ea typeface="宋体" panose="02010600030101010101" pitchFamily="2" charset="-122"/>
              </a:defRPr>
            </a:lvl3pPr>
            <a:lvl4pPr eaLnBrk="0" hangingPunct="0">
              <a:defRPr>
                <a:solidFill>
                  <a:schemeClr val="tx1"/>
                </a:solidFill>
                <a:latin typeface="Calibri" panose="020F0502020204030204" charset="0"/>
                <a:ea typeface="宋体" panose="02010600030101010101" pitchFamily="2" charset="-122"/>
              </a:defRPr>
            </a:lvl4pPr>
            <a:lvl5pPr eaLnBrk="0" hangingPunct="0">
              <a:defRPr>
                <a:solidFill>
                  <a:schemeClr val="tx1"/>
                </a:solidFill>
                <a:latin typeface="Calibri" panose="020F050202020403020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a:defRPr/>
            </a:pPr>
            <a:r>
              <a:rPr lang="zh-CN" altLang="zh-CN" sz="500" b="1">
                <a:solidFill>
                  <a:schemeClr val="bg1">
                    <a:lumMod val="95000"/>
                  </a:schemeClr>
                </a:solidFill>
                <a:latin typeface="Arial" panose="020B0604020202020204" pitchFamily="34" charset="0"/>
                <a:sym typeface="+mn-ea"/>
              </a:rPr>
              <a:t>状元成才路</a:t>
            </a:r>
            <a:endParaRPr lang="zh-CN" altLang="zh-CN" sz="500" b="1">
              <a:solidFill>
                <a:schemeClr val="bg1">
                  <a:lumMod val="95000"/>
                </a:schemeClr>
              </a:solidFill>
              <a:latin typeface="Arial" panose="020B0604020202020204" pitchFamily="34" charset="0"/>
              <a:sym typeface="+mn-ea"/>
            </a:endParaRPr>
          </a:p>
        </p:txBody>
      </p:sp>
      <p:sp>
        <p:nvSpPr>
          <p:cNvPr id="34" name="文本框 32"/>
          <p:cNvSpPr txBox="1">
            <a:spLocks noChangeArrowheads="1"/>
          </p:cNvSpPr>
          <p:nvPr/>
        </p:nvSpPr>
        <p:spPr bwMode="auto">
          <a:xfrm rot="16529158">
            <a:off x="323629" y="2750638"/>
            <a:ext cx="505267" cy="169277"/>
          </a:xfrm>
          <a:prstGeom prst="rect">
            <a:avLst/>
          </a:prstGeom>
          <a:noFill/>
          <a:ln>
            <a:noFill/>
          </a:ln>
        </p:spPr>
        <p:txBody>
          <a:bodyPr wrap="none">
            <a:spAutoFit/>
          </a:bodyPr>
          <a:lstStyle>
            <a:lvl1pPr eaLnBrk="0" hangingPunct="0">
              <a:defRPr>
                <a:solidFill>
                  <a:schemeClr val="tx1"/>
                </a:solidFill>
                <a:latin typeface="Calibri" panose="020F0502020204030204" charset="0"/>
                <a:ea typeface="宋体" panose="02010600030101010101" pitchFamily="2" charset="-122"/>
              </a:defRPr>
            </a:lvl1pPr>
            <a:lvl2pPr eaLnBrk="0" hangingPunct="0">
              <a:defRPr>
                <a:solidFill>
                  <a:schemeClr val="tx1"/>
                </a:solidFill>
                <a:latin typeface="Calibri" panose="020F0502020204030204" charset="0"/>
                <a:ea typeface="宋体" panose="02010600030101010101" pitchFamily="2" charset="-122"/>
              </a:defRPr>
            </a:lvl2pPr>
            <a:lvl3pPr eaLnBrk="0" hangingPunct="0">
              <a:defRPr>
                <a:solidFill>
                  <a:schemeClr val="tx1"/>
                </a:solidFill>
                <a:latin typeface="Calibri" panose="020F0502020204030204" charset="0"/>
                <a:ea typeface="宋体" panose="02010600030101010101" pitchFamily="2" charset="-122"/>
              </a:defRPr>
            </a:lvl3pPr>
            <a:lvl4pPr eaLnBrk="0" hangingPunct="0">
              <a:defRPr>
                <a:solidFill>
                  <a:schemeClr val="tx1"/>
                </a:solidFill>
                <a:latin typeface="Calibri" panose="020F0502020204030204" charset="0"/>
                <a:ea typeface="宋体" panose="02010600030101010101" pitchFamily="2" charset="-122"/>
              </a:defRPr>
            </a:lvl4pPr>
            <a:lvl5pPr eaLnBrk="0" hangingPunct="0">
              <a:defRPr>
                <a:solidFill>
                  <a:schemeClr val="tx1"/>
                </a:solidFill>
                <a:latin typeface="Calibri" panose="020F050202020403020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a:defRPr/>
            </a:pPr>
            <a:r>
              <a:rPr lang="zh-CN" altLang="zh-CN" sz="500" b="1">
                <a:solidFill>
                  <a:schemeClr val="bg1">
                    <a:lumMod val="95000"/>
                  </a:schemeClr>
                </a:solidFill>
                <a:latin typeface="Arial" panose="020B0604020202020204" pitchFamily="34" charset="0"/>
                <a:sym typeface="+mn-ea"/>
              </a:rPr>
              <a:t>状元成才路</a:t>
            </a:r>
            <a:endParaRPr lang="zh-CN" altLang="zh-CN" sz="500" b="1">
              <a:solidFill>
                <a:schemeClr val="bg1">
                  <a:lumMod val="95000"/>
                </a:schemeClr>
              </a:solidFill>
              <a:latin typeface="Arial" panose="020B0604020202020204" pitchFamily="34" charset="0"/>
              <a:sym typeface="+mn-ea"/>
            </a:endParaRPr>
          </a:p>
        </p:txBody>
      </p:sp>
      <p:sp>
        <p:nvSpPr>
          <p:cNvPr id="35" name="文本框 34"/>
          <p:cNvSpPr txBox="1">
            <a:spLocks noChangeArrowheads="1"/>
          </p:cNvSpPr>
          <p:nvPr/>
        </p:nvSpPr>
        <p:spPr bwMode="auto">
          <a:xfrm rot="4149897">
            <a:off x="1338043" y="2906212"/>
            <a:ext cx="505267" cy="169277"/>
          </a:xfrm>
          <a:prstGeom prst="rect">
            <a:avLst/>
          </a:prstGeom>
          <a:noFill/>
          <a:ln>
            <a:noFill/>
          </a:ln>
        </p:spPr>
        <p:txBody>
          <a:bodyPr wrap="none">
            <a:spAutoFit/>
          </a:bodyPr>
          <a:lstStyle>
            <a:lvl1pPr eaLnBrk="0" hangingPunct="0">
              <a:defRPr>
                <a:solidFill>
                  <a:schemeClr val="tx1"/>
                </a:solidFill>
                <a:latin typeface="Calibri" panose="020F0502020204030204" charset="0"/>
                <a:ea typeface="宋体" panose="02010600030101010101" pitchFamily="2" charset="-122"/>
              </a:defRPr>
            </a:lvl1pPr>
            <a:lvl2pPr eaLnBrk="0" hangingPunct="0">
              <a:defRPr>
                <a:solidFill>
                  <a:schemeClr val="tx1"/>
                </a:solidFill>
                <a:latin typeface="Calibri" panose="020F0502020204030204" charset="0"/>
                <a:ea typeface="宋体" panose="02010600030101010101" pitchFamily="2" charset="-122"/>
              </a:defRPr>
            </a:lvl2pPr>
            <a:lvl3pPr eaLnBrk="0" hangingPunct="0">
              <a:defRPr>
                <a:solidFill>
                  <a:schemeClr val="tx1"/>
                </a:solidFill>
                <a:latin typeface="Calibri" panose="020F0502020204030204" charset="0"/>
                <a:ea typeface="宋体" panose="02010600030101010101" pitchFamily="2" charset="-122"/>
              </a:defRPr>
            </a:lvl3pPr>
            <a:lvl4pPr eaLnBrk="0" hangingPunct="0">
              <a:defRPr>
                <a:solidFill>
                  <a:schemeClr val="tx1"/>
                </a:solidFill>
                <a:latin typeface="Calibri" panose="020F0502020204030204" charset="0"/>
                <a:ea typeface="宋体" panose="02010600030101010101" pitchFamily="2" charset="-122"/>
              </a:defRPr>
            </a:lvl4pPr>
            <a:lvl5pPr eaLnBrk="0" hangingPunct="0">
              <a:defRPr>
                <a:solidFill>
                  <a:schemeClr val="tx1"/>
                </a:solidFill>
                <a:latin typeface="Calibri" panose="020F050202020403020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a:defRPr/>
            </a:pPr>
            <a:r>
              <a:rPr lang="zh-CN" altLang="zh-CN" sz="500" b="1">
                <a:solidFill>
                  <a:schemeClr val="bg1">
                    <a:lumMod val="95000"/>
                  </a:schemeClr>
                </a:solidFill>
                <a:latin typeface="Arial" panose="020B0604020202020204" pitchFamily="34" charset="0"/>
                <a:sym typeface="+mn-ea"/>
              </a:rPr>
              <a:t>状元成才路</a:t>
            </a:r>
            <a:endParaRPr lang="zh-CN" altLang="zh-CN" sz="500" b="1">
              <a:solidFill>
                <a:schemeClr val="bg1">
                  <a:lumMod val="95000"/>
                </a:schemeClr>
              </a:solidFill>
              <a:latin typeface="Arial" panose="020B0604020202020204" pitchFamily="34" charset="0"/>
              <a:sym typeface="+mn-ea"/>
            </a:endParaRPr>
          </a:p>
        </p:txBody>
      </p:sp>
      <p:sp>
        <p:nvSpPr>
          <p:cNvPr id="36" name="文本框 36"/>
          <p:cNvSpPr txBox="1">
            <a:spLocks noChangeArrowheads="1"/>
          </p:cNvSpPr>
          <p:nvPr/>
        </p:nvSpPr>
        <p:spPr bwMode="auto">
          <a:xfrm rot="21429897">
            <a:off x="322835" y="1809779"/>
            <a:ext cx="505267" cy="169277"/>
          </a:xfrm>
          <a:prstGeom prst="rect">
            <a:avLst/>
          </a:prstGeom>
          <a:noFill/>
          <a:ln>
            <a:noFill/>
          </a:ln>
        </p:spPr>
        <p:txBody>
          <a:bodyPr wrap="none">
            <a:spAutoFit/>
          </a:bodyPr>
          <a:lstStyle>
            <a:lvl1pPr eaLnBrk="0" hangingPunct="0">
              <a:defRPr>
                <a:solidFill>
                  <a:schemeClr val="tx1"/>
                </a:solidFill>
                <a:latin typeface="Calibri" panose="020F0502020204030204" charset="0"/>
                <a:ea typeface="宋体" panose="02010600030101010101" pitchFamily="2" charset="-122"/>
              </a:defRPr>
            </a:lvl1pPr>
            <a:lvl2pPr eaLnBrk="0" hangingPunct="0">
              <a:defRPr>
                <a:solidFill>
                  <a:schemeClr val="tx1"/>
                </a:solidFill>
                <a:latin typeface="Calibri" panose="020F0502020204030204" charset="0"/>
                <a:ea typeface="宋体" panose="02010600030101010101" pitchFamily="2" charset="-122"/>
              </a:defRPr>
            </a:lvl2pPr>
            <a:lvl3pPr eaLnBrk="0" hangingPunct="0">
              <a:defRPr>
                <a:solidFill>
                  <a:schemeClr val="tx1"/>
                </a:solidFill>
                <a:latin typeface="Calibri" panose="020F0502020204030204" charset="0"/>
                <a:ea typeface="宋体" panose="02010600030101010101" pitchFamily="2" charset="-122"/>
              </a:defRPr>
            </a:lvl3pPr>
            <a:lvl4pPr eaLnBrk="0" hangingPunct="0">
              <a:defRPr>
                <a:solidFill>
                  <a:schemeClr val="tx1"/>
                </a:solidFill>
                <a:latin typeface="Calibri" panose="020F0502020204030204" charset="0"/>
                <a:ea typeface="宋体" panose="02010600030101010101" pitchFamily="2" charset="-122"/>
              </a:defRPr>
            </a:lvl4pPr>
            <a:lvl5pPr eaLnBrk="0" hangingPunct="0">
              <a:defRPr>
                <a:solidFill>
                  <a:schemeClr val="tx1"/>
                </a:solidFill>
                <a:latin typeface="Calibri" panose="020F050202020403020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a:defRPr/>
            </a:pPr>
            <a:r>
              <a:rPr lang="zh-CN" altLang="zh-CN" sz="500" b="1" dirty="0">
                <a:solidFill>
                  <a:schemeClr val="bg1">
                    <a:lumMod val="95000"/>
                  </a:schemeClr>
                </a:solidFill>
                <a:latin typeface="Arial" panose="020B0604020202020204" pitchFamily="34" charset="0"/>
                <a:sym typeface="+mn-ea"/>
              </a:rPr>
              <a:t>状元成才路</a:t>
            </a:r>
            <a:endParaRPr lang="zh-CN" altLang="zh-CN" sz="500" b="1" dirty="0">
              <a:solidFill>
                <a:schemeClr val="bg1">
                  <a:lumMod val="95000"/>
                </a:schemeClr>
              </a:solidFill>
              <a:latin typeface="Arial" panose="020B0604020202020204" pitchFamily="34" charset="0"/>
              <a:sym typeface="+mn-ea"/>
            </a:endParaRPr>
          </a:p>
        </p:txBody>
      </p:sp>
      <p:sp>
        <p:nvSpPr>
          <p:cNvPr id="37" name="文本框 37"/>
          <p:cNvSpPr txBox="1">
            <a:spLocks noChangeArrowheads="1"/>
          </p:cNvSpPr>
          <p:nvPr/>
        </p:nvSpPr>
        <p:spPr bwMode="auto">
          <a:xfrm rot="1029897">
            <a:off x="1338835" y="2273330"/>
            <a:ext cx="505267" cy="169277"/>
          </a:xfrm>
          <a:prstGeom prst="rect">
            <a:avLst/>
          </a:prstGeom>
          <a:noFill/>
          <a:ln>
            <a:noFill/>
          </a:ln>
        </p:spPr>
        <p:txBody>
          <a:bodyPr wrap="none">
            <a:spAutoFit/>
          </a:bodyPr>
          <a:lstStyle>
            <a:lvl1pPr eaLnBrk="0" hangingPunct="0">
              <a:defRPr>
                <a:solidFill>
                  <a:schemeClr val="tx1"/>
                </a:solidFill>
                <a:latin typeface="Calibri" panose="020F0502020204030204" charset="0"/>
                <a:ea typeface="宋体" panose="02010600030101010101" pitchFamily="2" charset="-122"/>
              </a:defRPr>
            </a:lvl1pPr>
            <a:lvl2pPr eaLnBrk="0" hangingPunct="0">
              <a:defRPr>
                <a:solidFill>
                  <a:schemeClr val="tx1"/>
                </a:solidFill>
                <a:latin typeface="Calibri" panose="020F0502020204030204" charset="0"/>
                <a:ea typeface="宋体" panose="02010600030101010101" pitchFamily="2" charset="-122"/>
              </a:defRPr>
            </a:lvl2pPr>
            <a:lvl3pPr eaLnBrk="0" hangingPunct="0">
              <a:defRPr>
                <a:solidFill>
                  <a:schemeClr val="tx1"/>
                </a:solidFill>
                <a:latin typeface="Calibri" panose="020F0502020204030204" charset="0"/>
                <a:ea typeface="宋体" panose="02010600030101010101" pitchFamily="2" charset="-122"/>
              </a:defRPr>
            </a:lvl3pPr>
            <a:lvl4pPr eaLnBrk="0" hangingPunct="0">
              <a:defRPr>
                <a:solidFill>
                  <a:schemeClr val="tx1"/>
                </a:solidFill>
                <a:latin typeface="Calibri" panose="020F0502020204030204" charset="0"/>
                <a:ea typeface="宋体" panose="02010600030101010101" pitchFamily="2" charset="-122"/>
              </a:defRPr>
            </a:lvl4pPr>
            <a:lvl5pPr eaLnBrk="0" hangingPunct="0">
              <a:defRPr>
                <a:solidFill>
                  <a:schemeClr val="tx1"/>
                </a:solidFill>
                <a:latin typeface="Calibri" panose="020F050202020403020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a:defRPr/>
            </a:pPr>
            <a:r>
              <a:rPr lang="zh-CN" altLang="zh-CN" sz="500" b="1" dirty="0">
                <a:solidFill>
                  <a:schemeClr val="bg1">
                    <a:lumMod val="95000"/>
                  </a:schemeClr>
                </a:solidFill>
                <a:latin typeface="Arial" panose="020B0604020202020204" pitchFamily="34" charset="0"/>
                <a:sym typeface="+mn-ea"/>
              </a:rPr>
              <a:t>状元成才路</a:t>
            </a:r>
            <a:endParaRPr lang="zh-CN" altLang="zh-CN" sz="500" b="1" dirty="0">
              <a:solidFill>
                <a:schemeClr val="bg1">
                  <a:lumMod val="95000"/>
                </a:schemeClr>
              </a:solidFill>
              <a:latin typeface="Arial" panose="020B0604020202020204" pitchFamily="34" charset="0"/>
              <a:sym typeface="+mn-ea"/>
            </a:endParaRPr>
          </a:p>
        </p:txBody>
      </p:sp>
      <p:sp>
        <p:nvSpPr>
          <p:cNvPr id="38" name="文本框 45"/>
          <p:cNvSpPr txBox="1">
            <a:spLocks noChangeArrowheads="1"/>
          </p:cNvSpPr>
          <p:nvPr/>
        </p:nvSpPr>
        <p:spPr bwMode="auto">
          <a:xfrm rot="20220000">
            <a:off x="2118299" y="1555779"/>
            <a:ext cx="505267" cy="169277"/>
          </a:xfrm>
          <a:prstGeom prst="rect">
            <a:avLst/>
          </a:prstGeom>
          <a:noFill/>
          <a:ln>
            <a:noFill/>
          </a:ln>
        </p:spPr>
        <p:txBody>
          <a:bodyPr wrap="none">
            <a:spAutoFit/>
          </a:bodyPr>
          <a:lstStyle>
            <a:lvl1pPr eaLnBrk="0" hangingPunct="0">
              <a:defRPr>
                <a:solidFill>
                  <a:schemeClr val="tx1"/>
                </a:solidFill>
                <a:latin typeface="Calibri" panose="020F0502020204030204" charset="0"/>
                <a:ea typeface="宋体" panose="02010600030101010101" pitchFamily="2" charset="-122"/>
              </a:defRPr>
            </a:lvl1pPr>
            <a:lvl2pPr eaLnBrk="0" hangingPunct="0">
              <a:defRPr>
                <a:solidFill>
                  <a:schemeClr val="tx1"/>
                </a:solidFill>
                <a:latin typeface="Calibri" panose="020F0502020204030204" charset="0"/>
                <a:ea typeface="宋体" panose="02010600030101010101" pitchFamily="2" charset="-122"/>
              </a:defRPr>
            </a:lvl2pPr>
            <a:lvl3pPr eaLnBrk="0" hangingPunct="0">
              <a:defRPr>
                <a:solidFill>
                  <a:schemeClr val="tx1"/>
                </a:solidFill>
                <a:latin typeface="Calibri" panose="020F0502020204030204" charset="0"/>
                <a:ea typeface="宋体" panose="02010600030101010101" pitchFamily="2" charset="-122"/>
              </a:defRPr>
            </a:lvl3pPr>
            <a:lvl4pPr eaLnBrk="0" hangingPunct="0">
              <a:defRPr>
                <a:solidFill>
                  <a:schemeClr val="tx1"/>
                </a:solidFill>
                <a:latin typeface="Calibri" panose="020F0502020204030204" charset="0"/>
                <a:ea typeface="宋体" panose="02010600030101010101" pitchFamily="2" charset="-122"/>
              </a:defRPr>
            </a:lvl4pPr>
            <a:lvl5pPr eaLnBrk="0" hangingPunct="0">
              <a:defRPr>
                <a:solidFill>
                  <a:schemeClr val="tx1"/>
                </a:solidFill>
                <a:latin typeface="Calibri" panose="020F050202020403020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a:defRPr/>
            </a:pPr>
            <a:r>
              <a:rPr lang="zh-CN" altLang="zh-CN" sz="500" b="1">
                <a:solidFill>
                  <a:schemeClr val="bg1">
                    <a:lumMod val="95000"/>
                  </a:schemeClr>
                </a:solidFill>
                <a:latin typeface="Arial" panose="020B0604020202020204" pitchFamily="34" charset="0"/>
                <a:sym typeface="+mn-ea"/>
              </a:rPr>
              <a:t>状元成才路</a:t>
            </a:r>
            <a:endParaRPr lang="zh-CN" altLang="zh-CN" sz="500" b="1">
              <a:solidFill>
                <a:schemeClr val="bg1">
                  <a:lumMod val="95000"/>
                </a:schemeClr>
              </a:solidFill>
              <a:latin typeface="Arial" panose="020B0604020202020204" pitchFamily="34" charset="0"/>
              <a:sym typeface="+mn-ea"/>
            </a:endParaRPr>
          </a:p>
        </p:txBody>
      </p:sp>
      <p:sp>
        <p:nvSpPr>
          <p:cNvPr id="39" name="文本框 46"/>
          <p:cNvSpPr txBox="1">
            <a:spLocks noChangeArrowheads="1"/>
          </p:cNvSpPr>
          <p:nvPr/>
        </p:nvSpPr>
        <p:spPr bwMode="auto">
          <a:xfrm rot="20220000">
            <a:off x="2688210" y="1782263"/>
            <a:ext cx="505267" cy="169277"/>
          </a:xfrm>
          <a:prstGeom prst="rect">
            <a:avLst/>
          </a:prstGeom>
          <a:noFill/>
          <a:ln>
            <a:noFill/>
          </a:ln>
        </p:spPr>
        <p:txBody>
          <a:bodyPr wrap="none">
            <a:spAutoFit/>
          </a:bodyPr>
          <a:lstStyle>
            <a:lvl1pPr eaLnBrk="0" hangingPunct="0">
              <a:defRPr>
                <a:solidFill>
                  <a:schemeClr val="tx1"/>
                </a:solidFill>
                <a:latin typeface="Calibri" panose="020F0502020204030204" charset="0"/>
                <a:ea typeface="宋体" panose="02010600030101010101" pitchFamily="2" charset="-122"/>
              </a:defRPr>
            </a:lvl1pPr>
            <a:lvl2pPr eaLnBrk="0" hangingPunct="0">
              <a:defRPr>
                <a:solidFill>
                  <a:schemeClr val="tx1"/>
                </a:solidFill>
                <a:latin typeface="Calibri" panose="020F0502020204030204" charset="0"/>
                <a:ea typeface="宋体" panose="02010600030101010101" pitchFamily="2" charset="-122"/>
              </a:defRPr>
            </a:lvl2pPr>
            <a:lvl3pPr eaLnBrk="0" hangingPunct="0">
              <a:defRPr>
                <a:solidFill>
                  <a:schemeClr val="tx1"/>
                </a:solidFill>
                <a:latin typeface="Calibri" panose="020F0502020204030204" charset="0"/>
                <a:ea typeface="宋体" panose="02010600030101010101" pitchFamily="2" charset="-122"/>
              </a:defRPr>
            </a:lvl3pPr>
            <a:lvl4pPr eaLnBrk="0" hangingPunct="0">
              <a:defRPr>
                <a:solidFill>
                  <a:schemeClr val="tx1"/>
                </a:solidFill>
                <a:latin typeface="Calibri" panose="020F0502020204030204" charset="0"/>
                <a:ea typeface="宋体" panose="02010600030101010101" pitchFamily="2" charset="-122"/>
              </a:defRPr>
            </a:lvl4pPr>
            <a:lvl5pPr eaLnBrk="0" hangingPunct="0">
              <a:defRPr>
                <a:solidFill>
                  <a:schemeClr val="tx1"/>
                </a:solidFill>
                <a:latin typeface="Calibri" panose="020F050202020403020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a:defRPr/>
            </a:pPr>
            <a:r>
              <a:rPr lang="zh-CN" altLang="zh-CN" sz="500" b="1">
                <a:solidFill>
                  <a:schemeClr val="bg1">
                    <a:lumMod val="95000"/>
                  </a:schemeClr>
                </a:solidFill>
                <a:latin typeface="Arial" panose="020B0604020202020204" pitchFamily="34" charset="0"/>
                <a:sym typeface="+mn-ea"/>
              </a:rPr>
              <a:t>状元成才路</a:t>
            </a:r>
            <a:endParaRPr lang="zh-CN" altLang="zh-CN" sz="500" b="1">
              <a:solidFill>
                <a:schemeClr val="bg1">
                  <a:lumMod val="95000"/>
                </a:schemeClr>
              </a:solidFill>
              <a:latin typeface="Arial" panose="020B0604020202020204" pitchFamily="34" charset="0"/>
              <a:sym typeface="+mn-ea"/>
            </a:endParaRPr>
          </a:p>
        </p:txBody>
      </p:sp>
      <p:sp>
        <p:nvSpPr>
          <p:cNvPr id="40" name="文本框 47"/>
          <p:cNvSpPr txBox="1">
            <a:spLocks noChangeArrowheads="1"/>
          </p:cNvSpPr>
          <p:nvPr/>
        </p:nvSpPr>
        <p:spPr bwMode="auto">
          <a:xfrm rot="21420000">
            <a:off x="2416749" y="2533679"/>
            <a:ext cx="505267" cy="169277"/>
          </a:xfrm>
          <a:prstGeom prst="rect">
            <a:avLst/>
          </a:prstGeom>
          <a:noFill/>
          <a:ln>
            <a:noFill/>
          </a:ln>
        </p:spPr>
        <p:txBody>
          <a:bodyPr wrap="none">
            <a:spAutoFit/>
          </a:bodyPr>
          <a:lstStyle>
            <a:lvl1pPr eaLnBrk="0" hangingPunct="0">
              <a:defRPr>
                <a:solidFill>
                  <a:schemeClr val="tx1"/>
                </a:solidFill>
                <a:latin typeface="Calibri" panose="020F0502020204030204" charset="0"/>
                <a:ea typeface="宋体" panose="02010600030101010101" pitchFamily="2" charset="-122"/>
              </a:defRPr>
            </a:lvl1pPr>
            <a:lvl2pPr eaLnBrk="0" hangingPunct="0">
              <a:defRPr>
                <a:solidFill>
                  <a:schemeClr val="tx1"/>
                </a:solidFill>
                <a:latin typeface="Calibri" panose="020F0502020204030204" charset="0"/>
                <a:ea typeface="宋体" panose="02010600030101010101" pitchFamily="2" charset="-122"/>
              </a:defRPr>
            </a:lvl2pPr>
            <a:lvl3pPr eaLnBrk="0" hangingPunct="0">
              <a:defRPr>
                <a:solidFill>
                  <a:schemeClr val="tx1"/>
                </a:solidFill>
                <a:latin typeface="Calibri" panose="020F0502020204030204" charset="0"/>
                <a:ea typeface="宋体" panose="02010600030101010101" pitchFamily="2" charset="-122"/>
              </a:defRPr>
            </a:lvl3pPr>
            <a:lvl4pPr eaLnBrk="0" hangingPunct="0">
              <a:defRPr>
                <a:solidFill>
                  <a:schemeClr val="tx1"/>
                </a:solidFill>
                <a:latin typeface="Calibri" panose="020F0502020204030204" charset="0"/>
                <a:ea typeface="宋体" panose="02010600030101010101" pitchFamily="2" charset="-122"/>
              </a:defRPr>
            </a:lvl4pPr>
            <a:lvl5pPr eaLnBrk="0" hangingPunct="0">
              <a:defRPr>
                <a:solidFill>
                  <a:schemeClr val="tx1"/>
                </a:solidFill>
                <a:latin typeface="Calibri" panose="020F050202020403020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a:defRPr/>
            </a:pPr>
            <a:r>
              <a:rPr lang="zh-CN" altLang="zh-CN" sz="500" b="1" dirty="0">
                <a:solidFill>
                  <a:schemeClr val="bg1">
                    <a:lumMod val="95000"/>
                  </a:schemeClr>
                </a:solidFill>
                <a:latin typeface="Arial" panose="020B0604020202020204" pitchFamily="34" charset="0"/>
                <a:sym typeface="+mn-ea"/>
              </a:rPr>
              <a:t>状元成才路</a:t>
            </a:r>
            <a:endParaRPr lang="zh-CN" altLang="zh-CN" sz="500" b="1" dirty="0">
              <a:solidFill>
                <a:schemeClr val="bg1">
                  <a:lumMod val="95000"/>
                </a:schemeClr>
              </a:solidFill>
              <a:latin typeface="Arial" panose="020B0604020202020204" pitchFamily="34" charset="0"/>
              <a:sym typeface="+mn-ea"/>
            </a:endParaRPr>
          </a:p>
        </p:txBody>
      </p:sp>
      <p:sp>
        <p:nvSpPr>
          <p:cNvPr id="41" name="文本框 49"/>
          <p:cNvSpPr txBox="1">
            <a:spLocks noChangeArrowheads="1"/>
          </p:cNvSpPr>
          <p:nvPr/>
        </p:nvSpPr>
        <p:spPr bwMode="auto">
          <a:xfrm rot="20220000">
            <a:off x="3277174" y="2078596"/>
            <a:ext cx="505267" cy="169277"/>
          </a:xfrm>
          <a:prstGeom prst="rect">
            <a:avLst/>
          </a:prstGeom>
          <a:noFill/>
          <a:ln>
            <a:noFill/>
          </a:ln>
        </p:spPr>
        <p:txBody>
          <a:bodyPr wrap="none">
            <a:spAutoFit/>
          </a:bodyPr>
          <a:lstStyle>
            <a:lvl1pPr eaLnBrk="0" hangingPunct="0">
              <a:defRPr>
                <a:solidFill>
                  <a:schemeClr val="tx1"/>
                </a:solidFill>
                <a:latin typeface="Calibri" panose="020F0502020204030204" charset="0"/>
                <a:ea typeface="宋体" panose="02010600030101010101" pitchFamily="2" charset="-122"/>
              </a:defRPr>
            </a:lvl1pPr>
            <a:lvl2pPr eaLnBrk="0" hangingPunct="0">
              <a:defRPr>
                <a:solidFill>
                  <a:schemeClr val="tx1"/>
                </a:solidFill>
                <a:latin typeface="Calibri" panose="020F0502020204030204" charset="0"/>
                <a:ea typeface="宋体" panose="02010600030101010101" pitchFamily="2" charset="-122"/>
              </a:defRPr>
            </a:lvl2pPr>
            <a:lvl3pPr eaLnBrk="0" hangingPunct="0">
              <a:defRPr>
                <a:solidFill>
                  <a:schemeClr val="tx1"/>
                </a:solidFill>
                <a:latin typeface="Calibri" panose="020F0502020204030204" charset="0"/>
                <a:ea typeface="宋体" panose="02010600030101010101" pitchFamily="2" charset="-122"/>
              </a:defRPr>
            </a:lvl3pPr>
            <a:lvl4pPr eaLnBrk="0" hangingPunct="0">
              <a:defRPr>
                <a:solidFill>
                  <a:schemeClr val="tx1"/>
                </a:solidFill>
                <a:latin typeface="Calibri" panose="020F0502020204030204" charset="0"/>
                <a:ea typeface="宋体" panose="02010600030101010101" pitchFamily="2" charset="-122"/>
              </a:defRPr>
            </a:lvl4pPr>
            <a:lvl5pPr eaLnBrk="0" hangingPunct="0">
              <a:defRPr>
                <a:solidFill>
                  <a:schemeClr val="tx1"/>
                </a:solidFill>
                <a:latin typeface="Calibri" panose="020F050202020403020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a:defRPr/>
            </a:pPr>
            <a:r>
              <a:rPr lang="zh-CN" altLang="zh-CN" sz="500" b="1" dirty="0">
                <a:solidFill>
                  <a:schemeClr val="bg1">
                    <a:lumMod val="95000"/>
                  </a:schemeClr>
                </a:solidFill>
                <a:latin typeface="Arial" panose="020B0604020202020204" pitchFamily="34" charset="0"/>
                <a:sym typeface="+mn-ea"/>
              </a:rPr>
              <a:t>状元成才路</a:t>
            </a:r>
            <a:endParaRPr lang="zh-CN" altLang="zh-CN" sz="500" b="1" dirty="0">
              <a:solidFill>
                <a:schemeClr val="bg1">
                  <a:lumMod val="95000"/>
                </a:schemeClr>
              </a:solidFill>
              <a:latin typeface="Arial" panose="020B0604020202020204" pitchFamily="34" charset="0"/>
              <a:sym typeface="+mn-ea"/>
            </a:endParaRPr>
          </a:p>
        </p:txBody>
      </p:sp>
      <p:sp>
        <p:nvSpPr>
          <p:cNvPr id="42" name="文本框 50"/>
          <p:cNvSpPr txBox="1">
            <a:spLocks noChangeArrowheads="1"/>
          </p:cNvSpPr>
          <p:nvPr/>
        </p:nvSpPr>
        <p:spPr bwMode="auto">
          <a:xfrm rot="20220000">
            <a:off x="2850135" y="2853296"/>
            <a:ext cx="505267" cy="169277"/>
          </a:xfrm>
          <a:prstGeom prst="rect">
            <a:avLst/>
          </a:prstGeom>
          <a:noFill/>
          <a:ln>
            <a:noFill/>
          </a:ln>
        </p:spPr>
        <p:txBody>
          <a:bodyPr wrap="none">
            <a:spAutoFit/>
          </a:bodyPr>
          <a:lstStyle>
            <a:lvl1pPr eaLnBrk="0" hangingPunct="0">
              <a:defRPr>
                <a:solidFill>
                  <a:schemeClr val="tx1"/>
                </a:solidFill>
                <a:latin typeface="Calibri" panose="020F0502020204030204" charset="0"/>
                <a:ea typeface="宋体" panose="02010600030101010101" pitchFamily="2" charset="-122"/>
              </a:defRPr>
            </a:lvl1pPr>
            <a:lvl2pPr eaLnBrk="0" hangingPunct="0">
              <a:defRPr>
                <a:solidFill>
                  <a:schemeClr val="tx1"/>
                </a:solidFill>
                <a:latin typeface="Calibri" panose="020F0502020204030204" charset="0"/>
                <a:ea typeface="宋体" panose="02010600030101010101" pitchFamily="2" charset="-122"/>
              </a:defRPr>
            </a:lvl2pPr>
            <a:lvl3pPr eaLnBrk="0" hangingPunct="0">
              <a:defRPr>
                <a:solidFill>
                  <a:schemeClr val="tx1"/>
                </a:solidFill>
                <a:latin typeface="Calibri" panose="020F0502020204030204" charset="0"/>
                <a:ea typeface="宋体" panose="02010600030101010101" pitchFamily="2" charset="-122"/>
              </a:defRPr>
            </a:lvl3pPr>
            <a:lvl4pPr eaLnBrk="0" hangingPunct="0">
              <a:defRPr>
                <a:solidFill>
                  <a:schemeClr val="tx1"/>
                </a:solidFill>
                <a:latin typeface="Calibri" panose="020F0502020204030204" charset="0"/>
                <a:ea typeface="宋体" panose="02010600030101010101" pitchFamily="2" charset="-122"/>
              </a:defRPr>
            </a:lvl4pPr>
            <a:lvl5pPr eaLnBrk="0" hangingPunct="0">
              <a:defRPr>
                <a:solidFill>
                  <a:schemeClr val="tx1"/>
                </a:solidFill>
                <a:latin typeface="Calibri" panose="020F050202020403020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a:defRPr/>
            </a:pPr>
            <a:r>
              <a:rPr lang="zh-CN" altLang="zh-CN" sz="500" b="1" dirty="0">
                <a:solidFill>
                  <a:schemeClr val="bg1">
                    <a:lumMod val="95000"/>
                  </a:schemeClr>
                </a:solidFill>
                <a:latin typeface="Arial" panose="020B0604020202020204" pitchFamily="34" charset="0"/>
                <a:sym typeface="+mn-ea"/>
              </a:rPr>
              <a:t>状元成才路</a:t>
            </a:r>
            <a:endParaRPr lang="zh-CN" altLang="zh-CN" sz="500" b="1" dirty="0">
              <a:solidFill>
                <a:schemeClr val="bg1">
                  <a:lumMod val="95000"/>
                </a:schemeClr>
              </a:solidFill>
              <a:latin typeface="Arial" panose="020B0604020202020204" pitchFamily="34" charset="0"/>
              <a:sym typeface="+mn-ea"/>
            </a:endParaRPr>
          </a:p>
        </p:txBody>
      </p:sp>
      <p:sp>
        <p:nvSpPr>
          <p:cNvPr id="43" name="文本框 51"/>
          <p:cNvSpPr txBox="1">
            <a:spLocks noChangeArrowheads="1"/>
          </p:cNvSpPr>
          <p:nvPr/>
        </p:nvSpPr>
        <p:spPr bwMode="auto">
          <a:xfrm rot="20220000">
            <a:off x="3485135" y="3035330"/>
            <a:ext cx="505267" cy="169277"/>
          </a:xfrm>
          <a:prstGeom prst="rect">
            <a:avLst/>
          </a:prstGeom>
          <a:noFill/>
          <a:ln>
            <a:noFill/>
          </a:ln>
        </p:spPr>
        <p:txBody>
          <a:bodyPr wrap="none">
            <a:spAutoFit/>
          </a:bodyPr>
          <a:lstStyle>
            <a:lvl1pPr eaLnBrk="0" hangingPunct="0">
              <a:defRPr>
                <a:solidFill>
                  <a:schemeClr val="tx1"/>
                </a:solidFill>
                <a:latin typeface="Calibri" panose="020F0502020204030204" charset="0"/>
                <a:ea typeface="宋体" panose="02010600030101010101" pitchFamily="2" charset="-122"/>
              </a:defRPr>
            </a:lvl1pPr>
            <a:lvl2pPr eaLnBrk="0" hangingPunct="0">
              <a:defRPr>
                <a:solidFill>
                  <a:schemeClr val="tx1"/>
                </a:solidFill>
                <a:latin typeface="Calibri" panose="020F0502020204030204" charset="0"/>
                <a:ea typeface="宋体" panose="02010600030101010101" pitchFamily="2" charset="-122"/>
              </a:defRPr>
            </a:lvl2pPr>
            <a:lvl3pPr eaLnBrk="0" hangingPunct="0">
              <a:defRPr>
                <a:solidFill>
                  <a:schemeClr val="tx1"/>
                </a:solidFill>
                <a:latin typeface="Calibri" panose="020F0502020204030204" charset="0"/>
                <a:ea typeface="宋体" panose="02010600030101010101" pitchFamily="2" charset="-122"/>
              </a:defRPr>
            </a:lvl3pPr>
            <a:lvl4pPr eaLnBrk="0" hangingPunct="0">
              <a:defRPr>
                <a:solidFill>
                  <a:schemeClr val="tx1"/>
                </a:solidFill>
                <a:latin typeface="Calibri" panose="020F0502020204030204" charset="0"/>
                <a:ea typeface="宋体" panose="02010600030101010101" pitchFamily="2" charset="-122"/>
              </a:defRPr>
            </a:lvl4pPr>
            <a:lvl5pPr eaLnBrk="0" hangingPunct="0">
              <a:defRPr>
                <a:solidFill>
                  <a:schemeClr val="tx1"/>
                </a:solidFill>
                <a:latin typeface="Calibri" panose="020F050202020403020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a:defRPr/>
            </a:pPr>
            <a:r>
              <a:rPr lang="zh-CN" altLang="zh-CN" sz="500" b="1" dirty="0">
                <a:solidFill>
                  <a:schemeClr val="bg1">
                    <a:lumMod val="95000"/>
                  </a:schemeClr>
                </a:solidFill>
                <a:latin typeface="Arial" panose="020B0604020202020204" pitchFamily="34" charset="0"/>
                <a:sym typeface="+mn-ea"/>
              </a:rPr>
              <a:t>状元成才路</a:t>
            </a:r>
            <a:endParaRPr lang="zh-CN" altLang="zh-CN" sz="500" b="1" dirty="0">
              <a:solidFill>
                <a:schemeClr val="bg1">
                  <a:lumMod val="95000"/>
                </a:schemeClr>
              </a:solidFill>
              <a:latin typeface="Arial" panose="020B0604020202020204" pitchFamily="34" charset="0"/>
              <a:sym typeface="+mn-ea"/>
            </a:endParaRPr>
          </a:p>
        </p:txBody>
      </p:sp>
      <p:sp>
        <p:nvSpPr>
          <p:cNvPr id="44" name="文本框 32"/>
          <p:cNvSpPr txBox="1">
            <a:spLocks noChangeArrowheads="1"/>
          </p:cNvSpPr>
          <p:nvPr/>
        </p:nvSpPr>
        <p:spPr bwMode="auto">
          <a:xfrm rot="1209897">
            <a:off x="5115499" y="4745596"/>
            <a:ext cx="505267" cy="169277"/>
          </a:xfrm>
          <a:prstGeom prst="rect">
            <a:avLst/>
          </a:prstGeom>
          <a:noFill/>
          <a:ln>
            <a:noFill/>
          </a:ln>
        </p:spPr>
        <p:txBody>
          <a:bodyPr wrap="none">
            <a:spAutoFit/>
          </a:bodyPr>
          <a:lstStyle>
            <a:lvl1pPr eaLnBrk="0" hangingPunct="0">
              <a:defRPr>
                <a:solidFill>
                  <a:schemeClr val="tx1"/>
                </a:solidFill>
                <a:latin typeface="Calibri" panose="020F0502020204030204" charset="0"/>
                <a:ea typeface="宋体" panose="02010600030101010101" pitchFamily="2" charset="-122"/>
              </a:defRPr>
            </a:lvl1pPr>
            <a:lvl2pPr eaLnBrk="0" hangingPunct="0">
              <a:defRPr>
                <a:solidFill>
                  <a:schemeClr val="tx1"/>
                </a:solidFill>
                <a:latin typeface="Calibri" panose="020F0502020204030204" charset="0"/>
                <a:ea typeface="宋体" panose="02010600030101010101" pitchFamily="2" charset="-122"/>
              </a:defRPr>
            </a:lvl2pPr>
            <a:lvl3pPr eaLnBrk="0" hangingPunct="0">
              <a:defRPr>
                <a:solidFill>
                  <a:schemeClr val="tx1"/>
                </a:solidFill>
                <a:latin typeface="Calibri" panose="020F0502020204030204" charset="0"/>
                <a:ea typeface="宋体" panose="02010600030101010101" pitchFamily="2" charset="-122"/>
              </a:defRPr>
            </a:lvl3pPr>
            <a:lvl4pPr eaLnBrk="0" hangingPunct="0">
              <a:defRPr>
                <a:solidFill>
                  <a:schemeClr val="tx1"/>
                </a:solidFill>
                <a:latin typeface="Calibri" panose="020F0502020204030204" charset="0"/>
                <a:ea typeface="宋体" panose="02010600030101010101" pitchFamily="2" charset="-122"/>
              </a:defRPr>
            </a:lvl4pPr>
            <a:lvl5pPr eaLnBrk="0" hangingPunct="0">
              <a:defRPr>
                <a:solidFill>
                  <a:schemeClr val="tx1"/>
                </a:solidFill>
                <a:latin typeface="Calibri" panose="020F050202020403020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a:defRPr/>
            </a:pPr>
            <a:r>
              <a:rPr lang="zh-CN" altLang="zh-CN" sz="500" dirty="0">
                <a:solidFill>
                  <a:schemeClr val="bg1">
                    <a:lumMod val="95000"/>
                  </a:schemeClr>
                </a:solidFill>
                <a:latin typeface="Arial" panose="020B0604020202020204" pitchFamily="34" charset="0"/>
                <a:sym typeface="+mn-ea"/>
              </a:rPr>
              <a:t>状元成才路</a:t>
            </a:r>
            <a:endParaRPr lang="zh-CN" altLang="zh-CN" sz="500" dirty="0">
              <a:solidFill>
                <a:schemeClr val="bg1">
                  <a:lumMod val="95000"/>
                </a:schemeClr>
              </a:solidFill>
              <a:latin typeface="Arial" panose="020B0604020202020204" pitchFamily="34" charset="0"/>
              <a:sym typeface="+mn-ea"/>
            </a:endParaRPr>
          </a:p>
        </p:txBody>
      </p:sp>
      <p:sp>
        <p:nvSpPr>
          <p:cNvPr id="45" name="文本框 34"/>
          <p:cNvSpPr txBox="1">
            <a:spLocks noChangeArrowheads="1"/>
          </p:cNvSpPr>
          <p:nvPr/>
        </p:nvSpPr>
        <p:spPr bwMode="auto">
          <a:xfrm rot="20569134">
            <a:off x="6311680" y="5219730"/>
            <a:ext cx="505267" cy="169277"/>
          </a:xfrm>
          <a:prstGeom prst="rect">
            <a:avLst/>
          </a:prstGeom>
          <a:noFill/>
          <a:ln>
            <a:noFill/>
          </a:ln>
        </p:spPr>
        <p:txBody>
          <a:bodyPr wrap="none">
            <a:spAutoFit/>
          </a:bodyPr>
          <a:lstStyle>
            <a:lvl1pPr eaLnBrk="0" hangingPunct="0">
              <a:defRPr>
                <a:solidFill>
                  <a:schemeClr val="tx1"/>
                </a:solidFill>
                <a:latin typeface="Calibri" panose="020F0502020204030204" charset="0"/>
                <a:ea typeface="宋体" panose="02010600030101010101" pitchFamily="2" charset="-122"/>
              </a:defRPr>
            </a:lvl1pPr>
            <a:lvl2pPr eaLnBrk="0" hangingPunct="0">
              <a:defRPr>
                <a:solidFill>
                  <a:schemeClr val="tx1"/>
                </a:solidFill>
                <a:latin typeface="Calibri" panose="020F0502020204030204" charset="0"/>
                <a:ea typeface="宋体" panose="02010600030101010101" pitchFamily="2" charset="-122"/>
              </a:defRPr>
            </a:lvl2pPr>
            <a:lvl3pPr eaLnBrk="0" hangingPunct="0">
              <a:defRPr>
                <a:solidFill>
                  <a:schemeClr val="tx1"/>
                </a:solidFill>
                <a:latin typeface="Calibri" panose="020F0502020204030204" charset="0"/>
                <a:ea typeface="宋体" panose="02010600030101010101" pitchFamily="2" charset="-122"/>
              </a:defRPr>
            </a:lvl3pPr>
            <a:lvl4pPr eaLnBrk="0" hangingPunct="0">
              <a:defRPr>
                <a:solidFill>
                  <a:schemeClr val="tx1"/>
                </a:solidFill>
                <a:latin typeface="Calibri" panose="020F0502020204030204" charset="0"/>
                <a:ea typeface="宋体" panose="02010600030101010101" pitchFamily="2" charset="-122"/>
              </a:defRPr>
            </a:lvl4pPr>
            <a:lvl5pPr eaLnBrk="0" hangingPunct="0">
              <a:defRPr>
                <a:solidFill>
                  <a:schemeClr val="tx1"/>
                </a:solidFill>
                <a:latin typeface="Calibri" panose="020F050202020403020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a:defRPr/>
            </a:pPr>
            <a:r>
              <a:rPr lang="zh-CN" altLang="zh-CN" sz="500" b="1" dirty="0">
                <a:solidFill>
                  <a:schemeClr val="bg1">
                    <a:lumMod val="95000"/>
                  </a:schemeClr>
                </a:solidFill>
                <a:latin typeface="Arial" panose="020B0604020202020204" pitchFamily="34" charset="0"/>
                <a:sym typeface="+mn-ea"/>
              </a:rPr>
              <a:t>状元成才路</a:t>
            </a:r>
            <a:endParaRPr lang="zh-CN" altLang="zh-CN" sz="500" b="1" dirty="0">
              <a:solidFill>
                <a:schemeClr val="bg1">
                  <a:lumMod val="95000"/>
                </a:schemeClr>
              </a:solidFill>
              <a:latin typeface="Arial" panose="020B0604020202020204" pitchFamily="34" charset="0"/>
              <a:sym typeface="+mn-ea"/>
            </a:endParaRPr>
          </a:p>
        </p:txBody>
      </p:sp>
      <p:sp>
        <p:nvSpPr>
          <p:cNvPr id="46" name="文本框 36"/>
          <p:cNvSpPr txBox="1">
            <a:spLocks noChangeArrowheads="1"/>
          </p:cNvSpPr>
          <p:nvPr/>
        </p:nvSpPr>
        <p:spPr bwMode="auto">
          <a:xfrm rot="368503">
            <a:off x="5774310" y="3839663"/>
            <a:ext cx="505267" cy="169277"/>
          </a:xfrm>
          <a:prstGeom prst="rect">
            <a:avLst/>
          </a:prstGeom>
          <a:noFill/>
          <a:ln>
            <a:noFill/>
          </a:ln>
        </p:spPr>
        <p:txBody>
          <a:bodyPr wrap="none">
            <a:spAutoFit/>
          </a:bodyPr>
          <a:lstStyle>
            <a:lvl1pPr eaLnBrk="0" hangingPunct="0">
              <a:defRPr>
                <a:solidFill>
                  <a:schemeClr val="tx1"/>
                </a:solidFill>
                <a:latin typeface="Calibri" panose="020F0502020204030204" charset="0"/>
                <a:ea typeface="宋体" panose="02010600030101010101" pitchFamily="2" charset="-122"/>
              </a:defRPr>
            </a:lvl1pPr>
            <a:lvl2pPr eaLnBrk="0" hangingPunct="0">
              <a:defRPr>
                <a:solidFill>
                  <a:schemeClr val="tx1"/>
                </a:solidFill>
                <a:latin typeface="Calibri" panose="020F0502020204030204" charset="0"/>
                <a:ea typeface="宋体" panose="02010600030101010101" pitchFamily="2" charset="-122"/>
              </a:defRPr>
            </a:lvl2pPr>
            <a:lvl3pPr eaLnBrk="0" hangingPunct="0">
              <a:defRPr>
                <a:solidFill>
                  <a:schemeClr val="tx1"/>
                </a:solidFill>
                <a:latin typeface="Calibri" panose="020F0502020204030204" charset="0"/>
                <a:ea typeface="宋体" panose="02010600030101010101" pitchFamily="2" charset="-122"/>
              </a:defRPr>
            </a:lvl3pPr>
            <a:lvl4pPr eaLnBrk="0" hangingPunct="0">
              <a:defRPr>
                <a:solidFill>
                  <a:schemeClr val="tx1"/>
                </a:solidFill>
                <a:latin typeface="Calibri" panose="020F0502020204030204" charset="0"/>
                <a:ea typeface="宋体" panose="02010600030101010101" pitchFamily="2" charset="-122"/>
              </a:defRPr>
            </a:lvl4pPr>
            <a:lvl5pPr eaLnBrk="0" hangingPunct="0">
              <a:defRPr>
                <a:solidFill>
                  <a:schemeClr val="tx1"/>
                </a:solidFill>
                <a:latin typeface="Calibri" panose="020F050202020403020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a:defRPr/>
            </a:pPr>
            <a:r>
              <a:rPr lang="zh-CN" altLang="zh-CN" sz="500" b="1">
                <a:solidFill>
                  <a:schemeClr val="bg1">
                    <a:lumMod val="95000"/>
                  </a:schemeClr>
                </a:solidFill>
                <a:latin typeface="Arial" panose="020B0604020202020204" pitchFamily="34" charset="0"/>
                <a:sym typeface="+mn-ea"/>
              </a:rPr>
              <a:t>状元成才路</a:t>
            </a:r>
            <a:endParaRPr lang="zh-CN" altLang="zh-CN" sz="500" b="1">
              <a:solidFill>
                <a:schemeClr val="bg1">
                  <a:lumMod val="95000"/>
                </a:schemeClr>
              </a:solidFill>
              <a:latin typeface="Arial" panose="020B0604020202020204" pitchFamily="34" charset="0"/>
              <a:sym typeface="+mn-ea"/>
            </a:endParaRPr>
          </a:p>
        </p:txBody>
      </p:sp>
      <p:sp>
        <p:nvSpPr>
          <p:cNvPr id="47" name="文本框 37"/>
          <p:cNvSpPr txBox="1">
            <a:spLocks noChangeArrowheads="1"/>
          </p:cNvSpPr>
          <p:nvPr/>
        </p:nvSpPr>
        <p:spPr bwMode="auto">
          <a:xfrm rot="829244">
            <a:off x="5285360" y="5325563"/>
            <a:ext cx="505267" cy="169277"/>
          </a:xfrm>
          <a:prstGeom prst="rect">
            <a:avLst/>
          </a:prstGeom>
          <a:noFill/>
          <a:ln>
            <a:noFill/>
          </a:ln>
        </p:spPr>
        <p:txBody>
          <a:bodyPr wrap="none">
            <a:spAutoFit/>
          </a:bodyPr>
          <a:lstStyle>
            <a:lvl1pPr eaLnBrk="0" hangingPunct="0">
              <a:defRPr>
                <a:solidFill>
                  <a:schemeClr val="tx1"/>
                </a:solidFill>
                <a:latin typeface="Calibri" panose="020F0502020204030204" charset="0"/>
                <a:ea typeface="宋体" panose="02010600030101010101" pitchFamily="2" charset="-122"/>
              </a:defRPr>
            </a:lvl1pPr>
            <a:lvl2pPr eaLnBrk="0" hangingPunct="0">
              <a:defRPr>
                <a:solidFill>
                  <a:schemeClr val="tx1"/>
                </a:solidFill>
                <a:latin typeface="Calibri" panose="020F0502020204030204" charset="0"/>
                <a:ea typeface="宋体" panose="02010600030101010101" pitchFamily="2" charset="-122"/>
              </a:defRPr>
            </a:lvl2pPr>
            <a:lvl3pPr eaLnBrk="0" hangingPunct="0">
              <a:defRPr>
                <a:solidFill>
                  <a:schemeClr val="tx1"/>
                </a:solidFill>
                <a:latin typeface="Calibri" panose="020F0502020204030204" charset="0"/>
                <a:ea typeface="宋体" panose="02010600030101010101" pitchFamily="2" charset="-122"/>
              </a:defRPr>
            </a:lvl3pPr>
            <a:lvl4pPr eaLnBrk="0" hangingPunct="0">
              <a:defRPr>
                <a:solidFill>
                  <a:schemeClr val="tx1"/>
                </a:solidFill>
                <a:latin typeface="Calibri" panose="020F0502020204030204" charset="0"/>
                <a:ea typeface="宋体" panose="02010600030101010101" pitchFamily="2" charset="-122"/>
              </a:defRPr>
            </a:lvl4pPr>
            <a:lvl5pPr eaLnBrk="0" hangingPunct="0">
              <a:defRPr>
                <a:solidFill>
                  <a:schemeClr val="tx1"/>
                </a:solidFill>
                <a:latin typeface="Calibri" panose="020F050202020403020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a:defRPr/>
            </a:pPr>
            <a:r>
              <a:rPr lang="zh-CN" altLang="zh-CN" sz="500" b="1">
                <a:solidFill>
                  <a:schemeClr val="bg1">
                    <a:lumMod val="95000"/>
                  </a:schemeClr>
                </a:solidFill>
                <a:latin typeface="Arial" panose="020B0604020202020204" pitchFamily="34" charset="0"/>
                <a:sym typeface="+mn-ea"/>
              </a:rPr>
              <a:t>状元成才路</a:t>
            </a:r>
            <a:endParaRPr lang="zh-CN" altLang="zh-CN" sz="500" b="1">
              <a:solidFill>
                <a:schemeClr val="bg1">
                  <a:lumMod val="95000"/>
                </a:schemeClr>
              </a:solidFill>
              <a:latin typeface="Arial" panose="020B0604020202020204" pitchFamily="34" charset="0"/>
              <a:sym typeface="+mn-ea"/>
            </a:endParaRPr>
          </a:p>
        </p:txBody>
      </p:sp>
      <p:sp>
        <p:nvSpPr>
          <p:cNvPr id="48" name="文本框 45"/>
          <p:cNvSpPr txBox="1">
            <a:spLocks noChangeArrowheads="1"/>
          </p:cNvSpPr>
          <p:nvPr/>
        </p:nvSpPr>
        <p:spPr bwMode="auto">
          <a:xfrm rot="17097278">
            <a:off x="6779992" y="3362354"/>
            <a:ext cx="505267" cy="169277"/>
          </a:xfrm>
          <a:prstGeom prst="rect">
            <a:avLst/>
          </a:prstGeom>
          <a:noFill/>
          <a:ln>
            <a:noFill/>
          </a:ln>
        </p:spPr>
        <p:txBody>
          <a:bodyPr wrap="none">
            <a:spAutoFit/>
          </a:bodyPr>
          <a:lstStyle>
            <a:lvl1pPr eaLnBrk="0" hangingPunct="0">
              <a:defRPr>
                <a:solidFill>
                  <a:schemeClr val="tx1"/>
                </a:solidFill>
                <a:latin typeface="Calibri" panose="020F0502020204030204" charset="0"/>
                <a:ea typeface="宋体" panose="02010600030101010101" pitchFamily="2" charset="-122"/>
              </a:defRPr>
            </a:lvl1pPr>
            <a:lvl2pPr eaLnBrk="0" hangingPunct="0">
              <a:defRPr>
                <a:solidFill>
                  <a:schemeClr val="tx1"/>
                </a:solidFill>
                <a:latin typeface="Calibri" panose="020F0502020204030204" charset="0"/>
                <a:ea typeface="宋体" panose="02010600030101010101" pitchFamily="2" charset="-122"/>
              </a:defRPr>
            </a:lvl2pPr>
            <a:lvl3pPr eaLnBrk="0" hangingPunct="0">
              <a:defRPr>
                <a:solidFill>
                  <a:schemeClr val="tx1"/>
                </a:solidFill>
                <a:latin typeface="Calibri" panose="020F0502020204030204" charset="0"/>
                <a:ea typeface="宋体" panose="02010600030101010101" pitchFamily="2" charset="-122"/>
              </a:defRPr>
            </a:lvl3pPr>
            <a:lvl4pPr eaLnBrk="0" hangingPunct="0">
              <a:defRPr>
                <a:solidFill>
                  <a:schemeClr val="tx1"/>
                </a:solidFill>
                <a:latin typeface="Calibri" panose="020F0502020204030204" charset="0"/>
                <a:ea typeface="宋体" panose="02010600030101010101" pitchFamily="2" charset="-122"/>
              </a:defRPr>
            </a:lvl4pPr>
            <a:lvl5pPr eaLnBrk="0" hangingPunct="0">
              <a:defRPr>
                <a:solidFill>
                  <a:schemeClr val="tx1"/>
                </a:solidFill>
                <a:latin typeface="Calibri" panose="020F050202020403020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a:defRPr/>
            </a:pPr>
            <a:r>
              <a:rPr lang="zh-CN" altLang="zh-CN" sz="500" b="1" dirty="0">
                <a:solidFill>
                  <a:schemeClr val="bg1">
                    <a:lumMod val="95000"/>
                  </a:schemeClr>
                </a:solidFill>
                <a:latin typeface="Arial" panose="020B0604020202020204" pitchFamily="34" charset="0"/>
                <a:sym typeface="+mn-ea"/>
              </a:rPr>
              <a:t>状元成才路</a:t>
            </a:r>
            <a:endParaRPr lang="zh-CN" altLang="zh-CN" sz="500" b="1" dirty="0">
              <a:solidFill>
                <a:schemeClr val="bg1">
                  <a:lumMod val="95000"/>
                </a:schemeClr>
              </a:solidFill>
              <a:latin typeface="Arial" panose="020B0604020202020204" pitchFamily="34" charset="0"/>
              <a:sym typeface="+mn-ea"/>
            </a:endParaRPr>
          </a:p>
        </p:txBody>
      </p:sp>
      <p:sp>
        <p:nvSpPr>
          <p:cNvPr id="49" name="文本框 46"/>
          <p:cNvSpPr txBox="1">
            <a:spLocks noChangeArrowheads="1"/>
          </p:cNvSpPr>
          <p:nvPr/>
        </p:nvSpPr>
        <p:spPr bwMode="auto">
          <a:xfrm rot="2702238">
            <a:off x="7568979" y="4111653"/>
            <a:ext cx="505267" cy="169277"/>
          </a:xfrm>
          <a:prstGeom prst="rect">
            <a:avLst/>
          </a:prstGeom>
          <a:noFill/>
          <a:ln>
            <a:noFill/>
          </a:ln>
        </p:spPr>
        <p:txBody>
          <a:bodyPr wrap="none">
            <a:spAutoFit/>
          </a:bodyPr>
          <a:lstStyle>
            <a:lvl1pPr eaLnBrk="0" hangingPunct="0">
              <a:defRPr>
                <a:solidFill>
                  <a:schemeClr val="tx1"/>
                </a:solidFill>
                <a:latin typeface="Calibri" panose="020F0502020204030204" charset="0"/>
                <a:ea typeface="宋体" panose="02010600030101010101" pitchFamily="2" charset="-122"/>
              </a:defRPr>
            </a:lvl1pPr>
            <a:lvl2pPr eaLnBrk="0" hangingPunct="0">
              <a:defRPr>
                <a:solidFill>
                  <a:schemeClr val="tx1"/>
                </a:solidFill>
                <a:latin typeface="Calibri" panose="020F0502020204030204" charset="0"/>
                <a:ea typeface="宋体" panose="02010600030101010101" pitchFamily="2" charset="-122"/>
              </a:defRPr>
            </a:lvl2pPr>
            <a:lvl3pPr eaLnBrk="0" hangingPunct="0">
              <a:defRPr>
                <a:solidFill>
                  <a:schemeClr val="tx1"/>
                </a:solidFill>
                <a:latin typeface="Calibri" panose="020F0502020204030204" charset="0"/>
                <a:ea typeface="宋体" panose="02010600030101010101" pitchFamily="2" charset="-122"/>
              </a:defRPr>
            </a:lvl3pPr>
            <a:lvl4pPr eaLnBrk="0" hangingPunct="0">
              <a:defRPr>
                <a:solidFill>
                  <a:schemeClr val="tx1"/>
                </a:solidFill>
                <a:latin typeface="Calibri" panose="020F0502020204030204" charset="0"/>
                <a:ea typeface="宋体" panose="02010600030101010101" pitchFamily="2" charset="-122"/>
              </a:defRPr>
            </a:lvl4pPr>
            <a:lvl5pPr eaLnBrk="0" hangingPunct="0">
              <a:defRPr>
                <a:solidFill>
                  <a:schemeClr val="tx1"/>
                </a:solidFill>
                <a:latin typeface="Calibri" panose="020F050202020403020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a:defRPr/>
            </a:pPr>
            <a:r>
              <a:rPr lang="zh-CN" altLang="zh-CN" sz="500" b="1">
                <a:solidFill>
                  <a:schemeClr val="bg1">
                    <a:lumMod val="95000"/>
                  </a:schemeClr>
                </a:solidFill>
                <a:latin typeface="Arial" panose="020B0604020202020204" pitchFamily="34" charset="0"/>
                <a:sym typeface="+mn-ea"/>
              </a:rPr>
              <a:t>状元成才路</a:t>
            </a:r>
            <a:endParaRPr lang="zh-CN" altLang="zh-CN" sz="500" b="1">
              <a:solidFill>
                <a:schemeClr val="bg1">
                  <a:lumMod val="95000"/>
                </a:schemeClr>
              </a:solidFill>
              <a:latin typeface="Arial" panose="020B0604020202020204" pitchFamily="34" charset="0"/>
              <a:sym typeface="+mn-ea"/>
            </a:endParaRPr>
          </a:p>
        </p:txBody>
      </p:sp>
      <p:sp>
        <p:nvSpPr>
          <p:cNvPr id="50" name="文本框 47"/>
          <p:cNvSpPr txBox="1">
            <a:spLocks noChangeArrowheads="1"/>
          </p:cNvSpPr>
          <p:nvPr/>
        </p:nvSpPr>
        <p:spPr bwMode="auto">
          <a:xfrm rot="18143362">
            <a:off x="6745068" y="4566738"/>
            <a:ext cx="505267" cy="169277"/>
          </a:xfrm>
          <a:prstGeom prst="rect">
            <a:avLst/>
          </a:prstGeom>
          <a:noFill/>
          <a:ln>
            <a:noFill/>
          </a:ln>
        </p:spPr>
        <p:txBody>
          <a:bodyPr wrap="none">
            <a:spAutoFit/>
          </a:bodyPr>
          <a:lstStyle>
            <a:lvl1pPr eaLnBrk="0" hangingPunct="0">
              <a:defRPr>
                <a:solidFill>
                  <a:schemeClr val="tx1"/>
                </a:solidFill>
                <a:latin typeface="Calibri" panose="020F0502020204030204" charset="0"/>
                <a:ea typeface="宋体" panose="02010600030101010101" pitchFamily="2" charset="-122"/>
              </a:defRPr>
            </a:lvl1pPr>
            <a:lvl2pPr eaLnBrk="0" hangingPunct="0">
              <a:defRPr>
                <a:solidFill>
                  <a:schemeClr val="tx1"/>
                </a:solidFill>
                <a:latin typeface="Calibri" panose="020F0502020204030204" charset="0"/>
                <a:ea typeface="宋体" panose="02010600030101010101" pitchFamily="2" charset="-122"/>
              </a:defRPr>
            </a:lvl2pPr>
            <a:lvl3pPr eaLnBrk="0" hangingPunct="0">
              <a:defRPr>
                <a:solidFill>
                  <a:schemeClr val="tx1"/>
                </a:solidFill>
                <a:latin typeface="Calibri" panose="020F0502020204030204" charset="0"/>
                <a:ea typeface="宋体" panose="02010600030101010101" pitchFamily="2" charset="-122"/>
              </a:defRPr>
            </a:lvl3pPr>
            <a:lvl4pPr eaLnBrk="0" hangingPunct="0">
              <a:defRPr>
                <a:solidFill>
                  <a:schemeClr val="tx1"/>
                </a:solidFill>
                <a:latin typeface="Calibri" panose="020F0502020204030204" charset="0"/>
                <a:ea typeface="宋体" panose="02010600030101010101" pitchFamily="2" charset="-122"/>
              </a:defRPr>
            </a:lvl4pPr>
            <a:lvl5pPr eaLnBrk="0" hangingPunct="0">
              <a:defRPr>
                <a:solidFill>
                  <a:schemeClr val="tx1"/>
                </a:solidFill>
                <a:latin typeface="Calibri" panose="020F050202020403020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a:defRPr/>
            </a:pPr>
            <a:r>
              <a:rPr lang="zh-CN" altLang="zh-CN" sz="500" b="1">
                <a:solidFill>
                  <a:schemeClr val="bg1">
                    <a:lumMod val="95000"/>
                  </a:schemeClr>
                </a:solidFill>
                <a:latin typeface="Arial" panose="020B0604020202020204" pitchFamily="34" charset="0"/>
                <a:sym typeface="+mn-ea"/>
              </a:rPr>
              <a:t>状元成才路</a:t>
            </a:r>
            <a:endParaRPr lang="zh-CN" altLang="zh-CN" sz="500" b="1">
              <a:solidFill>
                <a:schemeClr val="bg1">
                  <a:lumMod val="95000"/>
                </a:schemeClr>
              </a:solidFill>
              <a:latin typeface="Arial" panose="020B0604020202020204" pitchFamily="34" charset="0"/>
              <a:sym typeface="+mn-ea"/>
            </a:endParaRPr>
          </a:p>
        </p:txBody>
      </p:sp>
      <p:sp>
        <p:nvSpPr>
          <p:cNvPr id="51" name="文本框 49"/>
          <p:cNvSpPr txBox="1">
            <a:spLocks noChangeArrowheads="1"/>
          </p:cNvSpPr>
          <p:nvPr/>
        </p:nvSpPr>
        <p:spPr bwMode="auto">
          <a:xfrm rot="18419577">
            <a:off x="8108729" y="4382587"/>
            <a:ext cx="505267" cy="169277"/>
          </a:xfrm>
          <a:prstGeom prst="rect">
            <a:avLst/>
          </a:prstGeom>
          <a:noFill/>
          <a:ln>
            <a:noFill/>
          </a:ln>
        </p:spPr>
        <p:txBody>
          <a:bodyPr wrap="none">
            <a:spAutoFit/>
          </a:bodyPr>
          <a:lstStyle>
            <a:lvl1pPr eaLnBrk="0" hangingPunct="0">
              <a:defRPr>
                <a:solidFill>
                  <a:schemeClr val="tx1"/>
                </a:solidFill>
                <a:latin typeface="Calibri" panose="020F0502020204030204" charset="0"/>
                <a:ea typeface="宋体" panose="02010600030101010101" pitchFamily="2" charset="-122"/>
              </a:defRPr>
            </a:lvl1pPr>
            <a:lvl2pPr eaLnBrk="0" hangingPunct="0">
              <a:defRPr>
                <a:solidFill>
                  <a:schemeClr val="tx1"/>
                </a:solidFill>
                <a:latin typeface="Calibri" panose="020F0502020204030204" charset="0"/>
                <a:ea typeface="宋体" panose="02010600030101010101" pitchFamily="2" charset="-122"/>
              </a:defRPr>
            </a:lvl2pPr>
            <a:lvl3pPr eaLnBrk="0" hangingPunct="0">
              <a:defRPr>
                <a:solidFill>
                  <a:schemeClr val="tx1"/>
                </a:solidFill>
                <a:latin typeface="Calibri" panose="020F0502020204030204" charset="0"/>
                <a:ea typeface="宋体" panose="02010600030101010101" pitchFamily="2" charset="-122"/>
              </a:defRPr>
            </a:lvl3pPr>
            <a:lvl4pPr eaLnBrk="0" hangingPunct="0">
              <a:defRPr>
                <a:solidFill>
                  <a:schemeClr val="tx1"/>
                </a:solidFill>
                <a:latin typeface="Calibri" panose="020F0502020204030204" charset="0"/>
                <a:ea typeface="宋体" panose="02010600030101010101" pitchFamily="2" charset="-122"/>
              </a:defRPr>
            </a:lvl4pPr>
            <a:lvl5pPr eaLnBrk="0" hangingPunct="0">
              <a:defRPr>
                <a:solidFill>
                  <a:schemeClr val="tx1"/>
                </a:solidFill>
                <a:latin typeface="Calibri" panose="020F050202020403020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a:defRPr/>
            </a:pPr>
            <a:r>
              <a:rPr lang="zh-CN" altLang="zh-CN" sz="500" b="1" dirty="0">
                <a:solidFill>
                  <a:schemeClr val="bg1">
                    <a:lumMod val="95000"/>
                  </a:schemeClr>
                </a:solidFill>
                <a:latin typeface="Arial" panose="020B0604020202020204" pitchFamily="34" charset="0"/>
                <a:sym typeface="+mn-ea"/>
              </a:rPr>
              <a:t>状元成才路</a:t>
            </a:r>
            <a:endParaRPr lang="zh-CN" altLang="zh-CN" sz="500" b="1" dirty="0">
              <a:solidFill>
                <a:schemeClr val="bg1">
                  <a:lumMod val="95000"/>
                </a:schemeClr>
              </a:solidFill>
              <a:latin typeface="Arial" panose="020B0604020202020204" pitchFamily="34" charset="0"/>
              <a:sym typeface="+mn-ea"/>
            </a:endParaRPr>
          </a:p>
        </p:txBody>
      </p:sp>
      <p:sp>
        <p:nvSpPr>
          <p:cNvPr id="52" name="文本框 50"/>
          <p:cNvSpPr txBox="1">
            <a:spLocks noChangeArrowheads="1"/>
          </p:cNvSpPr>
          <p:nvPr/>
        </p:nvSpPr>
        <p:spPr bwMode="auto">
          <a:xfrm rot="17959444">
            <a:off x="7262592" y="5237720"/>
            <a:ext cx="505267" cy="169277"/>
          </a:xfrm>
          <a:prstGeom prst="rect">
            <a:avLst/>
          </a:prstGeom>
          <a:noFill/>
          <a:ln>
            <a:noFill/>
          </a:ln>
        </p:spPr>
        <p:txBody>
          <a:bodyPr wrap="none">
            <a:spAutoFit/>
          </a:bodyPr>
          <a:lstStyle>
            <a:lvl1pPr eaLnBrk="0" hangingPunct="0">
              <a:defRPr>
                <a:solidFill>
                  <a:schemeClr val="tx1"/>
                </a:solidFill>
                <a:latin typeface="Calibri" panose="020F0502020204030204" charset="0"/>
                <a:ea typeface="宋体" panose="02010600030101010101" pitchFamily="2" charset="-122"/>
              </a:defRPr>
            </a:lvl1pPr>
            <a:lvl2pPr eaLnBrk="0" hangingPunct="0">
              <a:defRPr>
                <a:solidFill>
                  <a:schemeClr val="tx1"/>
                </a:solidFill>
                <a:latin typeface="Calibri" panose="020F0502020204030204" charset="0"/>
                <a:ea typeface="宋体" panose="02010600030101010101" pitchFamily="2" charset="-122"/>
              </a:defRPr>
            </a:lvl2pPr>
            <a:lvl3pPr eaLnBrk="0" hangingPunct="0">
              <a:defRPr>
                <a:solidFill>
                  <a:schemeClr val="tx1"/>
                </a:solidFill>
                <a:latin typeface="Calibri" panose="020F0502020204030204" charset="0"/>
                <a:ea typeface="宋体" panose="02010600030101010101" pitchFamily="2" charset="-122"/>
              </a:defRPr>
            </a:lvl3pPr>
            <a:lvl4pPr eaLnBrk="0" hangingPunct="0">
              <a:defRPr>
                <a:solidFill>
                  <a:schemeClr val="tx1"/>
                </a:solidFill>
                <a:latin typeface="Calibri" panose="020F0502020204030204" charset="0"/>
                <a:ea typeface="宋体" panose="02010600030101010101" pitchFamily="2" charset="-122"/>
              </a:defRPr>
            </a:lvl4pPr>
            <a:lvl5pPr eaLnBrk="0" hangingPunct="0">
              <a:defRPr>
                <a:solidFill>
                  <a:schemeClr val="tx1"/>
                </a:solidFill>
                <a:latin typeface="Calibri" panose="020F050202020403020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a:defRPr/>
            </a:pPr>
            <a:r>
              <a:rPr lang="zh-CN" altLang="zh-CN" sz="500" b="1" dirty="0">
                <a:solidFill>
                  <a:schemeClr val="bg1">
                    <a:lumMod val="95000"/>
                  </a:schemeClr>
                </a:solidFill>
                <a:latin typeface="Arial" panose="020B0604020202020204" pitchFamily="34" charset="0"/>
                <a:sym typeface="+mn-ea"/>
              </a:rPr>
              <a:t>状元成才路</a:t>
            </a:r>
            <a:endParaRPr lang="zh-CN" altLang="zh-CN" sz="500" b="1" dirty="0">
              <a:solidFill>
                <a:schemeClr val="bg1">
                  <a:lumMod val="95000"/>
                </a:schemeClr>
              </a:solidFill>
              <a:latin typeface="Arial" panose="020B0604020202020204" pitchFamily="34" charset="0"/>
              <a:sym typeface="+mn-ea"/>
            </a:endParaRPr>
          </a:p>
        </p:txBody>
      </p:sp>
      <p:sp>
        <p:nvSpPr>
          <p:cNvPr id="53" name="文本框 51"/>
          <p:cNvSpPr txBox="1">
            <a:spLocks noChangeArrowheads="1"/>
          </p:cNvSpPr>
          <p:nvPr/>
        </p:nvSpPr>
        <p:spPr bwMode="auto">
          <a:xfrm rot="1549510">
            <a:off x="8217474" y="4967846"/>
            <a:ext cx="505267" cy="169277"/>
          </a:xfrm>
          <a:prstGeom prst="rect">
            <a:avLst/>
          </a:prstGeom>
          <a:noFill/>
          <a:ln>
            <a:noFill/>
          </a:ln>
        </p:spPr>
        <p:txBody>
          <a:bodyPr wrap="none">
            <a:spAutoFit/>
          </a:bodyPr>
          <a:lstStyle>
            <a:lvl1pPr eaLnBrk="0" hangingPunct="0">
              <a:defRPr>
                <a:solidFill>
                  <a:schemeClr val="tx1"/>
                </a:solidFill>
                <a:latin typeface="Calibri" panose="020F0502020204030204" charset="0"/>
                <a:ea typeface="宋体" panose="02010600030101010101" pitchFamily="2" charset="-122"/>
              </a:defRPr>
            </a:lvl1pPr>
            <a:lvl2pPr eaLnBrk="0" hangingPunct="0">
              <a:defRPr>
                <a:solidFill>
                  <a:schemeClr val="tx1"/>
                </a:solidFill>
                <a:latin typeface="Calibri" panose="020F0502020204030204" charset="0"/>
                <a:ea typeface="宋体" panose="02010600030101010101" pitchFamily="2" charset="-122"/>
              </a:defRPr>
            </a:lvl2pPr>
            <a:lvl3pPr eaLnBrk="0" hangingPunct="0">
              <a:defRPr>
                <a:solidFill>
                  <a:schemeClr val="tx1"/>
                </a:solidFill>
                <a:latin typeface="Calibri" panose="020F0502020204030204" charset="0"/>
                <a:ea typeface="宋体" panose="02010600030101010101" pitchFamily="2" charset="-122"/>
              </a:defRPr>
            </a:lvl3pPr>
            <a:lvl4pPr eaLnBrk="0" hangingPunct="0">
              <a:defRPr>
                <a:solidFill>
                  <a:schemeClr val="tx1"/>
                </a:solidFill>
                <a:latin typeface="Calibri" panose="020F0502020204030204" charset="0"/>
                <a:ea typeface="宋体" panose="02010600030101010101" pitchFamily="2" charset="-122"/>
              </a:defRPr>
            </a:lvl4pPr>
            <a:lvl5pPr eaLnBrk="0" hangingPunct="0">
              <a:defRPr>
                <a:solidFill>
                  <a:schemeClr val="tx1"/>
                </a:solidFill>
                <a:latin typeface="Calibri" panose="020F050202020403020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a:defRPr/>
            </a:pPr>
            <a:r>
              <a:rPr lang="zh-CN" altLang="zh-CN" sz="500" b="1" dirty="0">
                <a:solidFill>
                  <a:schemeClr val="bg1">
                    <a:lumMod val="95000"/>
                  </a:schemeClr>
                </a:solidFill>
                <a:latin typeface="Arial" panose="020B0604020202020204" pitchFamily="34" charset="0"/>
                <a:sym typeface="+mn-ea"/>
              </a:rPr>
              <a:t>状元成才路</a:t>
            </a:r>
            <a:endParaRPr lang="zh-CN" altLang="zh-CN" sz="500" b="1" dirty="0">
              <a:solidFill>
                <a:schemeClr val="bg1">
                  <a:lumMod val="95000"/>
                </a:schemeClr>
              </a:solidFill>
              <a:latin typeface="Arial" panose="020B0604020202020204" pitchFamily="34" charset="0"/>
              <a:sym typeface="+mn-ea"/>
            </a:endParaRPr>
          </a:p>
        </p:txBody>
      </p:sp>
      <p:sp>
        <p:nvSpPr>
          <p:cNvPr id="60467" name="文本框 32"/>
          <p:cNvSpPr txBox="1">
            <a:spLocks noChangeArrowheads="1"/>
          </p:cNvSpPr>
          <p:nvPr/>
        </p:nvSpPr>
        <p:spPr bwMode="auto">
          <a:xfrm rot="4190103">
            <a:off x="4287617" y="3369763"/>
            <a:ext cx="505267" cy="169277"/>
          </a:xfrm>
          <a:prstGeom prst="rect">
            <a:avLst/>
          </a:prstGeom>
          <a:noFill/>
          <a:ln w="9525">
            <a:noFill/>
            <a:miter lim="800000"/>
          </a:ln>
        </p:spPr>
        <p:txBody>
          <a:bodyPr wrap="none">
            <a:spAutoFit/>
          </a:bodyPr>
          <a:lstStyle/>
          <a:p>
            <a:pPr eaLnBrk="0" hangingPunct="0"/>
            <a:r>
              <a:rPr lang="zh-CN" altLang="zh-CN" sz="500" b="1">
                <a:solidFill>
                  <a:schemeClr val="bg1"/>
                </a:solidFill>
                <a:latin typeface="Arial" panose="020B0604020202020204" pitchFamily="34" charset="0"/>
              </a:rPr>
              <a:t>状元成才路</a:t>
            </a:r>
            <a:endParaRPr lang="zh-CN" altLang="zh-CN" sz="500" b="1">
              <a:solidFill>
                <a:schemeClr val="bg1"/>
              </a:solidFill>
              <a:latin typeface="Arial" panose="020B0604020202020204" pitchFamily="34" charset="0"/>
            </a:endParaRPr>
          </a:p>
        </p:txBody>
      </p:sp>
      <p:sp>
        <p:nvSpPr>
          <p:cNvPr id="60468" name="文本框 34"/>
          <p:cNvSpPr txBox="1">
            <a:spLocks noChangeArrowheads="1"/>
          </p:cNvSpPr>
          <p:nvPr/>
        </p:nvSpPr>
        <p:spPr bwMode="auto">
          <a:xfrm rot="8340000">
            <a:off x="4921030" y="4212196"/>
            <a:ext cx="505267" cy="169277"/>
          </a:xfrm>
          <a:prstGeom prst="rect">
            <a:avLst/>
          </a:prstGeom>
          <a:noFill/>
          <a:ln w="9525">
            <a:noFill/>
            <a:miter lim="800000"/>
          </a:ln>
        </p:spPr>
        <p:txBody>
          <a:bodyPr wrap="none">
            <a:spAutoFit/>
          </a:bodyPr>
          <a:lstStyle/>
          <a:p>
            <a:pPr eaLnBrk="0" hangingPunct="0"/>
            <a:r>
              <a:rPr lang="zh-CN" altLang="zh-CN" sz="500" b="1">
                <a:solidFill>
                  <a:schemeClr val="bg1"/>
                </a:solidFill>
                <a:latin typeface="Arial" panose="020B0604020202020204" pitchFamily="34" charset="0"/>
              </a:rPr>
              <a:t>状元成才路</a:t>
            </a:r>
            <a:endParaRPr lang="zh-CN" altLang="zh-CN" sz="500" b="1">
              <a:solidFill>
                <a:schemeClr val="bg1"/>
              </a:solidFill>
              <a:latin typeface="Arial" panose="020B0604020202020204" pitchFamily="34" charset="0"/>
            </a:endParaRPr>
          </a:p>
        </p:txBody>
      </p:sp>
      <p:sp>
        <p:nvSpPr>
          <p:cNvPr id="60469" name="文本框 36"/>
          <p:cNvSpPr txBox="1">
            <a:spLocks noChangeArrowheads="1"/>
          </p:cNvSpPr>
          <p:nvPr/>
        </p:nvSpPr>
        <p:spPr bwMode="auto">
          <a:xfrm rot="-1160763">
            <a:off x="5774310" y="2362230"/>
            <a:ext cx="505267" cy="169277"/>
          </a:xfrm>
          <a:prstGeom prst="rect">
            <a:avLst/>
          </a:prstGeom>
          <a:noFill/>
          <a:ln w="9525">
            <a:noFill/>
            <a:miter lim="800000"/>
          </a:ln>
        </p:spPr>
        <p:txBody>
          <a:bodyPr wrap="none">
            <a:spAutoFit/>
          </a:bodyPr>
          <a:lstStyle/>
          <a:p>
            <a:pPr eaLnBrk="0" hangingPunct="0"/>
            <a:r>
              <a:rPr lang="zh-CN" altLang="zh-CN" sz="500" b="1">
                <a:solidFill>
                  <a:schemeClr val="bg1"/>
                </a:solidFill>
                <a:latin typeface="Arial" panose="020B0604020202020204" pitchFamily="34" charset="0"/>
              </a:rPr>
              <a:t>状元成才路</a:t>
            </a:r>
            <a:endParaRPr lang="zh-CN" altLang="zh-CN" sz="500" b="1">
              <a:solidFill>
                <a:schemeClr val="bg1"/>
              </a:solidFill>
              <a:latin typeface="Arial" panose="020B0604020202020204" pitchFamily="34" charset="0"/>
            </a:endParaRPr>
          </a:p>
        </p:txBody>
      </p:sp>
      <p:sp>
        <p:nvSpPr>
          <p:cNvPr id="60470" name="文本框 37"/>
          <p:cNvSpPr txBox="1">
            <a:spLocks noChangeArrowheads="1"/>
          </p:cNvSpPr>
          <p:nvPr/>
        </p:nvSpPr>
        <p:spPr bwMode="auto">
          <a:xfrm rot="39237">
            <a:off x="5650485" y="3058612"/>
            <a:ext cx="505267" cy="169277"/>
          </a:xfrm>
          <a:prstGeom prst="rect">
            <a:avLst/>
          </a:prstGeom>
          <a:noFill/>
          <a:ln w="9525">
            <a:noFill/>
            <a:miter lim="800000"/>
          </a:ln>
        </p:spPr>
        <p:txBody>
          <a:bodyPr wrap="none">
            <a:spAutoFit/>
          </a:bodyPr>
          <a:lstStyle/>
          <a:p>
            <a:pPr eaLnBrk="0" hangingPunct="0"/>
            <a:r>
              <a:rPr lang="zh-CN" altLang="zh-CN" sz="500" b="1">
                <a:solidFill>
                  <a:schemeClr val="bg1"/>
                </a:solidFill>
                <a:latin typeface="Arial" panose="020B0604020202020204" pitchFamily="34" charset="0"/>
              </a:rPr>
              <a:t>状元成才路</a:t>
            </a:r>
            <a:endParaRPr lang="zh-CN" altLang="zh-CN" sz="500" b="1">
              <a:solidFill>
                <a:schemeClr val="bg1"/>
              </a:solidFill>
              <a:latin typeface="Arial" panose="020B0604020202020204" pitchFamily="34" charset="0"/>
            </a:endParaRPr>
          </a:p>
        </p:txBody>
      </p:sp>
      <p:sp>
        <p:nvSpPr>
          <p:cNvPr id="60471" name="文本框 45"/>
          <p:cNvSpPr txBox="1">
            <a:spLocks noChangeArrowheads="1"/>
          </p:cNvSpPr>
          <p:nvPr/>
        </p:nvSpPr>
        <p:spPr bwMode="auto">
          <a:xfrm rot="-1160763">
            <a:off x="6334699" y="2391863"/>
            <a:ext cx="505267" cy="169277"/>
          </a:xfrm>
          <a:prstGeom prst="rect">
            <a:avLst/>
          </a:prstGeom>
          <a:noFill/>
          <a:ln w="9525">
            <a:noFill/>
            <a:miter lim="800000"/>
          </a:ln>
        </p:spPr>
        <p:txBody>
          <a:bodyPr wrap="none">
            <a:spAutoFit/>
          </a:bodyPr>
          <a:lstStyle/>
          <a:p>
            <a:pPr eaLnBrk="0" hangingPunct="0"/>
            <a:r>
              <a:rPr lang="zh-CN" altLang="zh-CN" sz="500" b="1">
                <a:solidFill>
                  <a:schemeClr val="bg1"/>
                </a:solidFill>
                <a:latin typeface="Arial" panose="020B0604020202020204" pitchFamily="34" charset="0"/>
              </a:rPr>
              <a:t>状元成才路</a:t>
            </a:r>
            <a:endParaRPr lang="zh-CN" altLang="zh-CN" sz="500" b="1">
              <a:solidFill>
                <a:schemeClr val="bg1"/>
              </a:solidFill>
              <a:latin typeface="Arial" panose="020B0604020202020204" pitchFamily="34" charset="0"/>
            </a:endParaRPr>
          </a:p>
        </p:txBody>
      </p:sp>
      <p:sp>
        <p:nvSpPr>
          <p:cNvPr id="60472" name="文本框 46"/>
          <p:cNvSpPr txBox="1">
            <a:spLocks noChangeArrowheads="1"/>
          </p:cNvSpPr>
          <p:nvPr/>
        </p:nvSpPr>
        <p:spPr bwMode="auto">
          <a:xfrm rot="-1160763">
            <a:off x="6704585" y="2677612"/>
            <a:ext cx="505267" cy="169277"/>
          </a:xfrm>
          <a:prstGeom prst="rect">
            <a:avLst/>
          </a:prstGeom>
          <a:noFill/>
          <a:ln w="9525">
            <a:noFill/>
            <a:miter lim="800000"/>
          </a:ln>
        </p:spPr>
        <p:txBody>
          <a:bodyPr wrap="none">
            <a:spAutoFit/>
          </a:bodyPr>
          <a:lstStyle/>
          <a:p>
            <a:pPr eaLnBrk="0" hangingPunct="0"/>
            <a:r>
              <a:rPr lang="zh-CN" altLang="zh-CN" sz="500" b="1">
                <a:solidFill>
                  <a:schemeClr val="bg1"/>
                </a:solidFill>
                <a:latin typeface="Arial" panose="020B0604020202020204" pitchFamily="34" charset="0"/>
              </a:rPr>
              <a:t>状元成才路</a:t>
            </a:r>
            <a:endParaRPr lang="zh-CN" altLang="zh-CN" sz="500" b="1">
              <a:solidFill>
                <a:schemeClr val="bg1"/>
              </a:solidFill>
              <a:latin typeface="Arial" panose="020B0604020202020204" pitchFamily="34" charset="0"/>
            </a:endParaRPr>
          </a:p>
        </p:txBody>
      </p:sp>
      <p:sp>
        <p:nvSpPr>
          <p:cNvPr id="60473" name="文本框 47"/>
          <p:cNvSpPr txBox="1">
            <a:spLocks noChangeArrowheads="1"/>
          </p:cNvSpPr>
          <p:nvPr/>
        </p:nvSpPr>
        <p:spPr bwMode="auto">
          <a:xfrm rot="39237">
            <a:off x="7185599" y="3304146"/>
            <a:ext cx="505267" cy="169277"/>
          </a:xfrm>
          <a:prstGeom prst="rect">
            <a:avLst/>
          </a:prstGeom>
          <a:noFill/>
          <a:ln w="9525">
            <a:noFill/>
            <a:miter lim="800000"/>
          </a:ln>
        </p:spPr>
        <p:txBody>
          <a:bodyPr wrap="none">
            <a:spAutoFit/>
          </a:bodyPr>
          <a:lstStyle/>
          <a:p>
            <a:pPr eaLnBrk="0" hangingPunct="0"/>
            <a:r>
              <a:rPr lang="zh-CN" altLang="zh-CN" sz="500" b="1">
                <a:solidFill>
                  <a:schemeClr val="bg1"/>
                </a:solidFill>
                <a:latin typeface="Arial" panose="020B0604020202020204" pitchFamily="34" charset="0"/>
              </a:rPr>
              <a:t>状元成才路</a:t>
            </a:r>
            <a:endParaRPr lang="zh-CN" altLang="zh-CN" sz="500" b="1">
              <a:solidFill>
                <a:schemeClr val="bg1"/>
              </a:solidFill>
              <a:latin typeface="Arial" panose="020B0604020202020204" pitchFamily="34" charset="0"/>
            </a:endParaRPr>
          </a:p>
        </p:txBody>
      </p:sp>
      <p:sp>
        <p:nvSpPr>
          <p:cNvPr id="60474" name="文本框 49"/>
          <p:cNvSpPr txBox="1">
            <a:spLocks noChangeArrowheads="1"/>
          </p:cNvSpPr>
          <p:nvPr/>
        </p:nvSpPr>
        <p:spPr bwMode="auto">
          <a:xfrm rot="-1160763">
            <a:off x="8022210" y="2783446"/>
            <a:ext cx="505267" cy="169277"/>
          </a:xfrm>
          <a:prstGeom prst="rect">
            <a:avLst/>
          </a:prstGeom>
          <a:noFill/>
          <a:ln w="9525">
            <a:noFill/>
            <a:miter lim="800000"/>
          </a:ln>
        </p:spPr>
        <p:txBody>
          <a:bodyPr wrap="none">
            <a:spAutoFit/>
          </a:bodyPr>
          <a:lstStyle/>
          <a:p>
            <a:pPr eaLnBrk="0" hangingPunct="0"/>
            <a:r>
              <a:rPr lang="zh-CN" altLang="zh-CN" sz="500" b="1">
                <a:solidFill>
                  <a:schemeClr val="bg1"/>
                </a:solidFill>
                <a:latin typeface="Arial" panose="020B0604020202020204" pitchFamily="34" charset="0"/>
              </a:rPr>
              <a:t>状元成才路</a:t>
            </a:r>
            <a:endParaRPr lang="zh-CN" altLang="zh-CN" sz="500" b="1">
              <a:solidFill>
                <a:schemeClr val="bg1"/>
              </a:solidFill>
              <a:latin typeface="Arial" panose="020B0604020202020204" pitchFamily="34" charset="0"/>
            </a:endParaRPr>
          </a:p>
        </p:txBody>
      </p:sp>
      <p:sp>
        <p:nvSpPr>
          <p:cNvPr id="60475" name="文本框 50"/>
          <p:cNvSpPr txBox="1">
            <a:spLocks noChangeArrowheads="1"/>
          </p:cNvSpPr>
          <p:nvPr/>
        </p:nvSpPr>
        <p:spPr bwMode="auto">
          <a:xfrm rot="-1160763">
            <a:off x="7488810" y="2605646"/>
            <a:ext cx="505267" cy="169277"/>
          </a:xfrm>
          <a:prstGeom prst="rect">
            <a:avLst/>
          </a:prstGeom>
          <a:noFill/>
          <a:ln w="9525">
            <a:noFill/>
            <a:miter lim="800000"/>
          </a:ln>
        </p:spPr>
        <p:txBody>
          <a:bodyPr wrap="none">
            <a:spAutoFit/>
          </a:bodyPr>
          <a:lstStyle/>
          <a:p>
            <a:pPr eaLnBrk="0" hangingPunct="0"/>
            <a:r>
              <a:rPr lang="zh-CN" altLang="zh-CN" sz="500" b="1">
                <a:solidFill>
                  <a:schemeClr val="bg1"/>
                </a:solidFill>
                <a:latin typeface="Arial" panose="020B0604020202020204" pitchFamily="34" charset="0"/>
              </a:rPr>
              <a:t>状元成才路</a:t>
            </a:r>
            <a:endParaRPr lang="zh-CN" altLang="zh-CN" sz="500" b="1">
              <a:solidFill>
                <a:schemeClr val="bg1"/>
              </a:solidFill>
              <a:latin typeface="Arial" panose="020B0604020202020204" pitchFamily="34" charset="0"/>
            </a:endParaRPr>
          </a:p>
        </p:txBody>
      </p:sp>
      <p:sp>
        <p:nvSpPr>
          <p:cNvPr id="60476" name="文本框 51"/>
          <p:cNvSpPr txBox="1">
            <a:spLocks noChangeArrowheads="1"/>
          </p:cNvSpPr>
          <p:nvPr/>
        </p:nvSpPr>
        <p:spPr bwMode="auto">
          <a:xfrm rot="-1160763">
            <a:off x="7965060" y="3752879"/>
            <a:ext cx="505267" cy="169277"/>
          </a:xfrm>
          <a:prstGeom prst="rect">
            <a:avLst/>
          </a:prstGeom>
          <a:noFill/>
          <a:ln w="9525">
            <a:noFill/>
            <a:miter lim="800000"/>
          </a:ln>
        </p:spPr>
        <p:txBody>
          <a:bodyPr wrap="none">
            <a:spAutoFit/>
          </a:bodyPr>
          <a:lstStyle/>
          <a:p>
            <a:pPr eaLnBrk="0" hangingPunct="0"/>
            <a:r>
              <a:rPr lang="zh-CN" altLang="zh-CN" sz="500" b="1">
                <a:solidFill>
                  <a:schemeClr val="bg1"/>
                </a:solidFill>
                <a:latin typeface="Arial" panose="020B0604020202020204" pitchFamily="34" charset="0"/>
              </a:rPr>
              <a:t>状元成才路</a:t>
            </a:r>
            <a:endParaRPr lang="zh-CN" altLang="zh-CN" sz="500" b="1">
              <a:solidFill>
                <a:schemeClr val="bg1"/>
              </a:solidFill>
              <a:latin typeface="Arial" panose="020B0604020202020204" pitchFamily="34" charset="0"/>
            </a:endParaRPr>
          </a:p>
        </p:txBody>
      </p:sp>
      <p:sp>
        <p:nvSpPr>
          <p:cNvPr id="60477" name="文本框 32"/>
          <p:cNvSpPr txBox="1">
            <a:spLocks noChangeArrowheads="1"/>
          </p:cNvSpPr>
          <p:nvPr/>
        </p:nvSpPr>
        <p:spPr bwMode="auto">
          <a:xfrm rot="4190103">
            <a:off x="2763617" y="4478896"/>
            <a:ext cx="505267" cy="169277"/>
          </a:xfrm>
          <a:prstGeom prst="rect">
            <a:avLst/>
          </a:prstGeom>
          <a:noFill/>
          <a:ln w="9525">
            <a:noFill/>
            <a:miter lim="800000"/>
          </a:ln>
        </p:spPr>
        <p:txBody>
          <a:bodyPr wrap="none">
            <a:spAutoFit/>
          </a:bodyPr>
          <a:lstStyle/>
          <a:p>
            <a:pPr eaLnBrk="0" hangingPunct="0"/>
            <a:r>
              <a:rPr lang="zh-CN" altLang="zh-CN" sz="500" b="1">
                <a:solidFill>
                  <a:schemeClr val="bg1"/>
                </a:solidFill>
                <a:latin typeface="Arial" panose="020B0604020202020204" pitchFamily="34" charset="0"/>
              </a:rPr>
              <a:t>状元成才路</a:t>
            </a:r>
            <a:endParaRPr lang="zh-CN" altLang="zh-CN" sz="500" b="1">
              <a:solidFill>
                <a:schemeClr val="bg1"/>
              </a:solidFill>
              <a:latin typeface="Arial" panose="020B0604020202020204" pitchFamily="34" charset="0"/>
            </a:endParaRPr>
          </a:p>
        </p:txBody>
      </p:sp>
      <p:sp>
        <p:nvSpPr>
          <p:cNvPr id="60478" name="文本框 34"/>
          <p:cNvSpPr txBox="1">
            <a:spLocks noChangeArrowheads="1"/>
          </p:cNvSpPr>
          <p:nvPr/>
        </p:nvSpPr>
        <p:spPr bwMode="auto">
          <a:xfrm rot="8340000">
            <a:off x="3922492" y="3782512"/>
            <a:ext cx="505267" cy="169277"/>
          </a:xfrm>
          <a:prstGeom prst="rect">
            <a:avLst/>
          </a:prstGeom>
          <a:noFill/>
          <a:ln w="9525">
            <a:noFill/>
            <a:miter lim="800000"/>
          </a:ln>
        </p:spPr>
        <p:txBody>
          <a:bodyPr wrap="none">
            <a:spAutoFit/>
          </a:bodyPr>
          <a:lstStyle/>
          <a:p>
            <a:pPr eaLnBrk="0" hangingPunct="0"/>
            <a:r>
              <a:rPr lang="zh-CN" altLang="zh-CN" sz="500" b="1">
                <a:solidFill>
                  <a:schemeClr val="bg1"/>
                </a:solidFill>
                <a:latin typeface="Arial" panose="020B0604020202020204" pitchFamily="34" charset="0"/>
              </a:rPr>
              <a:t>状元成才路</a:t>
            </a:r>
            <a:endParaRPr lang="zh-CN" altLang="zh-CN" sz="500" b="1">
              <a:solidFill>
                <a:schemeClr val="bg1"/>
              </a:solidFill>
              <a:latin typeface="Arial" panose="020B0604020202020204" pitchFamily="34" charset="0"/>
            </a:endParaRPr>
          </a:p>
        </p:txBody>
      </p:sp>
      <p:sp>
        <p:nvSpPr>
          <p:cNvPr id="60479" name="文本框 36"/>
          <p:cNvSpPr txBox="1">
            <a:spLocks noChangeArrowheads="1"/>
          </p:cNvSpPr>
          <p:nvPr/>
        </p:nvSpPr>
        <p:spPr bwMode="auto">
          <a:xfrm rot="2810103">
            <a:off x="3811367" y="2337887"/>
            <a:ext cx="505267" cy="169277"/>
          </a:xfrm>
          <a:prstGeom prst="rect">
            <a:avLst/>
          </a:prstGeom>
          <a:noFill/>
          <a:ln w="9525">
            <a:noFill/>
            <a:miter lim="800000"/>
          </a:ln>
        </p:spPr>
        <p:txBody>
          <a:bodyPr wrap="none">
            <a:spAutoFit/>
          </a:bodyPr>
          <a:lstStyle/>
          <a:p>
            <a:pPr eaLnBrk="0" hangingPunct="0"/>
            <a:r>
              <a:rPr lang="zh-CN" altLang="zh-CN" sz="500" b="1">
                <a:solidFill>
                  <a:schemeClr val="bg1"/>
                </a:solidFill>
                <a:latin typeface="Arial" panose="020B0604020202020204" pitchFamily="34" charset="0"/>
              </a:rPr>
              <a:t>状元成才路</a:t>
            </a:r>
            <a:endParaRPr lang="zh-CN" altLang="zh-CN" sz="500" b="1">
              <a:solidFill>
                <a:schemeClr val="bg1"/>
              </a:solidFill>
              <a:latin typeface="Arial" panose="020B0604020202020204" pitchFamily="34" charset="0"/>
            </a:endParaRPr>
          </a:p>
        </p:txBody>
      </p:sp>
      <p:sp>
        <p:nvSpPr>
          <p:cNvPr id="60480" name="文本框 37"/>
          <p:cNvSpPr txBox="1">
            <a:spLocks noChangeArrowheads="1"/>
          </p:cNvSpPr>
          <p:nvPr/>
        </p:nvSpPr>
        <p:spPr bwMode="auto">
          <a:xfrm rot="4010103">
            <a:off x="3811367" y="3061787"/>
            <a:ext cx="505267" cy="169277"/>
          </a:xfrm>
          <a:prstGeom prst="rect">
            <a:avLst/>
          </a:prstGeom>
          <a:noFill/>
          <a:ln w="9525">
            <a:noFill/>
            <a:miter lim="800000"/>
          </a:ln>
        </p:spPr>
        <p:txBody>
          <a:bodyPr wrap="none">
            <a:spAutoFit/>
          </a:bodyPr>
          <a:lstStyle/>
          <a:p>
            <a:pPr eaLnBrk="0" hangingPunct="0"/>
            <a:r>
              <a:rPr lang="zh-CN" altLang="zh-CN" sz="500" b="1">
                <a:solidFill>
                  <a:schemeClr val="bg1"/>
                </a:solidFill>
                <a:latin typeface="Arial" panose="020B0604020202020204" pitchFamily="34" charset="0"/>
              </a:rPr>
              <a:t>状元成才路</a:t>
            </a:r>
            <a:endParaRPr lang="zh-CN" altLang="zh-CN" sz="500" b="1">
              <a:solidFill>
                <a:schemeClr val="bg1"/>
              </a:solidFill>
              <a:latin typeface="Arial" panose="020B0604020202020204" pitchFamily="34" charset="0"/>
            </a:endParaRPr>
          </a:p>
        </p:txBody>
      </p:sp>
      <p:sp>
        <p:nvSpPr>
          <p:cNvPr id="60481" name="文本框 45"/>
          <p:cNvSpPr txBox="1">
            <a:spLocks noChangeArrowheads="1"/>
          </p:cNvSpPr>
          <p:nvPr/>
        </p:nvSpPr>
        <p:spPr bwMode="auto">
          <a:xfrm rot="2810103">
            <a:off x="4373342" y="2370696"/>
            <a:ext cx="505267" cy="169277"/>
          </a:xfrm>
          <a:prstGeom prst="rect">
            <a:avLst/>
          </a:prstGeom>
          <a:noFill/>
          <a:ln w="9525">
            <a:noFill/>
            <a:miter lim="800000"/>
          </a:ln>
        </p:spPr>
        <p:txBody>
          <a:bodyPr wrap="none">
            <a:spAutoFit/>
          </a:bodyPr>
          <a:lstStyle/>
          <a:p>
            <a:pPr eaLnBrk="0" hangingPunct="0"/>
            <a:r>
              <a:rPr lang="zh-CN" altLang="zh-CN" sz="500" b="1">
                <a:solidFill>
                  <a:schemeClr val="bg1"/>
                </a:solidFill>
                <a:latin typeface="Arial" panose="020B0604020202020204" pitchFamily="34" charset="0"/>
              </a:rPr>
              <a:t>状元成才路</a:t>
            </a:r>
            <a:endParaRPr lang="zh-CN" altLang="zh-CN" sz="500" b="1">
              <a:solidFill>
                <a:schemeClr val="bg1"/>
              </a:solidFill>
              <a:latin typeface="Arial" panose="020B0604020202020204" pitchFamily="34" charset="0"/>
            </a:endParaRPr>
          </a:p>
        </p:txBody>
      </p:sp>
      <p:sp>
        <p:nvSpPr>
          <p:cNvPr id="60482" name="文本框 46"/>
          <p:cNvSpPr txBox="1">
            <a:spLocks noChangeArrowheads="1"/>
          </p:cNvSpPr>
          <p:nvPr/>
        </p:nvSpPr>
        <p:spPr bwMode="auto">
          <a:xfrm rot="2810103">
            <a:off x="4741642" y="2654330"/>
            <a:ext cx="505267" cy="169277"/>
          </a:xfrm>
          <a:prstGeom prst="rect">
            <a:avLst/>
          </a:prstGeom>
          <a:noFill/>
          <a:ln w="9525">
            <a:noFill/>
            <a:miter lim="800000"/>
          </a:ln>
        </p:spPr>
        <p:txBody>
          <a:bodyPr wrap="none">
            <a:spAutoFit/>
          </a:bodyPr>
          <a:lstStyle/>
          <a:p>
            <a:pPr eaLnBrk="0" hangingPunct="0"/>
            <a:r>
              <a:rPr lang="zh-CN" altLang="zh-CN" sz="500" b="1">
                <a:solidFill>
                  <a:schemeClr val="bg1"/>
                </a:solidFill>
                <a:latin typeface="Arial" panose="020B0604020202020204" pitchFamily="34" charset="0"/>
              </a:rPr>
              <a:t>状元成才路</a:t>
            </a:r>
            <a:endParaRPr lang="zh-CN" altLang="zh-CN" sz="500" b="1">
              <a:solidFill>
                <a:schemeClr val="bg1"/>
              </a:solidFill>
              <a:latin typeface="Arial" panose="020B0604020202020204" pitchFamily="34" charset="0"/>
            </a:endParaRPr>
          </a:p>
        </p:txBody>
      </p:sp>
      <p:sp>
        <p:nvSpPr>
          <p:cNvPr id="60483" name="文本框 47"/>
          <p:cNvSpPr txBox="1">
            <a:spLocks noChangeArrowheads="1"/>
          </p:cNvSpPr>
          <p:nvPr/>
        </p:nvSpPr>
        <p:spPr bwMode="auto">
          <a:xfrm rot="4010103">
            <a:off x="4741642" y="3378230"/>
            <a:ext cx="505267" cy="169277"/>
          </a:xfrm>
          <a:prstGeom prst="rect">
            <a:avLst/>
          </a:prstGeom>
          <a:noFill/>
          <a:ln w="9525">
            <a:noFill/>
            <a:miter lim="800000"/>
          </a:ln>
        </p:spPr>
        <p:txBody>
          <a:bodyPr wrap="none">
            <a:spAutoFit/>
          </a:bodyPr>
          <a:lstStyle/>
          <a:p>
            <a:pPr eaLnBrk="0" hangingPunct="0"/>
            <a:r>
              <a:rPr lang="zh-CN" altLang="zh-CN" sz="500" b="1">
                <a:solidFill>
                  <a:schemeClr val="bg1"/>
                </a:solidFill>
                <a:latin typeface="Arial" panose="020B0604020202020204" pitchFamily="34" charset="0"/>
              </a:rPr>
              <a:t>状元成才路</a:t>
            </a:r>
            <a:endParaRPr lang="zh-CN" altLang="zh-CN" sz="500" b="1">
              <a:solidFill>
                <a:schemeClr val="bg1"/>
              </a:solidFill>
              <a:latin typeface="Arial" panose="020B0604020202020204" pitchFamily="34" charset="0"/>
            </a:endParaRPr>
          </a:p>
        </p:txBody>
      </p:sp>
      <p:sp>
        <p:nvSpPr>
          <p:cNvPr id="60484" name="文本框 49"/>
          <p:cNvSpPr txBox="1">
            <a:spLocks noChangeArrowheads="1"/>
          </p:cNvSpPr>
          <p:nvPr/>
        </p:nvSpPr>
        <p:spPr bwMode="auto">
          <a:xfrm rot="-1160763">
            <a:off x="6225160" y="3420563"/>
            <a:ext cx="505267" cy="169277"/>
          </a:xfrm>
          <a:prstGeom prst="rect">
            <a:avLst/>
          </a:prstGeom>
          <a:noFill/>
          <a:ln w="9525">
            <a:noFill/>
            <a:miter lim="800000"/>
          </a:ln>
        </p:spPr>
        <p:txBody>
          <a:bodyPr wrap="none">
            <a:spAutoFit/>
          </a:bodyPr>
          <a:lstStyle/>
          <a:p>
            <a:pPr eaLnBrk="0" hangingPunct="0"/>
            <a:r>
              <a:rPr lang="zh-CN" altLang="zh-CN" sz="500" b="1">
                <a:solidFill>
                  <a:schemeClr val="bg1"/>
                </a:solidFill>
                <a:latin typeface="Arial" panose="020B0604020202020204" pitchFamily="34" charset="0"/>
              </a:rPr>
              <a:t>状元成才路</a:t>
            </a:r>
            <a:endParaRPr lang="zh-CN" altLang="zh-CN" sz="500" b="1">
              <a:solidFill>
                <a:schemeClr val="bg1"/>
              </a:solidFill>
              <a:latin typeface="Arial" panose="020B0604020202020204" pitchFamily="34" charset="0"/>
            </a:endParaRPr>
          </a:p>
        </p:txBody>
      </p:sp>
      <p:sp>
        <p:nvSpPr>
          <p:cNvPr id="60485" name="文本框 50"/>
          <p:cNvSpPr txBox="1">
            <a:spLocks noChangeArrowheads="1"/>
          </p:cNvSpPr>
          <p:nvPr/>
        </p:nvSpPr>
        <p:spPr bwMode="auto">
          <a:xfrm rot="4020000">
            <a:off x="5217892" y="3534863"/>
            <a:ext cx="505267" cy="169277"/>
          </a:xfrm>
          <a:prstGeom prst="rect">
            <a:avLst/>
          </a:prstGeom>
          <a:noFill/>
          <a:ln w="9525">
            <a:noFill/>
            <a:miter lim="800000"/>
          </a:ln>
        </p:spPr>
        <p:txBody>
          <a:bodyPr wrap="none">
            <a:spAutoFit/>
          </a:bodyPr>
          <a:lstStyle/>
          <a:p>
            <a:pPr eaLnBrk="0" hangingPunct="0"/>
            <a:r>
              <a:rPr lang="zh-CN" altLang="zh-CN" sz="500" b="1">
                <a:solidFill>
                  <a:schemeClr val="bg1"/>
                </a:solidFill>
                <a:latin typeface="Arial" panose="020B0604020202020204" pitchFamily="34" charset="0"/>
              </a:rPr>
              <a:t>状元成才路</a:t>
            </a:r>
            <a:endParaRPr lang="zh-CN" altLang="zh-CN" sz="500" b="1">
              <a:solidFill>
                <a:schemeClr val="bg1"/>
              </a:solidFill>
              <a:latin typeface="Arial" panose="020B0604020202020204" pitchFamily="34" charset="0"/>
            </a:endParaRPr>
          </a:p>
        </p:txBody>
      </p:sp>
      <p:sp>
        <p:nvSpPr>
          <p:cNvPr id="60486" name="文本框 51"/>
          <p:cNvSpPr txBox="1">
            <a:spLocks noChangeArrowheads="1"/>
          </p:cNvSpPr>
          <p:nvPr/>
        </p:nvSpPr>
        <p:spPr bwMode="auto">
          <a:xfrm rot="-1160763">
            <a:off x="5599685" y="4320146"/>
            <a:ext cx="505267" cy="169277"/>
          </a:xfrm>
          <a:prstGeom prst="rect">
            <a:avLst/>
          </a:prstGeom>
          <a:noFill/>
          <a:ln w="9525">
            <a:noFill/>
            <a:miter lim="800000"/>
          </a:ln>
        </p:spPr>
        <p:txBody>
          <a:bodyPr wrap="none">
            <a:spAutoFit/>
          </a:bodyPr>
          <a:lstStyle/>
          <a:p>
            <a:pPr eaLnBrk="0" hangingPunct="0"/>
            <a:r>
              <a:rPr lang="zh-CN" altLang="zh-CN" sz="500" b="1">
                <a:solidFill>
                  <a:schemeClr val="bg1"/>
                </a:solidFill>
                <a:latin typeface="Arial" panose="020B0604020202020204" pitchFamily="34" charset="0"/>
              </a:rPr>
              <a:t>状元成才路</a:t>
            </a:r>
            <a:endParaRPr lang="zh-CN" altLang="zh-CN" sz="500" b="1">
              <a:solidFill>
                <a:schemeClr val="bg1"/>
              </a:solidFill>
              <a:latin typeface="Arial" panose="020B0604020202020204" pitchFamily="34" charset="0"/>
            </a:endParaRPr>
          </a:p>
        </p:txBody>
      </p:sp>
      <p:sp>
        <p:nvSpPr>
          <p:cNvPr id="60487" name="文本框 32"/>
          <p:cNvSpPr txBox="1">
            <a:spLocks noChangeArrowheads="1"/>
          </p:cNvSpPr>
          <p:nvPr/>
        </p:nvSpPr>
        <p:spPr bwMode="auto">
          <a:xfrm rot="5400000">
            <a:off x="1139605" y="4329671"/>
            <a:ext cx="505267" cy="169277"/>
          </a:xfrm>
          <a:prstGeom prst="rect">
            <a:avLst/>
          </a:prstGeom>
          <a:noFill/>
          <a:ln w="9525">
            <a:noFill/>
            <a:miter lim="800000"/>
          </a:ln>
        </p:spPr>
        <p:txBody>
          <a:bodyPr wrap="none">
            <a:spAutoFit/>
          </a:bodyPr>
          <a:lstStyle/>
          <a:p>
            <a:pPr eaLnBrk="0" hangingPunct="0"/>
            <a:r>
              <a:rPr lang="zh-CN" altLang="zh-CN" sz="500">
                <a:solidFill>
                  <a:schemeClr val="bg1"/>
                </a:solidFill>
                <a:latin typeface="Arial" panose="020B0604020202020204" pitchFamily="34" charset="0"/>
              </a:rPr>
              <a:t>状元成才路</a:t>
            </a:r>
            <a:endParaRPr lang="zh-CN" altLang="zh-CN" sz="500">
              <a:solidFill>
                <a:schemeClr val="bg1"/>
              </a:solidFill>
              <a:latin typeface="Arial" panose="020B0604020202020204" pitchFamily="34" charset="0"/>
            </a:endParaRPr>
          </a:p>
        </p:txBody>
      </p:sp>
      <p:sp>
        <p:nvSpPr>
          <p:cNvPr id="60488" name="文本框 34"/>
          <p:cNvSpPr txBox="1">
            <a:spLocks noChangeArrowheads="1"/>
          </p:cNvSpPr>
          <p:nvPr/>
        </p:nvSpPr>
        <p:spPr bwMode="auto">
          <a:xfrm rot="8340000">
            <a:off x="1879380" y="4764646"/>
            <a:ext cx="505267" cy="169277"/>
          </a:xfrm>
          <a:prstGeom prst="rect">
            <a:avLst/>
          </a:prstGeom>
          <a:noFill/>
          <a:ln w="9525">
            <a:noFill/>
            <a:miter lim="800000"/>
          </a:ln>
        </p:spPr>
        <p:txBody>
          <a:bodyPr wrap="none">
            <a:spAutoFit/>
          </a:bodyPr>
          <a:lstStyle/>
          <a:p>
            <a:pPr eaLnBrk="0" hangingPunct="0"/>
            <a:r>
              <a:rPr lang="zh-CN" altLang="zh-CN" sz="500" b="1">
                <a:solidFill>
                  <a:schemeClr val="bg1"/>
                </a:solidFill>
                <a:latin typeface="Arial" panose="020B0604020202020204" pitchFamily="34" charset="0"/>
              </a:rPr>
              <a:t>状元成才路</a:t>
            </a:r>
            <a:endParaRPr lang="zh-CN" altLang="zh-CN" sz="500" b="1">
              <a:solidFill>
                <a:schemeClr val="bg1"/>
              </a:solidFill>
              <a:latin typeface="Arial" panose="020B0604020202020204" pitchFamily="34" charset="0"/>
            </a:endParaRPr>
          </a:p>
        </p:txBody>
      </p:sp>
      <p:sp>
        <p:nvSpPr>
          <p:cNvPr id="60489" name="文本框 36"/>
          <p:cNvSpPr txBox="1">
            <a:spLocks noChangeArrowheads="1"/>
          </p:cNvSpPr>
          <p:nvPr/>
        </p:nvSpPr>
        <p:spPr bwMode="auto">
          <a:xfrm rot="2810103">
            <a:off x="1861917" y="3670330"/>
            <a:ext cx="505267" cy="169277"/>
          </a:xfrm>
          <a:prstGeom prst="rect">
            <a:avLst/>
          </a:prstGeom>
          <a:noFill/>
          <a:ln w="9525">
            <a:noFill/>
            <a:miter lim="800000"/>
          </a:ln>
        </p:spPr>
        <p:txBody>
          <a:bodyPr wrap="none">
            <a:spAutoFit/>
          </a:bodyPr>
          <a:lstStyle/>
          <a:p>
            <a:pPr eaLnBrk="0" hangingPunct="0"/>
            <a:r>
              <a:rPr lang="zh-CN" altLang="zh-CN" sz="500" b="1">
                <a:solidFill>
                  <a:schemeClr val="bg1"/>
                </a:solidFill>
                <a:latin typeface="Arial" panose="020B0604020202020204" pitchFamily="34" charset="0"/>
              </a:rPr>
              <a:t>状元成才路</a:t>
            </a:r>
            <a:endParaRPr lang="zh-CN" altLang="zh-CN" sz="500" b="1">
              <a:solidFill>
                <a:schemeClr val="bg1"/>
              </a:solidFill>
              <a:latin typeface="Arial" panose="020B0604020202020204" pitchFamily="34" charset="0"/>
            </a:endParaRPr>
          </a:p>
        </p:txBody>
      </p:sp>
      <p:sp>
        <p:nvSpPr>
          <p:cNvPr id="60490" name="文本框 37"/>
          <p:cNvSpPr txBox="1">
            <a:spLocks noChangeArrowheads="1"/>
          </p:cNvSpPr>
          <p:nvPr/>
        </p:nvSpPr>
        <p:spPr bwMode="auto">
          <a:xfrm rot="5220000">
            <a:off x="2296892" y="4047096"/>
            <a:ext cx="505267" cy="169277"/>
          </a:xfrm>
          <a:prstGeom prst="rect">
            <a:avLst/>
          </a:prstGeom>
          <a:noFill/>
          <a:ln w="9525">
            <a:noFill/>
            <a:miter lim="800000"/>
          </a:ln>
        </p:spPr>
        <p:txBody>
          <a:bodyPr wrap="none">
            <a:spAutoFit/>
          </a:bodyPr>
          <a:lstStyle/>
          <a:p>
            <a:pPr eaLnBrk="0" hangingPunct="0"/>
            <a:r>
              <a:rPr lang="zh-CN" altLang="zh-CN" sz="500" b="1">
                <a:solidFill>
                  <a:schemeClr val="bg1"/>
                </a:solidFill>
                <a:latin typeface="Arial" panose="020B0604020202020204" pitchFamily="34" charset="0"/>
              </a:rPr>
              <a:t>状元成才路</a:t>
            </a:r>
            <a:endParaRPr lang="zh-CN" altLang="zh-CN" sz="500" b="1">
              <a:solidFill>
                <a:schemeClr val="bg1"/>
              </a:solidFill>
              <a:latin typeface="Arial" panose="020B0604020202020204" pitchFamily="34" charset="0"/>
            </a:endParaRPr>
          </a:p>
        </p:txBody>
      </p:sp>
      <p:sp>
        <p:nvSpPr>
          <p:cNvPr id="60491" name="文本框 45"/>
          <p:cNvSpPr txBox="1">
            <a:spLocks noChangeArrowheads="1"/>
          </p:cNvSpPr>
          <p:nvPr/>
        </p:nvSpPr>
        <p:spPr bwMode="auto">
          <a:xfrm rot="2810103">
            <a:off x="2808067" y="3687263"/>
            <a:ext cx="505267" cy="169277"/>
          </a:xfrm>
          <a:prstGeom prst="rect">
            <a:avLst/>
          </a:prstGeom>
          <a:noFill/>
          <a:ln w="9525">
            <a:noFill/>
            <a:miter lim="800000"/>
          </a:ln>
        </p:spPr>
        <p:txBody>
          <a:bodyPr wrap="none">
            <a:spAutoFit/>
          </a:bodyPr>
          <a:lstStyle/>
          <a:p>
            <a:pPr eaLnBrk="0" hangingPunct="0"/>
            <a:r>
              <a:rPr lang="zh-CN" altLang="zh-CN" sz="500" b="1">
                <a:solidFill>
                  <a:schemeClr val="bg1"/>
                </a:solidFill>
                <a:latin typeface="Arial" panose="020B0604020202020204" pitchFamily="34" charset="0"/>
              </a:rPr>
              <a:t>状元成才路</a:t>
            </a:r>
            <a:endParaRPr lang="zh-CN" altLang="zh-CN" sz="500" b="1">
              <a:solidFill>
                <a:schemeClr val="bg1"/>
              </a:solidFill>
              <a:latin typeface="Arial" panose="020B0604020202020204" pitchFamily="34" charset="0"/>
            </a:endParaRPr>
          </a:p>
        </p:txBody>
      </p:sp>
      <p:sp>
        <p:nvSpPr>
          <p:cNvPr id="60492" name="文本框 46"/>
          <p:cNvSpPr txBox="1">
            <a:spLocks noChangeArrowheads="1"/>
          </p:cNvSpPr>
          <p:nvPr/>
        </p:nvSpPr>
        <p:spPr bwMode="auto">
          <a:xfrm rot="4020000">
            <a:off x="699867" y="2645863"/>
            <a:ext cx="505267" cy="169277"/>
          </a:xfrm>
          <a:prstGeom prst="rect">
            <a:avLst/>
          </a:prstGeom>
          <a:noFill/>
          <a:ln w="9525">
            <a:noFill/>
            <a:miter lim="800000"/>
          </a:ln>
        </p:spPr>
        <p:txBody>
          <a:bodyPr wrap="none">
            <a:spAutoFit/>
          </a:bodyPr>
          <a:lstStyle/>
          <a:p>
            <a:pPr eaLnBrk="0" hangingPunct="0"/>
            <a:r>
              <a:rPr lang="zh-CN" altLang="zh-CN" sz="500" b="1">
                <a:solidFill>
                  <a:schemeClr val="bg1"/>
                </a:solidFill>
                <a:latin typeface="Arial" panose="020B0604020202020204" pitchFamily="34" charset="0"/>
              </a:rPr>
              <a:t>状元成才路</a:t>
            </a:r>
            <a:endParaRPr lang="zh-CN" altLang="zh-CN" sz="500" b="1">
              <a:solidFill>
                <a:schemeClr val="bg1"/>
              </a:solidFill>
              <a:latin typeface="Arial" panose="020B0604020202020204" pitchFamily="34" charset="0"/>
            </a:endParaRPr>
          </a:p>
        </p:txBody>
      </p:sp>
      <p:sp>
        <p:nvSpPr>
          <p:cNvPr id="60493" name="文本框 47"/>
          <p:cNvSpPr txBox="1">
            <a:spLocks noChangeArrowheads="1"/>
          </p:cNvSpPr>
          <p:nvPr/>
        </p:nvSpPr>
        <p:spPr bwMode="auto">
          <a:xfrm rot="5220000">
            <a:off x="601442" y="4229130"/>
            <a:ext cx="505267" cy="169277"/>
          </a:xfrm>
          <a:prstGeom prst="rect">
            <a:avLst/>
          </a:prstGeom>
          <a:noFill/>
          <a:ln w="9525">
            <a:noFill/>
            <a:miter lim="800000"/>
          </a:ln>
        </p:spPr>
        <p:txBody>
          <a:bodyPr wrap="none">
            <a:spAutoFit/>
          </a:bodyPr>
          <a:lstStyle/>
          <a:p>
            <a:pPr eaLnBrk="0" hangingPunct="0"/>
            <a:r>
              <a:rPr lang="zh-CN" altLang="zh-CN" sz="500" b="1">
                <a:solidFill>
                  <a:schemeClr val="bg1"/>
                </a:solidFill>
                <a:latin typeface="Arial" panose="020B0604020202020204" pitchFamily="34" charset="0"/>
              </a:rPr>
              <a:t>状元成才路</a:t>
            </a:r>
            <a:endParaRPr lang="zh-CN" altLang="zh-CN" sz="500" b="1">
              <a:solidFill>
                <a:schemeClr val="bg1"/>
              </a:solidFill>
              <a:latin typeface="Arial" panose="020B0604020202020204" pitchFamily="34" charset="0"/>
            </a:endParaRPr>
          </a:p>
        </p:txBody>
      </p:sp>
      <p:sp>
        <p:nvSpPr>
          <p:cNvPr id="60494" name="文本框 49"/>
          <p:cNvSpPr txBox="1">
            <a:spLocks noChangeArrowheads="1"/>
          </p:cNvSpPr>
          <p:nvPr/>
        </p:nvSpPr>
        <p:spPr bwMode="auto">
          <a:xfrm rot="4020000">
            <a:off x="2461992" y="5012296"/>
            <a:ext cx="505267" cy="169277"/>
          </a:xfrm>
          <a:prstGeom prst="rect">
            <a:avLst/>
          </a:prstGeom>
          <a:noFill/>
          <a:ln w="9525">
            <a:noFill/>
            <a:miter lim="800000"/>
          </a:ln>
        </p:spPr>
        <p:txBody>
          <a:bodyPr wrap="none">
            <a:spAutoFit/>
          </a:bodyPr>
          <a:lstStyle/>
          <a:p>
            <a:pPr eaLnBrk="0" hangingPunct="0"/>
            <a:r>
              <a:rPr lang="zh-CN" altLang="zh-CN" sz="500" b="1">
                <a:solidFill>
                  <a:schemeClr val="bg1"/>
                </a:solidFill>
                <a:latin typeface="Arial" panose="020B0604020202020204" pitchFamily="34" charset="0"/>
              </a:rPr>
              <a:t>状元成才路</a:t>
            </a:r>
            <a:endParaRPr lang="zh-CN" altLang="zh-CN" sz="500" b="1">
              <a:solidFill>
                <a:schemeClr val="bg1"/>
              </a:solidFill>
              <a:latin typeface="Arial" panose="020B0604020202020204" pitchFamily="34" charset="0"/>
            </a:endParaRPr>
          </a:p>
        </p:txBody>
      </p:sp>
      <p:sp>
        <p:nvSpPr>
          <p:cNvPr id="60495" name="文本框 50"/>
          <p:cNvSpPr txBox="1">
            <a:spLocks noChangeArrowheads="1"/>
          </p:cNvSpPr>
          <p:nvPr/>
        </p:nvSpPr>
        <p:spPr bwMode="auto">
          <a:xfrm rot="4020000">
            <a:off x="3700242" y="4513820"/>
            <a:ext cx="505267" cy="169277"/>
          </a:xfrm>
          <a:prstGeom prst="rect">
            <a:avLst/>
          </a:prstGeom>
          <a:noFill/>
          <a:ln w="9525">
            <a:noFill/>
            <a:miter lim="800000"/>
          </a:ln>
        </p:spPr>
        <p:txBody>
          <a:bodyPr wrap="none">
            <a:spAutoFit/>
          </a:bodyPr>
          <a:lstStyle/>
          <a:p>
            <a:pPr eaLnBrk="0" hangingPunct="0"/>
            <a:r>
              <a:rPr lang="zh-CN" altLang="zh-CN" sz="500" b="1">
                <a:solidFill>
                  <a:schemeClr val="bg1"/>
                </a:solidFill>
                <a:latin typeface="Arial" panose="020B0604020202020204" pitchFamily="34" charset="0"/>
              </a:rPr>
              <a:t>状元成才路</a:t>
            </a:r>
            <a:endParaRPr lang="zh-CN" altLang="zh-CN" sz="500" b="1">
              <a:solidFill>
                <a:schemeClr val="bg1"/>
              </a:solidFill>
              <a:latin typeface="Arial" panose="020B0604020202020204" pitchFamily="34" charset="0"/>
            </a:endParaRPr>
          </a:p>
        </p:txBody>
      </p:sp>
      <p:sp>
        <p:nvSpPr>
          <p:cNvPr id="60496" name="文本框 51"/>
          <p:cNvSpPr txBox="1">
            <a:spLocks noChangeArrowheads="1"/>
          </p:cNvSpPr>
          <p:nvPr/>
        </p:nvSpPr>
        <p:spPr bwMode="auto">
          <a:xfrm rot="4020000">
            <a:off x="4070130" y="4799571"/>
            <a:ext cx="505267" cy="169277"/>
          </a:xfrm>
          <a:prstGeom prst="rect">
            <a:avLst/>
          </a:prstGeom>
          <a:noFill/>
          <a:ln w="9525">
            <a:noFill/>
            <a:miter lim="800000"/>
          </a:ln>
        </p:spPr>
        <p:txBody>
          <a:bodyPr wrap="none">
            <a:spAutoFit/>
          </a:bodyPr>
          <a:lstStyle/>
          <a:p>
            <a:pPr eaLnBrk="0" hangingPunct="0"/>
            <a:r>
              <a:rPr lang="zh-CN" altLang="zh-CN" sz="500" b="1">
                <a:solidFill>
                  <a:schemeClr val="bg1"/>
                </a:solidFill>
                <a:latin typeface="Arial" panose="020B0604020202020204" pitchFamily="34" charset="0"/>
              </a:rPr>
              <a:t>状元成才路</a:t>
            </a:r>
            <a:endParaRPr lang="zh-CN" altLang="zh-CN" sz="500" b="1">
              <a:solidFill>
                <a:schemeClr val="bg1"/>
              </a:solidFill>
              <a:latin typeface="Arial" panose="020B0604020202020204" pitchFamily="34" charset="0"/>
            </a:endParaRPr>
          </a:p>
        </p:txBody>
      </p:sp>
      <p:sp>
        <p:nvSpPr>
          <p:cNvPr id="60497" name="文本框 32"/>
          <p:cNvSpPr txBox="1">
            <a:spLocks noChangeArrowheads="1"/>
          </p:cNvSpPr>
          <p:nvPr/>
        </p:nvSpPr>
        <p:spPr bwMode="auto">
          <a:xfrm rot="-880739">
            <a:off x="514924" y="3380346"/>
            <a:ext cx="505267" cy="169277"/>
          </a:xfrm>
          <a:prstGeom prst="rect">
            <a:avLst/>
          </a:prstGeom>
          <a:noFill/>
          <a:ln w="9525">
            <a:noFill/>
            <a:miter lim="800000"/>
          </a:ln>
        </p:spPr>
        <p:txBody>
          <a:bodyPr wrap="none">
            <a:spAutoFit/>
          </a:bodyPr>
          <a:lstStyle/>
          <a:p>
            <a:pPr eaLnBrk="0" hangingPunct="0"/>
            <a:r>
              <a:rPr lang="zh-CN" altLang="zh-CN" sz="500" b="1">
                <a:solidFill>
                  <a:schemeClr val="bg1"/>
                </a:solidFill>
                <a:latin typeface="Arial" panose="020B0604020202020204" pitchFamily="34" charset="0"/>
              </a:rPr>
              <a:t>状元成才路</a:t>
            </a:r>
            <a:endParaRPr lang="zh-CN" altLang="zh-CN" sz="500" b="1">
              <a:solidFill>
                <a:schemeClr val="bg1"/>
              </a:solidFill>
              <a:latin typeface="Arial" panose="020B0604020202020204" pitchFamily="34" charset="0"/>
            </a:endParaRPr>
          </a:p>
        </p:txBody>
      </p:sp>
      <p:sp>
        <p:nvSpPr>
          <p:cNvPr id="60498" name="文本框 34"/>
          <p:cNvSpPr txBox="1">
            <a:spLocks noChangeArrowheads="1"/>
          </p:cNvSpPr>
          <p:nvPr/>
        </p:nvSpPr>
        <p:spPr bwMode="auto">
          <a:xfrm rot="8340000">
            <a:off x="1252317" y="3484063"/>
            <a:ext cx="505267" cy="169277"/>
          </a:xfrm>
          <a:prstGeom prst="rect">
            <a:avLst/>
          </a:prstGeom>
          <a:noFill/>
          <a:ln w="9525">
            <a:noFill/>
            <a:miter lim="800000"/>
          </a:ln>
        </p:spPr>
        <p:txBody>
          <a:bodyPr wrap="none">
            <a:spAutoFit/>
          </a:bodyPr>
          <a:lstStyle/>
          <a:p>
            <a:pPr eaLnBrk="0" hangingPunct="0"/>
            <a:r>
              <a:rPr lang="zh-CN" altLang="zh-CN" sz="500" b="1">
                <a:solidFill>
                  <a:schemeClr val="bg1"/>
                </a:solidFill>
                <a:latin typeface="Arial" panose="020B0604020202020204" pitchFamily="34" charset="0"/>
              </a:rPr>
              <a:t>状元成才路</a:t>
            </a:r>
            <a:endParaRPr lang="zh-CN" altLang="zh-CN" sz="500" b="1">
              <a:solidFill>
                <a:schemeClr val="bg1"/>
              </a:solidFill>
              <a:latin typeface="Arial" panose="020B0604020202020204" pitchFamily="34" charset="0"/>
            </a:endParaRPr>
          </a:p>
        </p:txBody>
      </p:sp>
      <p:sp>
        <p:nvSpPr>
          <p:cNvPr id="60499" name="文本框 36"/>
          <p:cNvSpPr txBox="1">
            <a:spLocks noChangeArrowheads="1"/>
          </p:cNvSpPr>
          <p:nvPr/>
        </p:nvSpPr>
        <p:spPr bwMode="auto">
          <a:xfrm rot="4020000">
            <a:off x="1668242" y="2040496"/>
            <a:ext cx="505267" cy="169277"/>
          </a:xfrm>
          <a:prstGeom prst="rect">
            <a:avLst/>
          </a:prstGeom>
          <a:noFill/>
          <a:ln w="9525">
            <a:noFill/>
            <a:miter lim="800000"/>
          </a:ln>
        </p:spPr>
        <p:txBody>
          <a:bodyPr wrap="none">
            <a:spAutoFit/>
          </a:bodyPr>
          <a:lstStyle/>
          <a:p>
            <a:pPr eaLnBrk="0" hangingPunct="0"/>
            <a:r>
              <a:rPr lang="zh-CN" altLang="zh-CN" sz="500" b="1">
                <a:solidFill>
                  <a:schemeClr val="bg1"/>
                </a:solidFill>
                <a:latin typeface="Arial" panose="020B0604020202020204" pitchFamily="34" charset="0"/>
              </a:rPr>
              <a:t>状元成才路</a:t>
            </a:r>
            <a:endParaRPr lang="zh-CN" altLang="zh-CN" sz="500" b="1">
              <a:solidFill>
                <a:schemeClr val="bg1"/>
              </a:solidFill>
              <a:latin typeface="Arial" panose="020B0604020202020204" pitchFamily="34" charset="0"/>
            </a:endParaRPr>
          </a:p>
        </p:txBody>
      </p:sp>
      <p:sp>
        <p:nvSpPr>
          <p:cNvPr id="60500" name="文本框 37"/>
          <p:cNvSpPr txBox="1">
            <a:spLocks noChangeArrowheads="1"/>
          </p:cNvSpPr>
          <p:nvPr/>
        </p:nvSpPr>
        <p:spPr bwMode="auto">
          <a:xfrm rot="5220000">
            <a:off x="1668242" y="2764396"/>
            <a:ext cx="505267" cy="169277"/>
          </a:xfrm>
          <a:prstGeom prst="rect">
            <a:avLst/>
          </a:prstGeom>
          <a:noFill/>
          <a:ln w="9525">
            <a:noFill/>
            <a:miter lim="800000"/>
          </a:ln>
        </p:spPr>
        <p:txBody>
          <a:bodyPr wrap="none">
            <a:spAutoFit/>
          </a:bodyPr>
          <a:lstStyle/>
          <a:p>
            <a:pPr eaLnBrk="0" hangingPunct="0"/>
            <a:r>
              <a:rPr lang="zh-CN" altLang="zh-CN" sz="500" b="1">
                <a:solidFill>
                  <a:schemeClr val="bg1"/>
                </a:solidFill>
                <a:latin typeface="Arial" panose="020B0604020202020204" pitchFamily="34" charset="0"/>
              </a:rPr>
              <a:t>状元成才路</a:t>
            </a:r>
            <a:endParaRPr lang="zh-CN" altLang="zh-CN" sz="500" b="1">
              <a:solidFill>
                <a:schemeClr val="bg1"/>
              </a:solidFill>
              <a:latin typeface="Arial" panose="020B0604020202020204" pitchFamily="34" charset="0"/>
            </a:endParaRPr>
          </a:p>
        </p:txBody>
      </p:sp>
      <p:sp>
        <p:nvSpPr>
          <p:cNvPr id="60501" name="文本框 45"/>
          <p:cNvSpPr txBox="1">
            <a:spLocks noChangeArrowheads="1"/>
          </p:cNvSpPr>
          <p:nvPr/>
        </p:nvSpPr>
        <p:spPr bwMode="auto">
          <a:xfrm rot="2810103">
            <a:off x="2228630" y="2069071"/>
            <a:ext cx="505267" cy="169277"/>
          </a:xfrm>
          <a:prstGeom prst="rect">
            <a:avLst/>
          </a:prstGeom>
          <a:noFill/>
          <a:ln w="9525">
            <a:noFill/>
            <a:miter lim="800000"/>
          </a:ln>
        </p:spPr>
        <p:txBody>
          <a:bodyPr wrap="none">
            <a:spAutoFit/>
          </a:bodyPr>
          <a:lstStyle/>
          <a:p>
            <a:pPr eaLnBrk="0" hangingPunct="0"/>
            <a:r>
              <a:rPr lang="zh-CN" altLang="zh-CN" sz="500" b="1">
                <a:solidFill>
                  <a:schemeClr val="bg1"/>
                </a:solidFill>
                <a:latin typeface="Arial" panose="020B0604020202020204" pitchFamily="34" charset="0"/>
              </a:rPr>
              <a:t>状元成才路</a:t>
            </a:r>
            <a:endParaRPr lang="zh-CN" altLang="zh-CN" sz="500" b="1">
              <a:solidFill>
                <a:schemeClr val="bg1"/>
              </a:solidFill>
              <a:latin typeface="Arial" panose="020B0604020202020204" pitchFamily="34" charset="0"/>
            </a:endParaRPr>
          </a:p>
        </p:txBody>
      </p:sp>
      <p:sp>
        <p:nvSpPr>
          <p:cNvPr id="60502" name="文本框 46"/>
          <p:cNvSpPr txBox="1">
            <a:spLocks noChangeArrowheads="1"/>
          </p:cNvSpPr>
          <p:nvPr/>
        </p:nvSpPr>
        <p:spPr bwMode="auto">
          <a:xfrm rot="2810103">
            <a:off x="2598517" y="2354820"/>
            <a:ext cx="505267" cy="169277"/>
          </a:xfrm>
          <a:prstGeom prst="rect">
            <a:avLst/>
          </a:prstGeom>
          <a:noFill/>
          <a:ln w="9525">
            <a:noFill/>
            <a:miter lim="800000"/>
          </a:ln>
        </p:spPr>
        <p:txBody>
          <a:bodyPr wrap="none">
            <a:spAutoFit/>
          </a:bodyPr>
          <a:lstStyle/>
          <a:p>
            <a:pPr eaLnBrk="0" hangingPunct="0"/>
            <a:r>
              <a:rPr lang="zh-CN" altLang="zh-CN" sz="500" b="1">
                <a:solidFill>
                  <a:schemeClr val="bg1"/>
                </a:solidFill>
                <a:latin typeface="Arial" panose="020B0604020202020204" pitchFamily="34" charset="0"/>
              </a:rPr>
              <a:t>状元成才路</a:t>
            </a:r>
            <a:endParaRPr lang="zh-CN" altLang="zh-CN" sz="500" b="1">
              <a:solidFill>
                <a:schemeClr val="bg1"/>
              </a:solidFill>
              <a:latin typeface="Arial" panose="020B0604020202020204" pitchFamily="34" charset="0"/>
            </a:endParaRPr>
          </a:p>
        </p:txBody>
      </p:sp>
      <p:sp>
        <p:nvSpPr>
          <p:cNvPr id="60503" name="文本框 47"/>
          <p:cNvSpPr txBox="1">
            <a:spLocks noChangeArrowheads="1"/>
          </p:cNvSpPr>
          <p:nvPr/>
        </p:nvSpPr>
        <p:spPr bwMode="auto">
          <a:xfrm rot="4010103">
            <a:off x="2328642" y="3111530"/>
            <a:ext cx="505267" cy="169277"/>
          </a:xfrm>
          <a:prstGeom prst="rect">
            <a:avLst/>
          </a:prstGeom>
          <a:noFill/>
          <a:ln w="9525">
            <a:noFill/>
            <a:miter lim="800000"/>
          </a:ln>
        </p:spPr>
        <p:txBody>
          <a:bodyPr wrap="none">
            <a:spAutoFit/>
          </a:bodyPr>
          <a:lstStyle/>
          <a:p>
            <a:pPr eaLnBrk="0" hangingPunct="0"/>
            <a:r>
              <a:rPr lang="zh-CN" altLang="zh-CN" sz="500" b="1">
                <a:solidFill>
                  <a:schemeClr val="bg1"/>
                </a:solidFill>
                <a:latin typeface="Arial" panose="020B0604020202020204" pitchFamily="34" charset="0"/>
              </a:rPr>
              <a:t>状元成才路</a:t>
            </a:r>
            <a:endParaRPr lang="zh-CN" altLang="zh-CN" sz="500" b="1">
              <a:solidFill>
                <a:schemeClr val="bg1"/>
              </a:solidFill>
              <a:latin typeface="Arial" panose="020B0604020202020204" pitchFamily="34" charset="0"/>
            </a:endParaRPr>
          </a:p>
        </p:txBody>
      </p:sp>
      <p:sp>
        <p:nvSpPr>
          <p:cNvPr id="60504" name="文本框 49"/>
          <p:cNvSpPr txBox="1">
            <a:spLocks noChangeArrowheads="1"/>
          </p:cNvSpPr>
          <p:nvPr/>
        </p:nvSpPr>
        <p:spPr bwMode="auto">
          <a:xfrm rot="2810103">
            <a:off x="3185892" y="2654330"/>
            <a:ext cx="505267" cy="169277"/>
          </a:xfrm>
          <a:prstGeom prst="rect">
            <a:avLst/>
          </a:prstGeom>
          <a:noFill/>
          <a:ln w="9525">
            <a:noFill/>
            <a:miter lim="800000"/>
          </a:ln>
        </p:spPr>
        <p:txBody>
          <a:bodyPr wrap="none">
            <a:spAutoFit/>
          </a:bodyPr>
          <a:lstStyle/>
          <a:p>
            <a:pPr eaLnBrk="0" hangingPunct="0"/>
            <a:r>
              <a:rPr lang="zh-CN" altLang="zh-CN" sz="500" b="1">
                <a:solidFill>
                  <a:schemeClr val="bg1"/>
                </a:solidFill>
                <a:latin typeface="Arial" panose="020B0604020202020204" pitchFamily="34" charset="0"/>
              </a:rPr>
              <a:t>状元成才路</a:t>
            </a:r>
            <a:endParaRPr lang="zh-CN" altLang="zh-CN" sz="500" b="1">
              <a:solidFill>
                <a:schemeClr val="bg1"/>
              </a:solidFill>
              <a:latin typeface="Arial" panose="020B0604020202020204" pitchFamily="34" charset="0"/>
            </a:endParaRPr>
          </a:p>
        </p:txBody>
      </p:sp>
      <p:sp>
        <p:nvSpPr>
          <p:cNvPr id="60505" name="文本框 50"/>
          <p:cNvSpPr txBox="1">
            <a:spLocks noChangeArrowheads="1"/>
          </p:cNvSpPr>
          <p:nvPr/>
        </p:nvSpPr>
        <p:spPr bwMode="auto">
          <a:xfrm rot="2810103">
            <a:off x="3073180" y="3233238"/>
            <a:ext cx="505267" cy="169277"/>
          </a:xfrm>
          <a:prstGeom prst="rect">
            <a:avLst/>
          </a:prstGeom>
          <a:noFill/>
          <a:ln w="9525">
            <a:noFill/>
            <a:miter lim="800000"/>
          </a:ln>
        </p:spPr>
        <p:txBody>
          <a:bodyPr wrap="none">
            <a:spAutoFit/>
          </a:bodyPr>
          <a:lstStyle/>
          <a:p>
            <a:pPr eaLnBrk="0" hangingPunct="0"/>
            <a:r>
              <a:rPr lang="zh-CN" altLang="zh-CN" sz="500" b="1">
                <a:solidFill>
                  <a:schemeClr val="bg1"/>
                </a:solidFill>
                <a:latin typeface="Arial" panose="020B0604020202020204" pitchFamily="34" charset="0"/>
              </a:rPr>
              <a:t>状元成才路</a:t>
            </a:r>
            <a:endParaRPr lang="zh-CN" altLang="zh-CN" sz="500" b="1">
              <a:solidFill>
                <a:schemeClr val="bg1"/>
              </a:solidFill>
              <a:latin typeface="Arial" panose="020B0604020202020204" pitchFamily="34" charset="0"/>
            </a:endParaRPr>
          </a:p>
        </p:txBody>
      </p:sp>
      <p:sp>
        <p:nvSpPr>
          <p:cNvPr id="60506" name="文本框 51"/>
          <p:cNvSpPr txBox="1">
            <a:spLocks noChangeArrowheads="1"/>
          </p:cNvSpPr>
          <p:nvPr/>
        </p:nvSpPr>
        <p:spPr bwMode="auto">
          <a:xfrm rot="2810103">
            <a:off x="3443067" y="3518987"/>
            <a:ext cx="505267" cy="169277"/>
          </a:xfrm>
          <a:prstGeom prst="rect">
            <a:avLst/>
          </a:prstGeom>
          <a:noFill/>
          <a:ln w="9525">
            <a:noFill/>
            <a:miter lim="800000"/>
          </a:ln>
        </p:spPr>
        <p:txBody>
          <a:bodyPr wrap="none">
            <a:spAutoFit/>
          </a:bodyPr>
          <a:lstStyle/>
          <a:p>
            <a:pPr eaLnBrk="0" hangingPunct="0"/>
            <a:r>
              <a:rPr lang="zh-CN" altLang="zh-CN" sz="500" b="1">
                <a:solidFill>
                  <a:schemeClr val="bg1"/>
                </a:solidFill>
                <a:latin typeface="Arial" panose="020B0604020202020204" pitchFamily="34" charset="0"/>
              </a:rPr>
              <a:t>状元成才路</a:t>
            </a:r>
            <a:endParaRPr lang="zh-CN" altLang="zh-CN" sz="500" b="1">
              <a:solidFill>
                <a:schemeClr val="bg1"/>
              </a:solidFill>
              <a:latin typeface="Arial" panose="020B0604020202020204" pitchFamily="34" charset="0"/>
            </a:endParaRPr>
          </a:p>
        </p:txBody>
      </p:sp>
      <p:sp>
        <p:nvSpPr>
          <p:cNvPr id="60507" name="文本框 32"/>
          <p:cNvSpPr txBox="1">
            <a:spLocks noChangeArrowheads="1"/>
          </p:cNvSpPr>
          <p:nvPr/>
        </p:nvSpPr>
        <p:spPr bwMode="auto">
          <a:xfrm rot="5400000">
            <a:off x="4749580" y="4935038"/>
            <a:ext cx="505267" cy="169277"/>
          </a:xfrm>
          <a:prstGeom prst="rect">
            <a:avLst/>
          </a:prstGeom>
          <a:noFill/>
          <a:ln w="9525">
            <a:noFill/>
            <a:miter lim="800000"/>
          </a:ln>
        </p:spPr>
        <p:txBody>
          <a:bodyPr wrap="none">
            <a:spAutoFit/>
          </a:bodyPr>
          <a:lstStyle/>
          <a:p>
            <a:pPr eaLnBrk="0" hangingPunct="0"/>
            <a:r>
              <a:rPr lang="zh-CN" altLang="zh-CN" sz="500">
                <a:solidFill>
                  <a:schemeClr val="bg1"/>
                </a:solidFill>
                <a:latin typeface="Arial" panose="020B0604020202020204" pitchFamily="34" charset="0"/>
              </a:rPr>
              <a:t>状元成才路</a:t>
            </a:r>
            <a:endParaRPr lang="zh-CN" altLang="zh-CN" sz="500">
              <a:solidFill>
                <a:schemeClr val="bg1"/>
              </a:solidFill>
              <a:latin typeface="Arial" panose="020B0604020202020204" pitchFamily="34" charset="0"/>
            </a:endParaRPr>
          </a:p>
        </p:txBody>
      </p:sp>
      <p:sp>
        <p:nvSpPr>
          <p:cNvPr id="60508" name="文本框 34"/>
          <p:cNvSpPr txBox="1">
            <a:spLocks noChangeArrowheads="1"/>
          </p:cNvSpPr>
          <p:nvPr/>
        </p:nvSpPr>
        <p:spPr bwMode="auto">
          <a:xfrm rot="3159237">
            <a:off x="5817968" y="5370012"/>
            <a:ext cx="505267" cy="169277"/>
          </a:xfrm>
          <a:prstGeom prst="rect">
            <a:avLst/>
          </a:prstGeom>
          <a:noFill/>
          <a:ln w="9525">
            <a:noFill/>
            <a:miter lim="800000"/>
          </a:ln>
        </p:spPr>
        <p:txBody>
          <a:bodyPr wrap="none">
            <a:spAutoFit/>
          </a:bodyPr>
          <a:lstStyle/>
          <a:p>
            <a:pPr eaLnBrk="0" hangingPunct="0"/>
            <a:r>
              <a:rPr lang="zh-CN" altLang="zh-CN" sz="500" b="1">
                <a:solidFill>
                  <a:schemeClr val="bg1"/>
                </a:solidFill>
                <a:latin typeface="Arial" panose="020B0604020202020204" pitchFamily="34" charset="0"/>
              </a:rPr>
              <a:t>状元成才路</a:t>
            </a:r>
            <a:endParaRPr lang="zh-CN" altLang="zh-CN" sz="500" b="1">
              <a:solidFill>
                <a:schemeClr val="bg1"/>
              </a:solidFill>
              <a:latin typeface="Arial" panose="020B0604020202020204" pitchFamily="34" charset="0"/>
            </a:endParaRPr>
          </a:p>
        </p:txBody>
      </p:sp>
      <p:sp>
        <p:nvSpPr>
          <p:cNvPr id="60509" name="文本框 36"/>
          <p:cNvSpPr txBox="1">
            <a:spLocks noChangeArrowheads="1"/>
          </p:cNvSpPr>
          <p:nvPr/>
        </p:nvSpPr>
        <p:spPr bwMode="auto">
          <a:xfrm rot="-1160763">
            <a:off x="6237860" y="3928563"/>
            <a:ext cx="505267" cy="169277"/>
          </a:xfrm>
          <a:prstGeom prst="rect">
            <a:avLst/>
          </a:prstGeom>
          <a:noFill/>
          <a:ln w="9525">
            <a:noFill/>
            <a:miter lim="800000"/>
          </a:ln>
        </p:spPr>
        <p:txBody>
          <a:bodyPr wrap="none">
            <a:spAutoFit/>
          </a:bodyPr>
          <a:lstStyle/>
          <a:p>
            <a:pPr eaLnBrk="0" hangingPunct="0"/>
            <a:r>
              <a:rPr lang="zh-CN" altLang="zh-CN" sz="500" b="1">
                <a:solidFill>
                  <a:schemeClr val="bg1"/>
                </a:solidFill>
                <a:latin typeface="Arial" panose="020B0604020202020204" pitchFamily="34" charset="0"/>
              </a:rPr>
              <a:t>状元成才路</a:t>
            </a:r>
            <a:endParaRPr lang="zh-CN" altLang="zh-CN" sz="500" b="1">
              <a:solidFill>
                <a:schemeClr val="bg1"/>
              </a:solidFill>
              <a:latin typeface="Arial" panose="020B0604020202020204" pitchFamily="34" charset="0"/>
            </a:endParaRPr>
          </a:p>
        </p:txBody>
      </p:sp>
      <p:sp>
        <p:nvSpPr>
          <p:cNvPr id="60510" name="文本框 37"/>
          <p:cNvSpPr txBox="1">
            <a:spLocks noChangeArrowheads="1"/>
          </p:cNvSpPr>
          <p:nvPr/>
        </p:nvSpPr>
        <p:spPr bwMode="auto">
          <a:xfrm rot="39237">
            <a:off x="6237860" y="4652463"/>
            <a:ext cx="505267" cy="169277"/>
          </a:xfrm>
          <a:prstGeom prst="rect">
            <a:avLst/>
          </a:prstGeom>
          <a:noFill/>
          <a:ln w="9525">
            <a:noFill/>
            <a:miter lim="800000"/>
          </a:ln>
        </p:spPr>
        <p:txBody>
          <a:bodyPr wrap="none">
            <a:spAutoFit/>
          </a:bodyPr>
          <a:lstStyle/>
          <a:p>
            <a:pPr eaLnBrk="0" hangingPunct="0"/>
            <a:r>
              <a:rPr lang="zh-CN" altLang="zh-CN" sz="500" b="1">
                <a:solidFill>
                  <a:schemeClr val="bg1"/>
                </a:solidFill>
                <a:latin typeface="Arial" panose="020B0604020202020204" pitchFamily="34" charset="0"/>
              </a:rPr>
              <a:t>状元成才路</a:t>
            </a:r>
            <a:endParaRPr lang="zh-CN" altLang="zh-CN" sz="500" b="1">
              <a:solidFill>
                <a:schemeClr val="bg1"/>
              </a:solidFill>
              <a:latin typeface="Arial" panose="020B0604020202020204" pitchFamily="34" charset="0"/>
            </a:endParaRPr>
          </a:p>
        </p:txBody>
      </p:sp>
      <p:sp>
        <p:nvSpPr>
          <p:cNvPr id="60511" name="文本框 45"/>
          <p:cNvSpPr txBox="1">
            <a:spLocks noChangeArrowheads="1"/>
          </p:cNvSpPr>
          <p:nvPr/>
        </p:nvSpPr>
        <p:spPr bwMode="auto">
          <a:xfrm rot="-1160763">
            <a:off x="6798249" y="3958196"/>
            <a:ext cx="505267" cy="169277"/>
          </a:xfrm>
          <a:prstGeom prst="rect">
            <a:avLst/>
          </a:prstGeom>
          <a:noFill/>
          <a:ln w="9525">
            <a:noFill/>
            <a:miter lim="800000"/>
          </a:ln>
        </p:spPr>
        <p:txBody>
          <a:bodyPr wrap="none">
            <a:spAutoFit/>
          </a:bodyPr>
          <a:lstStyle/>
          <a:p>
            <a:pPr eaLnBrk="0" hangingPunct="0"/>
            <a:r>
              <a:rPr lang="zh-CN" altLang="zh-CN" sz="500" b="1">
                <a:solidFill>
                  <a:schemeClr val="bg1"/>
                </a:solidFill>
                <a:latin typeface="Arial" panose="020B0604020202020204" pitchFamily="34" charset="0"/>
              </a:rPr>
              <a:t>状元成才路</a:t>
            </a:r>
            <a:endParaRPr lang="zh-CN" altLang="zh-CN" sz="500" b="1">
              <a:solidFill>
                <a:schemeClr val="bg1"/>
              </a:solidFill>
              <a:latin typeface="Arial" panose="020B0604020202020204" pitchFamily="34" charset="0"/>
            </a:endParaRPr>
          </a:p>
        </p:txBody>
      </p:sp>
      <p:sp>
        <p:nvSpPr>
          <p:cNvPr id="60512" name="文本框 46"/>
          <p:cNvSpPr txBox="1">
            <a:spLocks noChangeArrowheads="1"/>
          </p:cNvSpPr>
          <p:nvPr/>
        </p:nvSpPr>
        <p:spPr bwMode="auto">
          <a:xfrm rot="-1160763">
            <a:off x="7168135" y="4243946"/>
            <a:ext cx="505267" cy="169277"/>
          </a:xfrm>
          <a:prstGeom prst="rect">
            <a:avLst/>
          </a:prstGeom>
          <a:noFill/>
          <a:ln w="9525">
            <a:noFill/>
            <a:miter lim="800000"/>
          </a:ln>
        </p:spPr>
        <p:txBody>
          <a:bodyPr wrap="none">
            <a:spAutoFit/>
          </a:bodyPr>
          <a:lstStyle/>
          <a:p>
            <a:pPr eaLnBrk="0" hangingPunct="0"/>
            <a:r>
              <a:rPr lang="zh-CN" altLang="zh-CN" sz="500" b="1">
                <a:solidFill>
                  <a:schemeClr val="bg1"/>
                </a:solidFill>
                <a:latin typeface="Arial" panose="020B0604020202020204" pitchFamily="34" charset="0"/>
              </a:rPr>
              <a:t>状元成才路</a:t>
            </a:r>
            <a:endParaRPr lang="zh-CN" altLang="zh-CN" sz="500" b="1">
              <a:solidFill>
                <a:schemeClr val="bg1"/>
              </a:solidFill>
              <a:latin typeface="Arial" panose="020B0604020202020204" pitchFamily="34" charset="0"/>
            </a:endParaRPr>
          </a:p>
        </p:txBody>
      </p:sp>
      <p:sp>
        <p:nvSpPr>
          <p:cNvPr id="60513" name="文本框 47"/>
          <p:cNvSpPr txBox="1">
            <a:spLocks noChangeArrowheads="1"/>
          </p:cNvSpPr>
          <p:nvPr/>
        </p:nvSpPr>
        <p:spPr bwMode="auto">
          <a:xfrm rot="39237">
            <a:off x="6855399" y="5001712"/>
            <a:ext cx="505267" cy="169277"/>
          </a:xfrm>
          <a:prstGeom prst="rect">
            <a:avLst/>
          </a:prstGeom>
          <a:noFill/>
          <a:ln w="9525">
            <a:noFill/>
            <a:miter lim="800000"/>
          </a:ln>
        </p:spPr>
        <p:txBody>
          <a:bodyPr wrap="none">
            <a:spAutoFit/>
          </a:bodyPr>
          <a:lstStyle/>
          <a:p>
            <a:pPr eaLnBrk="0" hangingPunct="0"/>
            <a:r>
              <a:rPr lang="zh-CN" altLang="zh-CN" sz="500" b="1">
                <a:solidFill>
                  <a:schemeClr val="bg1"/>
                </a:solidFill>
                <a:latin typeface="Arial" panose="020B0604020202020204" pitchFamily="34" charset="0"/>
              </a:rPr>
              <a:t>状元成才路</a:t>
            </a:r>
            <a:endParaRPr lang="zh-CN" altLang="zh-CN" sz="500" b="1">
              <a:solidFill>
                <a:schemeClr val="bg1"/>
              </a:solidFill>
              <a:latin typeface="Arial" panose="020B0604020202020204" pitchFamily="34" charset="0"/>
            </a:endParaRPr>
          </a:p>
        </p:txBody>
      </p:sp>
      <p:sp>
        <p:nvSpPr>
          <p:cNvPr id="60514" name="文本框 49"/>
          <p:cNvSpPr txBox="1">
            <a:spLocks noChangeArrowheads="1"/>
          </p:cNvSpPr>
          <p:nvPr/>
        </p:nvSpPr>
        <p:spPr bwMode="auto">
          <a:xfrm rot="-1160763">
            <a:off x="7688835" y="4631296"/>
            <a:ext cx="505267" cy="169277"/>
          </a:xfrm>
          <a:prstGeom prst="rect">
            <a:avLst/>
          </a:prstGeom>
          <a:noFill/>
          <a:ln w="9525">
            <a:noFill/>
            <a:miter lim="800000"/>
          </a:ln>
        </p:spPr>
        <p:txBody>
          <a:bodyPr wrap="none">
            <a:spAutoFit/>
          </a:bodyPr>
          <a:lstStyle/>
          <a:p>
            <a:pPr eaLnBrk="0" hangingPunct="0"/>
            <a:r>
              <a:rPr lang="zh-CN" altLang="zh-CN" sz="500" b="1">
                <a:solidFill>
                  <a:schemeClr val="bg1"/>
                </a:solidFill>
                <a:latin typeface="Arial" panose="020B0604020202020204" pitchFamily="34" charset="0"/>
              </a:rPr>
              <a:t>状元成才路</a:t>
            </a:r>
            <a:endParaRPr lang="zh-CN" altLang="zh-CN" sz="500" b="1">
              <a:solidFill>
                <a:schemeClr val="bg1"/>
              </a:solidFill>
              <a:latin typeface="Arial" panose="020B0604020202020204" pitchFamily="34" charset="0"/>
            </a:endParaRPr>
          </a:p>
        </p:txBody>
      </p:sp>
      <p:sp>
        <p:nvSpPr>
          <p:cNvPr id="60515" name="文本框 50"/>
          <p:cNvSpPr txBox="1">
            <a:spLocks noChangeArrowheads="1"/>
          </p:cNvSpPr>
          <p:nvPr/>
        </p:nvSpPr>
        <p:spPr bwMode="auto">
          <a:xfrm rot="-1160763">
            <a:off x="7642799" y="5122363"/>
            <a:ext cx="505267" cy="169277"/>
          </a:xfrm>
          <a:prstGeom prst="rect">
            <a:avLst/>
          </a:prstGeom>
          <a:noFill/>
          <a:ln w="9525">
            <a:noFill/>
            <a:miter lim="800000"/>
          </a:ln>
        </p:spPr>
        <p:txBody>
          <a:bodyPr wrap="none">
            <a:spAutoFit/>
          </a:bodyPr>
          <a:lstStyle/>
          <a:p>
            <a:pPr eaLnBrk="0" hangingPunct="0"/>
            <a:r>
              <a:rPr lang="zh-CN" altLang="zh-CN" sz="500" b="1">
                <a:solidFill>
                  <a:schemeClr val="bg1"/>
                </a:solidFill>
                <a:latin typeface="Arial" panose="020B0604020202020204" pitchFamily="34" charset="0"/>
              </a:rPr>
              <a:t>状元成才路</a:t>
            </a:r>
            <a:endParaRPr lang="zh-CN" altLang="zh-CN" sz="500" b="1">
              <a:solidFill>
                <a:schemeClr val="bg1"/>
              </a:solidFill>
              <a:latin typeface="Arial" panose="020B0604020202020204" pitchFamily="34" charset="0"/>
            </a:endParaRPr>
          </a:p>
        </p:txBody>
      </p:sp>
      <p:sp>
        <p:nvSpPr>
          <p:cNvPr id="60516" name="文本框 51"/>
          <p:cNvSpPr txBox="1">
            <a:spLocks noChangeArrowheads="1"/>
          </p:cNvSpPr>
          <p:nvPr/>
        </p:nvSpPr>
        <p:spPr bwMode="auto">
          <a:xfrm rot="-1160763">
            <a:off x="8012685" y="5408112"/>
            <a:ext cx="505267" cy="169277"/>
          </a:xfrm>
          <a:prstGeom prst="rect">
            <a:avLst/>
          </a:prstGeom>
          <a:noFill/>
          <a:ln w="9525">
            <a:noFill/>
            <a:miter lim="800000"/>
          </a:ln>
        </p:spPr>
        <p:txBody>
          <a:bodyPr wrap="none">
            <a:spAutoFit/>
          </a:bodyPr>
          <a:lstStyle/>
          <a:p>
            <a:pPr eaLnBrk="0" hangingPunct="0"/>
            <a:r>
              <a:rPr lang="zh-CN" altLang="zh-CN" sz="500" b="1">
                <a:solidFill>
                  <a:schemeClr val="bg1"/>
                </a:solidFill>
                <a:latin typeface="Arial" panose="020B0604020202020204" pitchFamily="34" charset="0"/>
              </a:rPr>
              <a:t>状元成才路</a:t>
            </a:r>
            <a:endParaRPr lang="zh-CN" altLang="zh-CN" sz="500" b="1">
              <a:solidFill>
                <a:schemeClr val="bg1"/>
              </a:solidFill>
              <a:latin typeface="Arial" panose="020B0604020202020204" pitchFamily="34" charset="0"/>
            </a:endParaRPr>
          </a:p>
        </p:txBody>
      </p:sp>
      <p:pic>
        <p:nvPicPr>
          <p:cNvPr id="60517" name="Picture 2" descr="https://timgsa.baidu.com/timg?image&amp;quality=80&amp;size=b9999_10000&amp;sec=1514108271240&amp;di=377c429ff0fb1f5525a618b11f7c8926&amp;imgtype=0&amp;src=http%3A%2F%2Fimgsrc.baidu.com%2Fimage%2Fc0%253Dshijue1%252C0%252C0%252C294%252C40%2Fsign%3D40c59b3348a7d933aba5ec30c522bb66%2Fc995d143ad4bd1133c86161550afa40f4bfb0549.jpg"/>
          <p:cNvPicPr>
            <a:picLocks noChangeAspect="1" noChangeArrowheads="1"/>
          </p:cNvPicPr>
          <p:nvPr/>
        </p:nvPicPr>
        <p:blipFill>
          <a:blip r:embed="rId1" cstate="print"/>
          <a:srcRect b="3799"/>
          <a:stretch>
            <a:fillRect/>
          </a:stretch>
        </p:blipFill>
        <p:spPr bwMode="auto">
          <a:xfrm>
            <a:off x="0" y="0"/>
            <a:ext cx="9144000" cy="6858000"/>
          </a:xfrm>
          <a:prstGeom prst="rect">
            <a:avLst/>
          </a:prstGeom>
          <a:noFill/>
          <a:ln w="9525">
            <a:noFill/>
            <a:miter lim="800000"/>
            <a:headEnd/>
            <a:tailEnd/>
          </a:ln>
        </p:spPr>
      </p:pic>
      <p:sp>
        <p:nvSpPr>
          <p:cNvPr id="54275" name="矩形 1"/>
          <p:cNvSpPr>
            <a:spLocks noChangeArrowheads="1"/>
          </p:cNvSpPr>
          <p:nvPr/>
        </p:nvSpPr>
        <p:spPr bwMode="auto">
          <a:xfrm>
            <a:off x="466725" y="629498"/>
            <a:ext cx="4008755" cy="1014730"/>
          </a:xfrm>
          <a:prstGeom prst="rect">
            <a:avLst/>
          </a:prstGeom>
          <a:noFill/>
          <a:ln w="9525">
            <a:noFill/>
            <a:miter lim="800000"/>
          </a:ln>
        </p:spPr>
        <p:txBody>
          <a:bodyPr wrap="none">
            <a:spAutoFit/>
          </a:bodyPr>
          <a:lstStyle/>
          <a:p>
            <a:pPr eaLnBrk="0" hangingPunct="0"/>
            <a:r>
              <a:rPr lang="zh-CN" altLang="en-US" sz="6000" b="1">
                <a:solidFill>
                  <a:srgbClr val="FF00FF"/>
                </a:solidFill>
                <a:latin typeface="楷体" pitchFamily="49" charset="-122"/>
                <a:ea typeface="楷体" pitchFamily="49" charset="-122"/>
              </a:rPr>
              <a:t>吊水楼瀑布</a:t>
            </a:r>
            <a:endParaRPr lang="zh-CN" altLang="en-US" sz="6000" b="1">
              <a:solidFill>
                <a:srgbClr val="FF00FF"/>
              </a:solidFill>
              <a:latin typeface="楷体" pitchFamily="49" charset="-122"/>
              <a:ea typeface="楷体" pitchFamily="49" charset="-122"/>
            </a:endParaRPr>
          </a:p>
        </p:txBody>
      </p:sp>
      <p:sp>
        <p:nvSpPr>
          <p:cNvPr id="2" name="文本框 1"/>
          <p:cNvSpPr txBox="1"/>
          <p:nvPr/>
        </p:nvSpPr>
        <p:spPr>
          <a:xfrm>
            <a:off x="3258185" y="1680845"/>
            <a:ext cx="2899410" cy="521970"/>
          </a:xfrm>
          <a:prstGeom prst="rect">
            <a:avLst/>
          </a:prstGeom>
          <a:noFill/>
        </p:spPr>
        <p:txBody>
          <a:bodyPr wrap="square" rtlCol="0">
            <a:spAutoFit/>
          </a:bodyPr>
          <a:p>
            <a:r>
              <a:rPr lang="zh-CN" altLang="en-US" b="1"/>
              <a:t>黑龙江省宁安县</a:t>
            </a:r>
            <a:endParaRPr lang="zh-CN" altLang="en-US" b="1"/>
          </a:p>
        </p:txBody>
      </p:sp>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54275"/>
                                        </p:tgtEl>
                                        <p:attrNameLst>
                                          <p:attrName>style.visibility</p:attrName>
                                        </p:attrNameLst>
                                      </p:cBhvr>
                                      <p:to>
                                        <p:strVal val="visible"/>
                                      </p:to>
                                    </p:set>
                                    <p:anim calcmode="lin" valueType="num">
                                      <p:cBhvr>
                                        <p:cTn id="7" dur="1000" fill="hold"/>
                                        <p:tgtEl>
                                          <p:spTgt spid="54275"/>
                                        </p:tgtEl>
                                        <p:attrNameLst>
                                          <p:attrName>ppt_w</p:attrName>
                                        </p:attrNameLst>
                                      </p:cBhvr>
                                      <p:tavLst>
                                        <p:tav tm="0">
                                          <p:val>
                                            <p:fltVal val="0"/>
                                          </p:val>
                                        </p:tav>
                                        <p:tav tm="100000">
                                          <p:val>
                                            <p:strVal val="#ppt_w"/>
                                          </p:val>
                                        </p:tav>
                                      </p:tavLst>
                                    </p:anim>
                                    <p:anim calcmode="lin" valueType="num">
                                      <p:cBhvr>
                                        <p:cTn id="8" dur="1000" fill="hold"/>
                                        <p:tgtEl>
                                          <p:spTgt spid="54275"/>
                                        </p:tgtEl>
                                        <p:attrNameLst>
                                          <p:attrName>ppt_h</p:attrName>
                                        </p:attrNameLst>
                                      </p:cBhvr>
                                      <p:tavLst>
                                        <p:tav tm="0">
                                          <p:val>
                                            <p:fltVal val="0"/>
                                          </p:val>
                                        </p:tav>
                                        <p:tav tm="100000">
                                          <p:val>
                                            <p:strVal val="#ppt_h"/>
                                          </p:val>
                                        </p:tav>
                                      </p:tavLst>
                                    </p:anim>
                                    <p:anim calcmode="lin" valueType="num">
                                      <p:cBhvr>
                                        <p:cTn id="9" dur="1000" fill="hold"/>
                                        <p:tgtEl>
                                          <p:spTgt spid="54275"/>
                                        </p:tgtEl>
                                        <p:attrNameLst>
                                          <p:attrName>style.rotation</p:attrName>
                                        </p:attrNameLst>
                                      </p:cBhvr>
                                      <p:tavLst>
                                        <p:tav tm="0">
                                          <p:val>
                                            <p:fltVal val="90"/>
                                          </p:val>
                                        </p:tav>
                                        <p:tav tm="100000">
                                          <p:val>
                                            <p:fltVal val="0"/>
                                          </p:val>
                                        </p:tav>
                                      </p:tavLst>
                                    </p:anim>
                                    <p:animEffect transition="in" filter="fade">
                                      <p:cBhvr>
                                        <p:cTn id="10" dur="1000"/>
                                        <p:tgtEl>
                                          <p:spTgt spid="54275"/>
                                        </p:tgtEl>
                                      </p:cBhvr>
                                    </p:animEffect>
                                  </p:childTnLst>
                                </p:cTn>
                              </p:par>
                            </p:childTnLst>
                          </p:cTn>
                        </p:par>
                      </p:childTnLst>
                    </p:cTn>
                  </p:par>
                  <p:par>
                    <p:cTn id="11" fill="hold">
                      <p:stCondLst>
                        <p:cond delay="indefinite"/>
                      </p:stCondLst>
                      <p:childTnLst>
                        <p:par>
                          <p:cTn id="12" fill="hold">
                            <p:stCondLst>
                              <p:cond delay="0"/>
                            </p:stCondLst>
                            <p:childTnLst>
                              <p:par>
                                <p:cTn id="13" presetID="2" presetClass="entr" presetSubtype="4" fill="hold" grpId="0" nodeType="click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additive="base">
                                        <p:cTn id="15" dur="500" fill="hold"/>
                                        <p:tgtEl>
                                          <p:spTgt spid="2"/>
                                        </p:tgtEl>
                                        <p:attrNameLst>
                                          <p:attrName>ppt_x</p:attrName>
                                        </p:attrNameLst>
                                      </p:cBhvr>
                                      <p:tavLst>
                                        <p:tav tm="0">
                                          <p:val>
                                            <p:strVal val="#ppt_x"/>
                                          </p:val>
                                        </p:tav>
                                        <p:tav tm="100000">
                                          <p:val>
                                            <p:strVal val="#ppt_x"/>
                                          </p:val>
                                        </p:tav>
                                      </p:tavLst>
                                    </p:anim>
                                    <p:anim calcmode="lin" valueType="num">
                                      <p:cBhvr additive="base">
                                        <p:cTn id="16"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275" grpId="0"/>
      <p:bldP spid="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文本框 32"/>
          <p:cNvSpPr txBox="1">
            <a:spLocks noChangeArrowheads="1"/>
          </p:cNvSpPr>
          <p:nvPr/>
        </p:nvSpPr>
        <p:spPr bwMode="auto">
          <a:xfrm>
            <a:off x="4475163" y="3783013"/>
            <a:ext cx="500063" cy="168275"/>
          </a:xfrm>
          <a:prstGeom prst="rect">
            <a:avLst/>
          </a:prstGeom>
          <a:noFill/>
          <a:ln>
            <a:noFill/>
          </a:ln>
        </p:spPr>
        <p:txBody>
          <a:bodyPr wrap="none">
            <a:spAutoFit/>
          </a:bodyPr>
          <a:lstStyle>
            <a:lvl1pPr eaLnBrk="0" hangingPunct="0">
              <a:defRPr>
                <a:solidFill>
                  <a:schemeClr val="tx1"/>
                </a:solidFill>
                <a:latin typeface="Calibri" panose="020F0502020204030204" charset="0"/>
                <a:ea typeface="宋体" panose="02010600030101010101" pitchFamily="2" charset="-122"/>
              </a:defRPr>
            </a:lvl1pPr>
            <a:lvl2pPr eaLnBrk="0" hangingPunct="0">
              <a:defRPr>
                <a:solidFill>
                  <a:schemeClr val="tx1"/>
                </a:solidFill>
                <a:latin typeface="Calibri" panose="020F0502020204030204" charset="0"/>
                <a:ea typeface="宋体" panose="02010600030101010101" pitchFamily="2" charset="-122"/>
              </a:defRPr>
            </a:lvl2pPr>
            <a:lvl3pPr eaLnBrk="0" hangingPunct="0">
              <a:defRPr>
                <a:solidFill>
                  <a:schemeClr val="tx1"/>
                </a:solidFill>
                <a:latin typeface="Calibri" panose="020F0502020204030204" charset="0"/>
                <a:ea typeface="宋体" panose="02010600030101010101" pitchFamily="2" charset="-122"/>
              </a:defRPr>
            </a:lvl3pPr>
            <a:lvl4pPr eaLnBrk="0" hangingPunct="0">
              <a:defRPr>
                <a:solidFill>
                  <a:schemeClr val="tx1"/>
                </a:solidFill>
                <a:latin typeface="Calibri" panose="020F0502020204030204" charset="0"/>
                <a:ea typeface="宋体" panose="02010600030101010101" pitchFamily="2" charset="-122"/>
              </a:defRPr>
            </a:lvl4pPr>
            <a:lvl5pPr eaLnBrk="0" hangingPunct="0">
              <a:defRPr>
                <a:solidFill>
                  <a:schemeClr val="tx1"/>
                </a:solidFill>
                <a:latin typeface="Calibri" panose="020F050202020403020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r>
              <a:rPr kumimoji="0" lang="zh-CN" altLang="en-US" sz="500" b="0" i="0" u="none" strike="noStrike" kern="1200" cap="none" spc="0" normalizeH="0" baseline="0" noProof="0" dirty="0">
                <a:ln>
                  <a:noFill/>
                </a:ln>
                <a:solidFill>
                  <a:schemeClr val="bg1">
                    <a:lumMod val="95000"/>
                  </a:schemeClr>
                </a:solidFill>
                <a:effectLst/>
                <a:uLnTx/>
                <a:uFillTx/>
                <a:latin typeface="Arial" panose="020B0604020202020204" pitchFamily="34" charset="0"/>
                <a:ea typeface="宋体" panose="02010600030101010101" pitchFamily="2" charset="-122"/>
                <a:cs typeface="+mn-cs"/>
                <a:sym typeface="+mn-ea"/>
              </a:rPr>
              <a:t>状元成才路</a:t>
            </a:r>
            <a:endParaRPr kumimoji="0" lang="zh-CN" altLang="zh-CN" sz="500" b="0" i="0" u="none" strike="noStrike" kern="1200" cap="none" spc="0" normalizeH="0" baseline="0" noProof="0" dirty="0">
              <a:ln>
                <a:noFill/>
              </a:ln>
              <a:solidFill>
                <a:schemeClr val="bg1">
                  <a:lumMod val="95000"/>
                </a:schemeClr>
              </a:solidFill>
              <a:effectLst/>
              <a:uLnTx/>
              <a:uFillTx/>
              <a:latin typeface="Arial" panose="020B0604020202020204" pitchFamily="34" charset="0"/>
              <a:ea typeface="宋体" panose="02010600030101010101" pitchFamily="2" charset="-122"/>
              <a:cs typeface="+mn-cs"/>
              <a:sym typeface="+mn-ea"/>
            </a:endParaRPr>
          </a:p>
        </p:txBody>
      </p:sp>
      <p:sp>
        <p:nvSpPr>
          <p:cNvPr id="33" name="文本框 34"/>
          <p:cNvSpPr txBox="1">
            <a:spLocks noChangeArrowheads="1"/>
          </p:cNvSpPr>
          <p:nvPr/>
        </p:nvSpPr>
        <p:spPr bwMode="auto">
          <a:xfrm rot="21319903">
            <a:off x="8066088" y="2484438"/>
            <a:ext cx="503238" cy="168275"/>
          </a:xfrm>
          <a:prstGeom prst="rect">
            <a:avLst/>
          </a:prstGeom>
          <a:noFill/>
          <a:ln>
            <a:noFill/>
          </a:ln>
        </p:spPr>
        <p:txBody>
          <a:bodyPr wrap="none">
            <a:spAutoFit/>
          </a:bodyPr>
          <a:lstStyle>
            <a:lvl1pPr eaLnBrk="0" hangingPunct="0">
              <a:defRPr>
                <a:solidFill>
                  <a:schemeClr val="tx1"/>
                </a:solidFill>
                <a:latin typeface="Calibri" panose="020F0502020204030204" charset="0"/>
                <a:ea typeface="宋体" panose="02010600030101010101" pitchFamily="2" charset="-122"/>
              </a:defRPr>
            </a:lvl1pPr>
            <a:lvl2pPr eaLnBrk="0" hangingPunct="0">
              <a:defRPr>
                <a:solidFill>
                  <a:schemeClr val="tx1"/>
                </a:solidFill>
                <a:latin typeface="Calibri" panose="020F0502020204030204" charset="0"/>
                <a:ea typeface="宋体" panose="02010600030101010101" pitchFamily="2" charset="-122"/>
              </a:defRPr>
            </a:lvl2pPr>
            <a:lvl3pPr eaLnBrk="0" hangingPunct="0">
              <a:defRPr>
                <a:solidFill>
                  <a:schemeClr val="tx1"/>
                </a:solidFill>
                <a:latin typeface="Calibri" panose="020F0502020204030204" charset="0"/>
                <a:ea typeface="宋体" panose="02010600030101010101" pitchFamily="2" charset="-122"/>
              </a:defRPr>
            </a:lvl3pPr>
            <a:lvl4pPr eaLnBrk="0" hangingPunct="0">
              <a:defRPr>
                <a:solidFill>
                  <a:schemeClr val="tx1"/>
                </a:solidFill>
                <a:latin typeface="Calibri" panose="020F0502020204030204" charset="0"/>
                <a:ea typeface="宋体" panose="02010600030101010101" pitchFamily="2" charset="-122"/>
              </a:defRPr>
            </a:lvl4pPr>
            <a:lvl5pPr eaLnBrk="0" hangingPunct="0">
              <a:defRPr>
                <a:solidFill>
                  <a:schemeClr val="tx1"/>
                </a:solidFill>
                <a:latin typeface="Calibri" panose="020F050202020403020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r>
              <a:rPr kumimoji="0" lang="zh-CN" altLang="zh-CN" sz="500" b="1" i="0" u="none" strike="noStrike" kern="1200" cap="none" spc="0" normalizeH="0" baseline="0" noProof="0" dirty="0">
                <a:ln>
                  <a:noFill/>
                </a:ln>
                <a:solidFill>
                  <a:schemeClr val="bg1">
                    <a:lumMod val="95000"/>
                  </a:schemeClr>
                </a:solidFill>
                <a:effectLst/>
                <a:uLnTx/>
                <a:uFillTx/>
                <a:latin typeface="Arial" panose="020B0604020202020204" pitchFamily="34" charset="0"/>
                <a:ea typeface="宋体" panose="02010600030101010101" pitchFamily="2" charset="-122"/>
                <a:cs typeface="+mn-cs"/>
                <a:sym typeface="+mn-ea"/>
              </a:rPr>
              <a:t>状元成才路</a:t>
            </a:r>
            <a:endParaRPr kumimoji="0" lang="zh-CN" altLang="zh-CN" sz="500" b="1" i="0" u="none" strike="noStrike" kern="1200" cap="none" spc="0" normalizeH="0" baseline="0" noProof="0" dirty="0">
              <a:ln>
                <a:noFill/>
              </a:ln>
              <a:solidFill>
                <a:schemeClr val="bg1">
                  <a:lumMod val="95000"/>
                </a:schemeClr>
              </a:solidFill>
              <a:effectLst/>
              <a:uLnTx/>
              <a:uFillTx/>
              <a:latin typeface="Arial" panose="020B0604020202020204" pitchFamily="34" charset="0"/>
              <a:ea typeface="宋体" panose="02010600030101010101" pitchFamily="2" charset="-122"/>
              <a:cs typeface="+mn-cs"/>
              <a:sym typeface="+mn-ea"/>
            </a:endParaRPr>
          </a:p>
        </p:txBody>
      </p:sp>
      <p:sp>
        <p:nvSpPr>
          <p:cNvPr id="34" name="文本框 36"/>
          <p:cNvSpPr txBox="1">
            <a:spLocks noChangeArrowheads="1"/>
          </p:cNvSpPr>
          <p:nvPr/>
        </p:nvSpPr>
        <p:spPr bwMode="auto">
          <a:xfrm rot="16249134">
            <a:off x="5861844" y="2174081"/>
            <a:ext cx="503238" cy="168275"/>
          </a:xfrm>
          <a:prstGeom prst="rect">
            <a:avLst/>
          </a:prstGeom>
          <a:noFill/>
          <a:ln>
            <a:noFill/>
          </a:ln>
        </p:spPr>
        <p:txBody>
          <a:bodyPr wrap="none">
            <a:spAutoFit/>
          </a:bodyPr>
          <a:lstStyle>
            <a:lvl1pPr eaLnBrk="0" hangingPunct="0">
              <a:defRPr>
                <a:solidFill>
                  <a:schemeClr val="tx1"/>
                </a:solidFill>
                <a:latin typeface="Calibri" panose="020F0502020204030204" charset="0"/>
                <a:ea typeface="宋体" panose="02010600030101010101" pitchFamily="2" charset="-122"/>
              </a:defRPr>
            </a:lvl1pPr>
            <a:lvl2pPr eaLnBrk="0" hangingPunct="0">
              <a:defRPr>
                <a:solidFill>
                  <a:schemeClr val="tx1"/>
                </a:solidFill>
                <a:latin typeface="Calibri" panose="020F0502020204030204" charset="0"/>
                <a:ea typeface="宋体" panose="02010600030101010101" pitchFamily="2" charset="-122"/>
              </a:defRPr>
            </a:lvl2pPr>
            <a:lvl3pPr eaLnBrk="0" hangingPunct="0">
              <a:defRPr>
                <a:solidFill>
                  <a:schemeClr val="tx1"/>
                </a:solidFill>
                <a:latin typeface="Calibri" panose="020F0502020204030204" charset="0"/>
                <a:ea typeface="宋体" panose="02010600030101010101" pitchFamily="2" charset="-122"/>
              </a:defRPr>
            </a:lvl3pPr>
            <a:lvl4pPr eaLnBrk="0" hangingPunct="0">
              <a:defRPr>
                <a:solidFill>
                  <a:schemeClr val="tx1"/>
                </a:solidFill>
                <a:latin typeface="Calibri" panose="020F0502020204030204" charset="0"/>
                <a:ea typeface="宋体" panose="02010600030101010101" pitchFamily="2" charset="-122"/>
              </a:defRPr>
            </a:lvl4pPr>
            <a:lvl5pPr eaLnBrk="0" hangingPunct="0">
              <a:defRPr>
                <a:solidFill>
                  <a:schemeClr val="tx1"/>
                </a:solidFill>
                <a:latin typeface="Calibri" panose="020F050202020403020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r>
              <a:rPr kumimoji="0" lang="zh-CN" altLang="zh-CN" sz="500" b="1" i="0" u="none" strike="noStrike" kern="1200" cap="none" spc="0" normalizeH="0" baseline="0" noProof="0">
                <a:ln>
                  <a:noFill/>
                </a:ln>
                <a:solidFill>
                  <a:schemeClr val="bg1">
                    <a:lumMod val="95000"/>
                  </a:schemeClr>
                </a:solidFill>
                <a:effectLst/>
                <a:uLnTx/>
                <a:uFillTx/>
                <a:latin typeface="Arial" panose="020B0604020202020204" pitchFamily="34" charset="0"/>
                <a:ea typeface="宋体" panose="02010600030101010101" pitchFamily="2" charset="-122"/>
                <a:cs typeface="+mn-cs"/>
                <a:sym typeface="+mn-ea"/>
              </a:rPr>
              <a:t>状元成才路</a:t>
            </a:r>
            <a:endParaRPr kumimoji="0" lang="zh-CN" altLang="zh-CN" sz="500" b="1" i="0" u="none" strike="noStrike" kern="1200" cap="none" spc="0" normalizeH="0" baseline="0" noProof="0">
              <a:ln>
                <a:noFill/>
              </a:ln>
              <a:solidFill>
                <a:schemeClr val="bg1">
                  <a:lumMod val="95000"/>
                </a:schemeClr>
              </a:solidFill>
              <a:effectLst/>
              <a:uLnTx/>
              <a:uFillTx/>
              <a:latin typeface="Arial" panose="020B0604020202020204" pitchFamily="34" charset="0"/>
              <a:ea typeface="宋体" panose="02010600030101010101" pitchFamily="2" charset="-122"/>
              <a:cs typeface="+mn-cs"/>
              <a:sym typeface="+mn-ea"/>
            </a:endParaRPr>
          </a:p>
        </p:txBody>
      </p:sp>
      <p:sp>
        <p:nvSpPr>
          <p:cNvPr id="35" name="文本框 37"/>
          <p:cNvSpPr txBox="1">
            <a:spLocks noChangeArrowheads="1"/>
          </p:cNvSpPr>
          <p:nvPr/>
        </p:nvSpPr>
        <p:spPr bwMode="auto">
          <a:xfrm rot="17449134">
            <a:off x="5331619" y="2582069"/>
            <a:ext cx="503238" cy="168275"/>
          </a:xfrm>
          <a:prstGeom prst="rect">
            <a:avLst/>
          </a:prstGeom>
          <a:noFill/>
          <a:ln>
            <a:noFill/>
          </a:ln>
        </p:spPr>
        <p:txBody>
          <a:bodyPr wrap="none">
            <a:spAutoFit/>
          </a:bodyPr>
          <a:lstStyle>
            <a:lvl1pPr eaLnBrk="0" hangingPunct="0">
              <a:defRPr>
                <a:solidFill>
                  <a:schemeClr val="tx1"/>
                </a:solidFill>
                <a:latin typeface="Calibri" panose="020F0502020204030204" charset="0"/>
                <a:ea typeface="宋体" panose="02010600030101010101" pitchFamily="2" charset="-122"/>
              </a:defRPr>
            </a:lvl1pPr>
            <a:lvl2pPr eaLnBrk="0" hangingPunct="0">
              <a:defRPr>
                <a:solidFill>
                  <a:schemeClr val="tx1"/>
                </a:solidFill>
                <a:latin typeface="Calibri" panose="020F0502020204030204" charset="0"/>
                <a:ea typeface="宋体" panose="02010600030101010101" pitchFamily="2" charset="-122"/>
              </a:defRPr>
            </a:lvl2pPr>
            <a:lvl3pPr eaLnBrk="0" hangingPunct="0">
              <a:defRPr>
                <a:solidFill>
                  <a:schemeClr val="tx1"/>
                </a:solidFill>
                <a:latin typeface="Calibri" panose="020F0502020204030204" charset="0"/>
                <a:ea typeface="宋体" panose="02010600030101010101" pitchFamily="2" charset="-122"/>
              </a:defRPr>
            </a:lvl3pPr>
            <a:lvl4pPr eaLnBrk="0" hangingPunct="0">
              <a:defRPr>
                <a:solidFill>
                  <a:schemeClr val="tx1"/>
                </a:solidFill>
                <a:latin typeface="Calibri" panose="020F0502020204030204" charset="0"/>
                <a:ea typeface="宋体" panose="02010600030101010101" pitchFamily="2" charset="-122"/>
              </a:defRPr>
            </a:lvl4pPr>
            <a:lvl5pPr eaLnBrk="0" hangingPunct="0">
              <a:defRPr>
                <a:solidFill>
                  <a:schemeClr val="tx1"/>
                </a:solidFill>
                <a:latin typeface="Calibri" panose="020F050202020403020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r>
              <a:rPr kumimoji="0" lang="zh-CN" altLang="zh-CN" sz="500" b="1" i="0" u="none" strike="noStrike" kern="1200" cap="none" spc="0" normalizeH="0" baseline="0" noProof="0" dirty="0">
                <a:ln>
                  <a:noFill/>
                </a:ln>
                <a:solidFill>
                  <a:schemeClr val="bg1">
                    <a:lumMod val="95000"/>
                  </a:schemeClr>
                </a:solidFill>
                <a:effectLst/>
                <a:uLnTx/>
                <a:uFillTx/>
                <a:latin typeface="Arial" panose="020B0604020202020204" pitchFamily="34" charset="0"/>
                <a:ea typeface="宋体" panose="02010600030101010101" pitchFamily="2" charset="-122"/>
                <a:cs typeface="+mn-cs"/>
                <a:sym typeface="+mn-ea"/>
              </a:rPr>
              <a:t>状元成才路</a:t>
            </a:r>
            <a:endParaRPr kumimoji="0" lang="zh-CN" altLang="zh-CN" sz="500" b="1" i="0" u="none" strike="noStrike" kern="1200" cap="none" spc="0" normalizeH="0" baseline="0" noProof="0" dirty="0">
              <a:ln>
                <a:noFill/>
              </a:ln>
              <a:solidFill>
                <a:schemeClr val="bg1">
                  <a:lumMod val="95000"/>
                </a:schemeClr>
              </a:solidFill>
              <a:effectLst/>
              <a:uLnTx/>
              <a:uFillTx/>
              <a:latin typeface="Arial" panose="020B0604020202020204" pitchFamily="34" charset="0"/>
              <a:ea typeface="宋体" panose="02010600030101010101" pitchFamily="2" charset="-122"/>
              <a:cs typeface="+mn-cs"/>
              <a:sym typeface="+mn-ea"/>
            </a:endParaRPr>
          </a:p>
        </p:txBody>
      </p:sp>
      <p:sp>
        <p:nvSpPr>
          <p:cNvPr id="36" name="文本框 45"/>
          <p:cNvSpPr txBox="1">
            <a:spLocks noChangeArrowheads="1"/>
          </p:cNvSpPr>
          <p:nvPr/>
        </p:nvSpPr>
        <p:spPr bwMode="auto">
          <a:xfrm rot="16249134">
            <a:off x="6422231" y="2196306"/>
            <a:ext cx="503238" cy="168275"/>
          </a:xfrm>
          <a:prstGeom prst="rect">
            <a:avLst/>
          </a:prstGeom>
          <a:noFill/>
          <a:ln>
            <a:noFill/>
          </a:ln>
        </p:spPr>
        <p:txBody>
          <a:bodyPr wrap="none">
            <a:spAutoFit/>
          </a:bodyPr>
          <a:lstStyle>
            <a:lvl1pPr eaLnBrk="0" hangingPunct="0">
              <a:defRPr>
                <a:solidFill>
                  <a:schemeClr val="tx1"/>
                </a:solidFill>
                <a:latin typeface="Calibri" panose="020F0502020204030204" charset="0"/>
                <a:ea typeface="宋体" panose="02010600030101010101" pitchFamily="2" charset="-122"/>
              </a:defRPr>
            </a:lvl1pPr>
            <a:lvl2pPr eaLnBrk="0" hangingPunct="0">
              <a:defRPr>
                <a:solidFill>
                  <a:schemeClr val="tx1"/>
                </a:solidFill>
                <a:latin typeface="Calibri" panose="020F0502020204030204" charset="0"/>
                <a:ea typeface="宋体" panose="02010600030101010101" pitchFamily="2" charset="-122"/>
              </a:defRPr>
            </a:lvl2pPr>
            <a:lvl3pPr eaLnBrk="0" hangingPunct="0">
              <a:defRPr>
                <a:solidFill>
                  <a:schemeClr val="tx1"/>
                </a:solidFill>
                <a:latin typeface="Calibri" panose="020F0502020204030204" charset="0"/>
                <a:ea typeface="宋体" panose="02010600030101010101" pitchFamily="2" charset="-122"/>
              </a:defRPr>
            </a:lvl3pPr>
            <a:lvl4pPr eaLnBrk="0" hangingPunct="0">
              <a:defRPr>
                <a:solidFill>
                  <a:schemeClr val="tx1"/>
                </a:solidFill>
                <a:latin typeface="Calibri" panose="020F0502020204030204" charset="0"/>
                <a:ea typeface="宋体" panose="02010600030101010101" pitchFamily="2" charset="-122"/>
              </a:defRPr>
            </a:lvl4pPr>
            <a:lvl5pPr eaLnBrk="0" hangingPunct="0">
              <a:defRPr>
                <a:solidFill>
                  <a:schemeClr val="tx1"/>
                </a:solidFill>
                <a:latin typeface="Calibri" panose="020F050202020403020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r>
              <a:rPr kumimoji="0" lang="zh-CN" altLang="zh-CN" sz="500" b="1" i="0" u="none" strike="noStrike" kern="1200" cap="none" spc="0" normalizeH="0" baseline="0" noProof="0">
                <a:ln>
                  <a:noFill/>
                </a:ln>
                <a:solidFill>
                  <a:schemeClr val="bg1">
                    <a:lumMod val="95000"/>
                  </a:schemeClr>
                </a:solidFill>
                <a:effectLst/>
                <a:uLnTx/>
                <a:uFillTx/>
                <a:latin typeface="Arial" panose="020B0604020202020204" pitchFamily="34" charset="0"/>
                <a:ea typeface="宋体" panose="02010600030101010101" pitchFamily="2" charset="-122"/>
                <a:cs typeface="+mn-cs"/>
                <a:sym typeface="+mn-ea"/>
              </a:rPr>
              <a:t>状元成才路</a:t>
            </a:r>
            <a:endParaRPr kumimoji="0" lang="zh-CN" altLang="zh-CN" sz="500" b="1" i="0" u="none" strike="noStrike" kern="1200" cap="none" spc="0" normalizeH="0" baseline="0" noProof="0">
              <a:ln>
                <a:noFill/>
              </a:ln>
              <a:solidFill>
                <a:schemeClr val="bg1">
                  <a:lumMod val="95000"/>
                </a:schemeClr>
              </a:solidFill>
              <a:effectLst/>
              <a:uLnTx/>
              <a:uFillTx/>
              <a:latin typeface="Arial" panose="020B0604020202020204" pitchFamily="34" charset="0"/>
              <a:ea typeface="宋体" panose="02010600030101010101" pitchFamily="2" charset="-122"/>
              <a:cs typeface="+mn-cs"/>
              <a:sym typeface="+mn-ea"/>
            </a:endParaRPr>
          </a:p>
        </p:txBody>
      </p:sp>
      <p:sp>
        <p:nvSpPr>
          <p:cNvPr id="37" name="文本框 46"/>
          <p:cNvSpPr txBox="1">
            <a:spLocks noChangeArrowheads="1"/>
          </p:cNvSpPr>
          <p:nvPr/>
        </p:nvSpPr>
        <p:spPr bwMode="auto">
          <a:xfrm rot="21175089">
            <a:off x="7067550" y="2427288"/>
            <a:ext cx="503238" cy="168275"/>
          </a:xfrm>
          <a:prstGeom prst="rect">
            <a:avLst/>
          </a:prstGeom>
          <a:noFill/>
          <a:ln>
            <a:noFill/>
          </a:ln>
        </p:spPr>
        <p:txBody>
          <a:bodyPr wrap="none">
            <a:spAutoFit/>
          </a:bodyPr>
          <a:lstStyle>
            <a:lvl1pPr eaLnBrk="0" hangingPunct="0">
              <a:defRPr>
                <a:solidFill>
                  <a:schemeClr val="tx1"/>
                </a:solidFill>
                <a:latin typeface="Calibri" panose="020F0502020204030204" charset="0"/>
                <a:ea typeface="宋体" panose="02010600030101010101" pitchFamily="2" charset="-122"/>
              </a:defRPr>
            </a:lvl1pPr>
            <a:lvl2pPr eaLnBrk="0" hangingPunct="0">
              <a:defRPr>
                <a:solidFill>
                  <a:schemeClr val="tx1"/>
                </a:solidFill>
                <a:latin typeface="Calibri" panose="020F0502020204030204" charset="0"/>
                <a:ea typeface="宋体" panose="02010600030101010101" pitchFamily="2" charset="-122"/>
              </a:defRPr>
            </a:lvl2pPr>
            <a:lvl3pPr eaLnBrk="0" hangingPunct="0">
              <a:defRPr>
                <a:solidFill>
                  <a:schemeClr val="tx1"/>
                </a:solidFill>
                <a:latin typeface="Calibri" panose="020F0502020204030204" charset="0"/>
                <a:ea typeface="宋体" panose="02010600030101010101" pitchFamily="2" charset="-122"/>
              </a:defRPr>
            </a:lvl3pPr>
            <a:lvl4pPr eaLnBrk="0" hangingPunct="0">
              <a:defRPr>
                <a:solidFill>
                  <a:schemeClr val="tx1"/>
                </a:solidFill>
                <a:latin typeface="Calibri" panose="020F0502020204030204" charset="0"/>
                <a:ea typeface="宋体" panose="02010600030101010101" pitchFamily="2" charset="-122"/>
              </a:defRPr>
            </a:lvl4pPr>
            <a:lvl5pPr eaLnBrk="0" hangingPunct="0">
              <a:defRPr>
                <a:solidFill>
                  <a:schemeClr val="tx1"/>
                </a:solidFill>
                <a:latin typeface="Calibri" panose="020F050202020403020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r>
              <a:rPr kumimoji="0" lang="zh-CN" altLang="zh-CN" sz="500" b="1" i="0" u="none" strike="noStrike" kern="1200" cap="none" spc="0" normalizeH="0" baseline="0" noProof="0">
                <a:ln>
                  <a:noFill/>
                </a:ln>
                <a:solidFill>
                  <a:schemeClr val="bg1">
                    <a:lumMod val="95000"/>
                  </a:schemeClr>
                </a:solidFill>
                <a:effectLst/>
                <a:uLnTx/>
                <a:uFillTx/>
                <a:latin typeface="Arial" panose="020B0604020202020204" pitchFamily="34" charset="0"/>
                <a:ea typeface="宋体" panose="02010600030101010101" pitchFamily="2" charset="-122"/>
                <a:cs typeface="+mn-cs"/>
                <a:sym typeface="+mn-ea"/>
              </a:rPr>
              <a:t>状元成才路</a:t>
            </a:r>
            <a:endParaRPr kumimoji="0" lang="zh-CN" altLang="zh-CN" sz="500" b="1" i="0" u="none" strike="noStrike" kern="1200" cap="none" spc="0" normalizeH="0" baseline="0" noProof="0">
              <a:ln>
                <a:noFill/>
              </a:ln>
              <a:solidFill>
                <a:schemeClr val="bg1">
                  <a:lumMod val="95000"/>
                </a:schemeClr>
              </a:solidFill>
              <a:effectLst/>
              <a:uLnTx/>
              <a:uFillTx/>
              <a:latin typeface="Arial" panose="020B0604020202020204" pitchFamily="34" charset="0"/>
              <a:ea typeface="宋体" panose="02010600030101010101" pitchFamily="2" charset="-122"/>
              <a:cs typeface="+mn-cs"/>
              <a:sym typeface="+mn-ea"/>
            </a:endParaRPr>
          </a:p>
        </p:txBody>
      </p:sp>
      <p:sp>
        <p:nvSpPr>
          <p:cNvPr id="38" name="文本框 47"/>
          <p:cNvSpPr txBox="1">
            <a:spLocks noChangeArrowheads="1"/>
          </p:cNvSpPr>
          <p:nvPr/>
        </p:nvSpPr>
        <p:spPr bwMode="auto">
          <a:xfrm rot="17449134">
            <a:off x="7655719" y="3356769"/>
            <a:ext cx="503238" cy="168275"/>
          </a:xfrm>
          <a:prstGeom prst="rect">
            <a:avLst/>
          </a:prstGeom>
          <a:noFill/>
          <a:ln>
            <a:noFill/>
          </a:ln>
        </p:spPr>
        <p:txBody>
          <a:bodyPr wrap="none">
            <a:spAutoFit/>
          </a:bodyPr>
          <a:lstStyle>
            <a:lvl1pPr eaLnBrk="0" hangingPunct="0">
              <a:defRPr>
                <a:solidFill>
                  <a:schemeClr val="tx1"/>
                </a:solidFill>
                <a:latin typeface="Calibri" panose="020F0502020204030204" charset="0"/>
                <a:ea typeface="宋体" panose="02010600030101010101" pitchFamily="2" charset="-122"/>
              </a:defRPr>
            </a:lvl1pPr>
            <a:lvl2pPr eaLnBrk="0" hangingPunct="0">
              <a:defRPr>
                <a:solidFill>
                  <a:schemeClr val="tx1"/>
                </a:solidFill>
                <a:latin typeface="Calibri" panose="020F0502020204030204" charset="0"/>
                <a:ea typeface="宋体" panose="02010600030101010101" pitchFamily="2" charset="-122"/>
              </a:defRPr>
            </a:lvl2pPr>
            <a:lvl3pPr eaLnBrk="0" hangingPunct="0">
              <a:defRPr>
                <a:solidFill>
                  <a:schemeClr val="tx1"/>
                </a:solidFill>
                <a:latin typeface="Calibri" panose="020F0502020204030204" charset="0"/>
                <a:ea typeface="宋体" panose="02010600030101010101" pitchFamily="2" charset="-122"/>
              </a:defRPr>
            </a:lvl3pPr>
            <a:lvl4pPr eaLnBrk="0" hangingPunct="0">
              <a:defRPr>
                <a:solidFill>
                  <a:schemeClr val="tx1"/>
                </a:solidFill>
                <a:latin typeface="Calibri" panose="020F0502020204030204" charset="0"/>
                <a:ea typeface="宋体" panose="02010600030101010101" pitchFamily="2" charset="-122"/>
              </a:defRPr>
            </a:lvl4pPr>
            <a:lvl5pPr eaLnBrk="0" hangingPunct="0">
              <a:defRPr>
                <a:solidFill>
                  <a:schemeClr val="tx1"/>
                </a:solidFill>
                <a:latin typeface="Calibri" panose="020F050202020403020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r>
              <a:rPr kumimoji="0" lang="zh-CN" altLang="zh-CN" sz="500" b="1" i="0" u="none" strike="noStrike" kern="1200" cap="none" spc="0" normalizeH="0" baseline="0" noProof="0" dirty="0">
                <a:ln>
                  <a:noFill/>
                </a:ln>
                <a:solidFill>
                  <a:schemeClr val="bg1">
                    <a:lumMod val="95000"/>
                  </a:schemeClr>
                </a:solidFill>
                <a:effectLst/>
                <a:uLnTx/>
                <a:uFillTx/>
                <a:latin typeface="Arial" panose="020B0604020202020204" pitchFamily="34" charset="0"/>
                <a:ea typeface="宋体" panose="02010600030101010101" pitchFamily="2" charset="-122"/>
                <a:cs typeface="+mn-cs"/>
                <a:sym typeface="+mn-ea"/>
              </a:rPr>
              <a:t>状元成才路</a:t>
            </a:r>
            <a:endParaRPr kumimoji="0" lang="zh-CN" altLang="zh-CN" sz="500" b="1" i="0" u="none" strike="noStrike" kern="1200" cap="none" spc="0" normalizeH="0" baseline="0" noProof="0" dirty="0">
              <a:ln>
                <a:noFill/>
              </a:ln>
              <a:solidFill>
                <a:schemeClr val="bg1">
                  <a:lumMod val="95000"/>
                </a:schemeClr>
              </a:solidFill>
              <a:effectLst/>
              <a:uLnTx/>
              <a:uFillTx/>
              <a:latin typeface="Arial" panose="020B0604020202020204" pitchFamily="34" charset="0"/>
              <a:ea typeface="宋体" panose="02010600030101010101" pitchFamily="2" charset="-122"/>
              <a:cs typeface="+mn-cs"/>
              <a:sym typeface="+mn-ea"/>
            </a:endParaRPr>
          </a:p>
        </p:txBody>
      </p:sp>
      <p:sp>
        <p:nvSpPr>
          <p:cNvPr id="39" name="文本框 49"/>
          <p:cNvSpPr txBox="1">
            <a:spLocks noChangeArrowheads="1"/>
          </p:cNvSpPr>
          <p:nvPr/>
        </p:nvSpPr>
        <p:spPr bwMode="auto">
          <a:xfrm rot="657351">
            <a:off x="8405813" y="2205038"/>
            <a:ext cx="503238" cy="168275"/>
          </a:xfrm>
          <a:prstGeom prst="rect">
            <a:avLst/>
          </a:prstGeom>
          <a:noFill/>
          <a:ln>
            <a:noFill/>
          </a:ln>
        </p:spPr>
        <p:txBody>
          <a:bodyPr wrap="none">
            <a:spAutoFit/>
          </a:bodyPr>
          <a:lstStyle>
            <a:lvl1pPr eaLnBrk="0" hangingPunct="0">
              <a:defRPr>
                <a:solidFill>
                  <a:schemeClr val="tx1"/>
                </a:solidFill>
                <a:latin typeface="Calibri" panose="020F0502020204030204" charset="0"/>
                <a:ea typeface="宋体" panose="02010600030101010101" pitchFamily="2" charset="-122"/>
              </a:defRPr>
            </a:lvl1pPr>
            <a:lvl2pPr eaLnBrk="0" hangingPunct="0">
              <a:defRPr>
                <a:solidFill>
                  <a:schemeClr val="tx1"/>
                </a:solidFill>
                <a:latin typeface="Calibri" panose="020F0502020204030204" charset="0"/>
                <a:ea typeface="宋体" panose="02010600030101010101" pitchFamily="2" charset="-122"/>
              </a:defRPr>
            </a:lvl2pPr>
            <a:lvl3pPr eaLnBrk="0" hangingPunct="0">
              <a:defRPr>
                <a:solidFill>
                  <a:schemeClr val="tx1"/>
                </a:solidFill>
                <a:latin typeface="Calibri" panose="020F0502020204030204" charset="0"/>
                <a:ea typeface="宋体" panose="02010600030101010101" pitchFamily="2" charset="-122"/>
              </a:defRPr>
            </a:lvl3pPr>
            <a:lvl4pPr eaLnBrk="0" hangingPunct="0">
              <a:defRPr>
                <a:solidFill>
                  <a:schemeClr val="tx1"/>
                </a:solidFill>
                <a:latin typeface="Calibri" panose="020F0502020204030204" charset="0"/>
                <a:ea typeface="宋体" panose="02010600030101010101" pitchFamily="2" charset="-122"/>
              </a:defRPr>
            </a:lvl4pPr>
            <a:lvl5pPr eaLnBrk="0" hangingPunct="0">
              <a:defRPr>
                <a:solidFill>
                  <a:schemeClr val="tx1"/>
                </a:solidFill>
                <a:latin typeface="Calibri" panose="020F050202020403020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r>
              <a:rPr kumimoji="0" lang="zh-CN" altLang="zh-CN" sz="500" b="1" i="0" u="none" strike="noStrike" kern="1200" cap="none" spc="0" normalizeH="0" baseline="0" noProof="0" dirty="0">
                <a:ln>
                  <a:noFill/>
                </a:ln>
                <a:solidFill>
                  <a:schemeClr val="bg1">
                    <a:lumMod val="95000"/>
                  </a:schemeClr>
                </a:solidFill>
                <a:effectLst/>
                <a:uLnTx/>
                <a:uFillTx/>
                <a:latin typeface="Arial" panose="020B0604020202020204" pitchFamily="34" charset="0"/>
                <a:ea typeface="宋体" panose="02010600030101010101" pitchFamily="2" charset="-122"/>
                <a:cs typeface="+mn-cs"/>
                <a:sym typeface="+mn-ea"/>
              </a:rPr>
              <a:t>状元成才路</a:t>
            </a:r>
            <a:endParaRPr kumimoji="0" lang="zh-CN" altLang="zh-CN" sz="500" b="1" i="0" u="none" strike="noStrike" kern="1200" cap="none" spc="0" normalizeH="0" baseline="0" noProof="0" dirty="0">
              <a:ln>
                <a:noFill/>
              </a:ln>
              <a:solidFill>
                <a:schemeClr val="bg1">
                  <a:lumMod val="95000"/>
                </a:schemeClr>
              </a:solidFill>
              <a:effectLst/>
              <a:uLnTx/>
              <a:uFillTx/>
              <a:latin typeface="Arial" panose="020B0604020202020204" pitchFamily="34" charset="0"/>
              <a:ea typeface="宋体" panose="02010600030101010101" pitchFamily="2" charset="-122"/>
              <a:cs typeface="+mn-cs"/>
              <a:sym typeface="+mn-ea"/>
            </a:endParaRPr>
          </a:p>
        </p:txBody>
      </p:sp>
      <p:sp>
        <p:nvSpPr>
          <p:cNvPr id="40" name="文本框 50"/>
          <p:cNvSpPr txBox="1">
            <a:spLocks noChangeArrowheads="1"/>
          </p:cNvSpPr>
          <p:nvPr/>
        </p:nvSpPr>
        <p:spPr bwMode="auto">
          <a:xfrm rot="1480325">
            <a:off x="7391400" y="2101850"/>
            <a:ext cx="503238" cy="168275"/>
          </a:xfrm>
          <a:prstGeom prst="rect">
            <a:avLst/>
          </a:prstGeom>
          <a:noFill/>
          <a:ln>
            <a:noFill/>
          </a:ln>
        </p:spPr>
        <p:txBody>
          <a:bodyPr wrap="none">
            <a:spAutoFit/>
          </a:bodyPr>
          <a:lstStyle>
            <a:lvl1pPr eaLnBrk="0" hangingPunct="0">
              <a:defRPr>
                <a:solidFill>
                  <a:schemeClr val="tx1"/>
                </a:solidFill>
                <a:latin typeface="Calibri" panose="020F0502020204030204" charset="0"/>
                <a:ea typeface="宋体" panose="02010600030101010101" pitchFamily="2" charset="-122"/>
              </a:defRPr>
            </a:lvl1pPr>
            <a:lvl2pPr eaLnBrk="0" hangingPunct="0">
              <a:defRPr>
                <a:solidFill>
                  <a:schemeClr val="tx1"/>
                </a:solidFill>
                <a:latin typeface="Calibri" panose="020F0502020204030204" charset="0"/>
                <a:ea typeface="宋体" panose="02010600030101010101" pitchFamily="2" charset="-122"/>
              </a:defRPr>
            </a:lvl2pPr>
            <a:lvl3pPr eaLnBrk="0" hangingPunct="0">
              <a:defRPr>
                <a:solidFill>
                  <a:schemeClr val="tx1"/>
                </a:solidFill>
                <a:latin typeface="Calibri" panose="020F0502020204030204" charset="0"/>
                <a:ea typeface="宋体" panose="02010600030101010101" pitchFamily="2" charset="-122"/>
              </a:defRPr>
            </a:lvl3pPr>
            <a:lvl4pPr eaLnBrk="0" hangingPunct="0">
              <a:defRPr>
                <a:solidFill>
                  <a:schemeClr val="tx1"/>
                </a:solidFill>
                <a:latin typeface="Calibri" panose="020F0502020204030204" charset="0"/>
                <a:ea typeface="宋体" panose="02010600030101010101" pitchFamily="2" charset="-122"/>
              </a:defRPr>
            </a:lvl4pPr>
            <a:lvl5pPr eaLnBrk="0" hangingPunct="0">
              <a:defRPr>
                <a:solidFill>
                  <a:schemeClr val="tx1"/>
                </a:solidFill>
                <a:latin typeface="Calibri" panose="020F050202020403020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r>
              <a:rPr kumimoji="0" lang="zh-CN" altLang="zh-CN" sz="500" b="1" i="0" u="none" strike="noStrike" kern="1200" cap="none" spc="0" normalizeH="0" baseline="0" noProof="0">
                <a:ln>
                  <a:noFill/>
                </a:ln>
                <a:solidFill>
                  <a:schemeClr val="bg1">
                    <a:lumMod val="95000"/>
                  </a:schemeClr>
                </a:solidFill>
                <a:effectLst/>
                <a:uLnTx/>
                <a:uFillTx/>
                <a:latin typeface="Arial" panose="020B0604020202020204" pitchFamily="34" charset="0"/>
                <a:ea typeface="宋体" panose="02010600030101010101" pitchFamily="2" charset="-122"/>
                <a:cs typeface="+mn-cs"/>
                <a:sym typeface="+mn-ea"/>
              </a:rPr>
              <a:t>状元成才路</a:t>
            </a:r>
            <a:endParaRPr kumimoji="0" lang="zh-CN" altLang="zh-CN" sz="500" b="1" i="0" u="none" strike="noStrike" kern="1200" cap="none" spc="0" normalizeH="0" baseline="0" noProof="0">
              <a:ln>
                <a:noFill/>
              </a:ln>
              <a:solidFill>
                <a:schemeClr val="bg1">
                  <a:lumMod val="95000"/>
                </a:schemeClr>
              </a:solidFill>
              <a:effectLst/>
              <a:uLnTx/>
              <a:uFillTx/>
              <a:latin typeface="Arial" panose="020B0604020202020204" pitchFamily="34" charset="0"/>
              <a:ea typeface="宋体" panose="02010600030101010101" pitchFamily="2" charset="-122"/>
              <a:cs typeface="+mn-cs"/>
              <a:sym typeface="+mn-ea"/>
            </a:endParaRPr>
          </a:p>
        </p:txBody>
      </p:sp>
      <p:sp>
        <p:nvSpPr>
          <p:cNvPr id="41" name="文本框 51"/>
          <p:cNvSpPr txBox="1">
            <a:spLocks noChangeArrowheads="1"/>
          </p:cNvSpPr>
          <p:nvPr/>
        </p:nvSpPr>
        <p:spPr bwMode="auto">
          <a:xfrm rot="16249134">
            <a:off x="8366919" y="3572669"/>
            <a:ext cx="503238" cy="168275"/>
          </a:xfrm>
          <a:prstGeom prst="rect">
            <a:avLst/>
          </a:prstGeom>
          <a:noFill/>
          <a:ln>
            <a:noFill/>
          </a:ln>
        </p:spPr>
        <p:txBody>
          <a:bodyPr wrap="none">
            <a:spAutoFit/>
          </a:bodyPr>
          <a:lstStyle>
            <a:lvl1pPr eaLnBrk="0" hangingPunct="0">
              <a:defRPr>
                <a:solidFill>
                  <a:schemeClr val="tx1"/>
                </a:solidFill>
                <a:latin typeface="Calibri" panose="020F0502020204030204" charset="0"/>
                <a:ea typeface="宋体" panose="02010600030101010101" pitchFamily="2" charset="-122"/>
              </a:defRPr>
            </a:lvl1pPr>
            <a:lvl2pPr eaLnBrk="0" hangingPunct="0">
              <a:defRPr>
                <a:solidFill>
                  <a:schemeClr val="tx1"/>
                </a:solidFill>
                <a:latin typeface="Calibri" panose="020F0502020204030204" charset="0"/>
                <a:ea typeface="宋体" panose="02010600030101010101" pitchFamily="2" charset="-122"/>
              </a:defRPr>
            </a:lvl2pPr>
            <a:lvl3pPr eaLnBrk="0" hangingPunct="0">
              <a:defRPr>
                <a:solidFill>
                  <a:schemeClr val="tx1"/>
                </a:solidFill>
                <a:latin typeface="Calibri" panose="020F0502020204030204" charset="0"/>
                <a:ea typeface="宋体" panose="02010600030101010101" pitchFamily="2" charset="-122"/>
              </a:defRPr>
            </a:lvl3pPr>
            <a:lvl4pPr eaLnBrk="0" hangingPunct="0">
              <a:defRPr>
                <a:solidFill>
                  <a:schemeClr val="tx1"/>
                </a:solidFill>
                <a:latin typeface="Calibri" panose="020F0502020204030204" charset="0"/>
                <a:ea typeface="宋体" panose="02010600030101010101" pitchFamily="2" charset="-122"/>
              </a:defRPr>
            </a:lvl4pPr>
            <a:lvl5pPr eaLnBrk="0" hangingPunct="0">
              <a:defRPr>
                <a:solidFill>
                  <a:schemeClr val="tx1"/>
                </a:solidFill>
                <a:latin typeface="Calibri" panose="020F050202020403020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r>
              <a:rPr kumimoji="0" lang="zh-CN" altLang="zh-CN" sz="500" b="1" i="0" u="none" strike="noStrike" kern="1200" cap="none" spc="0" normalizeH="0" baseline="0" noProof="0" dirty="0">
                <a:ln>
                  <a:noFill/>
                </a:ln>
                <a:solidFill>
                  <a:schemeClr val="bg1">
                    <a:lumMod val="95000"/>
                  </a:schemeClr>
                </a:solidFill>
                <a:effectLst/>
                <a:uLnTx/>
                <a:uFillTx/>
                <a:latin typeface="Arial" panose="020B0604020202020204" pitchFamily="34" charset="0"/>
                <a:ea typeface="宋体" panose="02010600030101010101" pitchFamily="2" charset="-122"/>
                <a:cs typeface="+mn-cs"/>
                <a:sym typeface="+mn-ea"/>
              </a:rPr>
              <a:t>状元成才路</a:t>
            </a:r>
            <a:endParaRPr kumimoji="0" lang="zh-CN" altLang="zh-CN" sz="500" b="1" i="0" u="none" strike="noStrike" kern="1200" cap="none" spc="0" normalizeH="0" baseline="0" noProof="0" dirty="0">
              <a:ln>
                <a:noFill/>
              </a:ln>
              <a:solidFill>
                <a:schemeClr val="bg1">
                  <a:lumMod val="95000"/>
                </a:schemeClr>
              </a:solidFill>
              <a:effectLst/>
              <a:uLnTx/>
              <a:uFillTx/>
              <a:latin typeface="Arial" panose="020B0604020202020204" pitchFamily="34" charset="0"/>
              <a:ea typeface="宋体" panose="02010600030101010101" pitchFamily="2" charset="-122"/>
              <a:cs typeface="+mn-cs"/>
              <a:sym typeface="+mn-ea"/>
            </a:endParaRPr>
          </a:p>
        </p:txBody>
      </p:sp>
      <p:sp>
        <p:nvSpPr>
          <p:cNvPr id="42" name="文本框 32"/>
          <p:cNvSpPr txBox="1">
            <a:spLocks noChangeArrowheads="1"/>
          </p:cNvSpPr>
          <p:nvPr/>
        </p:nvSpPr>
        <p:spPr bwMode="auto">
          <a:xfrm>
            <a:off x="3262313" y="4418013"/>
            <a:ext cx="500063" cy="168275"/>
          </a:xfrm>
          <a:prstGeom prst="rect">
            <a:avLst/>
          </a:prstGeom>
          <a:noFill/>
          <a:ln>
            <a:noFill/>
          </a:ln>
        </p:spPr>
        <p:txBody>
          <a:bodyPr wrap="none">
            <a:spAutoFit/>
          </a:bodyPr>
          <a:lstStyle>
            <a:lvl1pPr eaLnBrk="0" hangingPunct="0">
              <a:defRPr>
                <a:solidFill>
                  <a:schemeClr val="tx1"/>
                </a:solidFill>
                <a:latin typeface="Calibri" panose="020F0502020204030204" charset="0"/>
                <a:ea typeface="宋体" panose="02010600030101010101" pitchFamily="2" charset="-122"/>
              </a:defRPr>
            </a:lvl1pPr>
            <a:lvl2pPr eaLnBrk="0" hangingPunct="0">
              <a:defRPr>
                <a:solidFill>
                  <a:schemeClr val="tx1"/>
                </a:solidFill>
                <a:latin typeface="Calibri" panose="020F0502020204030204" charset="0"/>
                <a:ea typeface="宋体" panose="02010600030101010101" pitchFamily="2" charset="-122"/>
              </a:defRPr>
            </a:lvl2pPr>
            <a:lvl3pPr eaLnBrk="0" hangingPunct="0">
              <a:defRPr>
                <a:solidFill>
                  <a:schemeClr val="tx1"/>
                </a:solidFill>
                <a:latin typeface="Calibri" panose="020F0502020204030204" charset="0"/>
                <a:ea typeface="宋体" panose="02010600030101010101" pitchFamily="2" charset="-122"/>
              </a:defRPr>
            </a:lvl3pPr>
            <a:lvl4pPr eaLnBrk="0" hangingPunct="0">
              <a:defRPr>
                <a:solidFill>
                  <a:schemeClr val="tx1"/>
                </a:solidFill>
                <a:latin typeface="Calibri" panose="020F0502020204030204" charset="0"/>
                <a:ea typeface="宋体" panose="02010600030101010101" pitchFamily="2" charset="-122"/>
              </a:defRPr>
            </a:lvl4pPr>
            <a:lvl5pPr eaLnBrk="0" hangingPunct="0">
              <a:defRPr>
                <a:solidFill>
                  <a:schemeClr val="tx1"/>
                </a:solidFill>
                <a:latin typeface="Calibri" panose="020F050202020403020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r>
              <a:rPr kumimoji="0" lang="zh-CN" altLang="zh-CN" sz="500" b="0" i="0" u="none" strike="noStrike" kern="1200" cap="none" spc="0" normalizeH="0" baseline="0" noProof="0" dirty="0">
                <a:ln>
                  <a:noFill/>
                </a:ln>
                <a:solidFill>
                  <a:schemeClr val="bg1">
                    <a:lumMod val="95000"/>
                  </a:schemeClr>
                </a:solidFill>
                <a:effectLst/>
                <a:uLnTx/>
                <a:uFillTx/>
                <a:latin typeface="Arial" panose="020B0604020202020204" pitchFamily="34" charset="0"/>
                <a:ea typeface="宋体" panose="02010600030101010101" pitchFamily="2" charset="-122"/>
                <a:cs typeface="+mn-cs"/>
                <a:sym typeface="+mn-ea"/>
              </a:rPr>
              <a:t>状元成才路</a:t>
            </a:r>
            <a:endParaRPr kumimoji="0" lang="zh-CN" altLang="zh-CN" sz="500" b="0" i="0" u="none" strike="noStrike" kern="1200" cap="none" spc="0" normalizeH="0" baseline="0" noProof="0" dirty="0">
              <a:ln>
                <a:noFill/>
              </a:ln>
              <a:solidFill>
                <a:schemeClr val="bg1">
                  <a:lumMod val="95000"/>
                </a:schemeClr>
              </a:solidFill>
              <a:effectLst/>
              <a:uLnTx/>
              <a:uFillTx/>
              <a:latin typeface="Arial" panose="020B0604020202020204" pitchFamily="34" charset="0"/>
              <a:ea typeface="宋体" panose="02010600030101010101" pitchFamily="2" charset="-122"/>
              <a:cs typeface="+mn-cs"/>
              <a:sym typeface="+mn-ea"/>
            </a:endParaRPr>
          </a:p>
        </p:txBody>
      </p:sp>
      <p:sp>
        <p:nvSpPr>
          <p:cNvPr id="43" name="文本框 34"/>
          <p:cNvSpPr txBox="1">
            <a:spLocks noChangeArrowheads="1"/>
          </p:cNvSpPr>
          <p:nvPr/>
        </p:nvSpPr>
        <p:spPr bwMode="auto">
          <a:xfrm rot="4149897">
            <a:off x="4464050" y="4356100"/>
            <a:ext cx="504825" cy="168275"/>
          </a:xfrm>
          <a:prstGeom prst="rect">
            <a:avLst/>
          </a:prstGeom>
          <a:noFill/>
          <a:ln>
            <a:noFill/>
          </a:ln>
        </p:spPr>
        <p:txBody>
          <a:bodyPr wrap="none">
            <a:spAutoFit/>
          </a:bodyPr>
          <a:lstStyle>
            <a:lvl1pPr eaLnBrk="0" hangingPunct="0">
              <a:defRPr>
                <a:solidFill>
                  <a:schemeClr val="tx1"/>
                </a:solidFill>
                <a:latin typeface="Calibri" panose="020F0502020204030204" charset="0"/>
                <a:ea typeface="宋体" panose="02010600030101010101" pitchFamily="2" charset="-122"/>
              </a:defRPr>
            </a:lvl1pPr>
            <a:lvl2pPr eaLnBrk="0" hangingPunct="0">
              <a:defRPr>
                <a:solidFill>
                  <a:schemeClr val="tx1"/>
                </a:solidFill>
                <a:latin typeface="Calibri" panose="020F0502020204030204" charset="0"/>
                <a:ea typeface="宋体" panose="02010600030101010101" pitchFamily="2" charset="-122"/>
              </a:defRPr>
            </a:lvl2pPr>
            <a:lvl3pPr eaLnBrk="0" hangingPunct="0">
              <a:defRPr>
                <a:solidFill>
                  <a:schemeClr val="tx1"/>
                </a:solidFill>
                <a:latin typeface="Calibri" panose="020F0502020204030204" charset="0"/>
                <a:ea typeface="宋体" panose="02010600030101010101" pitchFamily="2" charset="-122"/>
              </a:defRPr>
            </a:lvl3pPr>
            <a:lvl4pPr eaLnBrk="0" hangingPunct="0">
              <a:defRPr>
                <a:solidFill>
                  <a:schemeClr val="tx1"/>
                </a:solidFill>
                <a:latin typeface="Calibri" panose="020F0502020204030204" charset="0"/>
                <a:ea typeface="宋体" panose="02010600030101010101" pitchFamily="2" charset="-122"/>
              </a:defRPr>
            </a:lvl4pPr>
            <a:lvl5pPr eaLnBrk="0" hangingPunct="0">
              <a:defRPr>
                <a:solidFill>
                  <a:schemeClr val="tx1"/>
                </a:solidFill>
                <a:latin typeface="Calibri" panose="020F050202020403020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r>
              <a:rPr kumimoji="0" lang="zh-CN" altLang="zh-CN" sz="500" b="1" i="0" u="none" strike="noStrike" kern="1200" cap="none" spc="0" normalizeH="0" baseline="0" noProof="0" dirty="0">
                <a:ln>
                  <a:noFill/>
                </a:ln>
                <a:solidFill>
                  <a:schemeClr val="bg1">
                    <a:lumMod val="95000"/>
                  </a:schemeClr>
                </a:solidFill>
                <a:effectLst/>
                <a:uLnTx/>
                <a:uFillTx/>
                <a:latin typeface="Arial" panose="020B0604020202020204" pitchFamily="34" charset="0"/>
                <a:ea typeface="宋体" panose="02010600030101010101" pitchFamily="2" charset="-122"/>
                <a:cs typeface="+mn-cs"/>
                <a:sym typeface="+mn-ea"/>
              </a:rPr>
              <a:t>状元成才路</a:t>
            </a:r>
            <a:endParaRPr kumimoji="0" lang="zh-CN" altLang="zh-CN" sz="500" b="1" i="0" u="none" strike="noStrike" kern="1200" cap="none" spc="0" normalizeH="0" baseline="0" noProof="0" dirty="0">
              <a:ln>
                <a:noFill/>
              </a:ln>
              <a:solidFill>
                <a:schemeClr val="bg1">
                  <a:lumMod val="95000"/>
                </a:schemeClr>
              </a:solidFill>
              <a:effectLst/>
              <a:uLnTx/>
              <a:uFillTx/>
              <a:latin typeface="Arial" panose="020B0604020202020204" pitchFamily="34" charset="0"/>
              <a:ea typeface="宋体" panose="02010600030101010101" pitchFamily="2" charset="-122"/>
              <a:cs typeface="+mn-cs"/>
              <a:sym typeface="+mn-ea"/>
            </a:endParaRPr>
          </a:p>
        </p:txBody>
      </p:sp>
      <p:sp>
        <p:nvSpPr>
          <p:cNvPr id="44" name="文本框 36"/>
          <p:cNvSpPr txBox="1">
            <a:spLocks noChangeArrowheads="1"/>
          </p:cNvSpPr>
          <p:nvPr/>
        </p:nvSpPr>
        <p:spPr bwMode="auto">
          <a:xfrm rot="20220000">
            <a:off x="3900488" y="2159000"/>
            <a:ext cx="503238" cy="168275"/>
          </a:xfrm>
          <a:prstGeom prst="rect">
            <a:avLst/>
          </a:prstGeom>
          <a:noFill/>
          <a:ln>
            <a:noFill/>
          </a:ln>
        </p:spPr>
        <p:txBody>
          <a:bodyPr wrap="none">
            <a:spAutoFit/>
          </a:bodyPr>
          <a:lstStyle>
            <a:lvl1pPr eaLnBrk="0" hangingPunct="0">
              <a:defRPr>
                <a:solidFill>
                  <a:schemeClr val="tx1"/>
                </a:solidFill>
                <a:latin typeface="Calibri" panose="020F0502020204030204" charset="0"/>
                <a:ea typeface="宋体" panose="02010600030101010101" pitchFamily="2" charset="-122"/>
              </a:defRPr>
            </a:lvl1pPr>
            <a:lvl2pPr eaLnBrk="0" hangingPunct="0">
              <a:defRPr>
                <a:solidFill>
                  <a:schemeClr val="tx1"/>
                </a:solidFill>
                <a:latin typeface="Calibri" panose="020F0502020204030204" charset="0"/>
                <a:ea typeface="宋体" panose="02010600030101010101" pitchFamily="2" charset="-122"/>
              </a:defRPr>
            </a:lvl2pPr>
            <a:lvl3pPr eaLnBrk="0" hangingPunct="0">
              <a:defRPr>
                <a:solidFill>
                  <a:schemeClr val="tx1"/>
                </a:solidFill>
                <a:latin typeface="Calibri" panose="020F0502020204030204" charset="0"/>
                <a:ea typeface="宋体" panose="02010600030101010101" pitchFamily="2" charset="-122"/>
              </a:defRPr>
            </a:lvl3pPr>
            <a:lvl4pPr eaLnBrk="0" hangingPunct="0">
              <a:defRPr>
                <a:solidFill>
                  <a:schemeClr val="tx1"/>
                </a:solidFill>
                <a:latin typeface="Calibri" panose="020F0502020204030204" charset="0"/>
                <a:ea typeface="宋体" panose="02010600030101010101" pitchFamily="2" charset="-122"/>
              </a:defRPr>
            </a:lvl4pPr>
            <a:lvl5pPr eaLnBrk="0" hangingPunct="0">
              <a:defRPr>
                <a:solidFill>
                  <a:schemeClr val="tx1"/>
                </a:solidFill>
                <a:latin typeface="Calibri" panose="020F050202020403020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r>
              <a:rPr kumimoji="0" lang="zh-CN" altLang="zh-CN" sz="500" b="1" i="0" u="none" strike="noStrike" kern="1200" cap="none" spc="0" normalizeH="0" baseline="0" noProof="0">
                <a:ln>
                  <a:noFill/>
                </a:ln>
                <a:solidFill>
                  <a:schemeClr val="bg1">
                    <a:lumMod val="95000"/>
                  </a:schemeClr>
                </a:solidFill>
                <a:effectLst/>
                <a:uLnTx/>
                <a:uFillTx/>
                <a:latin typeface="Arial" panose="020B0604020202020204" pitchFamily="34" charset="0"/>
                <a:ea typeface="宋体" panose="02010600030101010101" pitchFamily="2" charset="-122"/>
                <a:cs typeface="+mn-cs"/>
                <a:sym typeface="+mn-ea"/>
              </a:rPr>
              <a:t>状元成才路</a:t>
            </a:r>
            <a:endParaRPr kumimoji="0" lang="zh-CN" altLang="zh-CN" sz="500" b="1" i="0" u="none" strike="noStrike" kern="1200" cap="none" spc="0" normalizeH="0" baseline="0" noProof="0">
              <a:ln>
                <a:noFill/>
              </a:ln>
              <a:solidFill>
                <a:schemeClr val="bg1">
                  <a:lumMod val="95000"/>
                </a:schemeClr>
              </a:solidFill>
              <a:effectLst/>
              <a:uLnTx/>
              <a:uFillTx/>
              <a:latin typeface="Arial" panose="020B0604020202020204" pitchFamily="34" charset="0"/>
              <a:ea typeface="宋体" panose="02010600030101010101" pitchFamily="2" charset="-122"/>
              <a:cs typeface="+mn-cs"/>
              <a:sym typeface="+mn-ea"/>
            </a:endParaRPr>
          </a:p>
        </p:txBody>
      </p:sp>
      <p:sp>
        <p:nvSpPr>
          <p:cNvPr id="45" name="文本框 37"/>
          <p:cNvSpPr txBox="1">
            <a:spLocks noChangeArrowheads="1"/>
          </p:cNvSpPr>
          <p:nvPr/>
        </p:nvSpPr>
        <p:spPr bwMode="auto">
          <a:xfrm rot="21420000">
            <a:off x="4130675" y="2911475"/>
            <a:ext cx="503238" cy="168275"/>
          </a:xfrm>
          <a:prstGeom prst="rect">
            <a:avLst/>
          </a:prstGeom>
          <a:noFill/>
          <a:ln>
            <a:noFill/>
          </a:ln>
        </p:spPr>
        <p:txBody>
          <a:bodyPr wrap="none">
            <a:spAutoFit/>
          </a:bodyPr>
          <a:lstStyle>
            <a:lvl1pPr eaLnBrk="0" hangingPunct="0">
              <a:defRPr>
                <a:solidFill>
                  <a:schemeClr val="tx1"/>
                </a:solidFill>
                <a:latin typeface="Calibri" panose="020F0502020204030204" charset="0"/>
                <a:ea typeface="宋体" panose="02010600030101010101" pitchFamily="2" charset="-122"/>
              </a:defRPr>
            </a:lvl1pPr>
            <a:lvl2pPr eaLnBrk="0" hangingPunct="0">
              <a:defRPr>
                <a:solidFill>
                  <a:schemeClr val="tx1"/>
                </a:solidFill>
                <a:latin typeface="Calibri" panose="020F0502020204030204" charset="0"/>
                <a:ea typeface="宋体" panose="02010600030101010101" pitchFamily="2" charset="-122"/>
              </a:defRPr>
            </a:lvl2pPr>
            <a:lvl3pPr eaLnBrk="0" hangingPunct="0">
              <a:defRPr>
                <a:solidFill>
                  <a:schemeClr val="tx1"/>
                </a:solidFill>
                <a:latin typeface="Calibri" panose="020F0502020204030204" charset="0"/>
                <a:ea typeface="宋体" panose="02010600030101010101" pitchFamily="2" charset="-122"/>
              </a:defRPr>
            </a:lvl3pPr>
            <a:lvl4pPr eaLnBrk="0" hangingPunct="0">
              <a:defRPr>
                <a:solidFill>
                  <a:schemeClr val="tx1"/>
                </a:solidFill>
                <a:latin typeface="Calibri" panose="020F0502020204030204" charset="0"/>
                <a:ea typeface="宋体" panose="02010600030101010101" pitchFamily="2" charset="-122"/>
              </a:defRPr>
            </a:lvl4pPr>
            <a:lvl5pPr eaLnBrk="0" hangingPunct="0">
              <a:defRPr>
                <a:solidFill>
                  <a:schemeClr val="tx1"/>
                </a:solidFill>
                <a:latin typeface="Calibri" panose="020F050202020403020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r>
              <a:rPr kumimoji="0" lang="zh-CN" altLang="zh-CN" sz="500" b="1" i="0" u="none" strike="noStrike" kern="1200" cap="none" spc="0" normalizeH="0" baseline="0" noProof="0" dirty="0">
                <a:ln>
                  <a:noFill/>
                </a:ln>
                <a:solidFill>
                  <a:schemeClr val="bg1">
                    <a:lumMod val="95000"/>
                  </a:schemeClr>
                </a:solidFill>
                <a:effectLst/>
                <a:uLnTx/>
                <a:uFillTx/>
                <a:latin typeface="Arial" panose="020B0604020202020204" pitchFamily="34" charset="0"/>
                <a:ea typeface="宋体" panose="02010600030101010101" pitchFamily="2" charset="-122"/>
                <a:cs typeface="+mn-cs"/>
                <a:sym typeface="+mn-ea"/>
              </a:rPr>
              <a:t>状元成才路</a:t>
            </a:r>
            <a:endParaRPr kumimoji="0" lang="zh-CN" altLang="zh-CN" sz="500" b="1" i="0" u="none" strike="noStrike" kern="1200" cap="none" spc="0" normalizeH="0" baseline="0" noProof="0" dirty="0">
              <a:ln>
                <a:noFill/>
              </a:ln>
              <a:solidFill>
                <a:schemeClr val="bg1">
                  <a:lumMod val="95000"/>
                </a:schemeClr>
              </a:solidFill>
              <a:effectLst/>
              <a:uLnTx/>
              <a:uFillTx/>
              <a:latin typeface="Arial" panose="020B0604020202020204" pitchFamily="34" charset="0"/>
              <a:ea typeface="宋体" panose="02010600030101010101" pitchFamily="2" charset="-122"/>
              <a:cs typeface="+mn-cs"/>
              <a:sym typeface="+mn-ea"/>
            </a:endParaRPr>
          </a:p>
        </p:txBody>
      </p:sp>
      <p:sp>
        <p:nvSpPr>
          <p:cNvPr id="46" name="文本框 45"/>
          <p:cNvSpPr txBox="1">
            <a:spLocks noChangeArrowheads="1"/>
          </p:cNvSpPr>
          <p:nvPr/>
        </p:nvSpPr>
        <p:spPr bwMode="auto">
          <a:xfrm rot="20220000">
            <a:off x="4460875" y="2181225"/>
            <a:ext cx="503238" cy="168275"/>
          </a:xfrm>
          <a:prstGeom prst="rect">
            <a:avLst/>
          </a:prstGeom>
          <a:noFill/>
          <a:ln>
            <a:noFill/>
          </a:ln>
        </p:spPr>
        <p:txBody>
          <a:bodyPr wrap="none">
            <a:spAutoFit/>
          </a:bodyPr>
          <a:lstStyle>
            <a:lvl1pPr eaLnBrk="0" hangingPunct="0">
              <a:defRPr>
                <a:solidFill>
                  <a:schemeClr val="tx1"/>
                </a:solidFill>
                <a:latin typeface="Calibri" panose="020F0502020204030204" charset="0"/>
                <a:ea typeface="宋体" panose="02010600030101010101" pitchFamily="2" charset="-122"/>
              </a:defRPr>
            </a:lvl1pPr>
            <a:lvl2pPr eaLnBrk="0" hangingPunct="0">
              <a:defRPr>
                <a:solidFill>
                  <a:schemeClr val="tx1"/>
                </a:solidFill>
                <a:latin typeface="Calibri" panose="020F0502020204030204" charset="0"/>
                <a:ea typeface="宋体" panose="02010600030101010101" pitchFamily="2" charset="-122"/>
              </a:defRPr>
            </a:lvl2pPr>
            <a:lvl3pPr eaLnBrk="0" hangingPunct="0">
              <a:defRPr>
                <a:solidFill>
                  <a:schemeClr val="tx1"/>
                </a:solidFill>
                <a:latin typeface="Calibri" panose="020F0502020204030204" charset="0"/>
                <a:ea typeface="宋体" panose="02010600030101010101" pitchFamily="2" charset="-122"/>
              </a:defRPr>
            </a:lvl3pPr>
            <a:lvl4pPr eaLnBrk="0" hangingPunct="0">
              <a:defRPr>
                <a:solidFill>
                  <a:schemeClr val="tx1"/>
                </a:solidFill>
                <a:latin typeface="Calibri" panose="020F0502020204030204" charset="0"/>
                <a:ea typeface="宋体" panose="02010600030101010101" pitchFamily="2" charset="-122"/>
              </a:defRPr>
            </a:lvl4pPr>
            <a:lvl5pPr eaLnBrk="0" hangingPunct="0">
              <a:defRPr>
                <a:solidFill>
                  <a:schemeClr val="tx1"/>
                </a:solidFill>
                <a:latin typeface="Calibri" panose="020F050202020403020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r>
              <a:rPr kumimoji="0" lang="zh-CN" altLang="zh-CN" sz="500" b="1" i="0" u="none" strike="noStrike" kern="1200" cap="none" spc="0" normalizeH="0" baseline="0" noProof="0">
                <a:ln>
                  <a:noFill/>
                </a:ln>
                <a:solidFill>
                  <a:schemeClr val="bg1">
                    <a:lumMod val="95000"/>
                  </a:schemeClr>
                </a:solidFill>
                <a:effectLst/>
                <a:uLnTx/>
                <a:uFillTx/>
                <a:latin typeface="Arial" panose="020B0604020202020204" pitchFamily="34" charset="0"/>
                <a:ea typeface="宋体" panose="02010600030101010101" pitchFamily="2" charset="-122"/>
                <a:cs typeface="+mn-cs"/>
                <a:sym typeface="+mn-ea"/>
              </a:rPr>
              <a:t>状元成才路</a:t>
            </a:r>
            <a:endParaRPr kumimoji="0" lang="zh-CN" altLang="zh-CN" sz="500" b="1" i="0" u="none" strike="noStrike" kern="1200" cap="none" spc="0" normalizeH="0" baseline="0" noProof="0">
              <a:ln>
                <a:noFill/>
              </a:ln>
              <a:solidFill>
                <a:schemeClr val="bg1">
                  <a:lumMod val="95000"/>
                </a:schemeClr>
              </a:solidFill>
              <a:effectLst/>
              <a:uLnTx/>
              <a:uFillTx/>
              <a:latin typeface="Arial" panose="020B0604020202020204" pitchFamily="34" charset="0"/>
              <a:ea typeface="宋体" panose="02010600030101010101" pitchFamily="2" charset="-122"/>
              <a:cs typeface="+mn-cs"/>
              <a:sym typeface="+mn-ea"/>
            </a:endParaRPr>
          </a:p>
        </p:txBody>
      </p:sp>
      <p:sp>
        <p:nvSpPr>
          <p:cNvPr id="47" name="文本框 46"/>
          <p:cNvSpPr txBox="1">
            <a:spLocks noChangeArrowheads="1"/>
          </p:cNvSpPr>
          <p:nvPr/>
        </p:nvSpPr>
        <p:spPr bwMode="auto">
          <a:xfrm rot="20220000">
            <a:off x="4830763" y="2395538"/>
            <a:ext cx="503238" cy="168275"/>
          </a:xfrm>
          <a:prstGeom prst="rect">
            <a:avLst/>
          </a:prstGeom>
          <a:noFill/>
          <a:ln>
            <a:noFill/>
          </a:ln>
        </p:spPr>
        <p:txBody>
          <a:bodyPr wrap="none">
            <a:spAutoFit/>
          </a:bodyPr>
          <a:lstStyle>
            <a:lvl1pPr eaLnBrk="0" hangingPunct="0">
              <a:defRPr>
                <a:solidFill>
                  <a:schemeClr val="tx1"/>
                </a:solidFill>
                <a:latin typeface="Calibri" panose="020F0502020204030204" charset="0"/>
                <a:ea typeface="宋体" panose="02010600030101010101" pitchFamily="2" charset="-122"/>
              </a:defRPr>
            </a:lvl1pPr>
            <a:lvl2pPr eaLnBrk="0" hangingPunct="0">
              <a:defRPr>
                <a:solidFill>
                  <a:schemeClr val="tx1"/>
                </a:solidFill>
                <a:latin typeface="Calibri" panose="020F0502020204030204" charset="0"/>
                <a:ea typeface="宋体" panose="02010600030101010101" pitchFamily="2" charset="-122"/>
              </a:defRPr>
            </a:lvl2pPr>
            <a:lvl3pPr eaLnBrk="0" hangingPunct="0">
              <a:defRPr>
                <a:solidFill>
                  <a:schemeClr val="tx1"/>
                </a:solidFill>
                <a:latin typeface="Calibri" panose="020F0502020204030204" charset="0"/>
                <a:ea typeface="宋体" panose="02010600030101010101" pitchFamily="2" charset="-122"/>
              </a:defRPr>
            </a:lvl3pPr>
            <a:lvl4pPr eaLnBrk="0" hangingPunct="0">
              <a:defRPr>
                <a:solidFill>
                  <a:schemeClr val="tx1"/>
                </a:solidFill>
                <a:latin typeface="Calibri" panose="020F0502020204030204" charset="0"/>
                <a:ea typeface="宋体" panose="02010600030101010101" pitchFamily="2" charset="-122"/>
              </a:defRPr>
            </a:lvl4pPr>
            <a:lvl5pPr eaLnBrk="0" hangingPunct="0">
              <a:defRPr>
                <a:solidFill>
                  <a:schemeClr val="tx1"/>
                </a:solidFill>
                <a:latin typeface="Calibri" panose="020F050202020403020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r>
              <a:rPr kumimoji="0" lang="zh-CN" altLang="zh-CN" sz="500" b="1" i="0" u="none" strike="noStrike" kern="1200" cap="none" spc="0" normalizeH="0" baseline="0" noProof="0">
                <a:ln>
                  <a:noFill/>
                </a:ln>
                <a:solidFill>
                  <a:schemeClr val="bg1">
                    <a:lumMod val="95000"/>
                  </a:schemeClr>
                </a:solidFill>
                <a:effectLst/>
                <a:uLnTx/>
                <a:uFillTx/>
                <a:latin typeface="Arial" panose="020B0604020202020204" pitchFamily="34" charset="0"/>
                <a:ea typeface="宋体" panose="02010600030101010101" pitchFamily="2" charset="-122"/>
                <a:cs typeface="+mn-cs"/>
                <a:sym typeface="+mn-ea"/>
              </a:rPr>
              <a:t>状元成才路</a:t>
            </a:r>
            <a:endParaRPr kumimoji="0" lang="zh-CN" altLang="zh-CN" sz="500" b="1" i="0" u="none" strike="noStrike" kern="1200" cap="none" spc="0" normalizeH="0" baseline="0" noProof="0">
              <a:ln>
                <a:noFill/>
              </a:ln>
              <a:solidFill>
                <a:schemeClr val="bg1">
                  <a:lumMod val="95000"/>
                </a:schemeClr>
              </a:solidFill>
              <a:effectLst/>
              <a:uLnTx/>
              <a:uFillTx/>
              <a:latin typeface="Arial" panose="020B0604020202020204" pitchFamily="34" charset="0"/>
              <a:ea typeface="宋体" panose="02010600030101010101" pitchFamily="2" charset="-122"/>
              <a:cs typeface="+mn-cs"/>
              <a:sym typeface="+mn-ea"/>
            </a:endParaRPr>
          </a:p>
        </p:txBody>
      </p:sp>
      <p:sp>
        <p:nvSpPr>
          <p:cNvPr id="48" name="文本框 47"/>
          <p:cNvSpPr txBox="1">
            <a:spLocks noChangeArrowheads="1"/>
          </p:cNvSpPr>
          <p:nvPr/>
        </p:nvSpPr>
        <p:spPr bwMode="auto">
          <a:xfrm rot="21420000">
            <a:off x="5064125" y="3092450"/>
            <a:ext cx="503238" cy="168275"/>
          </a:xfrm>
          <a:prstGeom prst="rect">
            <a:avLst/>
          </a:prstGeom>
          <a:noFill/>
          <a:ln>
            <a:noFill/>
          </a:ln>
        </p:spPr>
        <p:txBody>
          <a:bodyPr wrap="none">
            <a:spAutoFit/>
          </a:bodyPr>
          <a:lstStyle>
            <a:lvl1pPr eaLnBrk="0" hangingPunct="0">
              <a:defRPr>
                <a:solidFill>
                  <a:schemeClr val="tx1"/>
                </a:solidFill>
                <a:latin typeface="Calibri" panose="020F0502020204030204" charset="0"/>
                <a:ea typeface="宋体" panose="02010600030101010101" pitchFamily="2" charset="-122"/>
              </a:defRPr>
            </a:lvl1pPr>
            <a:lvl2pPr eaLnBrk="0" hangingPunct="0">
              <a:defRPr>
                <a:solidFill>
                  <a:schemeClr val="tx1"/>
                </a:solidFill>
                <a:latin typeface="Calibri" panose="020F0502020204030204" charset="0"/>
                <a:ea typeface="宋体" panose="02010600030101010101" pitchFamily="2" charset="-122"/>
              </a:defRPr>
            </a:lvl2pPr>
            <a:lvl3pPr eaLnBrk="0" hangingPunct="0">
              <a:defRPr>
                <a:solidFill>
                  <a:schemeClr val="tx1"/>
                </a:solidFill>
                <a:latin typeface="Calibri" panose="020F0502020204030204" charset="0"/>
                <a:ea typeface="宋体" panose="02010600030101010101" pitchFamily="2" charset="-122"/>
              </a:defRPr>
            </a:lvl3pPr>
            <a:lvl4pPr eaLnBrk="0" hangingPunct="0">
              <a:defRPr>
                <a:solidFill>
                  <a:schemeClr val="tx1"/>
                </a:solidFill>
                <a:latin typeface="Calibri" panose="020F0502020204030204" charset="0"/>
                <a:ea typeface="宋体" panose="02010600030101010101" pitchFamily="2" charset="-122"/>
              </a:defRPr>
            </a:lvl4pPr>
            <a:lvl5pPr eaLnBrk="0" hangingPunct="0">
              <a:defRPr>
                <a:solidFill>
                  <a:schemeClr val="tx1"/>
                </a:solidFill>
                <a:latin typeface="Calibri" panose="020F050202020403020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r>
              <a:rPr kumimoji="0" lang="zh-CN" altLang="zh-CN" sz="500" b="1" i="0" u="none" strike="noStrike" kern="1200" cap="none" spc="0" normalizeH="0" baseline="0" noProof="0" dirty="0">
                <a:ln>
                  <a:noFill/>
                </a:ln>
                <a:solidFill>
                  <a:schemeClr val="bg1">
                    <a:lumMod val="95000"/>
                  </a:schemeClr>
                </a:solidFill>
                <a:effectLst/>
                <a:uLnTx/>
                <a:uFillTx/>
                <a:latin typeface="Arial" panose="020B0604020202020204" pitchFamily="34" charset="0"/>
                <a:ea typeface="宋体" panose="02010600030101010101" pitchFamily="2" charset="-122"/>
                <a:cs typeface="+mn-cs"/>
                <a:sym typeface="+mn-ea"/>
              </a:rPr>
              <a:t>状元成才路</a:t>
            </a:r>
            <a:endParaRPr kumimoji="0" lang="zh-CN" altLang="zh-CN" sz="500" b="1" i="0" u="none" strike="noStrike" kern="1200" cap="none" spc="0" normalizeH="0" baseline="0" noProof="0" dirty="0">
              <a:ln>
                <a:noFill/>
              </a:ln>
              <a:solidFill>
                <a:schemeClr val="bg1">
                  <a:lumMod val="95000"/>
                </a:schemeClr>
              </a:solidFill>
              <a:effectLst/>
              <a:uLnTx/>
              <a:uFillTx/>
              <a:latin typeface="Arial" panose="020B0604020202020204" pitchFamily="34" charset="0"/>
              <a:ea typeface="宋体" panose="02010600030101010101" pitchFamily="2" charset="-122"/>
              <a:cs typeface="+mn-cs"/>
              <a:sym typeface="+mn-ea"/>
            </a:endParaRPr>
          </a:p>
        </p:txBody>
      </p:sp>
      <p:sp>
        <p:nvSpPr>
          <p:cNvPr id="49" name="文本框 49"/>
          <p:cNvSpPr txBox="1">
            <a:spLocks noChangeArrowheads="1"/>
          </p:cNvSpPr>
          <p:nvPr/>
        </p:nvSpPr>
        <p:spPr bwMode="auto">
          <a:xfrm rot="16249134">
            <a:off x="6311106" y="2967831"/>
            <a:ext cx="503238" cy="168275"/>
          </a:xfrm>
          <a:prstGeom prst="rect">
            <a:avLst/>
          </a:prstGeom>
          <a:noFill/>
          <a:ln>
            <a:noFill/>
          </a:ln>
        </p:spPr>
        <p:txBody>
          <a:bodyPr wrap="none">
            <a:spAutoFit/>
          </a:bodyPr>
          <a:lstStyle>
            <a:lvl1pPr eaLnBrk="0" hangingPunct="0">
              <a:defRPr>
                <a:solidFill>
                  <a:schemeClr val="tx1"/>
                </a:solidFill>
                <a:latin typeface="Calibri" panose="020F0502020204030204" charset="0"/>
                <a:ea typeface="宋体" panose="02010600030101010101" pitchFamily="2" charset="-122"/>
              </a:defRPr>
            </a:lvl1pPr>
            <a:lvl2pPr eaLnBrk="0" hangingPunct="0">
              <a:defRPr>
                <a:solidFill>
                  <a:schemeClr val="tx1"/>
                </a:solidFill>
                <a:latin typeface="Calibri" panose="020F0502020204030204" charset="0"/>
                <a:ea typeface="宋体" panose="02010600030101010101" pitchFamily="2" charset="-122"/>
              </a:defRPr>
            </a:lvl2pPr>
            <a:lvl3pPr eaLnBrk="0" hangingPunct="0">
              <a:defRPr>
                <a:solidFill>
                  <a:schemeClr val="tx1"/>
                </a:solidFill>
                <a:latin typeface="Calibri" panose="020F0502020204030204" charset="0"/>
                <a:ea typeface="宋体" panose="02010600030101010101" pitchFamily="2" charset="-122"/>
              </a:defRPr>
            </a:lvl3pPr>
            <a:lvl4pPr eaLnBrk="0" hangingPunct="0">
              <a:defRPr>
                <a:solidFill>
                  <a:schemeClr val="tx1"/>
                </a:solidFill>
                <a:latin typeface="Calibri" panose="020F0502020204030204" charset="0"/>
                <a:ea typeface="宋体" panose="02010600030101010101" pitchFamily="2" charset="-122"/>
              </a:defRPr>
            </a:lvl4pPr>
            <a:lvl5pPr eaLnBrk="0" hangingPunct="0">
              <a:defRPr>
                <a:solidFill>
                  <a:schemeClr val="tx1"/>
                </a:solidFill>
                <a:latin typeface="Calibri" panose="020F050202020403020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r>
              <a:rPr kumimoji="0" lang="zh-CN" altLang="zh-CN" sz="500" b="1" i="0" u="none" strike="noStrike" kern="1200" cap="none" spc="0" normalizeH="0" baseline="0" noProof="0" dirty="0">
                <a:ln>
                  <a:noFill/>
                </a:ln>
                <a:solidFill>
                  <a:schemeClr val="bg1">
                    <a:lumMod val="95000"/>
                  </a:schemeClr>
                </a:solidFill>
                <a:effectLst/>
                <a:uLnTx/>
                <a:uFillTx/>
                <a:latin typeface="Arial" panose="020B0604020202020204" pitchFamily="34" charset="0"/>
                <a:ea typeface="宋体" panose="02010600030101010101" pitchFamily="2" charset="-122"/>
                <a:cs typeface="+mn-cs"/>
                <a:sym typeface="+mn-ea"/>
              </a:rPr>
              <a:t>状元成才路</a:t>
            </a:r>
            <a:endParaRPr kumimoji="0" lang="zh-CN" altLang="zh-CN" sz="500" b="1" i="0" u="none" strike="noStrike" kern="1200" cap="none" spc="0" normalizeH="0" baseline="0" noProof="0" dirty="0">
              <a:ln>
                <a:noFill/>
              </a:ln>
              <a:solidFill>
                <a:schemeClr val="bg1">
                  <a:lumMod val="95000"/>
                </a:schemeClr>
              </a:solidFill>
              <a:effectLst/>
              <a:uLnTx/>
              <a:uFillTx/>
              <a:latin typeface="Arial" panose="020B0604020202020204" pitchFamily="34" charset="0"/>
              <a:ea typeface="宋体" panose="02010600030101010101" pitchFamily="2" charset="-122"/>
              <a:cs typeface="+mn-cs"/>
              <a:sym typeface="+mn-ea"/>
            </a:endParaRPr>
          </a:p>
        </p:txBody>
      </p:sp>
      <p:sp>
        <p:nvSpPr>
          <p:cNvPr id="50" name="文本框 50"/>
          <p:cNvSpPr txBox="1">
            <a:spLocks noChangeArrowheads="1"/>
          </p:cNvSpPr>
          <p:nvPr/>
        </p:nvSpPr>
        <p:spPr bwMode="auto">
          <a:xfrm rot="21429897">
            <a:off x="5589588" y="3448050"/>
            <a:ext cx="503238" cy="168275"/>
          </a:xfrm>
          <a:prstGeom prst="rect">
            <a:avLst/>
          </a:prstGeom>
          <a:noFill/>
          <a:ln>
            <a:noFill/>
          </a:ln>
        </p:spPr>
        <p:txBody>
          <a:bodyPr wrap="none">
            <a:spAutoFit/>
          </a:bodyPr>
          <a:lstStyle>
            <a:lvl1pPr eaLnBrk="0" hangingPunct="0">
              <a:defRPr>
                <a:solidFill>
                  <a:schemeClr val="tx1"/>
                </a:solidFill>
                <a:latin typeface="Calibri" panose="020F0502020204030204" charset="0"/>
                <a:ea typeface="宋体" panose="02010600030101010101" pitchFamily="2" charset="-122"/>
              </a:defRPr>
            </a:lvl1pPr>
            <a:lvl2pPr eaLnBrk="0" hangingPunct="0">
              <a:defRPr>
                <a:solidFill>
                  <a:schemeClr val="tx1"/>
                </a:solidFill>
                <a:latin typeface="Calibri" panose="020F0502020204030204" charset="0"/>
                <a:ea typeface="宋体" panose="02010600030101010101" pitchFamily="2" charset="-122"/>
              </a:defRPr>
            </a:lvl2pPr>
            <a:lvl3pPr eaLnBrk="0" hangingPunct="0">
              <a:defRPr>
                <a:solidFill>
                  <a:schemeClr val="tx1"/>
                </a:solidFill>
                <a:latin typeface="Calibri" panose="020F0502020204030204" charset="0"/>
                <a:ea typeface="宋体" panose="02010600030101010101" pitchFamily="2" charset="-122"/>
              </a:defRPr>
            </a:lvl3pPr>
            <a:lvl4pPr eaLnBrk="0" hangingPunct="0">
              <a:defRPr>
                <a:solidFill>
                  <a:schemeClr val="tx1"/>
                </a:solidFill>
                <a:latin typeface="Calibri" panose="020F0502020204030204" charset="0"/>
                <a:ea typeface="宋体" panose="02010600030101010101" pitchFamily="2" charset="-122"/>
              </a:defRPr>
            </a:lvl4pPr>
            <a:lvl5pPr eaLnBrk="0" hangingPunct="0">
              <a:defRPr>
                <a:solidFill>
                  <a:schemeClr val="tx1"/>
                </a:solidFill>
                <a:latin typeface="Calibri" panose="020F050202020403020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r>
              <a:rPr kumimoji="0" lang="zh-CN" altLang="zh-CN" sz="500" b="1" i="0" u="none" strike="noStrike" kern="1200" cap="none" spc="0" normalizeH="0" baseline="0" noProof="0">
                <a:ln>
                  <a:noFill/>
                </a:ln>
                <a:solidFill>
                  <a:schemeClr val="bg1">
                    <a:lumMod val="95000"/>
                  </a:schemeClr>
                </a:solidFill>
                <a:effectLst/>
                <a:uLnTx/>
                <a:uFillTx/>
                <a:latin typeface="Arial" panose="020B0604020202020204" pitchFamily="34" charset="0"/>
                <a:ea typeface="宋体" panose="02010600030101010101" pitchFamily="2" charset="-122"/>
                <a:cs typeface="+mn-cs"/>
                <a:sym typeface="+mn-ea"/>
              </a:rPr>
              <a:t>状元成才路</a:t>
            </a:r>
            <a:endParaRPr kumimoji="0" lang="zh-CN" altLang="zh-CN" sz="500" b="1" i="0" u="none" strike="noStrike" kern="1200" cap="none" spc="0" normalizeH="0" baseline="0" noProof="0">
              <a:ln>
                <a:noFill/>
              </a:ln>
              <a:solidFill>
                <a:schemeClr val="bg1">
                  <a:lumMod val="95000"/>
                </a:schemeClr>
              </a:solidFill>
              <a:effectLst/>
              <a:uLnTx/>
              <a:uFillTx/>
              <a:latin typeface="Arial" panose="020B0604020202020204" pitchFamily="34" charset="0"/>
              <a:ea typeface="宋体" panose="02010600030101010101" pitchFamily="2" charset="-122"/>
              <a:cs typeface="+mn-cs"/>
              <a:sym typeface="+mn-ea"/>
            </a:endParaRPr>
          </a:p>
        </p:txBody>
      </p:sp>
      <p:sp>
        <p:nvSpPr>
          <p:cNvPr id="51" name="文本框 51"/>
          <p:cNvSpPr txBox="1">
            <a:spLocks noChangeArrowheads="1"/>
          </p:cNvSpPr>
          <p:nvPr/>
        </p:nvSpPr>
        <p:spPr bwMode="auto">
          <a:xfrm rot="16249134">
            <a:off x="5845969" y="4291806"/>
            <a:ext cx="503238" cy="168275"/>
          </a:xfrm>
          <a:prstGeom prst="rect">
            <a:avLst/>
          </a:prstGeom>
          <a:noFill/>
          <a:ln>
            <a:noFill/>
          </a:ln>
        </p:spPr>
        <p:txBody>
          <a:bodyPr wrap="none">
            <a:spAutoFit/>
          </a:bodyPr>
          <a:lstStyle>
            <a:lvl1pPr eaLnBrk="0" hangingPunct="0">
              <a:defRPr>
                <a:solidFill>
                  <a:schemeClr val="tx1"/>
                </a:solidFill>
                <a:latin typeface="Calibri" panose="020F0502020204030204" charset="0"/>
                <a:ea typeface="宋体" panose="02010600030101010101" pitchFamily="2" charset="-122"/>
              </a:defRPr>
            </a:lvl1pPr>
            <a:lvl2pPr eaLnBrk="0" hangingPunct="0">
              <a:defRPr>
                <a:solidFill>
                  <a:schemeClr val="tx1"/>
                </a:solidFill>
                <a:latin typeface="Calibri" panose="020F0502020204030204" charset="0"/>
                <a:ea typeface="宋体" panose="02010600030101010101" pitchFamily="2" charset="-122"/>
              </a:defRPr>
            </a:lvl2pPr>
            <a:lvl3pPr eaLnBrk="0" hangingPunct="0">
              <a:defRPr>
                <a:solidFill>
                  <a:schemeClr val="tx1"/>
                </a:solidFill>
                <a:latin typeface="Calibri" panose="020F0502020204030204" charset="0"/>
                <a:ea typeface="宋体" panose="02010600030101010101" pitchFamily="2" charset="-122"/>
              </a:defRPr>
            </a:lvl3pPr>
            <a:lvl4pPr eaLnBrk="0" hangingPunct="0">
              <a:defRPr>
                <a:solidFill>
                  <a:schemeClr val="tx1"/>
                </a:solidFill>
                <a:latin typeface="Calibri" panose="020F0502020204030204" charset="0"/>
                <a:ea typeface="宋体" panose="02010600030101010101" pitchFamily="2" charset="-122"/>
              </a:defRPr>
            </a:lvl4pPr>
            <a:lvl5pPr eaLnBrk="0" hangingPunct="0">
              <a:defRPr>
                <a:solidFill>
                  <a:schemeClr val="tx1"/>
                </a:solidFill>
                <a:latin typeface="Calibri" panose="020F050202020403020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r>
              <a:rPr kumimoji="0" lang="zh-CN" altLang="zh-CN" sz="500" b="1" i="0" u="none" strike="noStrike" kern="1200" cap="none" spc="0" normalizeH="0" baseline="0" noProof="0">
                <a:ln>
                  <a:noFill/>
                </a:ln>
                <a:solidFill>
                  <a:schemeClr val="bg1">
                    <a:lumMod val="95000"/>
                  </a:schemeClr>
                </a:solidFill>
                <a:effectLst/>
                <a:uLnTx/>
                <a:uFillTx/>
                <a:latin typeface="Arial" panose="020B0604020202020204" pitchFamily="34" charset="0"/>
                <a:ea typeface="宋体" panose="02010600030101010101" pitchFamily="2" charset="-122"/>
                <a:cs typeface="+mn-cs"/>
                <a:sym typeface="+mn-ea"/>
              </a:rPr>
              <a:t>状元成才路</a:t>
            </a:r>
            <a:endParaRPr kumimoji="0" lang="zh-CN" altLang="zh-CN" sz="500" b="1" i="0" u="none" strike="noStrike" kern="1200" cap="none" spc="0" normalizeH="0" baseline="0" noProof="0">
              <a:ln>
                <a:noFill/>
              </a:ln>
              <a:solidFill>
                <a:schemeClr val="bg1">
                  <a:lumMod val="95000"/>
                </a:schemeClr>
              </a:solidFill>
              <a:effectLst/>
              <a:uLnTx/>
              <a:uFillTx/>
              <a:latin typeface="Arial" panose="020B0604020202020204" pitchFamily="34" charset="0"/>
              <a:ea typeface="宋体" panose="02010600030101010101" pitchFamily="2" charset="-122"/>
              <a:cs typeface="+mn-cs"/>
              <a:sym typeface="+mn-ea"/>
            </a:endParaRPr>
          </a:p>
        </p:txBody>
      </p:sp>
      <p:sp>
        <p:nvSpPr>
          <p:cNvPr id="52" name="文本框 32"/>
          <p:cNvSpPr txBox="1">
            <a:spLocks noChangeArrowheads="1"/>
          </p:cNvSpPr>
          <p:nvPr/>
        </p:nvSpPr>
        <p:spPr bwMode="auto">
          <a:xfrm rot="1209897">
            <a:off x="1136650" y="4732338"/>
            <a:ext cx="500063" cy="168275"/>
          </a:xfrm>
          <a:prstGeom prst="rect">
            <a:avLst/>
          </a:prstGeom>
          <a:noFill/>
          <a:ln>
            <a:noFill/>
          </a:ln>
        </p:spPr>
        <p:txBody>
          <a:bodyPr wrap="none">
            <a:spAutoFit/>
          </a:bodyPr>
          <a:lstStyle>
            <a:lvl1pPr eaLnBrk="0" hangingPunct="0">
              <a:defRPr>
                <a:solidFill>
                  <a:schemeClr val="tx1"/>
                </a:solidFill>
                <a:latin typeface="Calibri" panose="020F0502020204030204" charset="0"/>
                <a:ea typeface="宋体" panose="02010600030101010101" pitchFamily="2" charset="-122"/>
              </a:defRPr>
            </a:lvl1pPr>
            <a:lvl2pPr eaLnBrk="0" hangingPunct="0">
              <a:defRPr>
                <a:solidFill>
                  <a:schemeClr val="tx1"/>
                </a:solidFill>
                <a:latin typeface="Calibri" panose="020F0502020204030204" charset="0"/>
                <a:ea typeface="宋体" panose="02010600030101010101" pitchFamily="2" charset="-122"/>
              </a:defRPr>
            </a:lvl2pPr>
            <a:lvl3pPr eaLnBrk="0" hangingPunct="0">
              <a:defRPr>
                <a:solidFill>
                  <a:schemeClr val="tx1"/>
                </a:solidFill>
                <a:latin typeface="Calibri" panose="020F0502020204030204" charset="0"/>
                <a:ea typeface="宋体" panose="02010600030101010101" pitchFamily="2" charset="-122"/>
              </a:defRPr>
            </a:lvl3pPr>
            <a:lvl4pPr eaLnBrk="0" hangingPunct="0">
              <a:defRPr>
                <a:solidFill>
                  <a:schemeClr val="tx1"/>
                </a:solidFill>
                <a:latin typeface="Calibri" panose="020F0502020204030204" charset="0"/>
                <a:ea typeface="宋体" panose="02010600030101010101" pitchFamily="2" charset="-122"/>
              </a:defRPr>
            </a:lvl4pPr>
            <a:lvl5pPr eaLnBrk="0" hangingPunct="0">
              <a:defRPr>
                <a:solidFill>
                  <a:schemeClr val="tx1"/>
                </a:solidFill>
                <a:latin typeface="Calibri" panose="020F050202020403020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r>
              <a:rPr kumimoji="0" lang="zh-CN" altLang="zh-CN" sz="500" b="0" i="0" u="none" strike="noStrike" kern="1200" cap="none" spc="0" normalizeH="0" baseline="0" noProof="0" dirty="0">
                <a:ln>
                  <a:noFill/>
                </a:ln>
                <a:solidFill>
                  <a:schemeClr val="bg1">
                    <a:lumMod val="95000"/>
                  </a:schemeClr>
                </a:solidFill>
                <a:effectLst/>
                <a:uLnTx/>
                <a:uFillTx/>
                <a:latin typeface="Arial" panose="020B0604020202020204" pitchFamily="34" charset="0"/>
                <a:ea typeface="宋体" panose="02010600030101010101" pitchFamily="2" charset="-122"/>
                <a:cs typeface="+mn-cs"/>
                <a:sym typeface="+mn-ea"/>
              </a:rPr>
              <a:t>状元成才路</a:t>
            </a:r>
            <a:endParaRPr kumimoji="0" lang="zh-CN" altLang="zh-CN" sz="500" b="0" i="0" u="none" strike="noStrike" kern="1200" cap="none" spc="0" normalizeH="0" baseline="0" noProof="0" dirty="0">
              <a:ln>
                <a:noFill/>
              </a:ln>
              <a:solidFill>
                <a:schemeClr val="bg1">
                  <a:lumMod val="95000"/>
                </a:schemeClr>
              </a:solidFill>
              <a:effectLst/>
              <a:uLnTx/>
              <a:uFillTx/>
              <a:latin typeface="Arial" panose="020B0604020202020204" pitchFamily="34" charset="0"/>
              <a:ea typeface="宋体" panose="02010600030101010101" pitchFamily="2" charset="-122"/>
              <a:cs typeface="+mn-cs"/>
              <a:sym typeface="+mn-ea"/>
            </a:endParaRPr>
          </a:p>
        </p:txBody>
      </p:sp>
      <p:sp>
        <p:nvSpPr>
          <p:cNvPr id="53" name="文本框 34"/>
          <p:cNvSpPr txBox="1">
            <a:spLocks noChangeArrowheads="1"/>
          </p:cNvSpPr>
          <p:nvPr/>
        </p:nvSpPr>
        <p:spPr bwMode="auto">
          <a:xfrm rot="4149897">
            <a:off x="2143125" y="4313238"/>
            <a:ext cx="504825" cy="168275"/>
          </a:xfrm>
          <a:prstGeom prst="rect">
            <a:avLst/>
          </a:prstGeom>
          <a:noFill/>
          <a:ln>
            <a:noFill/>
          </a:ln>
        </p:spPr>
        <p:txBody>
          <a:bodyPr wrap="none">
            <a:spAutoFit/>
          </a:bodyPr>
          <a:lstStyle>
            <a:lvl1pPr eaLnBrk="0" hangingPunct="0">
              <a:defRPr>
                <a:solidFill>
                  <a:schemeClr val="tx1"/>
                </a:solidFill>
                <a:latin typeface="Calibri" panose="020F0502020204030204" charset="0"/>
                <a:ea typeface="宋体" panose="02010600030101010101" pitchFamily="2" charset="-122"/>
              </a:defRPr>
            </a:lvl1pPr>
            <a:lvl2pPr eaLnBrk="0" hangingPunct="0">
              <a:defRPr>
                <a:solidFill>
                  <a:schemeClr val="tx1"/>
                </a:solidFill>
                <a:latin typeface="Calibri" panose="020F0502020204030204" charset="0"/>
                <a:ea typeface="宋体" panose="02010600030101010101" pitchFamily="2" charset="-122"/>
              </a:defRPr>
            </a:lvl2pPr>
            <a:lvl3pPr eaLnBrk="0" hangingPunct="0">
              <a:defRPr>
                <a:solidFill>
                  <a:schemeClr val="tx1"/>
                </a:solidFill>
                <a:latin typeface="Calibri" panose="020F0502020204030204" charset="0"/>
                <a:ea typeface="宋体" panose="02010600030101010101" pitchFamily="2" charset="-122"/>
              </a:defRPr>
            </a:lvl3pPr>
            <a:lvl4pPr eaLnBrk="0" hangingPunct="0">
              <a:defRPr>
                <a:solidFill>
                  <a:schemeClr val="tx1"/>
                </a:solidFill>
                <a:latin typeface="Calibri" panose="020F0502020204030204" charset="0"/>
                <a:ea typeface="宋体" panose="02010600030101010101" pitchFamily="2" charset="-122"/>
              </a:defRPr>
            </a:lvl4pPr>
            <a:lvl5pPr eaLnBrk="0" hangingPunct="0">
              <a:defRPr>
                <a:solidFill>
                  <a:schemeClr val="tx1"/>
                </a:solidFill>
                <a:latin typeface="Calibri" panose="020F050202020403020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r>
              <a:rPr kumimoji="0" lang="zh-CN" altLang="zh-CN" sz="500" b="1" i="0" u="none" strike="noStrike" kern="1200" cap="none" spc="0" normalizeH="0" baseline="0" noProof="0" dirty="0">
                <a:ln>
                  <a:noFill/>
                </a:ln>
                <a:solidFill>
                  <a:schemeClr val="bg1">
                    <a:lumMod val="95000"/>
                  </a:schemeClr>
                </a:solidFill>
                <a:effectLst/>
                <a:uLnTx/>
                <a:uFillTx/>
                <a:latin typeface="Arial" panose="020B0604020202020204" pitchFamily="34" charset="0"/>
                <a:ea typeface="宋体" panose="02010600030101010101" pitchFamily="2" charset="-122"/>
                <a:cs typeface="+mn-cs"/>
                <a:sym typeface="+mn-ea"/>
              </a:rPr>
              <a:t>状元成才路</a:t>
            </a:r>
            <a:endParaRPr kumimoji="0" lang="zh-CN" altLang="zh-CN" sz="500" b="1" i="0" u="none" strike="noStrike" kern="1200" cap="none" spc="0" normalizeH="0" baseline="0" noProof="0" dirty="0">
              <a:ln>
                <a:noFill/>
              </a:ln>
              <a:solidFill>
                <a:schemeClr val="bg1">
                  <a:lumMod val="95000"/>
                </a:schemeClr>
              </a:solidFill>
              <a:effectLst/>
              <a:uLnTx/>
              <a:uFillTx/>
              <a:latin typeface="Arial" panose="020B0604020202020204" pitchFamily="34" charset="0"/>
              <a:ea typeface="宋体" panose="02010600030101010101" pitchFamily="2" charset="-122"/>
              <a:cs typeface="+mn-cs"/>
              <a:sym typeface="+mn-ea"/>
            </a:endParaRPr>
          </a:p>
        </p:txBody>
      </p:sp>
      <p:sp>
        <p:nvSpPr>
          <p:cNvPr id="54" name="文本框 36"/>
          <p:cNvSpPr txBox="1">
            <a:spLocks noChangeArrowheads="1"/>
          </p:cNvSpPr>
          <p:nvPr/>
        </p:nvSpPr>
        <p:spPr bwMode="auto">
          <a:xfrm rot="20220000">
            <a:off x="1604963" y="4086225"/>
            <a:ext cx="503238" cy="168275"/>
          </a:xfrm>
          <a:prstGeom prst="rect">
            <a:avLst/>
          </a:prstGeom>
          <a:noFill/>
          <a:ln>
            <a:noFill/>
          </a:ln>
        </p:spPr>
        <p:txBody>
          <a:bodyPr wrap="none">
            <a:spAutoFit/>
          </a:bodyPr>
          <a:lstStyle>
            <a:lvl1pPr eaLnBrk="0" hangingPunct="0">
              <a:defRPr>
                <a:solidFill>
                  <a:schemeClr val="tx1"/>
                </a:solidFill>
                <a:latin typeface="Calibri" panose="020F0502020204030204" charset="0"/>
                <a:ea typeface="宋体" panose="02010600030101010101" pitchFamily="2" charset="-122"/>
              </a:defRPr>
            </a:lvl1pPr>
            <a:lvl2pPr eaLnBrk="0" hangingPunct="0">
              <a:defRPr>
                <a:solidFill>
                  <a:schemeClr val="tx1"/>
                </a:solidFill>
                <a:latin typeface="Calibri" panose="020F0502020204030204" charset="0"/>
                <a:ea typeface="宋体" panose="02010600030101010101" pitchFamily="2" charset="-122"/>
              </a:defRPr>
            </a:lvl2pPr>
            <a:lvl3pPr eaLnBrk="0" hangingPunct="0">
              <a:defRPr>
                <a:solidFill>
                  <a:schemeClr val="tx1"/>
                </a:solidFill>
                <a:latin typeface="Calibri" panose="020F0502020204030204" charset="0"/>
                <a:ea typeface="宋体" panose="02010600030101010101" pitchFamily="2" charset="-122"/>
              </a:defRPr>
            </a:lvl3pPr>
            <a:lvl4pPr eaLnBrk="0" hangingPunct="0">
              <a:defRPr>
                <a:solidFill>
                  <a:schemeClr val="tx1"/>
                </a:solidFill>
                <a:latin typeface="Calibri" panose="020F0502020204030204" charset="0"/>
                <a:ea typeface="宋体" panose="02010600030101010101" pitchFamily="2" charset="-122"/>
              </a:defRPr>
            </a:lvl4pPr>
            <a:lvl5pPr eaLnBrk="0" hangingPunct="0">
              <a:defRPr>
                <a:solidFill>
                  <a:schemeClr val="tx1"/>
                </a:solidFill>
                <a:latin typeface="Calibri" panose="020F050202020403020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r>
              <a:rPr kumimoji="0" lang="zh-CN" altLang="zh-CN" sz="500" b="1" i="0" u="none" strike="noStrike" kern="1200" cap="none" spc="0" normalizeH="0" baseline="0" noProof="0" dirty="0">
                <a:ln>
                  <a:noFill/>
                </a:ln>
                <a:solidFill>
                  <a:schemeClr val="bg1">
                    <a:lumMod val="95000"/>
                  </a:schemeClr>
                </a:solidFill>
                <a:effectLst/>
                <a:uLnTx/>
                <a:uFillTx/>
                <a:latin typeface="Arial" panose="020B0604020202020204" pitchFamily="34" charset="0"/>
                <a:ea typeface="宋体" panose="02010600030101010101" pitchFamily="2" charset="-122"/>
                <a:cs typeface="+mn-cs"/>
                <a:sym typeface="+mn-ea"/>
              </a:rPr>
              <a:t>状元成才路</a:t>
            </a:r>
            <a:endParaRPr kumimoji="0" lang="zh-CN" altLang="zh-CN" sz="500" b="1" i="0" u="none" strike="noStrike" kern="1200" cap="none" spc="0" normalizeH="0" baseline="0" noProof="0" dirty="0">
              <a:ln>
                <a:noFill/>
              </a:ln>
              <a:solidFill>
                <a:schemeClr val="bg1">
                  <a:lumMod val="95000"/>
                </a:schemeClr>
              </a:solidFill>
              <a:effectLst/>
              <a:uLnTx/>
              <a:uFillTx/>
              <a:latin typeface="Arial" panose="020B0604020202020204" pitchFamily="34" charset="0"/>
              <a:ea typeface="宋体" panose="02010600030101010101" pitchFamily="2" charset="-122"/>
              <a:cs typeface="+mn-cs"/>
              <a:sym typeface="+mn-ea"/>
            </a:endParaRPr>
          </a:p>
        </p:txBody>
      </p:sp>
      <p:sp>
        <p:nvSpPr>
          <p:cNvPr id="55" name="文本框 37"/>
          <p:cNvSpPr txBox="1">
            <a:spLocks noChangeArrowheads="1"/>
          </p:cNvSpPr>
          <p:nvPr/>
        </p:nvSpPr>
        <p:spPr bwMode="auto">
          <a:xfrm rot="1029897">
            <a:off x="2486025" y="3611563"/>
            <a:ext cx="503238" cy="168275"/>
          </a:xfrm>
          <a:prstGeom prst="rect">
            <a:avLst/>
          </a:prstGeom>
          <a:noFill/>
          <a:ln>
            <a:noFill/>
          </a:ln>
        </p:spPr>
        <p:txBody>
          <a:bodyPr wrap="none">
            <a:spAutoFit/>
          </a:bodyPr>
          <a:lstStyle>
            <a:lvl1pPr eaLnBrk="0" hangingPunct="0">
              <a:defRPr>
                <a:solidFill>
                  <a:schemeClr val="tx1"/>
                </a:solidFill>
                <a:latin typeface="Calibri" panose="020F0502020204030204" charset="0"/>
                <a:ea typeface="宋体" panose="02010600030101010101" pitchFamily="2" charset="-122"/>
              </a:defRPr>
            </a:lvl1pPr>
            <a:lvl2pPr eaLnBrk="0" hangingPunct="0">
              <a:defRPr>
                <a:solidFill>
                  <a:schemeClr val="tx1"/>
                </a:solidFill>
                <a:latin typeface="Calibri" panose="020F0502020204030204" charset="0"/>
                <a:ea typeface="宋体" panose="02010600030101010101" pitchFamily="2" charset="-122"/>
              </a:defRPr>
            </a:lvl2pPr>
            <a:lvl3pPr eaLnBrk="0" hangingPunct="0">
              <a:defRPr>
                <a:solidFill>
                  <a:schemeClr val="tx1"/>
                </a:solidFill>
                <a:latin typeface="Calibri" panose="020F0502020204030204" charset="0"/>
                <a:ea typeface="宋体" panose="02010600030101010101" pitchFamily="2" charset="-122"/>
              </a:defRPr>
            </a:lvl3pPr>
            <a:lvl4pPr eaLnBrk="0" hangingPunct="0">
              <a:defRPr>
                <a:solidFill>
                  <a:schemeClr val="tx1"/>
                </a:solidFill>
                <a:latin typeface="Calibri" panose="020F0502020204030204" charset="0"/>
                <a:ea typeface="宋体" panose="02010600030101010101" pitchFamily="2" charset="-122"/>
              </a:defRPr>
            </a:lvl4pPr>
            <a:lvl5pPr eaLnBrk="0" hangingPunct="0">
              <a:defRPr>
                <a:solidFill>
                  <a:schemeClr val="tx1"/>
                </a:solidFill>
                <a:latin typeface="Calibri" panose="020F050202020403020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r>
              <a:rPr kumimoji="0" lang="zh-CN" altLang="zh-CN" sz="500" b="1" i="0" u="none" strike="noStrike" kern="1200" cap="none" spc="0" normalizeH="0" baseline="0" noProof="0" dirty="0">
                <a:ln>
                  <a:noFill/>
                </a:ln>
                <a:solidFill>
                  <a:schemeClr val="bg1">
                    <a:lumMod val="95000"/>
                  </a:schemeClr>
                </a:solidFill>
                <a:effectLst/>
                <a:uLnTx/>
                <a:uFillTx/>
                <a:latin typeface="Arial" panose="020B0604020202020204" pitchFamily="34" charset="0"/>
                <a:ea typeface="宋体" panose="02010600030101010101" pitchFamily="2" charset="-122"/>
                <a:cs typeface="+mn-cs"/>
                <a:sym typeface="+mn-ea"/>
              </a:rPr>
              <a:t>状元成才路</a:t>
            </a:r>
            <a:endParaRPr kumimoji="0" lang="zh-CN" altLang="zh-CN" sz="500" b="1" i="0" u="none" strike="noStrike" kern="1200" cap="none" spc="0" normalizeH="0" baseline="0" noProof="0" dirty="0">
              <a:ln>
                <a:noFill/>
              </a:ln>
              <a:solidFill>
                <a:schemeClr val="bg1">
                  <a:lumMod val="95000"/>
                </a:schemeClr>
              </a:solidFill>
              <a:effectLst/>
              <a:uLnTx/>
              <a:uFillTx/>
              <a:latin typeface="Arial" panose="020B0604020202020204" pitchFamily="34" charset="0"/>
              <a:ea typeface="宋体" panose="02010600030101010101" pitchFamily="2" charset="-122"/>
              <a:cs typeface="+mn-cs"/>
              <a:sym typeface="+mn-ea"/>
            </a:endParaRPr>
          </a:p>
        </p:txBody>
      </p:sp>
      <p:sp>
        <p:nvSpPr>
          <p:cNvPr id="56" name="文本框 45"/>
          <p:cNvSpPr txBox="1">
            <a:spLocks noChangeArrowheads="1"/>
          </p:cNvSpPr>
          <p:nvPr/>
        </p:nvSpPr>
        <p:spPr bwMode="auto">
          <a:xfrm rot="20220000">
            <a:off x="3162300" y="4003675"/>
            <a:ext cx="503238" cy="168275"/>
          </a:xfrm>
          <a:prstGeom prst="rect">
            <a:avLst/>
          </a:prstGeom>
          <a:noFill/>
          <a:ln>
            <a:noFill/>
          </a:ln>
        </p:spPr>
        <p:txBody>
          <a:bodyPr wrap="none">
            <a:spAutoFit/>
          </a:bodyPr>
          <a:lstStyle>
            <a:lvl1pPr eaLnBrk="0" hangingPunct="0">
              <a:defRPr>
                <a:solidFill>
                  <a:schemeClr val="tx1"/>
                </a:solidFill>
                <a:latin typeface="Calibri" panose="020F0502020204030204" charset="0"/>
                <a:ea typeface="宋体" panose="02010600030101010101" pitchFamily="2" charset="-122"/>
              </a:defRPr>
            </a:lvl1pPr>
            <a:lvl2pPr eaLnBrk="0" hangingPunct="0">
              <a:defRPr>
                <a:solidFill>
                  <a:schemeClr val="tx1"/>
                </a:solidFill>
                <a:latin typeface="Calibri" panose="020F0502020204030204" charset="0"/>
                <a:ea typeface="宋体" panose="02010600030101010101" pitchFamily="2" charset="-122"/>
              </a:defRPr>
            </a:lvl2pPr>
            <a:lvl3pPr eaLnBrk="0" hangingPunct="0">
              <a:defRPr>
                <a:solidFill>
                  <a:schemeClr val="tx1"/>
                </a:solidFill>
                <a:latin typeface="Calibri" panose="020F0502020204030204" charset="0"/>
                <a:ea typeface="宋体" panose="02010600030101010101" pitchFamily="2" charset="-122"/>
              </a:defRPr>
            </a:lvl3pPr>
            <a:lvl4pPr eaLnBrk="0" hangingPunct="0">
              <a:defRPr>
                <a:solidFill>
                  <a:schemeClr val="tx1"/>
                </a:solidFill>
                <a:latin typeface="Calibri" panose="020F0502020204030204" charset="0"/>
                <a:ea typeface="宋体" panose="02010600030101010101" pitchFamily="2" charset="-122"/>
              </a:defRPr>
            </a:lvl4pPr>
            <a:lvl5pPr eaLnBrk="0" hangingPunct="0">
              <a:defRPr>
                <a:solidFill>
                  <a:schemeClr val="tx1"/>
                </a:solidFill>
                <a:latin typeface="Calibri" panose="020F050202020403020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r>
              <a:rPr kumimoji="0" lang="zh-CN" altLang="zh-CN" sz="500" b="1" i="0" u="none" strike="noStrike" kern="1200" cap="none" spc="0" normalizeH="0" baseline="0" noProof="0" dirty="0">
                <a:ln>
                  <a:noFill/>
                </a:ln>
                <a:solidFill>
                  <a:schemeClr val="bg1">
                    <a:lumMod val="95000"/>
                  </a:schemeClr>
                </a:solidFill>
                <a:effectLst/>
                <a:uLnTx/>
                <a:uFillTx/>
                <a:latin typeface="Arial" panose="020B0604020202020204" pitchFamily="34" charset="0"/>
                <a:ea typeface="宋体" panose="02010600030101010101" pitchFamily="2" charset="-122"/>
                <a:cs typeface="+mn-cs"/>
                <a:sym typeface="+mn-ea"/>
              </a:rPr>
              <a:t>状元成才路</a:t>
            </a:r>
            <a:endParaRPr kumimoji="0" lang="zh-CN" altLang="zh-CN" sz="500" b="1" i="0" u="none" strike="noStrike" kern="1200" cap="none" spc="0" normalizeH="0" baseline="0" noProof="0" dirty="0">
              <a:ln>
                <a:noFill/>
              </a:ln>
              <a:solidFill>
                <a:schemeClr val="bg1">
                  <a:lumMod val="95000"/>
                </a:schemeClr>
              </a:solidFill>
              <a:effectLst/>
              <a:uLnTx/>
              <a:uFillTx/>
              <a:latin typeface="Arial" panose="020B0604020202020204" pitchFamily="34" charset="0"/>
              <a:ea typeface="宋体" panose="02010600030101010101" pitchFamily="2" charset="-122"/>
              <a:cs typeface="+mn-cs"/>
              <a:sym typeface="+mn-ea"/>
            </a:endParaRPr>
          </a:p>
        </p:txBody>
      </p:sp>
      <p:sp>
        <p:nvSpPr>
          <p:cNvPr id="57" name="文本框 46"/>
          <p:cNvSpPr txBox="1">
            <a:spLocks noChangeArrowheads="1"/>
          </p:cNvSpPr>
          <p:nvPr/>
        </p:nvSpPr>
        <p:spPr bwMode="auto">
          <a:xfrm rot="21429897">
            <a:off x="787400" y="2387600"/>
            <a:ext cx="503238" cy="168275"/>
          </a:xfrm>
          <a:prstGeom prst="rect">
            <a:avLst/>
          </a:prstGeom>
          <a:noFill/>
          <a:ln>
            <a:noFill/>
          </a:ln>
        </p:spPr>
        <p:txBody>
          <a:bodyPr wrap="none">
            <a:spAutoFit/>
          </a:bodyPr>
          <a:lstStyle>
            <a:lvl1pPr eaLnBrk="0" hangingPunct="0">
              <a:defRPr>
                <a:solidFill>
                  <a:schemeClr val="tx1"/>
                </a:solidFill>
                <a:latin typeface="Calibri" panose="020F0502020204030204" charset="0"/>
                <a:ea typeface="宋体" panose="02010600030101010101" pitchFamily="2" charset="-122"/>
              </a:defRPr>
            </a:lvl1pPr>
            <a:lvl2pPr eaLnBrk="0" hangingPunct="0">
              <a:defRPr>
                <a:solidFill>
                  <a:schemeClr val="tx1"/>
                </a:solidFill>
                <a:latin typeface="Calibri" panose="020F0502020204030204" charset="0"/>
                <a:ea typeface="宋体" panose="02010600030101010101" pitchFamily="2" charset="-122"/>
              </a:defRPr>
            </a:lvl2pPr>
            <a:lvl3pPr eaLnBrk="0" hangingPunct="0">
              <a:defRPr>
                <a:solidFill>
                  <a:schemeClr val="tx1"/>
                </a:solidFill>
                <a:latin typeface="Calibri" panose="020F0502020204030204" charset="0"/>
                <a:ea typeface="宋体" panose="02010600030101010101" pitchFamily="2" charset="-122"/>
              </a:defRPr>
            </a:lvl3pPr>
            <a:lvl4pPr eaLnBrk="0" hangingPunct="0">
              <a:defRPr>
                <a:solidFill>
                  <a:schemeClr val="tx1"/>
                </a:solidFill>
                <a:latin typeface="Calibri" panose="020F0502020204030204" charset="0"/>
                <a:ea typeface="宋体" panose="02010600030101010101" pitchFamily="2" charset="-122"/>
              </a:defRPr>
            </a:lvl4pPr>
            <a:lvl5pPr eaLnBrk="0" hangingPunct="0">
              <a:defRPr>
                <a:solidFill>
                  <a:schemeClr val="tx1"/>
                </a:solidFill>
                <a:latin typeface="Calibri" panose="020F050202020403020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r>
              <a:rPr kumimoji="0" lang="zh-CN" altLang="zh-CN" sz="500" b="1" i="0" u="none" strike="noStrike" kern="1200" cap="none" spc="0" normalizeH="0" baseline="0" noProof="0">
                <a:ln>
                  <a:noFill/>
                </a:ln>
                <a:solidFill>
                  <a:schemeClr val="bg1">
                    <a:lumMod val="95000"/>
                  </a:schemeClr>
                </a:solidFill>
                <a:effectLst/>
                <a:uLnTx/>
                <a:uFillTx/>
                <a:latin typeface="Arial" panose="020B0604020202020204" pitchFamily="34" charset="0"/>
                <a:ea typeface="宋体" panose="02010600030101010101" pitchFamily="2" charset="-122"/>
                <a:cs typeface="+mn-cs"/>
                <a:sym typeface="+mn-ea"/>
              </a:rPr>
              <a:t>状元成才路</a:t>
            </a:r>
            <a:endParaRPr kumimoji="0" lang="zh-CN" altLang="zh-CN" sz="500" b="1" i="0" u="none" strike="noStrike" kern="1200" cap="none" spc="0" normalizeH="0" baseline="0" noProof="0">
              <a:ln>
                <a:noFill/>
              </a:ln>
              <a:solidFill>
                <a:schemeClr val="bg1">
                  <a:lumMod val="95000"/>
                </a:schemeClr>
              </a:solidFill>
              <a:effectLst/>
              <a:uLnTx/>
              <a:uFillTx/>
              <a:latin typeface="Arial" panose="020B0604020202020204" pitchFamily="34" charset="0"/>
              <a:ea typeface="宋体" panose="02010600030101010101" pitchFamily="2" charset="-122"/>
              <a:cs typeface="+mn-cs"/>
              <a:sym typeface="+mn-ea"/>
            </a:endParaRPr>
          </a:p>
        </p:txBody>
      </p:sp>
      <p:sp>
        <p:nvSpPr>
          <p:cNvPr id="58" name="文本框 47"/>
          <p:cNvSpPr txBox="1">
            <a:spLocks noChangeArrowheads="1"/>
          </p:cNvSpPr>
          <p:nvPr/>
        </p:nvSpPr>
        <p:spPr bwMode="auto">
          <a:xfrm rot="1029897">
            <a:off x="268288" y="4291013"/>
            <a:ext cx="503238" cy="168275"/>
          </a:xfrm>
          <a:prstGeom prst="rect">
            <a:avLst/>
          </a:prstGeom>
          <a:noFill/>
          <a:ln>
            <a:noFill/>
          </a:ln>
        </p:spPr>
        <p:txBody>
          <a:bodyPr wrap="none">
            <a:spAutoFit/>
          </a:bodyPr>
          <a:lstStyle>
            <a:lvl1pPr eaLnBrk="0" hangingPunct="0">
              <a:defRPr>
                <a:solidFill>
                  <a:schemeClr val="tx1"/>
                </a:solidFill>
                <a:latin typeface="Calibri" panose="020F0502020204030204" charset="0"/>
                <a:ea typeface="宋体" panose="02010600030101010101" pitchFamily="2" charset="-122"/>
              </a:defRPr>
            </a:lvl1pPr>
            <a:lvl2pPr eaLnBrk="0" hangingPunct="0">
              <a:defRPr>
                <a:solidFill>
                  <a:schemeClr val="tx1"/>
                </a:solidFill>
                <a:latin typeface="Calibri" panose="020F0502020204030204" charset="0"/>
                <a:ea typeface="宋体" panose="02010600030101010101" pitchFamily="2" charset="-122"/>
              </a:defRPr>
            </a:lvl2pPr>
            <a:lvl3pPr eaLnBrk="0" hangingPunct="0">
              <a:defRPr>
                <a:solidFill>
                  <a:schemeClr val="tx1"/>
                </a:solidFill>
                <a:latin typeface="Calibri" panose="020F0502020204030204" charset="0"/>
                <a:ea typeface="宋体" panose="02010600030101010101" pitchFamily="2" charset="-122"/>
              </a:defRPr>
            </a:lvl3pPr>
            <a:lvl4pPr eaLnBrk="0" hangingPunct="0">
              <a:defRPr>
                <a:solidFill>
                  <a:schemeClr val="tx1"/>
                </a:solidFill>
                <a:latin typeface="Calibri" panose="020F0502020204030204" charset="0"/>
                <a:ea typeface="宋体" panose="02010600030101010101" pitchFamily="2" charset="-122"/>
              </a:defRPr>
            </a:lvl4pPr>
            <a:lvl5pPr eaLnBrk="0" hangingPunct="0">
              <a:defRPr>
                <a:solidFill>
                  <a:schemeClr val="tx1"/>
                </a:solidFill>
                <a:latin typeface="Calibri" panose="020F050202020403020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r>
              <a:rPr kumimoji="0" lang="zh-CN" altLang="zh-CN" sz="500" b="1" i="0" u="none" strike="noStrike" kern="1200" cap="none" spc="0" normalizeH="0" baseline="0" noProof="0">
                <a:ln>
                  <a:noFill/>
                </a:ln>
                <a:solidFill>
                  <a:schemeClr val="bg1">
                    <a:lumMod val="95000"/>
                  </a:schemeClr>
                </a:solidFill>
                <a:effectLst/>
                <a:uLnTx/>
                <a:uFillTx/>
                <a:latin typeface="Arial" panose="020B0604020202020204" pitchFamily="34" charset="0"/>
                <a:ea typeface="宋体" panose="02010600030101010101" pitchFamily="2" charset="-122"/>
                <a:cs typeface="+mn-cs"/>
                <a:sym typeface="+mn-ea"/>
              </a:rPr>
              <a:t>状元成才路</a:t>
            </a:r>
            <a:endParaRPr kumimoji="0" lang="zh-CN" altLang="zh-CN" sz="500" b="1" i="0" u="none" strike="noStrike" kern="1200" cap="none" spc="0" normalizeH="0" baseline="0" noProof="0">
              <a:ln>
                <a:noFill/>
              </a:ln>
              <a:solidFill>
                <a:schemeClr val="bg1">
                  <a:lumMod val="95000"/>
                </a:schemeClr>
              </a:solidFill>
              <a:effectLst/>
              <a:uLnTx/>
              <a:uFillTx/>
              <a:latin typeface="Arial" panose="020B0604020202020204" pitchFamily="34" charset="0"/>
              <a:ea typeface="宋体" panose="02010600030101010101" pitchFamily="2" charset="-122"/>
              <a:cs typeface="+mn-cs"/>
              <a:sym typeface="+mn-ea"/>
            </a:endParaRPr>
          </a:p>
        </p:txBody>
      </p:sp>
      <p:sp>
        <p:nvSpPr>
          <p:cNvPr id="59" name="文本框 49"/>
          <p:cNvSpPr txBox="1">
            <a:spLocks noChangeArrowheads="1"/>
          </p:cNvSpPr>
          <p:nvPr/>
        </p:nvSpPr>
        <p:spPr bwMode="auto">
          <a:xfrm rot="21429897">
            <a:off x="3009900" y="4694238"/>
            <a:ext cx="503238" cy="168275"/>
          </a:xfrm>
          <a:prstGeom prst="rect">
            <a:avLst/>
          </a:prstGeom>
          <a:noFill/>
          <a:ln>
            <a:noFill/>
          </a:ln>
        </p:spPr>
        <p:txBody>
          <a:bodyPr wrap="none">
            <a:spAutoFit/>
          </a:bodyPr>
          <a:lstStyle>
            <a:lvl1pPr eaLnBrk="0" hangingPunct="0">
              <a:defRPr>
                <a:solidFill>
                  <a:schemeClr val="tx1"/>
                </a:solidFill>
                <a:latin typeface="Calibri" panose="020F0502020204030204" charset="0"/>
                <a:ea typeface="宋体" panose="02010600030101010101" pitchFamily="2" charset="-122"/>
              </a:defRPr>
            </a:lvl1pPr>
            <a:lvl2pPr eaLnBrk="0" hangingPunct="0">
              <a:defRPr>
                <a:solidFill>
                  <a:schemeClr val="tx1"/>
                </a:solidFill>
                <a:latin typeface="Calibri" panose="020F0502020204030204" charset="0"/>
                <a:ea typeface="宋体" panose="02010600030101010101" pitchFamily="2" charset="-122"/>
              </a:defRPr>
            </a:lvl2pPr>
            <a:lvl3pPr eaLnBrk="0" hangingPunct="0">
              <a:defRPr>
                <a:solidFill>
                  <a:schemeClr val="tx1"/>
                </a:solidFill>
                <a:latin typeface="Calibri" panose="020F0502020204030204" charset="0"/>
                <a:ea typeface="宋体" panose="02010600030101010101" pitchFamily="2" charset="-122"/>
              </a:defRPr>
            </a:lvl3pPr>
            <a:lvl4pPr eaLnBrk="0" hangingPunct="0">
              <a:defRPr>
                <a:solidFill>
                  <a:schemeClr val="tx1"/>
                </a:solidFill>
                <a:latin typeface="Calibri" panose="020F0502020204030204" charset="0"/>
                <a:ea typeface="宋体" panose="02010600030101010101" pitchFamily="2" charset="-122"/>
              </a:defRPr>
            </a:lvl4pPr>
            <a:lvl5pPr eaLnBrk="0" hangingPunct="0">
              <a:defRPr>
                <a:solidFill>
                  <a:schemeClr val="tx1"/>
                </a:solidFill>
                <a:latin typeface="Calibri" panose="020F050202020403020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r>
              <a:rPr kumimoji="0" lang="zh-CN" altLang="zh-CN" sz="500" b="1" i="0" u="none" strike="noStrike" kern="1200" cap="none" spc="0" normalizeH="0" baseline="0" noProof="0" dirty="0">
                <a:ln>
                  <a:noFill/>
                </a:ln>
                <a:solidFill>
                  <a:schemeClr val="bg1">
                    <a:lumMod val="95000"/>
                  </a:schemeClr>
                </a:solidFill>
                <a:effectLst/>
                <a:uLnTx/>
                <a:uFillTx/>
                <a:latin typeface="Arial" panose="020B0604020202020204" pitchFamily="34" charset="0"/>
                <a:ea typeface="宋体" panose="02010600030101010101" pitchFamily="2" charset="-122"/>
                <a:cs typeface="+mn-cs"/>
                <a:sym typeface="+mn-ea"/>
              </a:rPr>
              <a:t>状元成才路</a:t>
            </a:r>
            <a:endParaRPr kumimoji="0" lang="zh-CN" altLang="zh-CN" sz="500" b="1" i="0" u="none" strike="noStrike" kern="1200" cap="none" spc="0" normalizeH="0" baseline="0" noProof="0" dirty="0">
              <a:ln>
                <a:noFill/>
              </a:ln>
              <a:solidFill>
                <a:schemeClr val="bg1">
                  <a:lumMod val="95000"/>
                </a:schemeClr>
              </a:solidFill>
              <a:effectLst/>
              <a:uLnTx/>
              <a:uFillTx/>
              <a:latin typeface="Arial" panose="020B0604020202020204" pitchFamily="34" charset="0"/>
              <a:ea typeface="宋体" panose="02010600030101010101" pitchFamily="2" charset="-122"/>
              <a:cs typeface="+mn-cs"/>
              <a:sym typeface="+mn-ea"/>
            </a:endParaRPr>
          </a:p>
        </p:txBody>
      </p:sp>
      <p:sp>
        <p:nvSpPr>
          <p:cNvPr id="60" name="文本框 50"/>
          <p:cNvSpPr txBox="1">
            <a:spLocks noChangeArrowheads="1"/>
          </p:cNvSpPr>
          <p:nvPr/>
        </p:nvSpPr>
        <p:spPr bwMode="auto">
          <a:xfrm rot="21429897">
            <a:off x="4157663" y="4027488"/>
            <a:ext cx="503238" cy="168275"/>
          </a:xfrm>
          <a:prstGeom prst="rect">
            <a:avLst/>
          </a:prstGeom>
          <a:noFill/>
          <a:ln>
            <a:noFill/>
          </a:ln>
        </p:spPr>
        <p:txBody>
          <a:bodyPr wrap="none">
            <a:spAutoFit/>
          </a:bodyPr>
          <a:lstStyle>
            <a:lvl1pPr eaLnBrk="0" hangingPunct="0">
              <a:defRPr>
                <a:solidFill>
                  <a:schemeClr val="tx1"/>
                </a:solidFill>
                <a:latin typeface="Calibri" panose="020F0502020204030204" charset="0"/>
                <a:ea typeface="宋体" panose="02010600030101010101" pitchFamily="2" charset="-122"/>
              </a:defRPr>
            </a:lvl1pPr>
            <a:lvl2pPr eaLnBrk="0" hangingPunct="0">
              <a:defRPr>
                <a:solidFill>
                  <a:schemeClr val="tx1"/>
                </a:solidFill>
                <a:latin typeface="Calibri" panose="020F0502020204030204" charset="0"/>
                <a:ea typeface="宋体" panose="02010600030101010101" pitchFamily="2" charset="-122"/>
              </a:defRPr>
            </a:lvl2pPr>
            <a:lvl3pPr eaLnBrk="0" hangingPunct="0">
              <a:defRPr>
                <a:solidFill>
                  <a:schemeClr val="tx1"/>
                </a:solidFill>
                <a:latin typeface="Calibri" panose="020F0502020204030204" charset="0"/>
                <a:ea typeface="宋体" panose="02010600030101010101" pitchFamily="2" charset="-122"/>
              </a:defRPr>
            </a:lvl3pPr>
            <a:lvl4pPr eaLnBrk="0" hangingPunct="0">
              <a:defRPr>
                <a:solidFill>
                  <a:schemeClr val="tx1"/>
                </a:solidFill>
                <a:latin typeface="Calibri" panose="020F0502020204030204" charset="0"/>
                <a:ea typeface="宋体" panose="02010600030101010101" pitchFamily="2" charset="-122"/>
              </a:defRPr>
            </a:lvl4pPr>
            <a:lvl5pPr eaLnBrk="0" hangingPunct="0">
              <a:defRPr>
                <a:solidFill>
                  <a:schemeClr val="tx1"/>
                </a:solidFill>
                <a:latin typeface="Calibri" panose="020F050202020403020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r>
              <a:rPr kumimoji="0" lang="zh-CN" altLang="zh-CN" sz="500" b="1" i="0" u="none" strike="noStrike" kern="1200" cap="none" spc="0" normalizeH="0" baseline="0" noProof="0">
                <a:ln>
                  <a:noFill/>
                </a:ln>
                <a:solidFill>
                  <a:schemeClr val="bg1">
                    <a:lumMod val="95000"/>
                  </a:schemeClr>
                </a:solidFill>
                <a:effectLst/>
                <a:uLnTx/>
                <a:uFillTx/>
                <a:latin typeface="Arial" panose="020B0604020202020204" pitchFamily="34" charset="0"/>
                <a:ea typeface="宋体" panose="02010600030101010101" pitchFamily="2" charset="-122"/>
                <a:cs typeface="+mn-cs"/>
                <a:sym typeface="+mn-ea"/>
              </a:rPr>
              <a:t>状元成才路</a:t>
            </a:r>
            <a:endParaRPr kumimoji="0" lang="zh-CN" altLang="zh-CN" sz="500" b="1" i="0" u="none" strike="noStrike" kern="1200" cap="none" spc="0" normalizeH="0" baseline="0" noProof="0">
              <a:ln>
                <a:noFill/>
              </a:ln>
              <a:solidFill>
                <a:schemeClr val="bg1">
                  <a:lumMod val="95000"/>
                </a:schemeClr>
              </a:solidFill>
              <a:effectLst/>
              <a:uLnTx/>
              <a:uFillTx/>
              <a:latin typeface="Arial" panose="020B0604020202020204" pitchFamily="34" charset="0"/>
              <a:ea typeface="宋体" panose="02010600030101010101" pitchFamily="2" charset="-122"/>
              <a:cs typeface="+mn-cs"/>
              <a:sym typeface="+mn-ea"/>
            </a:endParaRPr>
          </a:p>
        </p:txBody>
      </p:sp>
      <p:sp>
        <p:nvSpPr>
          <p:cNvPr id="61" name="文本框 51"/>
          <p:cNvSpPr txBox="1">
            <a:spLocks noChangeArrowheads="1"/>
          </p:cNvSpPr>
          <p:nvPr/>
        </p:nvSpPr>
        <p:spPr bwMode="auto">
          <a:xfrm rot="21429897">
            <a:off x="4324350" y="4786313"/>
            <a:ext cx="503238" cy="168275"/>
          </a:xfrm>
          <a:prstGeom prst="rect">
            <a:avLst/>
          </a:prstGeom>
          <a:noFill/>
          <a:ln>
            <a:noFill/>
          </a:ln>
        </p:spPr>
        <p:txBody>
          <a:bodyPr wrap="none">
            <a:spAutoFit/>
          </a:bodyPr>
          <a:lstStyle>
            <a:lvl1pPr eaLnBrk="0" hangingPunct="0">
              <a:defRPr>
                <a:solidFill>
                  <a:schemeClr val="tx1"/>
                </a:solidFill>
                <a:latin typeface="Calibri" panose="020F0502020204030204" charset="0"/>
                <a:ea typeface="宋体" panose="02010600030101010101" pitchFamily="2" charset="-122"/>
              </a:defRPr>
            </a:lvl1pPr>
            <a:lvl2pPr eaLnBrk="0" hangingPunct="0">
              <a:defRPr>
                <a:solidFill>
                  <a:schemeClr val="tx1"/>
                </a:solidFill>
                <a:latin typeface="Calibri" panose="020F0502020204030204" charset="0"/>
                <a:ea typeface="宋体" panose="02010600030101010101" pitchFamily="2" charset="-122"/>
              </a:defRPr>
            </a:lvl2pPr>
            <a:lvl3pPr eaLnBrk="0" hangingPunct="0">
              <a:defRPr>
                <a:solidFill>
                  <a:schemeClr val="tx1"/>
                </a:solidFill>
                <a:latin typeface="Calibri" panose="020F0502020204030204" charset="0"/>
                <a:ea typeface="宋体" panose="02010600030101010101" pitchFamily="2" charset="-122"/>
              </a:defRPr>
            </a:lvl3pPr>
            <a:lvl4pPr eaLnBrk="0" hangingPunct="0">
              <a:defRPr>
                <a:solidFill>
                  <a:schemeClr val="tx1"/>
                </a:solidFill>
                <a:latin typeface="Calibri" panose="020F0502020204030204" charset="0"/>
                <a:ea typeface="宋体" panose="02010600030101010101" pitchFamily="2" charset="-122"/>
              </a:defRPr>
            </a:lvl4pPr>
            <a:lvl5pPr eaLnBrk="0" hangingPunct="0">
              <a:defRPr>
                <a:solidFill>
                  <a:schemeClr val="tx1"/>
                </a:solidFill>
                <a:latin typeface="Calibri" panose="020F050202020403020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r>
              <a:rPr kumimoji="0" lang="zh-CN" altLang="zh-CN" sz="500" b="1" i="0" u="none" strike="noStrike" kern="1200" cap="none" spc="0" normalizeH="0" baseline="0" noProof="0">
                <a:ln>
                  <a:noFill/>
                </a:ln>
                <a:solidFill>
                  <a:schemeClr val="bg1">
                    <a:lumMod val="95000"/>
                  </a:schemeClr>
                </a:solidFill>
                <a:effectLst/>
                <a:uLnTx/>
                <a:uFillTx/>
                <a:latin typeface="Arial" panose="020B0604020202020204" pitchFamily="34" charset="0"/>
                <a:ea typeface="宋体" panose="02010600030101010101" pitchFamily="2" charset="-122"/>
                <a:cs typeface="+mn-cs"/>
                <a:sym typeface="+mn-ea"/>
              </a:rPr>
              <a:t>状元成才路</a:t>
            </a:r>
            <a:endParaRPr kumimoji="0" lang="zh-CN" altLang="zh-CN" sz="500" b="1" i="0" u="none" strike="noStrike" kern="1200" cap="none" spc="0" normalizeH="0" baseline="0" noProof="0">
              <a:ln>
                <a:noFill/>
              </a:ln>
              <a:solidFill>
                <a:schemeClr val="bg1">
                  <a:lumMod val="95000"/>
                </a:schemeClr>
              </a:solidFill>
              <a:effectLst/>
              <a:uLnTx/>
              <a:uFillTx/>
              <a:latin typeface="Arial" panose="020B0604020202020204" pitchFamily="34" charset="0"/>
              <a:ea typeface="宋体" panose="02010600030101010101" pitchFamily="2" charset="-122"/>
              <a:cs typeface="+mn-cs"/>
              <a:sym typeface="+mn-ea"/>
            </a:endParaRPr>
          </a:p>
        </p:txBody>
      </p:sp>
      <p:sp>
        <p:nvSpPr>
          <p:cNvPr id="62" name="文本框 32"/>
          <p:cNvSpPr txBox="1">
            <a:spLocks noChangeArrowheads="1"/>
          </p:cNvSpPr>
          <p:nvPr/>
        </p:nvSpPr>
        <p:spPr bwMode="auto">
          <a:xfrm rot="16529158">
            <a:off x="323056" y="2899569"/>
            <a:ext cx="503238" cy="168275"/>
          </a:xfrm>
          <a:prstGeom prst="rect">
            <a:avLst/>
          </a:prstGeom>
          <a:noFill/>
          <a:ln>
            <a:noFill/>
          </a:ln>
        </p:spPr>
        <p:txBody>
          <a:bodyPr wrap="none">
            <a:spAutoFit/>
          </a:bodyPr>
          <a:lstStyle>
            <a:lvl1pPr eaLnBrk="0" hangingPunct="0">
              <a:defRPr>
                <a:solidFill>
                  <a:schemeClr val="tx1"/>
                </a:solidFill>
                <a:latin typeface="Calibri" panose="020F0502020204030204" charset="0"/>
                <a:ea typeface="宋体" panose="02010600030101010101" pitchFamily="2" charset="-122"/>
              </a:defRPr>
            </a:lvl1pPr>
            <a:lvl2pPr eaLnBrk="0" hangingPunct="0">
              <a:defRPr>
                <a:solidFill>
                  <a:schemeClr val="tx1"/>
                </a:solidFill>
                <a:latin typeface="Calibri" panose="020F0502020204030204" charset="0"/>
                <a:ea typeface="宋体" panose="02010600030101010101" pitchFamily="2" charset="-122"/>
              </a:defRPr>
            </a:lvl2pPr>
            <a:lvl3pPr eaLnBrk="0" hangingPunct="0">
              <a:defRPr>
                <a:solidFill>
                  <a:schemeClr val="tx1"/>
                </a:solidFill>
                <a:latin typeface="Calibri" panose="020F0502020204030204" charset="0"/>
                <a:ea typeface="宋体" panose="02010600030101010101" pitchFamily="2" charset="-122"/>
              </a:defRPr>
            </a:lvl3pPr>
            <a:lvl4pPr eaLnBrk="0" hangingPunct="0">
              <a:defRPr>
                <a:solidFill>
                  <a:schemeClr val="tx1"/>
                </a:solidFill>
                <a:latin typeface="Calibri" panose="020F0502020204030204" charset="0"/>
                <a:ea typeface="宋体" panose="02010600030101010101" pitchFamily="2" charset="-122"/>
              </a:defRPr>
            </a:lvl4pPr>
            <a:lvl5pPr eaLnBrk="0" hangingPunct="0">
              <a:defRPr>
                <a:solidFill>
                  <a:schemeClr val="tx1"/>
                </a:solidFill>
                <a:latin typeface="Calibri" panose="020F050202020403020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r>
              <a:rPr kumimoji="0" lang="zh-CN" altLang="zh-CN" sz="500" b="1" i="0" u="none" strike="noStrike" kern="1200" cap="none" spc="0" normalizeH="0" baseline="0" noProof="0">
                <a:ln>
                  <a:noFill/>
                </a:ln>
                <a:solidFill>
                  <a:schemeClr val="bg1">
                    <a:lumMod val="95000"/>
                  </a:schemeClr>
                </a:solidFill>
                <a:effectLst/>
                <a:uLnTx/>
                <a:uFillTx/>
                <a:latin typeface="Arial" panose="020B0604020202020204" pitchFamily="34" charset="0"/>
                <a:ea typeface="宋体" panose="02010600030101010101" pitchFamily="2" charset="-122"/>
                <a:cs typeface="+mn-cs"/>
                <a:sym typeface="+mn-ea"/>
              </a:rPr>
              <a:t>状元成才路</a:t>
            </a:r>
            <a:endParaRPr kumimoji="0" lang="zh-CN" altLang="zh-CN" sz="500" b="1" i="0" u="none" strike="noStrike" kern="1200" cap="none" spc="0" normalizeH="0" baseline="0" noProof="0">
              <a:ln>
                <a:noFill/>
              </a:ln>
              <a:solidFill>
                <a:schemeClr val="bg1">
                  <a:lumMod val="95000"/>
                </a:schemeClr>
              </a:solidFill>
              <a:effectLst/>
              <a:uLnTx/>
              <a:uFillTx/>
              <a:latin typeface="Arial" panose="020B0604020202020204" pitchFamily="34" charset="0"/>
              <a:ea typeface="宋体" panose="02010600030101010101" pitchFamily="2" charset="-122"/>
              <a:cs typeface="+mn-cs"/>
              <a:sym typeface="+mn-ea"/>
            </a:endParaRPr>
          </a:p>
        </p:txBody>
      </p:sp>
      <p:sp>
        <p:nvSpPr>
          <p:cNvPr id="63" name="文本框 34"/>
          <p:cNvSpPr txBox="1">
            <a:spLocks noChangeArrowheads="1"/>
          </p:cNvSpPr>
          <p:nvPr/>
        </p:nvSpPr>
        <p:spPr bwMode="auto">
          <a:xfrm rot="4149897">
            <a:off x="1339850" y="3016250"/>
            <a:ext cx="504825" cy="168275"/>
          </a:xfrm>
          <a:prstGeom prst="rect">
            <a:avLst/>
          </a:prstGeom>
          <a:noFill/>
          <a:ln>
            <a:noFill/>
          </a:ln>
        </p:spPr>
        <p:txBody>
          <a:bodyPr wrap="none">
            <a:spAutoFit/>
          </a:bodyPr>
          <a:lstStyle>
            <a:lvl1pPr eaLnBrk="0" hangingPunct="0">
              <a:defRPr>
                <a:solidFill>
                  <a:schemeClr val="tx1"/>
                </a:solidFill>
                <a:latin typeface="Calibri" panose="020F0502020204030204" charset="0"/>
                <a:ea typeface="宋体" panose="02010600030101010101" pitchFamily="2" charset="-122"/>
              </a:defRPr>
            </a:lvl1pPr>
            <a:lvl2pPr eaLnBrk="0" hangingPunct="0">
              <a:defRPr>
                <a:solidFill>
                  <a:schemeClr val="tx1"/>
                </a:solidFill>
                <a:latin typeface="Calibri" panose="020F0502020204030204" charset="0"/>
                <a:ea typeface="宋体" panose="02010600030101010101" pitchFamily="2" charset="-122"/>
              </a:defRPr>
            </a:lvl2pPr>
            <a:lvl3pPr eaLnBrk="0" hangingPunct="0">
              <a:defRPr>
                <a:solidFill>
                  <a:schemeClr val="tx1"/>
                </a:solidFill>
                <a:latin typeface="Calibri" panose="020F0502020204030204" charset="0"/>
                <a:ea typeface="宋体" panose="02010600030101010101" pitchFamily="2" charset="-122"/>
              </a:defRPr>
            </a:lvl3pPr>
            <a:lvl4pPr eaLnBrk="0" hangingPunct="0">
              <a:defRPr>
                <a:solidFill>
                  <a:schemeClr val="tx1"/>
                </a:solidFill>
                <a:latin typeface="Calibri" panose="020F0502020204030204" charset="0"/>
                <a:ea typeface="宋体" panose="02010600030101010101" pitchFamily="2" charset="-122"/>
              </a:defRPr>
            </a:lvl4pPr>
            <a:lvl5pPr eaLnBrk="0" hangingPunct="0">
              <a:defRPr>
                <a:solidFill>
                  <a:schemeClr val="tx1"/>
                </a:solidFill>
                <a:latin typeface="Calibri" panose="020F050202020403020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r>
              <a:rPr kumimoji="0" lang="zh-CN" altLang="zh-CN" sz="500" b="1" i="0" u="none" strike="noStrike" kern="1200" cap="none" spc="0" normalizeH="0" baseline="0" noProof="0">
                <a:ln>
                  <a:noFill/>
                </a:ln>
                <a:solidFill>
                  <a:schemeClr val="bg1">
                    <a:lumMod val="95000"/>
                  </a:schemeClr>
                </a:solidFill>
                <a:effectLst/>
                <a:uLnTx/>
                <a:uFillTx/>
                <a:latin typeface="Arial" panose="020B0604020202020204" pitchFamily="34" charset="0"/>
                <a:ea typeface="宋体" panose="02010600030101010101" pitchFamily="2" charset="-122"/>
                <a:cs typeface="+mn-cs"/>
                <a:sym typeface="+mn-ea"/>
              </a:rPr>
              <a:t>状元成才路</a:t>
            </a:r>
            <a:endParaRPr kumimoji="0" lang="zh-CN" altLang="zh-CN" sz="500" b="1" i="0" u="none" strike="noStrike" kern="1200" cap="none" spc="0" normalizeH="0" baseline="0" noProof="0">
              <a:ln>
                <a:noFill/>
              </a:ln>
              <a:solidFill>
                <a:schemeClr val="bg1">
                  <a:lumMod val="95000"/>
                </a:schemeClr>
              </a:solidFill>
              <a:effectLst/>
              <a:uLnTx/>
              <a:uFillTx/>
              <a:latin typeface="Arial" panose="020B0604020202020204" pitchFamily="34" charset="0"/>
              <a:ea typeface="宋体" panose="02010600030101010101" pitchFamily="2" charset="-122"/>
              <a:cs typeface="+mn-cs"/>
              <a:sym typeface="+mn-ea"/>
            </a:endParaRPr>
          </a:p>
        </p:txBody>
      </p:sp>
      <p:sp>
        <p:nvSpPr>
          <p:cNvPr id="64" name="文本框 36"/>
          <p:cNvSpPr txBox="1">
            <a:spLocks noChangeArrowheads="1"/>
          </p:cNvSpPr>
          <p:nvPr/>
        </p:nvSpPr>
        <p:spPr bwMode="auto">
          <a:xfrm rot="21429897">
            <a:off x="322263" y="2193925"/>
            <a:ext cx="503238" cy="168275"/>
          </a:xfrm>
          <a:prstGeom prst="rect">
            <a:avLst/>
          </a:prstGeom>
          <a:noFill/>
          <a:ln>
            <a:noFill/>
          </a:ln>
        </p:spPr>
        <p:txBody>
          <a:bodyPr wrap="none">
            <a:spAutoFit/>
          </a:bodyPr>
          <a:lstStyle>
            <a:lvl1pPr eaLnBrk="0" hangingPunct="0">
              <a:defRPr>
                <a:solidFill>
                  <a:schemeClr val="tx1"/>
                </a:solidFill>
                <a:latin typeface="Calibri" panose="020F0502020204030204" charset="0"/>
                <a:ea typeface="宋体" panose="02010600030101010101" pitchFamily="2" charset="-122"/>
              </a:defRPr>
            </a:lvl1pPr>
            <a:lvl2pPr eaLnBrk="0" hangingPunct="0">
              <a:defRPr>
                <a:solidFill>
                  <a:schemeClr val="tx1"/>
                </a:solidFill>
                <a:latin typeface="Calibri" panose="020F0502020204030204" charset="0"/>
                <a:ea typeface="宋体" panose="02010600030101010101" pitchFamily="2" charset="-122"/>
              </a:defRPr>
            </a:lvl2pPr>
            <a:lvl3pPr eaLnBrk="0" hangingPunct="0">
              <a:defRPr>
                <a:solidFill>
                  <a:schemeClr val="tx1"/>
                </a:solidFill>
                <a:latin typeface="Calibri" panose="020F0502020204030204" charset="0"/>
                <a:ea typeface="宋体" panose="02010600030101010101" pitchFamily="2" charset="-122"/>
              </a:defRPr>
            </a:lvl3pPr>
            <a:lvl4pPr eaLnBrk="0" hangingPunct="0">
              <a:defRPr>
                <a:solidFill>
                  <a:schemeClr val="tx1"/>
                </a:solidFill>
                <a:latin typeface="Calibri" panose="020F0502020204030204" charset="0"/>
                <a:ea typeface="宋体" panose="02010600030101010101" pitchFamily="2" charset="-122"/>
              </a:defRPr>
            </a:lvl4pPr>
            <a:lvl5pPr eaLnBrk="0" hangingPunct="0">
              <a:defRPr>
                <a:solidFill>
                  <a:schemeClr val="tx1"/>
                </a:solidFill>
                <a:latin typeface="Calibri" panose="020F050202020403020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r>
              <a:rPr kumimoji="0" lang="zh-CN" altLang="zh-CN" sz="500" b="1" i="0" u="none" strike="noStrike" kern="1200" cap="none" spc="0" normalizeH="0" baseline="0" noProof="0" dirty="0">
                <a:ln>
                  <a:noFill/>
                </a:ln>
                <a:solidFill>
                  <a:schemeClr val="bg1">
                    <a:lumMod val="95000"/>
                  </a:schemeClr>
                </a:solidFill>
                <a:effectLst/>
                <a:uLnTx/>
                <a:uFillTx/>
                <a:latin typeface="Arial" panose="020B0604020202020204" pitchFamily="34" charset="0"/>
                <a:ea typeface="宋体" panose="02010600030101010101" pitchFamily="2" charset="-122"/>
                <a:cs typeface="+mn-cs"/>
                <a:sym typeface="+mn-ea"/>
              </a:rPr>
              <a:t>状元成才路</a:t>
            </a:r>
            <a:endParaRPr kumimoji="0" lang="zh-CN" altLang="zh-CN" sz="500" b="1" i="0" u="none" strike="noStrike" kern="1200" cap="none" spc="0" normalizeH="0" baseline="0" noProof="0" dirty="0">
              <a:ln>
                <a:noFill/>
              </a:ln>
              <a:solidFill>
                <a:schemeClr val="bg1">
                  <a:lumMod val="95000"/>
                </a:schemeClr>
              </a:solidFill>
              <a:effectLst/>
              <a:uLnTx/>
              <a:uFillTx/>
              <a:latin typeface="Arial" panose="020B0604020202020204" pitchFamily="34" charset="0"/>
              <a:ea typeface="宋体" panose="02010600030101010101" pitchFamily="2" charset="-122"/>
              <a:cs typeface="+mn-cs"/>
              <a:sym typeface="+mn-ea"/>
            </a:endParaRPr>
          </a:p>
        </p:txBody>
      </p:sp>
      <p:sp>
        <p:nvSpPr>
          <p:cNvPr id="65" name="文本框 37"/>
          <p:cNvSpPr txBox="1">
            <a:spLocks noChangeArrowheads="1"/>
          </p:cNvSpPr>
          <p:nvPr/>
        </p:nvSpPr>
        <p:spPr bwMode="auto">
          <a:xfrm rot="1029897">
            <a:off x="1338263" y="2541588"/>
            <a:ext cx="503238" cy="168275"/>
          </a:xfrm>
          <a:prstGeom prst="rect">
            <a:avLst/>
          </a:prstGeom>
          <a:noFill/>
          <a:ln>
            <a:noFill/>
          </a:ln>
        </p:spPr>
        <p:txBody>
          <a:bodyPr wrap="none">
            <a:spAutoFit/>
          </a:bodyPr>
          <a:lstStyle>
            <a:lvl1pPr eaLnBrk="0" hangingPunct="0">
              <a:defRPr>
                <a:solidFill>
                  <a:schemeClr val="tx1"/>
                </a:solidFill>
                <a:latin typeface="Calibri" panose="020F0502020204030204" charset="0"/>
                <a:ea typeface="宋体" panose="02010600030101010101" pitchFamily="2" charset="-122"/>
              </a:defRPr>
            </a:lvl1pPr>
            <a:lvl2pPr eaLnBrk="0" hangingPunct="0">
              <a:defRPr>
                <a:solidFill>
                  <a:schemeClr val="tx1"/>
                </a:solidFill>
                <a:latin typeface="Calibri" panose="020F0502020204030204" charset="0"/>
                <a:ea typeface="宋体" panose="02010600030101010101" pitchFamily="2" charset="-122"/>
              </a:defRPr>
            </a:lvl2pPr>
            <a:lvl3pPr eaLnBrk="0" hangingPunct="0">
              <a:defRPr>
                <a:solidFill>
                  <a:schemeClr val="tx1"/>
                </a:solidFill>
                <a:latin typeface="Calibri" panose="020F0502020204030204" charset="0"/>
                <a:ea typeface="宋体" panose="02010600030101010101" pitchFamily="2" charset="-122"/>
              </a:defRPr>
            </a:lvl3pPr>
            <a:lvl4pPr eaLnBrk="0" hangingPunct="0">
              <a:defRPr>
                <a:solidFill>
                  <a:schemeClr val="tx1"/>
                </a:solidFill>
                <a:latin typeface="Calibri" panose="020F0502020204030204" charset="0"/>
                <a:ea typeface="宋体" panose="02010600030101010101" pitchFamily="2" charset="-122"/>
              </a:defRPr>
            </a:lvl4pPr>
            <a:lvl5pPr eaLnBrk="0" hangingPunct="0">
              <a:defRPr>
                <a:solidFill>
                  <a:schemeClr val="tx1"/>
                </a:solidFill>
                <a:latin typeface="Calibri" panose="020F050202020403020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r>
              <a:rPr kumimoji="0" lang="zh-CN" altLang="zh-CN" sz="500" b="1" i="0" u="none" strike="noStrike" kern="1200" cap="none" spc="0" normalizeH="0" baseline="0" noProof="0" dirty="0">
                <a:ln>
                  <a:noFill/>
                </a:ln>
                <a:solidFill>
                  <a:schemeClr val="bg1">
                    <a:lumMod val="95000"/>
                  </a:schemeClr>
                </a:solidFill>
                <a:effectLst/>
                <a:uLnTx/>
                <a:uFillTx/>
                <a:latin typeface="Arial" panose="020B0604020202020204" pitchFamily="34" charset="0"/>
                <a:ea typeface="宋体" panose="02010600030101010101" pitchFamily="2" charset="-122"/>
                <a:cs typeface="+mn-cs"/>
                <a:sym typeface="+mn-ea"/>
              </a:rPr>
              <a:t>状元成才路</a:t>
            </a:r>
            <a:endParaRPr kumimoji="0" lang="zh-CN" altLang="zh-CN" sz="500" b="1" i="0" u="none" strike="noStrike" kern="1200" cap="none" spc="0" normalizeH="0" baseline="0" noProof="0" dirty="0">
              <a:ln>
                <a:noFill/>
              </a:ln>
              <a:solidFill>
                <a:schemeClr val="bg1">
                  <a:lumMod val="95000"/>
                </a:schemeClr>
              </a:solidFill>
              <a:effectLst/>
              <a:uLnTx/>
              <a:uFillTx/>
              <a:latin typeface="Arial" panose="020B0604020202020204" pitchFamily="34" charset="0"/>
              <a:ea typeface="宋体" panose="02010600030101010101" pitchFamily="2" charset="-122"/>
              <a:cs typeface="+mn-cs"/>
              <a:sym typeface="+mn-ea"/>
            </a:endParaRPr>
          </a:p>
        </p:txBody>
      </p:sp>
      <p:sp>
        <p:nvSpPr>
          <p:cNvPr id="66" name="文本框 45"/>
          <p:cNvSpPr txBox="1">
            <a:spLocks noChangeArrowheads="1"/>
          </p:cNvSpPr>
          <p:nvPr/>
        </p:nvSpPr>
        <p:spPr bwMode="auto">
          <a:xfrm rot="20220000">
            <a:off x="2117725" y="2003425"/>
            <a:ext cx="503238" cy="168275"/>
          </a:xfrm>
          <a:prstGeom prst="rect">
            <a:avLst/>
          </a:prstGeom>
          <a:noFill/>
          <a:ln>
            <a:noFill/>
          </a:ln>
        </p:spPr>
        <p:txBody>
          <a:bodyPr wrap="none">
            <a:spAutoFit/>
          </a:bodyPr>
          <a:lstStyle>
            <a:lvl1pPr eaLnBrk="0" hangingPunct="0">
              <a:defRPr>
                <a:solidFill>
                  <a:schemeClr val="tx1"/>
                </a:solidFill>
                <a:latin typeface="Calibri" panose="020F0502020204030204" charset="0"/>
                <a:ea typeface="宋体" panose="02010600030101010101" pitchFamily="2" charset="-122"/>
              </a:defRPr>
            </a:lvl1pPr>
            <a:lvl2pPr eaLnBrk="0" hangingPunct="0">
              <a:defRPr>
                <a:solidFill>
                  <a:schemeClr val="tx1"/>
                </a:solidFill>
                <a:latin typeface="Calibri" panose="020F0502020204030204" charset="0"/>
                <a:ea typeface="宋体" panose="02010600030101010101" pitchFamily="2" charset="-122"/>
              </a:defRPr>
            </a:lvl2pPr>
            <a:lvl3pPr eaLnBrk="0" hangingPunct="0">
              <a:defRPr>
                <a:solidFill>
                  <a:schemeClr val="tx1"/>
                </a:solidFill>
                <a:latin typeface="Calibri" panose="020F0502020204030204" charset="0"/>
                <a:ea typeface="宋体" panose="02010600030101010101" pitchFamily="2" charset="-122"/>
              </a:defRPr>
            </a:lvl3pPr>
            <a:lvl4pPr eaLnBrk="0" hangingPunct="0">
              <a:defRPr>
                <a:solidFill>
                  <a:schemeClr val="tx1"/>
                </a:solidFill>
                <a:latin typeface="Calibri" panose="020F0502020204030204" charset="0"/>
                <a:ea typeface="宋体" panose="02010600030101010101" pitchFamily="2" charset="-122"/>
              </a:defRPr>
            </a:lvl4pPr>
            <a:lvl5pPr eaLnBrk="0" hangingPunct="0">
              <a:defRPr>
                <a:solidFill>
                  <a:schemeClr val="tx1"/>
                </a:solidFill>
                <a:latin typeface="Calibri" panose="020F050202020403020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r>
              <a:rPr kumimoji="0" lang="zh-CN" altLang="zh-CN" sz="500" b="1" i="0" u="none" strike="noStrike" kern="1200" cap="none" spc="0" normalizeH="0" baseline="0" noProof="0">
                <a:ln>
                  <a:noFill/>
                </a:ln>
                <a:solidFill>
                  <a:schemeClr val="bg1">
                    <a:lumMod val="95000"/>
                  </a:schemeClr>
                </a:solidFill>
                <a:effectLst/>
                <a:uLnTx/>
                <a:uFillTx/>
                <a:latin typeface="Arial" panose="020B0604020202020204" pitchFamily="34" charset="0"/>
                <a:ea typeface="宋体" panose="02010600030101010101" pitchFamily="2" charset="-122"/>
                <a:cs typeface="+mn-cs"/>
                <a:sym typeface="+mn-ea"/>
              </a:rPr>
              <a:t>状元成才路</a:t>
            </a:r>
            <a:endParaRPr kumimoji="0" lang="zh-CN" altLang="zh-CN" sz="500" b="1" i="0" u="none" strike="noStrike" kern="1200" cap="none" spc="0" normalizeH="0" baseline="0" noProof="0">
              <a:ln>
                <a:noFill/>
              </a:ln>
              <a:solidFill>
                <a:schemeClr val="bg1">
                  <a:lumMod val="95000"/>
                </a:schemeClr>
              </a:solidFill>
              <a:effectLst/>
              <a:uLnTx/>
              <a:uFillTx/>
              <a:latin typeface="Arial" panose="020B0604020202020204" pitchFamily="34" charset="0"/>
              <a:ea typeface="宋体" panose="02010600030101010101" pitchFamily="2" charset="-122"/>
              <a:cs typeface="+mn-cs"/>
              <a:sym typeface="+mn-ea"/>
            </a:endParaRPr>
          </a:p>
        </p:txBody>
      </p:sp>
      <p:sp>
        <p:nvSpPr>
          <p:cNvPr id="67" name="文本框 46"/>
          <p:cNvSpPr txBox="1">
            <a:spLocks noChangeArrowheads="1"/>
          </p:cNvSpPr>
          <p:nvPr/>
        </p:nvSpPr>
        <p:spPr bwMode="auto">
          <a:xfrm rot="20220000">
            <a:off x="2687638" y="2173288"/>
            <a:ext cx="503238" cy="168275"/>
          </a:xfrm>
          <a:prstGeom prst="rect">
            <a:avLst/>
          </a:prstGeom>
          <a:noFill/>
          <a:ln>
            <a:noFill/>
          </a:ln>
        </p:spPr>
        <p:txBody>
          <a:bodyPr wrap="none">
            <a:spAutoFit/>
          </a:bodyPr>
          <a:lstStyle>
            <a:lvl1pPr eaLnBrk="0" hangingPunct="0">
              <a:defRPr>
                <a:solidFill>
                  <a:schemeClr val="tx1"/>
                </a:solidFill>
                <a:latin typeface="Calibri" panose="020F0502020204030204" charset="0"/>
                <a:ea typeface="宋体" panose="02010600030101010101" pitchFamily="2" charset="-122"/>
              </a:defRPr>
            </a:lvl1pPr>
            <a:lvl2pPr eaLnBrk="0" hangingPunct="0">
              <a:defRPr>
                <a:solidFill>
                  <a:schemeClr val="tx1"/>
                </a:solidFill>
                <a:latin typeface="Calibri" panose="020F0502020204030204" charset="0"/>
                <a:ea typeface="宋体" panose="02010600030101010101" pitchFamily="2" charset="-122"/>
              </a:defRPr>
            </a:lvl2pPr>
            <a:lvl3pPr eaLnBrk="0" hangingPunct="0">
              <a:defRPr>
                <a:solidFill>
                  <a:schemeClr val="tx1"/>
                </a:solidFill>
                <a:latin typeface="Calibri" panose="020F0502020204030204" charset="0"/>
                <a:ea typeface="宋体" panose="02010600030101010101" pitchFamily="2" charset="-122"/>
              </a:defRPr>
            </a:lvl3pPr>
            <a:lvl4pPr eaLnBrk="0" hangingPunct="0">
              <a:defRPr>
                <a:solidFill>
                  <a:schemeClr val="tx1"/>
                </a:solidFill>
                <a:latin typeface="Calibri" panose="020F0502020204030204" charset="0"/>
                <a:ea typeface="宋体" panose="02010600030101010101" pitchFamily="2" charset="-122"/>
              </a:defRPr>
            </a:lvl4pPr>
            <a:lvl5pPr eaLnBrk="0" hangingPunct="0">
              <a:defRPr>
                <a:solidFill>
                  <a:schemeClr val="tx1"/>
                </a:solidFill>
                <a:latin typeface="Calibri" panose="020F050202020403020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r>
              <a:rPr kumimoji="0" lang="zh-CN" altLang="zh-CN" sz="500" b="1" i="0" u="none" strike="noStrike" kern="1200" cap="none" spc="0" normalizeH="0" baseline="0" noProof="0">
                <a:ln>
                  <a:noFill/>
                </a:ln>
                <a:solidFill>
                  <a:schemeClr val="bg1">
                    <a:lumMod val="95000"/>
                  </a:schemeClr>
                </a:solidFill>
                <a:effectLst/>
                <a:uLnTx/>
                <a:uFillTx/>
                <a:latin typeface="Arial" panose="020B0604020202020204" pitchFamily="34" charset="0"/>
                <a:ea typeface="宋体" panose="02010600030101010101" pitchFamily="2" charset="-122"/>
                <a:cs typeface="+mn-cs"/>
                <a:sym typeface="+mn-ea"/>
              </a:rPr>
              <a:t>状元成才路</a:t>
            </a:r>
            <a:endParaRPr kumimoji="0" lang="zh-CN" altLang="zh-CN" sz="500" b="1" i="0" u="none" strike="noStrike" kern="1200" cap="none" spc="0" normalizeH="0" baseline="0" noProof="0">
              <a:ln>
                <a:noFill/>
              </a:ln>
              <a:solidFill>
                <a:schemeClr val="bg1">
                  <a:lumMod val="95000"/>
                </a:schemeClr>
              </a:solidFill>
              <a:effectLst/>
              <a:uLnTx/>
              <a:uFillTx/>
              <a:latin typeface="Arial" panose="020B0604020202020204" pitchFamily="34" charset="0"/>
              <a:ea typeface="宋体" panose="02010600030101010101" pitchFamily="2" charset="-122"/>
              <a:cs typeface="+mn-cs"/>
              <a:sym typeface="+mn-ea"/>
            </a:endParaRPr>
          </a:p>
        </p:txBody>
      </p:sp>
      <p:sp>
        <p:nvSpPr>
          <p:cNvPr id="68" name="文本框 47"/>
          <p:cNvSpPr txBox="1">
            <a:spLocks noChangeArrowheads="1"/>
          </p:cNvSpPr>
          <p:nvPr/>
        </p:nvSpPr>
        <p:spPr bwMode="auto">
          <a:xfrm rot="21420000">
            <a:off x="2416175" y="2736850"/>
            <a:ext cx="503238" cy="168275"/>
          </a:xfrm>
          <a:prstGeom prst="rect">
            <a:avLst/>
          </a:prstGeom>
          <a:noFill/>
          <a:ln>
            <a:noFill/>
          </a:ln>
        </p:spPr>
        <p:txBody>
          <a:bodyPr wrap="none">
            <a:spAutoFit/>
          </a:bodyPr>
          <a:lstStyle>
            <a:lvl1pPr eaLnBrk="0" hangingPunct="0">
              <a:defRPr>
                <a:solidFill>
                  <a:schemeClr val="tx1"/>
                </a:solidFill>
                <a:latin typeface="Calibri" panose="020F0502020204030204" charset="0"/>
                <a:ea typeface="宋体" panose="02010600030101010101" pitchFamily="2" charset="-122"/>
              </a:defRPr>
            </a:lvl1pPr>
            <a:lvl2pPr eaLnBrk="0" hangingPunct="0">
              <a:defRPr>
                <a:solidFill>
                  <a:schemeClr val="tx1"/>
                </a:solidFill>
                <a:latin typeface="Calibri" panose="020F0502020204030204" charset="0"/>
                <a:ea typeface="宋体" panose="02010600030101010101" pitchFamily="2" charset="-122"/>
              </a:defRPr>
            </a:lvl2pPr>
            <a:lvl3pPr eaLnBrk="0" hangingPunct="0">
              <a:defRPr>
                <a:solidFill>
                  <a:schemeClr val="tx1"/>
                </a:solidFill>
                <a:latin typeface="Calibri" panose="020F0502020204030204" charset="0"/>
                <a:ea typeface="宋体" panose="02010600030101010101" pitchFamily="2" charset="-122"/>
              </a:defRPr>
            </a:lvl3pPr>
            <a:lvl4pPr eaLnBrk="0" hangingPunct="0">
              <a:defRPr>
                <a:solidFill>
                  <a:schemeClr val="tx1"/>
                </a:solidFill>
                <a:latin typeface="Calibri" panose="020F0502020204030204" charset="0"/>
                <a:ea typeface="宋体" panose="02010600030101010101" pitchFamily="2" charset="-122"/>
              </a:defRPr>
            </a:lvl4pPr>
            <a:lvl5pPr eaLnBrk="0" hangingPunct="0">
              <a:defRPr>
                <a:solidFill>
                  <a:schemeClr val="tx1"/>
                </a:solidFill>
                <a:latin typeface="Calibri" panose="020F050202020403020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r>
              <a:rPr kumimoji="0" lang="zh-CN" altLang="zh-CN" sz="500" b="1" i="0" u="none" strike="noStrike" kern="1200" cap="none" spc="0" normalizeH="0" baseline="0" noProof="0" dirty="0">
                <a:ln>
                  <a:noFill/>
                </a:ln>
                <a:solidFill>
                  <a:schemeClr val="bg1">
                    <a:lumMod val="95000"/>
                  </a:schemeClr>
                </a:solidFill>
                <a:effectLst/>
                <a:uLnTx/>
                <a:uFillTx/>
                <a:latin typeface="Arial" panose="020B0604020202020204" pitchFamily="34" charset="0"/>
                <a:ea typeface="宋体" panose="02010600030101010101" pitchFamily="2" charset="-122"/>
                <a:cs typeface="+mn-cs"/>
                <a:sym typeface="+mn-ea"/>
              </a:rPr>
              <a:t>状元成才路</a:t>
            </a:r>
            <a:endParaRPr kumimoji="0" lang="zh-CN" altLang="zh-CN" sz="500" b="1" i="0" u="none" strike="noStrike" kern="1200" cap="none" spc="0" normalizeH="0" baseline="0" noProof="0" dirty="0">
              <a:ln>
                <a:noFill/>
              </a:ln>
              <a:solidFill>
                <a:schemeClr val="bg1">
                  <a:lumMod val="95000"/>
                </a:schemeClr>
              </a:solidFill>
              <a:effectLst/>
              <a:uLnTx/>
              <a:uFillTx/>
              <a:latin typeface="Arial" panose="020B0604020202020204" pitchFamily="34" charset="0"/>
              <a:ea typeface="宋体" panose="02010600030101010101" pitchFamily="2" charset="-122"/>
              <a:cs typeface="+mn-cs"/>
              <a:sym typeface="+mn-ea"/>
            </a:endParaRPr>
          </a:p>
        </p:txBody>
      </p:sp>
      <p:sp>
        <p:nvSpPr>
          <p:cNvPr id="69" name="文本框 49"/>
          <p:cNvSpPr txBox="1">
            <a:spLocks noChangeArrowheads="1"/>
          </p:cNvSpPr>
          <p:nvPr/>
        </p:nvSpPr>
        <p:spPr bwMode="auto">
          <a:xfrm rot="20220000">
            <a:off x="3276600" y="2395538"/>
            <a:ext cx="503238" cy="168275"/>
          </a:xfrm>
          <a:prstGeom prst="rect">
            <a:avLst/>
          </a:prstGeom>
          <a:noFill/>
          <a:ln>
            <a:noFill/>
          </a:ln>
        </p:spPr>
        <p:txBody>
          <a:bodyPr wrap="none">
            <a:spAutoFit/>
          </a:bodyPr>
          <a:lstStyle>
            <a:lvl1pPr eaLnBrk="0" hangingPunct="0">
              <a:defRPr>
                <a:solidFill>
                  <a:schemeClr val="tx1"/>
                </a:solidFill>
                <a:latin typeface="Calibri" panose="020F0502020204030204" charset="0"/>
                <a:ea typeface="宋体" panose="02010600030101010101" pitchFamily="2" charset="-122"/>
              </a:defRPr>
            </a:lvl1pPr>
            <a:lvl2pPr eaLnBrk="0" hangingPunct="0">
              <a:defRPr>
                <a:solidFill>
                  <a:schemeClr val="tx1"/>
                </a:solidFill>
                <a:latin typeface="Calibri" panose="020F0502020204030204" charset="0"/>
                <a:ea typeface="宋体" panose="02010600030101010101" pitchFamily="2" charset="-122"/>
              </a:defRPr>
            </a:lvl2pPr>
            <a:lvl3pPr eaLnBrk="0" hangingPunct="0">
              <a:defRPr>
                <a:solidFill>
                  <a:schemeClr val="tx1"/>
                </a:solidFill>
                <a:latin typeface="Calibri" panose="020F0502020204030204" charset="0"/>
                <a:ea typeface="宋体" panose="02010600030101010101" pitchFamily="2" charset="-122"/>
              </a:defRPr>
            </a:lvl3pPr>
            <a:lvl4pPr eaLnBrk="0" hangingPunct="0">
              <a:defRPr>
                <a:solidFill>
                  <a:schemeClr val="tx1"/>
                </a:solidFill>
                <a:latin typeface="Calibri" panose="020F0502020204030204" charset="0"/>
                <a:ea typeface="宋体" panose="02010600030101010101" pitchFamily="2" charset="-122"/>
              </a:defRPr>
            </a:lvl4pPr>
            <a:lvl5pPr eaLnBrk="0" hangingPunct="0">
              <a:defRPr>
                <a:solidFill>
                  <a:schemeClr val="tx1"/>
                </a:solidFill>
                <a:latin typeface="Calibri" panose="020F050202020403020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r>
              <a:rPr kumimoji="0" lang="zh-CN" altLang="zh-CN" sz="500" b="1" i="0" u="none" strike="noStrike" kern="1200" cap="none" spc="0" normalizeH="0" baseline="0" noProof="0" dirty="0">
                <a:ln>
                  <a:noFill/>
                </a:ln>
                <a:solidFill>
                  <a:schemeClr val="bg1">
                    <a:lumMod val="95000"/>
                  </a:schemeClr>
                </a:solidFill>
                <a:effectLst/>
                <a:uLnTx/>
                <a:uFillTx/>
                <a:latin typeface="Arial" panose="020B0604020202020204" pitchFamily="34" charset="0"/>
                <a:ea typeface="宋体" panose="02010600030101010101" pitchFamily="2" charset="-122"/>
                <a:cs typeface="+mn-cs"/>
                <a:sym typeface="+mn-ea"/>
              </a:rPr>
              <a:t>状元成才路</a:t>
            </a:r>
            <a:endParaRPr kumimoji="0" lang="zh-CN" altLang="zh-CN" sz="500" b="1" i="0" u="none" strike="noStrike" kern="1200" cap="none" spc="0" normalizeH="0" baseline="0" noProof="0" dirty="0">
              <a:ln>
                <a:noFill/>
              </a:ln>
              <a:solidFill>
                <a:schemeClr val="bg1">
                  <a:lumMod val="95000"/>
                </a:schemeClr>
              </a:solidFill>
              <a:effectLst/>
              <a:uLnTx/>
              <a:uFillTx/>
              <a:latin typeface="Arial" panose="020B0604020202020204" pitchFamily="34" charset="0"/>
              <a:ea typeface="宋体" panose="02010600030101010101" pitchFamily="2" charset="-122"/>
              <a:cs typeface="+mn-cs"/>
              <a:sym typeface="+mn-ea"/>
            </a:endParaRPr>
          </a:p>
        </p:txBody>
      </p:sp>
      <p:sp>
        <p:nvSpPr>
          <p:cNvPr id="70" name="文本框 50"/>
          <p:cNvSpPr txBox="1">
            <a:spLocks noChangeArrowheads="1"/>
          </p:cNvSpPr>
          <p:nvPr/>
        </p:nvSpPr>
        <p:spPr bwMode="auto">
          <a:xfrm rot="20220000">
            <a:off x="2849563" y="2976563"/>
            <a:ext cx="503238" cy="168275"/>
          </a:xfrm>
          <a:prstGeom prst="rect">
            <a:avLst/>
          </a:prstGeom>
          <a:noFill/>
          <a:ln>
            <a:noFill/>
          </a:ln>
        </p:spPr>
        <p:txBody>
          <a:bodyPr wrap="none">
            <a:spAutoFit/>
          </a:bodyPr>
          <a:lstStyle>
            <a:lvl1pPr eaLnBrk="0" hangingPunct="0">
              <a:defRPr>
                <a:solidFill>
                  <a:schemeClr val="tx1"/>
                </a:solidFill>
                <a:latin typeface="Calibri" panose="020F0502020204030204" charset="0"/>
                <a:ea typeface="宋体" panose="02010600030101010101" pitchFamily="2" charset="-122"/>
              </a:defRPr>
            </a:lvl1pPr>
            <a:lvl2pPr eaLnBrk="0" hangingPunct="0">
              <a:defRPr>
                <a:solidFill>
                  <a:schemeClr val="tx1"/>
                </a:solidFill>
                <a:latin typeface="Calibri" panose="020F0502020204030204" charset="0"/>
                <a:ea typeface="宋体" panose="02010600030101010101" pitchFamily="2" charset="-122"/>
              </a:defRPr>
            </a:lvl2pPr>
            <a:lvl3pPr eaLnBrk="0" hangingPunct="0">
              <a:defRPr>
                <a:solidFill>
                  <a:schemeClr val="tx1"/>
                </a:solidFill>
                <a:latin typeface="Calibri" panose="020F0502020204030204" charset="0"/>
                <a:ea typeface="宋体" panose="02010600030101010101" pitchFamily="2" charset="-122"/>
              </a:defRPr>
            </a:lvl3pPr>
            <a:lvl4pPr eaLnBrk="0" hangingPunct="0">
              <a:defRPr>
                <a:solidFill>
                  <a:schemeClr val="tx1"/>
                </a:solidFill>
                <a:latin typeface="Calibri" panose="020F0502020204030204" charset="0"/>
                <a:ea typeface="宋体" panose="02010600030101010101" pitchFamily="2" charset="-122"/>
              </a:defRPr>
            </a:lvl4pPr>
            <a:lvl5pPr eaLnBrk="0" hangingPunct="0">
              <a:defRPr>
                <a:solidFill>
                  <a:schemeClr val="tx1"/>
                </a:solidFill>
                <a:latin typeface="Calibri" panose="020F050202020403020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r>
              <a:rPr kumimoji="0" lang="zh-CN" altLang="zh-CN" sz="500" b="1" i="0" u="none" strike="noStrike" kern="1200" cap="none" spc="0" normalizeH="0" baseline="0" noProof="0" dirty="0">
                <a:ln>
                  <a:noFill/>
                </a:ln>
                <a:solidFill>
                  <a:schemeClr val="bg1">
                    <a:lumMod val="95000"/>
                  </a:schemeClr>
                </a:solidFill>
                <a:effectLst/>
                <a:uLnTx/>
                <a:uFillTx/>
                <a:latin typeface="Arial" panose="020B0604020202020204" pitchFamily="34" charset="0"/>
                <a:ea typeface="宋体" panose="02010600030101010101" pitchFamily="2" charset="-122"/>
                <a:cs typeface="+mn-cs"/>
                <a:sym typeface="+mn-ea"/>
              </a:rPr>
              <a:t>状元成才路</a:t>
            </a:r>
            <a:endParaRPr kumimoji="0" lang="zh-CN" altLang="zh-CN" sz="500" b="1" i="0" u="none" strike="noStrike" kern="1200" cap="none" spc="0" normalizeH="0" baseline="0" noProof="0" dirty="0">
              <a:ln>
                <a:noFill/>
              </a:ln>
              <a:solidFill>
                <a:schemeClr val="bg1">
                  <a:lumMod val="95000"/>
                </a:schemeClr>
              </a:solidFill>
              <a:effectLst/>
              <a:uLnTx/>
              <a:uFillTx/>
              <a:latin typeface="Arial" panose="020B0604020202020204" pitchFamily="34" charset="0"/>
              <a:ea typeface="宋体" panose="02010600030101010101" pitchFamily="2" charset="-122"/>
              <a:cs typeface="+mn-cs"/>
              <a:sym typeface="+mn-ea"/>
            </a:endParaRPr>
          </a:p>
        </p:txBody>
      </p:sp>
      <p:sp>
        <p:nvSpPr>
          <p:cNvPr id="71" name="文本框 51"/>
          <p:cNvSpPr txBox="1">
            <a:spLocks noChangeArrowheads="1"/>
          </p:cNvSpPr>
          <p:nvPr/>
        </p:nvSpPr>
        <p:spPr bwMode="auto">
          <a:xfrm rot="20220000">
            <a:off x="3484563" y="3113088"/>
            <a:ext cx="503238" cy="168275"/>
          </a:xfrm>
          <a:prstGeom prst="rect">
            <a:avLst/>
          </a:prstGeom>
          <a:noFill/>
          <a:ln>
            <a:noFill/>
          </a:ln>
        </p:spPr>
        <p:txBody>
          <a:bodyPr wrap="none">
            <a:spAutoFit/>
          </a:bodyPr>
          <a:lstStyle>
            <a:lvl1pPr eaLnBrk="0" hangingPunct="0">
              <a:defRPr>
                <a:solidFill>
                  <a:schemeClr val="tx1"/>
                </a:solidFill>
                <a:latin typeface="Calibri" panose="020F0502020204030204" charset="0"/>
                <a:ea typeface="宋体" panose="02010600030101010101" pitchFamily="2" charset="-122"/>
              </a:defRPr>
            </a:lvl1pPr>
            <a:lvl2pPr eaLnBrk="0" hangingPunct="0">
              <a:defRPr>
                <a:solidFill>
                  <a:schemeClr val="tx1"/>
                </a:solidFill>
                <a:latin typeface="Calibri" panose="020F0502020204030204" charset="0"/>
                <a:ea typeface="宋体" panose="02010600030101010101" pitchFamily="2" charset="-122"/>
              </a:defRPr>
            </a:lvl2pPr>
            <a:lvl3pPr eaLnBrk="0" hangingPunct="0">
              <a:defRPr>
                <a:solidFill>
                  <a:schemeClr val="tx1"/>
                </a:solidFill>
                <a:latin typeface="Calibri" panose="020F0502020204030204" charset="0"/>
                <a:ea typeface="宋体" panose="02010600030101010101" pitchFamily="2" charset="-122"/>
              </a:defRPr>
            </a:lvl3pPr>
            <a:lvl4pPr eaLnBrk="0" hangingPunct="0">
              <a:defRPr>
                <a:solidFill>
                  <a:schemeClr val="tx1"/>
                </a:solidFill>
                <a:latin typeface="Calibri" panose="020F0502020204030204" charset="0"/>
                <a:ea typeface="宋体" panose="02010600030101010101" pitchFamily="2" charset="-122"/>
              </a:defRPr>
            </a:lvl4pPr>
            <a:lvl5pPr eaLnBrk="0" hangingPunct="0">
              <a:defRPr>
                <a:solidFill>
                  <a:schemeClr val="tx1"/>
                </a:solidFill>
                <a:latin typeface="Calibri" panose="020F050202020403020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r>
              <a:rPr kumimoji="0" lang="zh-CN" altLang="zh-CN" sz="500" b="1" i="0" u="none" strike="noStrike" kern="1200" cap="none" spc="0" normalizeH="0" baseline="0" noProof="0" dirty="0">
                <a:ln>
                  <a:noFill/>
                </a:ln>
                <a:solidFill>
                  <a:schemeClr val="bg1">
                    <a:lumMod val="95000"/>
                  </a:schemeClr>
                </a:solidFill>
                <a:effectLst/>
                <a:uLnTx/>
                <a:uFillTx/>
                <a:latin typeface="Arial" panose="020B0604020202020204" pitchFamily="34" charset="0"/>
                <a:ea typeface="宋体" panose="02010600030101010101" pitchFamily="2" charset="-122"/>
                <a:cs typeface="+mn-cs"/>
                <a:sym typeface="+mn-ea"/>
              </a:rPr>
              <a:t>状元成才路</a:t>
            </a:r>
            <a:endParaRPr kumimoji="0" lang="zh-CN" altLang="zh-CN" sz="500" b="1" i="0" u="none" strike="noStrike" kern="1200" cap="none" spc="0" normalizeH="0" baseline="0" noProof="0" dirty="0">
              <a:ln>
                <a:noFill/>
              </a:ln>
              <a:solidFill>
                <a:schemeClr val="bg1">
                  <a:lumMod val="95000"/>
                </a:schemeClr>
              </a:solidFill>
              <a:effectLst/>
              <a:uLnTx/>
              <a:uFillTx/>
              <a:latin typeface="Arial" panose="020B0604020202020204" pitchFamily="34" charset="0"/>
              <a:ea typeface="宋体" panose="02010600030101010101" pitchFamily="2" charset="-122"/>
              <a:cs typeface="+mn-cs"/>
              <a:sym typeface="+mn-ea"/>
            </a:endParaRPr>
          </a:p>
        </p:txBody>
      </p:sp>
      <p:sp>
        <p:nvSpPr>
          <p:cNvPr id="72" name="文本框 32"/>
          <p:cNvSpPr txBox="1">
            <a:spLocks noChangeArrowheads="1"/>
          </p:cNvSpPr>
          <p:nvPr/>
        </p:nvSpPr>
        <p:spPr bwMode="auto">
          <a:xfrm rot="1209897">
            <a:off x="5114925" y="4395788"/>
            <a:ext cx="500063" cy="168275"/>
          </a:xfrm>
          <a:prstGeom prst="rect">
            <a:avLst/>
          </a:prstGeom>
          <a:noFill/>
          <a:ln>
            <a:noFill/>
          </a:ln>
        </p:spPr>
        <p:txBody>
          <a:bodyPr wrap="none">
            <a:spAutoFit/>
          </a:bodyPr>
          <a:lstStyle>
            <a:lvl1pPr eaLnBrk="0" hangingPunct="0">
              <a:defRPr>
                <a:solidFill>
                  <a:schemeClr val="tx1"/>
                </a:solidFill>
                <a:latin typeface="Calibri" panose="020F0502020204030204" charset="0"/>
                <a:ea typeface="宋体" panose="02010600030101010101" pitchFamily="2" charset="-122"/>
              </a:defRPr>
            </a:lvl1pPr>
            <a:lvl2pPr eaLnBrk="0" hangingPunct="0">
              <a:defRPr>
                <a:solidFill>
                  <a:schemeClr val="tx1"/>
                </a:solidFill>
                <a:latin typeface="Calibri" panose="020F0502020204030204" charset="0"/>
                <a:ea typeface="宋体" panose="02010600030101010101" pitchFamily="2" charset="-122"/>
              </a:defRPr>
            </a:lvl2pPr>
            <a:lvl3pPr eaLnBrk="0" hangingPunct="0">
              <a:defRPr>
                <a:solidFill>
                  <a:schemeClr val="tx1"/>
                </a:solidFill>
                <a:latin typeface="Calibri" panose="020F0502020204030204" charset="0"/>
                <a:ea typeface="宋体" panose="02010600030101010101" pitchFamily="2" charset="-122"/>
              </a:defRPr>
            </a:lvl3pPr>
            <a:lvl4pPr eaLnBrk="0" hangingPunct="0">
              <a:defRPr>
                <a:solidFill>
                  <a:schemeClr val="tx1"/>
                </a:solidFill>
                <a:latin typeface="Calibri" panose="020F0502020204030204" charset="0"/>
                <a:ea typeface="宋体" panose="02010600030101010101" pitchFamily="2" charset="-122"/>
              </a:defRPr>
            </a:lvl4pPr>
            <a:lvl5pPr eaLnBrk="0" hangingPunct="0">
              <a:defRPr>
                <a:solidFill>
                  <a:schemeClr val="tx1"/>
                </a:solidFill>
                <a:latin typeface="Calibri" panose="020F050202020403020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r>
              <a:rPr kumimoji="0" lang="zh-CN" altLang="zh-CN" sz="500" b="0" i="0" u="none" strike="noStrike" kern="1200" cap="none" spc="0" normalizeH="0" baseline="0" noProof="0" dirty="0">
                <a:ln>
                  <a:noFill/>
                </a:ln>
                <a:solidFill>
                  <a:schemeClr val="bg1">
                    <a:lumMod val="95000"/>
                  </a:schemeClr>
                </a:solidFill>
                <a:effectLst/>
                <a:uLnTx/>
                <a:uFillTx/>
                <a:latin typeface="Arial" panose="020B0604020202020204" pitchFamily="34" charset="0"/>
                <a:ea typeface="宋体" panose="02010600030101010101" pitchFamily="2" charset="-122"/>
                <a:cs typeface="+mn-cs"/>
                <a:sym typeface="+mn-ea"/>
              </a:rPr>
              <a:t>状元成才路</a:t>
            </a:r>
            <a:endParaRPr kumimoji="0" lang="zh-CN" altLang="zh-CN" sz="500" b="0" i="0" u="none" strike="noStrike" kern="1200" cap="none" spc="0" normalizeH="0" baseline="0" noProof="0" dirty="0">
              <a:ln>
                <a:noFill/>
              </a:ln>
              <a:solidFill>
                <a:schemeClr val="bg1">
                  <a:lumMod val="95000"/>
                </a:schemeClr>
              </a:solidFill>
              <a:effectLst/>
              <a:uLnTx/>
              <a:uFillTx/>
              <a:latin typeface="Arial" panose="020B0604020202020204" pitchFamily="34" charset="0"/>
              <a:ea typeface="宋体" panose="02010600030101010101" pitchFamily="2" charset="-122"/>
              <a:cs typeface="+mn-cs"/>
              <a:sym typeface="+mn-ea"/>
            </a:endParaRPr>
          </a:p>
        </p:txBody>
      </p:sp>
      <p:sp>
        <p:nvSpPr>
          <p:cNvPr id="73" name="文本框 34"/>
          <p:cNvSpPr txBox="1">
            <a:spLocks noChangeArrowheads="1"/>
          </p:cNvSpPr>
          <p:nvPr/>
        </p:nvSpPr>
        <p:spPr bwMode="auto">
          <a:xfrm rot="20569134">
            <a:off x="6313488" y="4751388"/>
            <a:ext cx="503238" cy="168275"/>
          </a:xfrm>
          <a:prstGeom prst="rect">
            <a:avLst/>
          </a:prstGeom>
          <a:noFill/>
          <a:ln>
            <a:noFill/>
          </a:ln>
        </p:spPr>
        <p:txBody>
          <a:bodyPr wrap="none">
            <a:spAutoFit/>
          </a:bodyPr>
          <a:lstStyle>
            <a:lvl1pPr eaLnBrk="0" hangingPunct="0">
              <a:defRPr>
                <a:solidFill>
                  <a:schemeClr val="tx1"/>
                </a:solidFill>
                <a:latin typeface="Calibri" panose="020F0502020204030204" charset="0"/>
                <a:ea typeface="宋体" panose="02010600030101010101" pitchFamily="2" charset="-122"/>
              </a:defRPr>
            </a:lvl1pPr>
            <a:lvl2pPr eaLnBrk="0" hangingPunct="0">
              <a:defRPr>
                <a:solidFill>
                  <a:schemeClr val="tx1"/>
                </a:solidFill>
                <a:latin typeface="Calibri" panose="020F0502020204030204" charset="0"/>
                <a:ea typeface="宋体" panose="02010600030101010101" pitchFamily="2" charset="-122"/>
              </a:defRPr>
            </a:lvl2pPr>
            <a:lvl3pPr eaLnBrk="0" hangingPunct="0">
              <a:defRPr>
                <a:solidFill>
                  <a:schemeClr val="tx1"/>
                </a:solidFill>
                <a:latin typeface="Calibri" panose="020F0502020204030204" charset="0"/>
                <a:ea typeface="宋体" panose="02010600030101010101" pitchFamily="2" charset="-122"/>
              </a:defRPr>
            </a:lvl3pPr>
            <a:lvl4pPr eaLnBrk="0" hangingPunct="0">
              <a:defRPr>
                <a:solidFill>
                  <a:schemeClr val="tx1"/>
                </a:solidFill>
                <a:latin typeface="Calibri" panose="020F0502020204030204" charset="0"/>
                <a:ea typeface="宋体" panose="02010600030101010101" pitchFamily="2" charset="-122"/>
              </a:defRPr>
            </a:lvl4pPr>
            <a:lvl5pPr eaLnBrk="0" hangingPunct="0">
              <a:defRPr>
                <a:solidFill>
                  <a:schemeClr val="tx1"/>
                </a:solidFill>
                <a:latin typeface="Calibri" panose="020F050202020403020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r>
              <a:rPr kumimoji="0" lang="zh-CN" altLang="zh-CN" sz="500" b="1" i="0" u="none" strike="noStrike" kern="1200" cap="none" spc="0" normalizeH="0" baseline="0" noProof="0" dirty="0">
                <a:ln>
                  <a:noFill/>
                </a:ln>
                <a:solidFill>
                  <a:schemeClr val="bg1">
                    <a:lumMod val="95000"/>
                  </a:schemeClr>
                </a:solidFill>
                <a:effectLst/>
                <a:uLnTx/>
                <a:uFillTx/>
                <a:latin typeface="Arial" panose="020B0604020202020204" pitchFamily="34" charset="0"/>
                <a:ea typeface="宋体" panose="02010600030101010101" pitchFamily="2" charset="-122"/>
                <a:cs typeface="+mn-cs"/>
                <a:sym typeface="+mn-ea"/>
              </a:rPr>
              <a:t>状元成才路</a:t>
            </a:r>
            <a:endParaRPr kumimoji="0" lang="zh-CN" altLang="zh-CN" sz="500" b="1" i="0" u="none" strike="noStrike" kern="1200" cap="none" spc="0" normalizeH="0" baseline="0" noProof="0" dirty="0">
              <a:ln>
                <a:noFill/>
              </a:ln>
              <a:solidFill>
                <a:schemeClr val="bg1">
                  <a:lumMod val="95000"/>
                </a:schemeClr>
              </a:solidFill>
              <a:effectLst/>
              <a:uLnTx/>
              <a:uFillTx/>
              <a:latin typeface="Arial" panose="020B0604020202020204" pitchFamily="34" charset="0"/>
              <a:ea typeface="宋体" panose="02010600030101010101" pitchFamily="2" charset="-122"/>
              <a:cs typeface="+mn-cs"/>
              <a:sym typeface="+mn-ea"/>
            </a:endParaRPr>
          </a:p>
        </p:txBody>
      </p:sp>
      <p:sp>
        <p:nvSpPr>
          <p:cNvPr id="74" name="文本框 36"/>
          <p:cNvSpPr txBox="1">
            <a:spLocks noChangeArrowheads="1"/>
          </p:cNvSpPr>
          <p:nvPr/>
        </p:nvSpPr>
        <p:spPr bwMode="auto">
          <a:xfrm rot="368503">
            <a:off x="5773738" y="3716338"/>
            <a:ext cx="503238" cy="168275"/>
          </a:xfrm>
          <a:prstGeom prst="rect">
            <a:avLst/>
          </a:prstGeom>
          <a:noFill/>
          <a:ln>
            <a:noFill/>
          </a:ln>
        </p:spPr>
        <p:txBody>
          <a:bodyPr wrap="none">
            <a:spAutoFit/>
          </a:bodyPr>
          <a:lstStyle>
            <a:lvl1pPr eaLnBrk="0" hangingPunct="0">
              <a:defRPr>
                <a:solidFill>
                  <a:schemeClr val="tx1"/>
                </a:solidFill>
                <a:latin typeface="Calibri" panose="020F0502020204030204" charset="0"/>
                <a:ea typeface="宋体" panose="02010600030101010101" pitchFamily="2" charset="-122"/>
              </a:defRPr>
            </a:lvl1pPr>
            <a:lvl2pPr eaLnBrk="0" hangingPunct="0">
              <a:defRPr>
                <a:solidFill>
                  <a:schemeClr val="tx1"/>
                </a:solidFill>
                <a:latin typeface="Calibri" panose="020F0502020204030204" charset="0"/>
                <a:ea typeface="宋体" panose="02010600030101010101" pitchFamily="2" charset="-122"/>
              </a:defRPr>
            </a:lvl2pPr>
            <a:lvl3pPr eaLnBrk="0" hangingPunct="0">
              <a:defRPr>
                <a:solidFill>
                  <a:schemeClr val="tx1"/>
                </a:solidFill>
                <a:latin typeface="Calibri" panose="020F0502020204030204" charset="0"/>
                <a:ea typeface="宋体" panose="02010600030101010101" pitchFamily="2" charset="-122"/>
              </a:defRPr>
            </a:lvl3pPr>
            <a:lvl4pPr eaLnBrk="0" hangingPunct="0">
              <a:defRPr>
                <a:solidFill>
                  <a:schemeClr val="tx1"/>
                </a:solidFill>
                <a:latin typeface="Calibri" panose="020F0502020204030204" charset="0"/>
                <a:ea typeface="宋体" panose="02010600030101010101" pitchFamily="2" charset="-122"/>
              </a:defRPr>
            </a:lvl4pPr>
            <a:lvl5pPr eaLnBrk="0" hangingPunct="0">
              <a:defRPr>
                <a:solidFill>
                  <a:schemeClr val="tx1"/>
                </a:solidFill>
                <a:latin typeface="Calibri" panose="020F050202020403020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r>
              <a:rPr kumimoji="0" lang="zh-CN" altLang="zh-CN" sz="500" b="1" i="0" u="none" strike="noStrike" kern="1200" cap="none" spc="0" normalizeH="0" baseline="0" noProof="0">
                <a:ln>
                  <a:noFill/>
                </a:ln>
                <a:solidFill>
                  <a:schemeClr val="bg1">
                    <a:lumMod val="95000"/>
                  </a:schemeClr>
                </a:solidFill>
                <a:effectLst/>
                <a:uLnTx/>
                <a:uFillTx/>
                <a:latin typeface="Arial" panose="020B0604020202020204" pitchFamily="34" charset="0"/>
                <a:ea typeface="宋体" panose="02010600030101010101" pitchFamily="2" charset="-122"/>
                <a:cs typeface="+mn-cs"/>
                <a:sym typeface="+mn-ea"/>
              </a:rPr>
              <a:t>状元成才路</a:t>
            </a:r>
            <a:endParaRPr kumimoji="0" lang="zh-CN" altLang="zh-CN" sz="500" b="1" i="0" u="none" strike="noStrike" kern="1200" cap="none" spc="0" normalizeH="0" baseline="0" noProof="0">
              <a:ln>
                <a:noFill/>
              </a:ln>
              <a:solidFill>
                <a:schemeClr val="bg1">
                  <a:lumMod val="95000"/>
                </a:schemeClr>
              </a:solidFill>
              <a:effectLst/>
              <a:uLnTx/>
              <a:uFillTx/>
              <a:latin typeface="Arial" panose="020B0604020202020204" pitchFamily="34" charset="0"/>
              <a:ea typeface="宋体" panose="02010600030101010101" pitchFamily="2" charset="-122"/>
              <a:cs typeface="+mn-cs"/>
              <a:sym typeface="+mn-ea"/>
            </a:endParaRPr>
          </a:p>
        </p:txBody>
      </p:sp>
      <p:sp>
        <p:nvSpPr>
          <p:cNvPr id="75" name="文本框 37"/>
          <p:cNvSpPr txBox="1">
            <a:spLocks noChangeArrowheads="1"/>
          </p:cNvSpPr>
          <p:nvPr/>
        </p:nvSpPr>
        <p:spPr bwMode="auto">
          <a:xfrm rot="829244">
            <a:off x="5284788" y="4830763"/>
            <a:ext cx="503238" cy="168275"/>
          </a:xfrm>
          <a:prstGeom prst="rect">
            <a:avLst/>
          </a:prstGeom>
          <a:noFill/>
          <a:ln>
            <a:noFill/>
          </a:ln>
        </p:spPr>
        <p:txBody>
          <a:bodyPr wrap="none">
            <a:spAutoFit/>
          </a:bodyPr>
          <a:lstStyle>
            <a:lvl1pPr eaLnBrk="0" hangingPunct="0">
              <a:defRPr>
                <a:solidFill>
                  <a:schemeClr val="tx1"/>
                </a:solidFill>
                <a:latin typeface="Calibri" panose="020F0502020204030204" charset="0"/>
                <a:ea typeface="宋体" panose="02010600030101010101" pitchFamily="2" charset="-122"/>
              </a:defRPr>
            </a:lvl1pPr>
            <a:lvl2pPr eaLnBrk="0" hangingPunct="0">
              <a:defRPr>
                <a:solidFill>
                  <a:schemeClr val="tx1"/>
                </a:solidFill>
                <a:latin typeface="Calibri" panose="020F0502020204030204" charset="0"/>
                <a:ea typeface="宋体" panose="02010600030101010101" pitchFamily="2" charset="-122"/>
              </a:defRPr>
            </a:lvl2pPr>
            <a:lvl3pPr eaLnBrk="0" hangingPunct="0">
              <a:defRPr>
                <a:solidFill>
                  <a:schemeClr val="tx1"/>
                </a:solidFill>
                <a:latin typeface="Calibri" panose="020F0502020204030204" charset="0"/>
                <a:ea typeface="宋体" panose="02010600030101010101" pitchFamily="2" charset="-122"/>
              </a:defRPr>
            </a:lvl3pPr>
            <a:lvl4pPr eaLnBrk="0" hangingPunct="0">
              <a:defRPr>
                <a:solidFill>
                  <a:schemeClr val="tx1"/>
                </a:solidFill>
                <a:latin typeface="Calibri" panose="020F0502020204030204" charset="0"/>
                <a:ea typeface="宋体" panose="02010600030101010101" pitchFamily="2" charset="-122"/>
              </a:defRPr>
            </a:lvl4pPr>
            <a:lvl5pPr eaLnBrk="0" hangingPunct="0">
              <a:defRPr>
                <a:solidFill>
                  <a:schemeClr val="tx1"/>
                </a:solidFill>
                <a:latin typeface="Calibri" panose="020F050202020403020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r>
              <a:rPr kumimoji="0" lang="zh-CN" altLang="zh-CN" sz="500" b="1" i="0" u="none" strike="noStrike" kern="1200" cap="none" spc="0" normalizeH="0" baseline="0" noProof="0">
                <a:ln>
                  <a:noFill/>
                </a:ln>
                <a:solidFill>
                  <a:schemeClr val="bg1">
                    <a:lumMod val="95000"/>
                  </a:schemeClr>
                </a:solidFill>
                <a:effectLst/>
                <a:uLnTx/>
                <a:uFillTx/>
                <a:latin typeface="Arial" panose="020B0604020202020204" pitchFamily="34" charset="0"/>
                <a:ea typeface="宋体" panose="02010600030101010101" pitchFamily="2" charset="-122"/>
                <a:cs typeface="+mn-cs"/>
                <a:sym typeface="+mn-ea"/>
              </a:rPr>
              <a:t>状元成才路</a:t>
            </a:r>
            <a:endParaRPr kumimoji="0" lang="zh-CN" altLang="zh-CN" sz="500" b="1" i="0" u="none" strike="noStrike" kern="1200" cap="none" spc="0" normalizeH="0" baseline="0" noProof="0">
              <a:ln>
                <a:noFill/>
              </a:ln>
              <a:solidFill>
                <a:schemeClr val="bg1">
                  <a:lumMod val="95000"/>
                </a:schemeClr>
              </a:solidFill>
              <a:effectLst/>
              <a:uLnTx/>
              <a:uFillTx/>
              <a:latin typeface="Arial" panose="020B0604020202020204" pitchFamily="34" charset="0"/>
              <a:ea typeface="宋体" panose="02010600030101010101" pitchFamily="2" charset="-122"/>
              <a:cs typeface="+mn-cs"/>
              <a:sym typeface="+mn-ea"/>
            </a:endParaRPr>
          </a:p>
        </p:txBody>
      </p:sp>
      <p:sp>
        <p:nvSpPr>
          <p:cNvPr id="76" name="文本框 45"/>
          <p:cNvSpPr txBox="1">
            <a:spLocks noChangeArrowheads="1"/>
          </p:cNvSpPr>
          <p:nvPr/>
        </p:nvSpPr>
        <p:spPr bwMode="auto">
          <a:xfrm rot="17097278">
            <a:off x="6779419" y="3358356"/>
            <a:ext cx="503238" cy="168275"/>
          </a:xfrm>
          <a:prstGeom prst="rect">
            <a:avLst/>
          </a:prstGeom>
          <a:noFill/>
          <a:ln>
            <a:noFill/>
          </a:ln>
        </p:spPr>
        <p:txBody>
          <a:bodyPr wrap="none">
            <a:spAutoFit/>
          </a:bodyPr>
          <a:lstStyle>
            <a:lvl1pPr eaLnBrk="0" hangingPunct="0">
              <a:defRPr>
                <a:solidFill>
                  <a:schemeClr val="tx1"/>
                </a:solidFill>
                <a:latin typeface="Calibri" panose="020F0502020204030204" charset="0"/>
                <a:ea typeface="宋体" panose="02010600030101010101" pitchFamily="2" charset="-122"/>
              </a:defRPr>
            </a:lvl1pPr>
            <a:lvl2pPr eaLnBrk="0" hangingPunct="0">
              <a:defRPr>
                <a:solidFill>
                  <a:schemeClr val="tx1"/>
                </a:solidFill>
                <a:latin typeface="Calibri" panose="020F0502020204030204" charset="0"/>
                <a:ea typeface="宋体" panose="02010600030101010101" pitchFamily="2" charset="-122"/>
              </a:defRPr>
            </a:lvl2pPr>
            <a:lvl3pPr eaLnBrk="0" hangingPunct="0">
              <a:defRPr>
                <a:solidFill>
                  <a:schemeClr val="tx1"/>
                </a:solidFill>
                <a:latin typeface="Calibri" panose="020F0502020204030204" charset="0"/>
                <a:ea typeface="宋体" panose="02010600030101010101" pitchFamily="2" charset="-122"/>
              </a:defRPr>
            </a:lvl3pPr>
            <a:lvl4pPr eaLnBrk="0" hangingPunct="0">
              <a:defRPr>
                <a:solidFill>
                  <a:schemeClr val="tx1"/>
                </a:solidFill>
                <a:latin typeface="Calibri" panose="020F0502020204030204" charset="0"/>
                <a:ea typeface="宋体" panose="02010600030101010101" pitchFamily="2" charset="-122"/>
              </a:defRPr>
            </a:lvl4pPr>
            <a:lvl5pPr eaLnBrk="0" hangingPunct="0">
              <a:defRPr>
                <a:solidFill>
                  <a:schemeClr val="tx1"/>
                </a:solidFill>
                <a:latin typeface="Calibri" panose="020F050202020403020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r>
              <a:rPr kumimoji="0" lang="zh-CN" altLang="zh-CN" sz="500" b="1" i="0" u="none" strike="noStrike" kern="1200" cap="none" spc="0" normalizeH="0" baseline="0" noProof="0" dirty="0">
                <a:ln>
                  <a:noFill/>
                </a:ln>
                <a:solidFill>
                  <a:schemeClr val="bg1">
                    <a:lumMod val="95000"/>
                  </a:schemeClr>
                </a:solidFill>
                <a:effectLst/>
                <a:uLnTx/>
                <a:uFillTx/>
                <a:latin typeface="Arial" panose="020B0604020202020204" pitchFamily="34" charset="0"/>
                <a:ea typeface="宋体" panose="02010600030101010101" pitchFamily="2" charset="-122"/>
                <a:cs typeface="+mn-cs"/>
                <a:sym typeface="+mn-ea"/>
              </a:rPr>
              <a:t>状元成才路</a:t>
            </a:r>
            <a:endParaRPr kumimoji="0" lang="zh-CN" altLang="zh-CN" sz="500" b="1" i="0" u="none" strike="noStrike" kern="1200" cap="none" spc="0" normalizeH="0" baseline="0" noProof="0" dirty="0">
              <a:ln>
                <a:noFill/>
              </a:ln>
              <a:solidFill>
                <a:schemeClr val="bg1">
                  <a:lumMod val="95000"/>
                </a:schemeClr>
              </a:solidFill>
              <a:effectLst/>
              <a:uLnTx/>
              <a:uFillTx/>
              <a:latin typeface="Arial" panose="020B0604020202020204" pitchFamily="34" charset="0"/>
              <a:ea typeface="宋体" panose="02010600030101010101" pitchFamily="2" charset="-122"/>
              <a:cs typeface="+mn-cs"/>
              <a:sym typeface="+mn-ea"/>
            </a:endParaRPr>
          </a:p>
        </p:txBody>
      </p:sp>
      <p:sp>
        <p:nvSpPr>
          <p:cNvPr id="77" name="文本框 46"/>
          <p:cNvSpPr txBox="1">
            <a:spLocks noChangeArrowheads="1"/>
          </p:cNvSpPr>
          <p:nvPr/>
        </p:nvSpPr>
        <p:spPr bwMode="auto">
          <a:xfrm rot="2702238">
            <a:off x="7568406" y="3920331"/>
            <a:ext cx="503238" cy="168275"/>
          </a:xfrm>
          <a:prstGeom prst="rect">
            <a:avLst/>
          </a:prstGeom>
          <a:noFill/>
          <a:ln>
            <a:noFill/>
          </a:ln>
        </p:spPr>
        <p:txBody>
          <a:bodyPr wrap="none">
            <a:spAutoFit/>
          </a:bodyPr>
          <a:lstStyle>
            <a:lvl1pPr eaLnBrk="0" hangingPunct="0">
              <a:defRPr>
                <a:solidFill>
                  <a:schemeClr val="tx1"/>
                </a:solidFill>
                <a:latin typeface="Calibri" panose="020F0502020204030204" charset="0"/>
                <a:ea typeface="宋体" panose="02010600030101010101" pitchFamily="2" charset="-122"/>
              </a:defRPr>
            </a:lvl1pPr>
            <a:lvl2pPr eaLnBrk="0" hangingPunct="0">
              <a:defRPr>
                <a:solidFill>
                  <a:schemeClr val="tx1"/>
                </a:solidFill>
                <a:latin typeface="Calibri" panose="020F0502020204030204" charset="0"/>
                <a:ea typeface="宋体" panose="02010600030101010101" pitchFamily="2" charset="-122"/>
              </a:defRPr>
            </a:lvl2pPr>
            <a:lvl3pPr eaLnBrk="0" hangingPunct="0">
              <a:defRPr>
                <a:solidFill>
                  <a:schemeClr val="tx1"/>
                </a:solidFill>
                <a:latin typeface="Calibri" panose="020F0502020204030204" charset="0"/>
                <a:ea typeface="宋体" panose="02010600030101010101" pitchFamily="2" charset="-122"/>
              </a:defRPr>
            </a:lvl3pPr>
            <a:lvl4pPr eaLnBrk="0" hangingPunct="0">
              <a:defRPr>
                <a:solidFill>
                  <a:schemeClr val="tx1"/>
                </a:solidFill>
                <a:latin typeface="Calibri" panose="020F0502020204030204" charset="0"/>
                <a:ea typeface="宋体" panose="02010600030101010101" pitchFamily="2" charset="-122"/>
              </a:defRPr>
            </a:lvl4pPr>
            <a:lvl5pPr eaLnBrk="0" hangingPunct="0">
              <a:defRPr>
                <a:solidFill>
                  <a:schemeClr val="tx1"/>
                </a:solidFill>
                <a:latin typeface="Calibri" panose="020F050202020403020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r>
              <a:rPr kumimoji="0" lang="zh-CN" altLang="zh-CN" sz="500" b="1" i="0" u="none" strike="noStrike" kern="1200" cap="none" spc="0" normalizeH="0" baseline="0" noProof="0">
                <a:ln>
                  <a:noFill/>
                </a:ln>
                <a:solidFill>
                  <a:schemeClr val="bg1">
                    <a:lumMod val="95000"/>
                  </a:schemeClr>
                </a:solidFill>
                <a:effectLst/>
                <a:uLnTx/>
                <a:uFillTx/>
                <a:latin typeface="Arial" panose="020B0604020202020204" pitchFamily="34" charset="0"/>
                <a:ea typeface="宋体" panose="02010600030101010101" pitchFamily="2" charset="-122"/>
                <a:cs typeface="+mn-cs"/>
                <a:sym typeface="+mn-ea"/>
              </a:rPr>
              <a:t>状元成才路</a:t>
            </a:r>
            <a:endParaRPr kumimoji="0" lang="zh-CN" altLang="zh-CN" sz="500" b="1" i="0" u="none" strike="noStrike" kern="1200" cap="none" spc="0" normalizeH="0" baseline="0" noProof="0">
              <a:ln>
                <a:noFill/>
              </a:ln>
              <a:solidFill>
                <a:schemeClr val="bg1">
                  <a:lumMod val="95000"/>
                </a:schemeClr>
              </a:solidFill>
              <a:effectLst/>
              <a:uLnTx/>
              <a:uFillTx/>
              <a:latin typeface="Arial" panose="020B0604020202020204" pitchFamily="34" charset="0"/>
              <a:ea typeface="宋体" panose="02010600030101010101" pitchFamily="2" charset="-122"/>
              <a:cs typeface="+mn-cs"/>
              <a:sym typeface="+mn-ea"/>
            </a:endParaRPr>
          </a:p>
        </p:txBody>
      </p:sp>
      <p:sp>
        <p:nvSpPr>
          <p:cNvPr id="78" name="文本框 47"/>
          <p:cNvSpPr txBox="1">
            <a:spLocks noChangeArrowheads="1"/>
          </p:cNvSpPr>
          <p:nvPr/>
        </p:nvSpPr>
        <p:spPr bwMode="auto">
          <a:xfrm rot="18143362">
            <a:off x="6744494" y="4261644"/>
            <a:ext cx="503238" cy="168275"/>
          </a:xfrm>
          <a:prstGeom prst="rect">
            <a:avLst/>
          </a:prstGeom>
          <a:noFill/>
          <a:ln>
            <a:noFill/>
          </a:ln>
        </p:spPr>
        <p:txBody>
          <a:bodyPr wrap="none">
            <a:spAutoFit/>
          </a:bodyPr>
          <a:lstStyle>
            <a:lvl1pPr eaLnBrk="0" hangingPunct="0">
              <a:defRPr>
                <a:solidFill>
                  <a:schemeClr val="tx1"/>
                </a:solidFill>
                <a:latin typeface="Calibri" panose="020F0502020204030204" charset="0"/>
                <a:ea typeface="宋体" panose="02010600030101010101" pitchFamily="2" charset="-122"/>
              </a:defRPr>
            </a:lvl1pPr>
            <a:lvl2pPr eaLnBrk="0" hangingPunct="0">
              <a:defRPr>
                <a:solidFill>
                  <a:schemeClr val="tx1"/>
                </a:solidFill>
                <a:latin typeface="Calibri" panose="020F0502020204030204" charset="0"/>
                <a:ea typeface="宋体" panose="02010600030101010101" pitchFamily="2" charset="-122"/>
              </a:defRPr>
            </a:lvl2pPr>
            <a:lvl3pPr eaLnBrk="0" hangingPunct="0">
              <a:defRPr>
                <a:solidFill>
                  <a:schemeClr val="tx1"/>
                </a:solidFill>
                <a:latin typeface="Calibri" panose="020F0502020204030204" charset="0"/>
                <a:ea typeface="宋体" panose="02010600030101010101" pitchFamily="2" charset="-122"/>
              </a:defRPr>
            </a:lvl3pPr>
            <a:lvl4pPr eaLnBrk="0" hangingPunct="0">
              <a:defRPr>
                <a:solidFill>
                  <a:schemeClr val="tx1"/>
                </a:solidFill>
                <a:latin typeface="Calibri" panose="020F0502020204030204" charset="0"/>
                <a:ea typeface="宋体" panose="02010600030101010101" pitchFamily="2" charset="-122"/>
              </a:defRPr>
            </a:lvl4pPr>
            <a:lvl5pPr eaLnBrk="0" hangingPunct="0">
              <a:defRPr>
                <a:solidFill>
                  <a:schemeClr val="tx1"/>
                </a:solidFill>
                <a:latin typeface="Calibri" panose="020F050202020403020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r>
              <a:rPr kumimoji="0" lang="zh-CN" altLang="zh-CN" sz="500" b="1" i="0" u="none" strike="noStrike" kern="1200" cap="none" spc="0" normalizeH="0" baseline="0" noProof="0">
                <a:ln>
                  <a:noFill/>
                </a:ln>
                <a:solidFill>
                  <a:schemeClr val="bg1">
                    <a:lumMod val="95000"/>
                  </a:schemeClr>
                </a:solidFill>
                <a:effectLst/>
                <a:uLnTx/>
                <a:uFillTx/>
                <a:latin typeface="Arial" panose="020B0604020202020204" pitchFamily="34" charset="0"/>
                <a:ea typeface="宋体" panose="02010600030101010101" pitchFamily="2" charset="-122"/>
                <a:cs typeface="+mn-cs"/>
                <a:sym typeface="+mn-ea"/>
              </a:rPr>
              <a:t>状元成才路</a:t>
            </a:r>
            <a:endParaRPr kumimoji="0" lang="zh-CN" altLang="zh-CN" sz="500" b="1" i="0" u="none" strike="noStrike" kern="1200" cap="none" spc="0" normalizeH="0" baseline="0" noProof="0">
              <a:ln>
                <a:noFill/>
              </a:ln>
              <a:solidFill>
                <a:schemeClr val="bg1">
                  <a:lumMod val="95000"/>
                </a:schemeClr>
              </a:solidFill>
              <a:effectLst/>
              <a:uLnTx/>
              <a:uFillTx/>
              <a:latin typeface="Arial" panose="020B0604020202020204" pitchFamily="34" charset="0"/>
              <a:ea typeface="宋体" panose="02010600030101010101" pitchFamily="2" charset="-122"/>
              <a:cs typeface="+mn-cs"/>
              <a:sym typeface="+mn-ea"/>
            </a:endParaRPr>
          </a:p>
        </p:txBody>
      </p:sp>
      <p:sp>
        <p:nvSpPr>
          <p:cNvPr id="79" name="文本框 49"/>
          <p:cNvSpPr txBox="1">
            <a:spLocks noChangeArrowheads="1"/>
          </p:cNvSpPr>
          <p:nvPr/>
        </p:nvSpPr>
        <p:spPr bwMode="auto">
          <a:xfrm rot="18419577">
            <a:off x="8108156" y="4123531"/>
            <a:ext cx="503238" cy="168275"/>
          </a:xfrm>
          <a:prstGeom prst="rect">
            <a:avLst/>
          </a:prstGeom>
          <a:noFill/>
          <a:ln>
            <a:noFill/>
          </a:ln>
        </p:spPr>
        <p:txBody>
          <a:bodyPr wrap="none">
            <a:spAutoFit/>
          </a:bodyPr>
          <a:lstStyle>
            <a:lvl1pPr eaLnBrk="0" hangingPunct="0">
              <a:defRPr>
                <a:solidFill>
                  <a:schemeClr val="tx1"/>
                </a:solidFill>
                <a:latin typeface="Calibri" panose="020F0502020204030204" charset="0"/>
                <a:ea typeface="宋体" panose="02010600030101010101" pitchFamily="2" charset="-122"/>
              </a:defRPr>
            </a:lvl1pPr>
            <a:lvl2pPr eaLnBrk="0" hangingPunct="0">
              <a:defRPr>
                <a:solidFill>
                  <a:schemeClr val="tx1"/>
                </a:solidFill>
                <a:latin typeface="Calibri" panose="020F0502020204030204" charset="0"/>
                <a:ea typeface="宋体" panose="02010600030101010101" pitchFamily="2" charset="-122"/>
              </a:defRPr>
            </a:lvl2pPr>
            <a:lvl3pPr eaLnBrk="0" hangingPunct="0">
              <a:defRPr>
                <a:solidFill>
                  <a:schemeClr val="tx1"/>
                </a:solidFill>
                <a:latin typeface="Calibri" panose="020F0502020204030204" charset="0"/>
                <a:ea typeface="宋体" panose="02010600030101010101" pitchFamily="2" charset="-122"/>
              </a:defRPr>
            </a:lvl3pPr>
            <a:lvl4pPr eaLnBrk="0" hangingPunct="0">
              <a:defRPr>
                <a:solidFill>
                  <a:schemeClr val="tx1"/>
                </a:solidFill>
                <a:latin typeface="Calibri" panose="020F0502020204030204" charset="0"/>
                <a:ea typeface="宋体" panose="02010600030101010101" pitchFamily="2" charset="-122"/>
              </a:defRPr>
            </a:lvl4pPr>
            <a:lvl5pPr eaLnBrk="0" hangingPunct="0">
              <a:defRPr>
                <a:solidFill>
                  <a:schemeClr val="tx1"/>
                </a:solidFill>
                <a:latin typeface="Calibri" panose="020F050202020403020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r>
              <a:rPr kumimoji="0" lang="zh-CN" altLang="zh-CN" sz="500" b="1" i="0" u="none" strike="noStrike" kern="1200" cap="none" spc="0" normalizeH="0" baseline="0" noProof="0" dirty="0">
                <a:ln>
                  <a:noFill/>
                </a:ln>
                <a:solidFill>
                  <a:schemeClr val="bg1">
                    <a:lumMod val="95000"/>
                  </a:schemeClr>
                </a:solidFill>
                <a:effectLst/>
                <a:uLnTx/>
                <a:uFillTx/>
                <a:latin typeface="Arial" panose="020B0604020202020204" pitchFamily="34" charset="0"/>
                <a:ea typeface="宋体" panose="02010600030101010101" pitchFamily="2" charset="-122"/>
                <a:cs typeface="+mn-cs"/>
                <a:sym typeface="+mn-ea"/>
              </a:rPr>
              <a:t>状元成才路</a:t>
            </a:r>
            <a:endParaRPr kumimoji="0" lang="zh-CN" altLang="zh-CN" sz="500" b="1" i="0" u="none" strike="noStrike" kern="1200" cap="none" spc="0" normalizeH="0" baseline="0" noProof="0" dirty="0">
              <a:ln>
                <a:noFill/>
              </a:ln>
              <a:solidFill>
                <a:schemeClr val="bg1">
                  <a:lumMod val="95000"/>
                </a:schemeClr>
              </a:solidFill>
              <a:effectLst/>
              <a:uLnTx/>
              <a:uFillTx/>
              <a:latin typeface="Arial" panose="020B0604020202020204" pitchFamily="34" charset="0"/>
              <a:ea typeface="宋体" panose="02010600030101010101" pitchFamily="2" charset="-122"/>
              <a:cs typeface="+mn-cs"/>
              <a:sym typeface="+mn-ea"/>
            </a:endParaRPr>
          </a:p>
        </p:txBody>
      </p:sp>
      <p:sp>
        <p:nvSpPr>
          <p:cNvPr id="80" name="文本框 50"/>
          <p:cNvSpPr txBox="1">
            <a:spLocks noChangeArrowheads="1"/>
          </p:cNvSpPr>
          <p:nvPr/>
        </p:nvSpPr>
        <p:spPr bwMode="auto">
          <a:xfrm rot="17959444">
            <a:off x="7262019" y="4764881"/>
            <a:ext cx="503238" cy="168275"/>
          </a:xfrm>
          <a:prstGeom prst="rect">
            <a:avLst/>
          </a:prstGeom>
          <a:noFill/>
          <a:ln>
            <a:noFill/>
          </a:ln>
        </p:spPr>
        <p:txBody>
          <a:bodyPr wrap="none">
            <a:spAutoFit/>
          </a:bodyPr>
          <a:lstStyle>
            <a:lvl1pPr eaLnBrk="0" hangingPunct="0">
              <a:defRPr>
                <a:solidFill>
                  <a:schemeClr val="tx1"/>
                </a:solidFill>
                <a:latin typeface="Calibri" panose="020F0502020204030204" charset="0"/>
                <a:ea typeface="宋体" panose="02010600030101010101" pitchFamily="2" charset="-122"/>
              </a:defRPr>
            </a:lvl1pPr>
            <a:lvl2pPr eaLnBrk="0" hangingPunct="0">
              <a:defRPr>
                <a:solidFill>
                  <a:schemeClr val="tx1"/>
                </a:solidFill>
                <a:latin typeface="Calibri" panose="020F0502020204030204" charset="0"/>
                <a:ea typeface="宋体" panose="02010600030101010101" pitchFamily="2" charset="-122"/>
              </a:defRPr>
            </a:lvl2pPr>
            <a:lvl3pPr eaLnBrk="0" hangingPunct="0">
              <a:defRPr>
                <a:solidFill>
                  <a:schemeClr val="tx1"/>
                </a:solidFill>
                <a:latin typeface="Calibri" panose="020F0502020204030204" charset="0"/>
                <a:ea typeface="宋体" panose="02010600030101010101" pitchFamily="2" charset="-122"/>
              </a:defRPr>
            </a:lvl3pPr>
            <a:lvl4pPr eaLnBrk="0" hangingPunct="0">
              <a:defRPr>
                <a:solidFill>
                  <a:schemeClr val="tx1"/>
                </a:solidFill>
                <a:latin typeface="Calibri" panose="020F0502020204030204" charset="0"/>
                <a:ea typeface="宋体" panose="02010600030101010101" pitchFamily="2" charset="-122"/>
              </a:defRPr>
            </a:lvl4pPr>
            <a:lvl5pPr eaLnBrk="0" hangingPunct="0">
              <a:defRPr>
                <a:solidFill>
                  <a:schemeClr val="tx1"/>
                </a:solidFill>
                <a:latin typeface="Calibri" panose="020F050202020403020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r>
              <a:rPr kumimoji="0" lang="zh-CN" altLang="zh-CN" sz="500" b="1" i="0" u="none" strike="noStrike" kern="1200" cap="none" spc="0" normalizeH="0" baseline="0" noProof="0" dirty="0">
                <a:ln>
                  <a:noFill/>
                </a:ln>
                <a:solidFill>
                  <a:schemeClr val="bg1">
                    <a:lumMod val="95000"/>
                  </a:schemeClr>
                </a:solidFill>
                <a:effectLst/>
                <a:uLnTx/>
                <a:uFillTx/>
                <a:latin typeface="Arial" panose="020B0604020202020204" pitchFamily="34" charset="0"/>
                <a:ea typeface="宋体" panose="02010600030101010101" pitchFamily="2" charset="-122"/>
                <a:cs typeface="+mn-cs"/>
                <a:sym typeface="+mn-ea"/>
              </a:rPr>
              <a:t>状元成才路</a:t>
            </a:r>
            <a:endParaRPr kumimoji="0" lang="zh-CN" altLang="zh-CN" sz="500" b="1" i="0" u="none" strike="noStrike" kern="1200" cap="none" spc="0" normalizeH="0" baseline="0" noProof="0" dirty="0">
              <a:ln>
                <a:noFill/>
              </a:ln>
              <a:solidFill>
                <a:schemeClr val="bg1">
                  <a:lumMod val="95000"/>
                </a:schemeClr>
              </a:solidFill>
              <a:effectLst/>
              <a:uLnTx/>
              <a:uFillTx/>
              <a:latin typeface="Arial" panose="020B0604020202020204" pitchFamily="34" charset="0"/>
              <a:ea typeface="宋体" panose="02010600030101010101" pitchFamily="2" charset="-122"/>
              <a:cs typeface="+mn-cs"/>
              <a:sym typeface="+mn-ea"/>
            </a:endParaRPr>
          </a:p>
        </p:txBody>
      </p:sp>
      <p:sp>
        <p:nvSpPr>
          <p:cNvPr id="81" name="文本框 51"/>
          <p:cNvSpPr txBox="1">
            <a:spLocks noChangeArrowheads="1"/>
          </p:cNvSpPr>
          <p:nvPr/>
        </p:nvSpPr>
        <p:spPr bwMode="auto">
          <a:xfrm rot="1549510">
            <a:off x="8216900" y="4562475"/>
            <a:ext cx="503238" cy="168275"/>
          </a:xfrm>
          <a:prstGeom prst="rect">
            <a:avLst/>
          </a:prstGeom>
          <a:noFill/>
          <a:ln>
            <a:noFill/>
          </a:ln>
        </p:spPr>
        <p:txBody>
          <a:bodyPr wrap="none">
            <a:spAutoFit/>
          </a:bodyPr>
          <a:lstStyle>
            <a:lvl1pPr eaLnBrk="0" hangingPunct="0">
              <a:defRPr>
                <a:solidFill>
                  <a:schemeClr val="tx1"/>
                </a:solidFill>
                <a:latin typeface="Calibri" panose="020F0502020204030204" charset="0"/>
                <a:ea typeface="宋体" panose="02010600030101010101" pitchFamily="2" charset="-122"/>
              </a:defRPr>
            </a:lvl1pPr>
            <a:lvl2pPr eaLnBrk="0" hangingPunct="0">
              <a:defRPr>
                <a:solidFill>
                  <a:schemeClr val="tx1"/>
                </a:solidFill>
                <a:latin typeface="Calibri" panose="020F0502020204030204" charset="0"/>
                <a:ea typeface="宋体" panose="02010600030101010101" pitchFamily="2" charset="-122"/>
              </a:defRPr>
            </a:lvl2pPr>
            <a:lvl3pPr eaLnBrk="0" hangingPunct="0">
              <a:defRPr>
                <a:solidFill>
                  <a:schemeClr val="tx1"/>
                </a:solidFill>
                <a:latin typeface="Calibri" panose="020F0502020204030204" charset="0"/>
                <a:ea typeface="宋体" panose="02010600030101010101" pitchFamily="2" charset="-122"/>
              </a:defRPr>
            </a:lvl3pPr>
            <a:lvl4pPr eaLnBrk="0" hangingPunct="0">
              <a:defRPr>
                <a:solidFill>
                  <a:schemeClr val="tx1"/>
                </a:solidFill>
                <a:latin typeface="Calibri" panose="020F0502020204030204" charset="0"/>
                <a:ea typeface="宋体" panose="02010600030101010101" pitchFamily="2" charset="-122"/>
              </a:defRPr>
            </a:lvl4pPr>
            <a:lvl5pPr eaLnBrk="0" hangingPunct="0">
              <a:defRPr>
                <a:solidFill>
                  <a:schemeClr val="tx1"/>
                </a:solidFill>
                <a:latin typeface="Calibri" panose="020F050202020403020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r>
              <a:rPr kumimoji="0" lang="zh-CN" altLang="zh-CN" sz="500" b="1" i="0" u="none" strike="noStrike" kern="1200" cap="none" spc="0" normalizeH="0" baseline="0" noProof="0" dirty="0">
                <a:ln>
                  <a:noFill/>
                </a:ln>
                <a:solidFill>
                  <a:schemeClr val="bg1">
                    <a:lumMod val="95000"/>
                  </a:schemeClr>
                </a:solidFill>
                <a:effectLst/>
                <a:uLnTx/>
                <a:uFillTx/>
                <a:latin typeface="Arial" panose="020B0604020202020204" pitchFamily="34" charset="0"/>
                <a:ea typeface="宋体" panose="02010600030101010101" pitchFamily="2" charset="-122"/>
                <a:cs typeface="+mn-cs"/>
                <a:sym typeface="+mn-ea"/>
              </a:rPr>
              <a:t>状元成才路</a:t>
            </a:r>
            <a:endParaRPr kumimoji="0" lang="zh-CN" altLang="zh-CN" sz="500" b="1" i="0" u="none" strike="noStrike" kern="1200" cap="none" spc="0" normalizeH="0" baseline="0" noProof="0" dirty="0">
              <a:ln>
                <a:noFill/>
              </a:ln>
              <a:solidFill>
                <a:schemeClr val="bg1">
                  <a:lumMod val="95000"/>
                </a:schemeClr>
              </a:solidFill>
              <a:effectLst/>
              <a:uLnTx/>
              <a:uFillTx/>
              <a:latin typeface="Arial" panose="020B0604020202020204" pitchFamily="34" charset="0"/>
              <a:ea typeface="宋体" panose="02010600030101010101" pitchFamily="2" charset="-122"/>
              <a:cs typeface="+mn-cs"/>
              <a:sym typeface="+mn-ea"/>
            </a:endParaRPr>
          </a:p>
        </p:txBody>
      </p:sp>
      <p:sp>
        <p:nvSpPr>
          <p:cNvPr id="9267" name="文本框 32"/>
          <p:cNvSpPr txBox="1"/>
          <p:nvPr/>
        </p:nvSpPr>
        <p:spPr>
          <a:xfrm rot="4190103">
            <a:off x="4287838" y="3363913"/>
            <a:ext cx="504825" cy="168275"/>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500" b="1" dirty="0">
                <a:solidFill>
                  <a:schemeClr val="bg1"/>
                </a:solidFill>
                <a:latin typeface="Arial" panose="020B0604020202020204" pitchFamily="34" charset="0"/>
                <a:ea typeface="宋体" panose="02010600030101010101" pitchFamily="2" charset="-122"/>
              </a:rPr>
              <a:t>状元成才路</a:t>
            </a:r>
            <a:endParaRPr lang="zh-CN" altLang="zh-CN" sz="500" b="1" dirty="0">
              <a:solidFill>
                <a:schemeClr val="bg1"/>
              </a:solidFill>
              <a:latin typeface="Arial" panose="020B0604020202020204" pitchFamily="34" charset="0"/>
              <a:ea typeface="宋体" panose="02010600030101010101" pitchFamily="2" charset="-122"/>
            </a:endParaRPr>
          </a:p>
        </p:txBody>
      </p:sp>
      <p:sp>
        <p:nvSpPr>
          <p:cNvPr id="9268" name="文本框 34"/>
          <p:cNvSpPr txBox="1"/>
          <p:nvPr/>
        </p:nvSpPr>
        <p:spPr>
          <a:xfrm rot="8340000">
            <a:off x="4922838" y="3995738"/>
            <a:ext cx="503237" cy="168275"/>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500" b="1" dirty="0">
                <a:solidFill>
                  <a:schemeClr val="bg1"/>
                </a:solidFill>
                <a:latin typeface="Arial" panose="020B0604020202020204" pitchFamily="34" charset="0"/>
                <a:ea typeface="宋体" panose="02010600030101010101" pitchFamily="2" charset="-122"/>
              </a:rPr>
              <a:t>状元成才路</a:t>
            </a:r>
            <a:endParaRPr lang="zh-CN" altLang="zh-CN" sz="500" b="1" dirty="0">
              <a:solidFill>
                <a:schemeClr val="bg1"/>
              </a:solidFill>
              <a:latin typeface="Arial" panose="020B0604020202020204" pitchFamily="34" charset="0"/>
              <a:ea typeface="宋体" panose="02010600030101010101" pitchFamily="2" charset="-122"/>
            </a:endParaRPr>
          </a:p>
        </p:txBody>
      </p:sp>
      <p:sp>
        <p:nvSpPr>
          <p:cNvPr id="9269" name="文本框 36"/>
          <p:cNvSpPr txBox="1"/>
          <p:nvPr/>
        </p:nvSpPr>
        <p:spPr>
          <a:xfrm rot="-1160763">
            <a:off x="5773738" y="2608263"/>
            <a:ext cx="503237" cy="168275"/>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500" b="1" dirty="0">
                <a:solidFill>
                  <a:schemeClr val="bg1"/>
                </a:solidFill>
                <a:latin typeface="Arial" panose="020B0604020202020204" pitchFamily="34" charset="0"/>
                <a:ea typeface="宋体" panose="02010600030101010101" pitchFamily="2" charset="-122"/>
              </a:rPr>
              <a:t>状元成才路</a:t>
            </a:r>
            <a:endParaRPr lang="zh-CN" altLang="zh-CN" sz="500" b="1" dirty="0">
              <a:solidFill>
                <a:schemeClr val="bg1"/>
              </a:solidFill>
              <a:latin typeface="Arial" panose="020B0604020202020204" pitchFamily="34" charset="0"/>
              <a:ea typeface="宋体" panose="02010600030101010101" pitchFamily="2" charset="-122"/>
            </a:endParaRPr>
          </a:p>
        </p:txBody>
      </p:sp>
      <p:sp>
        <p:nvSpPr>
          <p:cNvPr id="9270" name="文本框 37"/>
          <p:cNvSpPr txBox="1"/>
          <p:nvPr/>
        </p:nvSpPr>
        <p:spPr>
          <a:xfrm rot="39237">
            <a:off x="5649913" y="3130550"/>
            <a:ext cx="503237" cy="168275"/>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500" b="1" dirty="0">
                <a:solidFill>
                  <a:schemeClr val="bg1"/>
                </a:solidFill>
                <a:latin typeface="Arial" panose="020B0604020202020204" pitchFamily="34" charset="0"/>
                <a:ea typeface="宋体" panose="02010600030101010101" pitchFamily="2" charset="-122"/>
              </a:rPr>
              <a:t>状元成才路</a:t>
            </a:r>
            <a:endParaRPr lang="zh-CN" altLang="zh-CN" sz="500" b="1" dirty="0">
              <a:solidFill>
                <a:schemeClr val="bg1"/>
              </a:solidFill>
              <a:latin typeface="Arial" panose="020B0604020202020204" pitchFamily="34" charset="0"/>
              <a:ea typeface="宋体" panose="02010600030101010101" pitchFamily="2" charset="-122"/>
            </a:endParaRPr>
          </a:p>
        </p:txBody>
      </p:sp>
      <p:sp>
        <p:nvSpPr>
          <p:cNvPr id="9271" name="文本框 45"/>
          <p:cNvSpPr txBox="1"/>
          <p:nvPr/>
        </p:nvSpPr>
        <p:spPr>
          <a:xfrm rot="-1160763">
            <a:off x="6334125" y="2630488"/>
            <a:ext cx="503238" cy="168275"/>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500" b="1" dirty="0">
                <a:solidFill>
                  <a:schemeClr val="bg1"/>
                </a:solidFill>
                <a:latin typeface="Arial" panose="020B0604020202020204" pitchFamily="34" charset="0"/>
                <a:ea typeface="宋体" panose="02010600030101010101" pitchFamily="2" charset="-122"/>
              </a:rPr>
              <a:t>状元成才路</a:t>
            </a:r>
            <a:endParaRPr lang="zh-CN" altLang="zh-CN" sz="500" b="1" dirty="0">
              <a:solidFill>
                <a:schemeClr val="bg1"/>
              </a:solidFill>
              <a:latin typeface="Arial" panose="020B0604020202020204" pitchFamily="34" charset="0"/>
              <a:ea typeface="宋体" panose="02010600030101010101" pitchFamily="2" charset="-122"/>
            </a:endParaRPr>
          </a:p>
        </p:txBody>
      </p:sp>
      <p:sp>
        <p:nvSpPr>
          <p:cNvPr id="9272" name="文本框 46"/>
          <p:cNvSpPr txBox="1"/>
          <p:nvPr/>
        </p:nvSpPr>
        <p:spPr>
          <a:xfrm rot="-1160763">
            <a:off x="6704013" y="2844800"/>
            <a:ext cx="503237" cy="168275"/>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500" b="1" dirty="0">
                <a:solidFill>
                  <a:schemeClr val="bg1"/>
                </a:solidFill>
                <a:latin typeface="Arial" panose="020B0604020202020204" pitchFamily="34" charset="0"/>
                <a:ea typeface="宋体" panose="02010600030101010101" pitchFamily="2" charset="-122"/>
              </a:rPr>
              <a:t>状元成才路</a:t>
            </a:r>
            <a:endParaRPr lang="zh-CN" altLang="zh-CN" sz="500" b="1" dirty="0">
              <a:solidFill>
                <a:schemeClr val="bg1"/>
              </a:solidFill>
              <a:latin typeface="Arial" panose="020B0604020202020204" pitchFamily="34" charset="0"/>
              <a:ea typeface="宋体" panose="02010600030101010101" pitchFamily="2" charset="-122"/>
            </a:endParaRPr>
          </a:p>
        </p:txBody>
      </p:sp>
      <p:sp>
        <p:nvSpPr>
          <p:cNvPr id="9273" name="文本框 47"/>
          <p:cNvSpPr txBox="1"/>
          <p:nvPr/>
        </p:nvSpPr>
        <p:spPr>
          <a:xfrm rot="39237">
            <a:off x="7185025" y="3314700"/>
            <a:ext cx="503238" cy="168275"/>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500" b="1" dirty="0">
                <a:solidFill>
                  <a:schemeClr val="bg1"/>
                </a:solidFill>
                <a:latin typeface="Arial" panose="020B0604020202020204" pitchFamily="34" charset="0"/>
                <a:ea typeface="宋体" panose="02010600030101010101" pitchFamily="2" charset="-122"/>
              </a:rPr>
              <a:t>状元成才路</a:t>
            </a:r>
            <a:endParaRPr lang="zh-CN" altLang="zh-CN" sz="500" b="1" dirty="0">
              <a:solidFill>
                <a:schemeClr val="bg1"/>
              </a:solidFill>
              <a:latin typeface="Arial" panose="020B0604020202020204" pitchFamily="34" charset="0"/>
              <a:ea typeface="宋体" panose="02010600030101010101" pitchFamily="2" charset="-122"/>
            </a:endParaRPr>
          </a:p>
        </p:txBody>
      </p:sp>
      <p:sp>
        <p:nvSpPr>
          <p:cNvPr id="9274" name="文本框 49"/>
          <p:cNvSpPr txBox="1"/>
          <p:nvPr/>
        </p:nvSpPr>
        <p:spPr>
          <a:xfrm rot="-1160763">
            <a:off x="8021638" y="2924175"/>
            <a:ext cx="503237" cy="168275"/>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500" b="1" dirty="0">
                <a:solidFill>
                  <a:schemeClr val="bg1"/>
                </a:solidFill>
                <a:latin typeface="Arial" panose="020B0604020202020204" pitchFamily="34" charset="0"/>
                <a:ea typeface="宋体" panose="02010600030101010101" pitchFamily="2" charset="-122"/>
              </a:rPr>
              <a:t>状元成才路</a:t>
            </a:r>
            <a:endParaRPr lang="zh-CN" altLang="zh-CN" sz="500" b="1" dirty="0">
              <a:solidFill>
                <a:schemeClr val="bg1"/>
              </a:solidFill>
              <a:latin typeface="Arial" panose="020B0604020202020204" pitchFamily="34" charset="0"/>
              <a:ea typeface="宋体" panose="02010600030101010101" pitchFamily="2" charset="-122"/>
            </a:endParaRPr>
          </a:p>
        </p:txBody>
      </p:sp>
      <p:sp>
        <p:nvSpPr>
          <p:cNvPr id="9275" name="文本框 50"/>
          <p:cNvSpPr txBox="1"/>
          <p:nvPr/>
        </p:nvSpPr>
        <p:spPr>
          <a:xfrm rot="-1160763">
            <a:off x="7488238" y="2790825"/>
            <a:ext cx="503237" cy="168275"/>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500" b="1" dirty="0">
                <a:solidFill>
                  <a:schemeClr val="bg1"/>
                </a:solidFill>
                <a:latin typeface="Arial" panose="020B0604020202020204" pitchFamily="34" charset="0"/>
                <a:ea typeface="宋体" panose="02010600030101010101" pitchFamily="2" charset="-122"/>
              </a:rPr>
              <a:t>状元成才路</a:t>
            </a:r>
            <a:endParaRPr lang="zh-CN" altLang="zh-CN" sz="500" b="1" dirty="0">
              <a:solidFill>
                <a:schemeClr val="bg1"/>
              </a:solidFill>
              <a:latin typeface="Arial" panose="020B0604020202020204" pitchFamily="34" charset="0"/>
              <a:ea typeface="宋体" panose="02010600030101010101" pitchFamily="2" charset="-122"/>
            </a:endParaRPr>
          </a:p>
        </p:txBody>
      </p:sp>
      <p:sp>
        <p:nvSpPr>
          <p:cNvPr id="9276" name="文本框 51"/>
          <p:cNvSpPr txBox="1"/>
          <p:nvPr/>
        </p:nvSpPr>
        <p:spPr>
          <a:xfrm rot="-1160763">
            <a:off x="7964488" y="3651250"/>
            <a:ext cx="503237" cy="168275"/>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500" b="1" dirty="0">
                <a:solidFill>
                  <a:schemeClr val="bg1"/>
                </a:solidFill>
                <a:latin typeface="Arial" panose="020B0604020202020204" pitchFamily="34" charset="0"/>
                <a:ea typeface="宋体" panose="02010600030101010101" pitchFamily="2" charset="-122"/>
              </a:rPr>
              <a:t>状元成才路</a:t>
            </a:r>
            <a:endParaRPr lang="zh-CN" altLang="zh-CN" sz="500" b="1" dirty="0">
              <a:solidFill>
                <a:schemeClr val="bg1"/>
              </a:solidFill>
              <a:latin typeface="Arial" panose="020B0604020202020204" pitchFamily="34" charset="0"/>
              <a:ea typeface="宋体" panose="02010600030101010101" pitchFamily="2" charset="-122"/>
            </a:endParaRPr>
          </a:p>
        </p:txBody>
      </p:sp>
      <p:sp>
        <p:nvSpPr>
          <p:cNvPr id="9277" name="文本框 32"/>
          <p:cNvSpPr txBox="1"/>
          <p:nvPr/>
        </p:nvSpPr>
        <p:spPr>
          <a:xfrm rot="4190103">
            <a:off x="2763838" y="4195763"/>
            <a:ext cx="504825" cy="168275"/>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500" b="1" dirty="0">
                <a:solidFill>
                  <a:schemeClr val="bg1"/>
                </a:solidFill>
                <a:latin typeface="Arial" panose="020B0604020202020204" pitchFamily="34" charset="0"/>
                <a:ea typeface="宋体" panose="02010600030101010101" pitchFamily="2" charset="-122"/>
              </a:rPr>
              <a:t>状元成才路</a:t>
            </a:r>
            <a:endParaRPr lang="zh-CN" altLang="zh-CN" sz="500" b="1" dirty="0">
              <a:solidFill>
                <a:schemeClr val="bg1"/>
              </a:solidFill>
              <a:latin typeface="Arial" panose="020B0604020202020204" pitchFamily="34" charset="0"/>
              <a:ea typeface="宋体" panose="02010600030101010101" pitchFamily="2" charset="-122"/>
            </a:endParaRPr>
          </a:p>
        </p:txBody>
      </p:sp>
      <p:sp>
        <p:nvSpPr>
          <p:cNvPr id="9278" name="文本框 34"/>
          <p:cNvSpPr txBox="1"/>
          <p:nvPr/>
        </p:nvSpPr>
        <p:spPr>
          <a:xfrm rot="8340000">
            <a:off x="3924300" y="3673475"/>
            <a:ext cx="503238" cy="168275"/>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500" b="1" dirty="0">
                <a:solidFill>
                  <a:schemeClr val="bg1"/>
                </a:solidFill>
                <a:latin typeface="Arial" panose="020B0604020202020204" pitchFamily="34" charset="0"/>
                <a:ea typeface="宋体" panose="02010600030101010101" pitchFamily="2" charset="-122"/>
              </a:rPr>
              <a:t>状元成才路</a:t>
            </a:r>
            <a:endParaRPr lang="zh-CN" altLang="zh-CN" sz="500" b="1" dirty="0">
              <a:solidFill>
                <a:schemeClr val="bg1"/>
              </a:solidFill>
              <a:latin typeface="Arial" panose="020B0604020202020204" pitchFamily="34" charset="0"/>
              <a:ea typeface="宋体" panose="02010600030101010101" pitchFamily="2" charset="-122"/>
            </a:endParaRPr>
          </a:p>
        </p:txBody>
      </p:sp>
      <p:sp>
        <p:nvSpPr>
          <p:cNvPr id="9279" name="文本框 36"/>
          <p:cNvSpPr txBox="1"/>
          <p:nvPr/>
        </p:nvSpPr>
        <p:spPr>
          <a:xfrm rot="2810103">
            <a:off x="3810000" y="2589213"/>
            <a:ext cx="504825" cy="168275"/>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500" b="1" dirty="0">
                <a:solidFill>
                  <a:schemeClr val="bg1"/>
                </a:solidFill>
                <a:latin typeface="Arial" panose="020B0604020202020204" pitchFamily="34" charset="0"/>
                <a:ea typeface="宋体" panose="02010600030101010101" pitchFamily="2" charset="-122"/>
              </a:rPr>
              <a:t>状元成才路</a:t>
            </a:r>
            <a:endParaRPr lang="zh-CN" altLang="zh-CN" sz="500" b="1" dirty="0">
              <a:solidFill>
                <a:schemeClr val="bg1"/>
              </a:solidFill>
              <a:latin typeface="Arial" panose="020B0604020202020204" pitchFamily="34" charset="0"/>
              <a:ea typeface="宋体" panose="02010600030101010101" pitchFamily="2" charset="-122"/>
            </a:endParaRPr>
          </a:p>
        </p:txBody>
      </p:sp>
      <p:sp>
        <p:nvSpPr>
          <p:cNvPr id="9280" name="文本框 37"/>
          <p:cNvSpPr txBox="1"/>
          <p:nvPr/>
        </p:nvSpPr>
        <p:spPr>
          <a:xfrm rot="4010103">
            <a:off x="3810000" y="3132138"/>
            <a:ext cx="504825" cy="168275"/>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500" b="1" dirty="0">
                <a:solidFill>
                  <a:schemeClr val="bg1"/>
                </a:solidFill>
                <a:latin typeface="Arial" panose="020B0604020202020204" pitchFamily="34" charset="0"/>
                <a:ea typeface="宋体" panose="02010600030101010101" pitchFamily="2" charset="-122"/>
              </a:rPr>
              <a:t>状元成才路</a:t>
            </a:r>
            <a:endParaRPr lang="zh-CN" altLang="zh-CN" sz="500" b="1" dirty="0">
              <a:solidFill>
                <a:schemeClr val="bg1"/>
              </a:solidFill>
              <a:latin typeface="Arial" panose="020B0604020202020204" pitchFamily="34" charset="0"/>
              <a:ea typeface="宋体" panose="02010600030101010101" pitchFamily="2" charset="-122"/>
            </a:endParaRPr>
          </a:p>
        </p:txBody>
      </p:sp>
      <p:sp>
        <p:nvSpPr>
          <p:cNvPr id="9281" name="文本框 45"/>
          <p:cNvSpPr txBox="1"/>
          <p:nvPr/>
        </p:nvSpPr>
        <p:spPr>
          <a:xfrm rot="2810103">
            <a:off x="4373563" y="2614613"/>
            <a:ext cx="504825" cy="168275"/>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500" b="1" dirty="0">
                <a:solidFill>
                  <a:schemeClr val="bg1"/>
                </a:solidFill>
                <a:latin typeface="Arial" panose="020B0604020202020204" pitchFamily="34" charset="0"/>
                <a:ea typeface="宋体" panose="02010600030101010101" pitchFamily="2" charset="-122"/>
              </a:rPr>
              <a:t>状元成才路</a:t>
            </a:r>
            <a:endParaRPr lang="zh-CN" altLang="zh-CN" sz="500" b="1" dirty="0">
              <a:solidFill>
                <a:schemeClr val="bg1"/>
              </a:solidFill>
              <a:latin typeface="Arial" panose="020B0604020202020204" pitchFamily="34" charset="0"/>
              <a:ea typeface="宋体" panose="02010600030101010101" pitchFamily="2" charset="-122"/>
            </a:endParaRPr>
          </a:p>
        </p:txBody>
      </p:sp>
      <p:sp>
        <p:nvSpPr>
          <p:cNvPr id="9282" name="文本框 46"/>
          <p:cNvSpPr txBox="1"/>
          <p:nvPr/>
        </p:nvSpPr>
        <p:spPr>
          <a:xfrm rot="2810103">
            <a:off x="4741863" y="2827338"/>
            <a:ext cx="504825" cy="168275"/>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500" b="1" dirty="0">
                <a:solidFill>
                  <a:schemeClr val="bg1"/>
                </a:solidFill>
                <a:latin typeface="Arial" panose="020B0604020202020204" pitchFamily="34" charset="0"/>
                <a:ea typeface="宋体" panose="02010600030101010101" pitchFamily="2" charset="-122"/>
              </a:rPr>
              <a:t>状元成才路</a:t>
            </a:r>
            <a:endParaRPr lang="zh-CN" altLang="zh-CN" sz="500" b="1" dirty="0">
              <a:solidFill>
                <a:schemeClr val="bg1"/>
              </a:solidFill>
              <a:latin typeface="Arial" panose="020B0604020202020204" pitchFamily="34" charset="0"/>
              <a:ea typeface="宋体" panose="02010600030101010101" pitchFamily="2" charset="-122"/>
            </a:endParaRPr>
          </a:p>
        </p:txBody>
      </p:sp>
      <p:sp>
        <p:nvSpPr>
          <p:cNvPr id="9283" name="文本框 47"/>
          <p:cNvSpPr txBox="1"/>
          <p:nvPr/>
        </p:nvSpPr>
        <p:spPr>
          <a:xfrm rot="4010103">
            <a:off x="4741863" y="3370263"/>
            <a:ext cx="504825" cy="168275"/>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500" b="1" dirty="0">
                <a:solidFill>
                  <a:schemeClr val="bg1"/>
                </a:solidFill>
                <a:latin typeface="Arial" panose="020B0604020202020204" pitchFamily="34" charset="0"/>
                <a:ea typeface="宋体" panose="02010600030101010101" pitchFamily="2" charset="-122"/>
              </a:rPr>
              <a:t>状元成才路</a:t>
            </a:r>
            <a:endParaRPr lang="zh-CN" altLang="zh-CN" sz="500" b="1" dirty="0">
              <a:solidFill>
                <a:schemeClr val="bg1"/>
              </a:solidFill>
              <a:latin typeface="Arial" panose="020B0604020202020204" pitchFamily="34" charset="0"/>
              <a:ea typeface="宋体" panose="02010600030101010101" pitchFamily="2" charset="-122"/>
            </a:endParaRPr>
          </a:p>
        </p:txBody>
      </p:sp>
      <p:sp>
        <p:nvSpPr>
          <p:cNvPr id="9284" name="文本框 49"/>
          <p:cNvSpPr txBox="1"/>
          <p:nvPr/>
        </p:nvSpPr>
        <p:spPr>
          <a:xfrm rot="-1160763">
            <a:off x="6224588" y="3402013"/>
            <a:ext cx="503237" cy="168275"/>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500" b="1" dirty="0">
                <a:solidFill>
                  <a:schemeClr val="bg1"/>
                </a:solidFill>
                <a:latin typeface="Arial" panose="020B0604020202020204" pitchFamily="34" charset="0"/>
                <a:ea typeface="宋体" panose="02010600030101010101" pitchFamily="2" charset="-122"/>
              </a:rPr>
              <a:t>状元成才路</a:t>
            </a:r>
            <a:endParaRPr lang="zh-CN" altLang="zh-CN" sz="500" b="1" dirty="0">
              <a:solidFill>
                <a:schemeClr val="bg1"/>
              </a:solidFill>
              <a:latin typeface="Arial" panose="020B0604020202020204" pitchFamily="34" charset="0"/>
              <a:ea typeface="宋体" panose="02010600030101010101" pitchFamily="2" charset="-122"/>
            </a:endParaRPr>
          </a:p>
        </p:txBody>
      </p:sp>
      <p:sp>
        <p:nvSpPr>
          <p:cNvPr id="9285" name="文本框 50"/>
          <p:cNvSpPr txBox="1"/>
          <p:nvPr/>
        </p:nvSpPr>
        <p:spPr>
          <a:xfrm rot="4020000">
            <a:off x="5218113" y="3487738"/>
            <a:ext cx="504825" cy="168275"/>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500" b="1" dirty="0">
                <a:solidFill>
                  <a:schemeClr val="bg1"/>
                </a:solidFill>
                <a:latin typeface="Arial" panose="020B0604020202020204" pitchFamily="34" charset="0"/>
                <a:ea typeface="宋体" panose="02010600030101010101" pitchFamily="2" charset="-122"/>
              </a:rPr>
              <a:t>状元成才路</a:t>
            </a:r>
            <a:endParaRPr lang="zh-CN" altLang="zh-CN" sz="500" b="1" dirty="0">
              <a:solidFill>
                <a:schemeClr val="bg1"/>
              </a:solidFill>
              <a:latin typeface="Arial" panose="020B0604020202020204" pitchFamily="34" charset="0"/>
              <a:ea typeface="宋体" panose="02010600030101010101" pitchFamily="2" charset="-122"/>
            </a:endParaRPr>
          </a:p>
        </p:txBody>
      </p:sp>
      <p:sp>
        <p:nvSpPr>
          <p:cNvPr id="9286" name="文本框 51"/>
          <p:cNvSpPr txBox="1"/>
          <p:nvPr/>
        </p:nvSpPr>
        <p:spPr>
          <a:xfrm rot="-1160763">
            <a:off x="5599113" y="4076700"/>
            <a:ext cx="503237" cy="168275"/>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500" b="1" dirty="0">
                <a:solidFill>
                  <a:schemeClr val="bg1"/>
                </a:solidFill>
                <a:latin typeface="Arial" panose="020B0604020202020204" pitchFamily="34" charset="0"/>
                <a:ea typeface="宋体" panose="02010600030101010101" pitchFamily="2" charset="-122"/>
              </a:rPr>
              <a:t>状元成才路</a:t>
            </a:r>
            <a:endParaRPr lang="zh-CN" altLang="zh-CN" sz="500" b="1" dirty="0">
              <a:solidFill>
                <a:schemeClr val="bg1"/>
              </a:solidFill>
              <a:latin typeface="Arial" panose="020B0604020202020204" pitchFamily="34" charset="0"/>
              <a:ea typeface="宋体" panose="02010600030101010101" pitchFamily="2" charset="-122"/>
            </a:endParaRPr>
          </a:p>
        </p:txBody>
      </p:sp>
      <p:sp>
        <p:nvSpPr>
          <p:cNvPr id="9287" name="文本框 32"/>
          <p:cNvSpPr txBox="1"/>
          <p:nvPr/>
        </p:nvSpPr>
        <p:spPr>
          <a:xfrm rot="5400000">
            <a:off x="1138238" y="4083050"/>
            <a:ext cx="501650" cy="168275"/>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500" dirty="0">
                <a:solidFill>
                  <a:schemeClr val="bg1"/>
                </a:solidFill>
                <a:latin typeface="Arial" panose="020B0604020202020204" pitchFamily="34" charset="0"/>
                <a:ea typeface="宋体" panose="02010600030101010101" pitchFamily="2" charset="-122"/>
              </a:rPr>
              <a:t>状元成才路</a:t>
            </a:r>
            <a:endParaRPr lang="zh-CN" altLang="zh-CN" sz="500" dirty="0">
              <a:solidFill>
                <a:schemeClr val="bg1"/>
              </a:solidFill>
              <a:latin typeface="Arial" panose="020B0604020202020204" pitchFamily="34" charset="0"/>
              <a:ea typeface="宋体" panose="02010600030101010101" pitchFamily="2" charset="-122"/>
            </a:endParaRPr>
          </a:p>
        </p:txBody>
      </p:sp>
      <p:sp>
        <p:nvSpPr>
          <p:cNvPr id="9288" name="文本框 34"/>
          <p:cNvSpPr txBox="1"/>
          <p:nvPr/>
        </p:nvSpPr>
        <p:spPr>
          <a:xfrm rot="8340000">
            <a:off x="1881188" y="4410075"/>
            <a:ext cx="503237" cy="168275"/>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500" b="1" dirty="0">
                <a:solidFill>
                  <a:schemeClr val="bg1"/>
                </a:solidFill>
                <a:latin typeface="Arial" panose="020B0604020202020204" pitchFamily="34" charset="0"/>
                <a:ea typeface="宋体" panose="02010600030101010101" pitchFamily="2" charset="-122"/>
              </a:rPr>
              <a:t>状元成才路</a:t>
            </a:r>
            <a:endParaRPr lang="zh-CN" altLang="zh-CN" sz="500" b="1" dirty="0">
              <a:solidFill>
                <a:schemeClr val="bg1"/>
              </a:solidFill>
              <a:latin typeface="Arial" panose="020B0604020202020204" pitchFamily="34" charset="0"/>
              <a:ea typeface="宋体" panose="02010600030101010101" pitchFamily="2" charset="-122"/>
            </a:endParaRPr>
          </a:p>
        </p:txBody>
      </p:sp>
      <p:sp>
        <p:nvSpPr>
          <p:cNvPr id="9289" name="文本框 36"/>
          <p:cNvSpPr txBox="1"/>
          <p:nvPr/>
        </p:nvSpPr>
        <p:spPr>
          <a:xfrm rot="2810103">
            <a:off x="1862138" y="3589338"/>
            <a:ext cx="504825" cy="168275"/>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500" b="1" dirty="0">
                <a:solidFill>
                  <a:schemeClr val="bg1"/>
                </a:solidFill>
                <a:latin typeface="Arial" panose="020B0604020202020204" pitchFamily="34" charset="0"/>
                <a:ea typeface="宋体" panose="02010600030101010101" pitchFamily="2" charset="-122"/>
              </a:rPr>
              <a:t>状元成才路</a:t>
            </a:r>
            <a:endParaRPr lang="zh-CN" altLang="zh-CN" sz="500" b="1" dirty="0">
              <a:solidFill>
                <a:schemeClr val="bg1"/>
              </a:solidFill>
              <a:latin typeface="Arial" panose="020B0604020202020204" pitchFamily="34" charset="0"/>
              <a:ea typeface="宋体" panose="02010600030101010101" pitchFamily="2" charset="-122"/>
            </a:endParaRPr>
          </a:p>
        </p:txBody>
      </p:sp>
      <p:sp>
        <p:nvSpPr>
          <p:cNvPr id="9290" name="文本框 37"/>
          <p:cNvSpPr txBox="1"/>
          <p:nvPr/>
        </p:nvSpPr>
        <p:spPr>
          <a:xfrm rot="5220000">
            <a:off x="2297113" y="3871913"/>
            <a:ext cx="504825" cy="168275"/>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500" b="1" dirty="0">
                <a:solidFill>
                  <a:schemeClr val="bg1"/>
                </a:solidFill>
                <a:latin typeface="Arial" panose="020B0604020202020204" pitchFamily="34" charset="0"/>
                <a:ea typeface="宋体" panose="02010600030101010101" pitchFamily="2" charset="-122"/>
              </a:rPr>
              <a:t>状元成才路</a:t>
            </a:r>
            <a:endParaRPr lang="zh-CN" altLang="zh-CN" sz="500" b="1" dirty="0">
              <a:solidFill>
                <a:schemeClr val="bg1"/>
              </a:solidFill>
              <a:latin typeface="Arial" panose="020B0604020202020204" pitchFamily="34" charset="0"/>
              <a:ea typeface="宋体" panose="02010600030101010101" pitchFamily="2" charset="-122"/>
            </a:endParaRPr>
          </a:p>
        </p:txBody>
      </p:sp>
      <p:sp>
        <p:nvSpPr>
          <p:cNvPr id="9291" name="文本框 45"/>
          <p:cNvSpPr txBox="1"/>
          <p:nvPr/>
        </p:nvSpPr>
        <p:spPr>
          <a:xfrm rot="2810103">
            <a:off x="2808288" y="3602038"/>
            <a:ext cx="504825" cy="168275"/>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500" b="1" dirty="0">
                <a:solidFill>
                  <a:schemeClr val="bg1"/>
                </a:solidFill>
                <a:latin typeface="Arial" panose="020B0604020202020204" pitchFamily="34" charset="0"/>
                <a:ea typeface="宋体" panose="02010600030101010101" pitchFamily="2" charset="-122"/>
              </a:rPr>
              <a:t>状元成才路</a:t>
            </a:r>
            <a:endParaRPr lang="zh-CN" altLang="zh-CN" sz="500" b="1" dirty="0">
              <a:solidFill>
                <a:schemeClr val="bg1"/>
              </a:solidFill>
              <a:latin typeface="Arial" panose="020B0604020202020204" pitchFamily="34" charset="0"/>
              <a:ea typeface="宋体" panose="02010600030101010101" pitchFamily="2" charset="-122"/>
            </a:endParaRPr>
          </a:p>
        </p:txBody>
      </p:sp>
      <p:sp>
        <p:nvSpPr>
          <p:cNvPr id="9292" name="文本框 46"/>
          <p:cNvSpPr txBox="1"/>
          <p:nvPr/>
        </p:nvSpPr>
        <p:spPr>
          <a:xfrm rot="4020000">
            <a:off x="700088" y="2820988"/>
            <a:ext cx="504825" cy="168275"/>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500" b="1" dirty="0">
                <a:solidFill>
                  <a:schemeClr val="bg1"/>
                </a:solidFill>
                <a:latin typeface="Arial" panose="020B0604020202020204" pitchFamily="34" charset="0"/>
                <a:ea typeface="宋体" panose="02010600030101010101" pitchFamily="2" charset="-122"/>
              </a:rPr>
              <a:t>状元成才路</a:t>
            </a:r>
            <a:endParaRPr lang="zh-CN" altLang="zh-CN" sz="500" b="1" dirty="0">
              <a:solidFill>
                <a:schemeClr val="bg1"/>
              </a:solidFill>
              <a:latin typeface="Arial" panose="020B0604020202020204" pitchFamily="34" charset="0"/>
              <a:ea typeface="宋体" panose="02010600030101010101" pitchFamily="2" charset="-122"/>
            </a:endParaRPr>
          </a:p>
        </p:txBody>
      </p:sp>
      <p:sp>
        <p:nvSpPr>
          <p:cNvPr id="9293" name="文本框 47"/>
          <p:cNvSpPr txBox="1"/>
          <p:nvPr/>
        </p:nvSpPr>
        <p:spPr>
          <a:xfrm rot="5220000">
            <a:off x="601663" y="4008438"/>
            <a:ext cx="504825" cy="168275"/>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500" b="1" dirty="0">
                <a:solidFill>
                  <a:schemeClr val="bg1"/>
                </a:solidFill>
                <a:latin typeface="Arial" panose="020B0604020202020204" pitchFamily="34" charset="0"/>
                <a:ea typeface="宋体" panose="02010600030101010101" pitchFamily="2" charset="-122"/>
              </a:rPr>
              <a:t>状元成才路</a:t>
            </a:r>
            <a:endParaRPr lang="zh-CN" altLang="zh-CN" sz="500" b="1" dirty="0">
              <a:solidFill>
                <a:schemeClr val="bg1"/>
              </a:solidFill>
              <a:latin typeface="Arial" panose="020B0604020202020204" pitchFamily="34" charset="0"/>
              <a:ea typeface="宋体" panose="02010600030101010101" pitchFamily="2" charset="-122"/>
            </a:endParaRPr>
          </a:p>
        </p:txBody>
      </p:sp>
      <p:sp>
        <p:nvSpPr>
          <p:cNvPr id="9294" name="文本框 49"/>
          <p:cNvSpPr txBox="1"/>
          <p:nvPr/>
        </p:nvSpPr>
        <p:spPr>
          <a:xfrm rot="4020000">
            <a:off x="2462213" y="4595813"/>
            <a:ext cx="504825" cy="168275"/>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500" b="1" dirty="0">
                <a:solidFill>
                  <a:schemeClr val="bg1"/>
                </a:solidFill>
                <a:latin typeface="Arial" panose="020B0604020202020204" pitchFamily="34" charset="0"/>
                <a:ea typeface="宋体" panose="02010600030101010101" pitchFamily="2" charset="-122"/>
              </a:rPr>
              <a:t>状元成才路</a:t>
            </a:r>
            <a:endParaRPr lang="zh-CN" altLang="zh-CN" sz="500" b="1" dirty="0">
              <a:solidFill>
                <a:schemeClr val="bg1"/>
              </a:solidFill>
              <a:latin typeface="Arial" panose="020B0604020202020204" pitchFamily="34" charset="0"/>
              <a:ea typeface="宋体" panose="02010600030101010101" pitchFamily="2" charset="-122"/>
            </a:endParaRPr>
          </a:p>
        </p:txBody>
      </p:sp>
      <p:sp>
        <p:nvSpPr>
          <p:cNvPr id="9295" name="文本框 50"/>
          <p:cNvSpPr txBox="1"/>
          <p:nvPr/>
        </p:nvSpPr>
        <p:spPr>
          <a:xfrm rot="4020000">
            <a:off x="3698875" y="4221163"/>
            <a:ext cx="504825" cy="168275"/>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500" b="1" dirty="0">
                <a:solidFill>
                  <a:schemeClr val="bg1"/>
                </a:solidFill>
                <a:latin typeface="Arial" panose="020B0604020202020204" pitchFamily="34" charset="0"/>
                <a:ea typeface="宋体" panose="02010600030101010101" pitchFamily="2" charset="-122"/>
              </a:rPr>
              <a:t>状元成才路</a:t>
            </a:r>
            <a:endParaRPr lang="zh-CN" altLang="zh-CN" sz="500" b="1" dirty="0">
              <a:solidFill>
                <a:schemeClr val="bg1"/>
              </a:solidFill>
              <a:latin typeface="Arial" panose="020B0604020202020204" pitchFamily="34" charset="0"/>
              <a:ea typeface="宋体" panose="02010600030101010101" pitchFamily="2" charset="-122"/>
            </a:endParaRPr>
          </a:p>
        </p:txBody>
      </p:sp>
      <p:sp>
        <p:nvSpPr>
          <p:cNvPr id="9296" name="文本框 51"/>
          <p:cNvSpPr txBox="1"/>
          <p:nvPr/>
        </p:nvSpPr>
        <p:spPr>
          <a:xfrm rot="4020000">
            <a:off x="4068763" y="4435475"/>
            <a:ext cx="504825" cy="168275"/>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500" b="1" dirty="0">
                <a:solidFill>
                  <a:schemeClr val="bg1"/>
                </a:solidFill>
                <a:latin typeface="Arial" panose="020B0604020202020204" pitchFamily="34" charset="0"/>
                <a:ea typeface="宋体" panose="02010600030101010101" pitchFamily="2" charset="-122"/>
              </a:rPr>
              <a:t>状元成才路</a:t>
            </a:r>
            <a:endParaRPr lang="zh-CN" altLang="zh-CN" sz="500" b="1" dirty="0">
              <a:solidFill>
                <a:schemeClr val="bg1"/>
              </a:solidFill>
              <a:latin typeface="Arial" panose="020B0604020202020204" pitchFamily="34" charset="0"/>
              <a:ea typeface="宋体" panose="02010600030101010101" pitchFamily="2" charset="-122"/>
            </a:endParaRPr>
          </a:p>
        </p:txBody>
      </p:sp>
      <p:sp>
        <p:nvSpPr>
          <p:cNvPr id="9297" name="文本框 32"/>
          <p:cNvSpPr txBox="1"/>
          <p:nvPr/>
        </p:nvSpPr>
        <p:spPr>
          <a:xfrm rot="-880739">
            <a:off x="514350" y="3371850"/>
            <a:ext cx="503238" cy="168275"/>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500" b="1" dirty="0">
                <a:solidFill>
                  <a:schemeClr val="bg1"/>
                </a:solidFill>
                <a:latin typeface="Arial" panose="020B0604020202020204" pitchFamily="34" charset="0"/>
                <a:ea typeface="宋体" panose="02010600030101010101" pitchFamily="2" charset="-122"/>
              </a:rPr>
              <a:t>状元成才路</a:t>
            </a:r>
            <a:endParaRPr lang="zh-CN" altLang="zh-CN" sz="500" b="1" dirty="0">
              <a:solidFill>
                <a:schemeClr val="bg1"/>
              </a:solidFill>
              <a:latin typeface="Arial" panose="020B0604020202020204" pitchFamily="34" charset="0"/>
              <a:ea typeface="宋体" panose="02010600030101010101" pitchFamily="2" charset="-122"/>
            </a:endParaRPr>
          </a:p>
        </p:txBody>
      </p:sp>
      <p:sp>
        <p:nvSpPr>
          <p:cNvPr id="9298" name="文本框 34"/>
          <p:cNvSpPr txBox="1"/>
          <p:nvPr/>
        </p:nvSpPr>
        <p:spPr>
          <a:xfrm rot="8340000">
            <a:off x="1254125" y="3449638"/>
            <a:ext cx="503238" cy="168275"/>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500" b="1" dirty="0">
                <a:solidFill>
                  <a:schemeClr val="bg1"/>
                </a:solidFill>
                <a:latin typeface="Arial" panose="020B0604020202020204" pitchFamily="34" charset="0"/>
                <a:ea typeface="宋体" panose="02010600030101010101" pitchFamily="2" charset="-122"/>
              </a:rPr>
              <a:t>状元成才路</a:t>
            </a:r>
            <a:endParaRPr lang="zh-CN" altLang="zh-CN" sz="500" b="1" dirty="0">
              <a:solidFill>
                <a:schemeClr val="bg1"/>
              </a:solidFill>
              <a:latin typeface="Arial" panose="020B0604020202020204" pitchFamily="34" charset="0"/>
              <a:ea typeface="宋体" panose="02010600030101010101" pitchFamily="2" charset="-122"/>
            </a:endParaRPr>
          </a:p>
        </p:txBody>
      </p:sp>
      <p:sp>
        <p:nvSpPr>
          <p:cNvPr id="9299" name="文本框 36"/>
          <p:cNvSpPr txBox="1"/>
          <p:nvPr/>
        </p:nvSpPr>
        <p:spPr>
          <a:xfrm rot="4020000">
            <a:off x="1668463" y="2366963"/>
            <a:ext cx="504825" cy="168275"/>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500" b="1" dirty="0">
                <a:solidFill>
                  <a:schemeClr val="bg1"/>
                </a:solidFill>
                <a:latin typeface="Arial" panose="020B0604020202020204" pitchFamily="34" charset="0"/>
                <a:ea typeface="宋体" panose="02010600030101010101" pitchFamily="2" charset="-122"/>
              </a:rPr>
              <a:t>状元成才路</a:t>
            </a:r>
            <a:endParaRPr lang="zh-CN" altLang="zh-CN" sz="500" b="1" dirty="0">
              <a:solidFill>
                <a:schemeClr val="bg1"/>
              </a:solidFill>
              <a:latin typeface="Arial" panose="020B0604020202020204" pitchFamily="34" charset="0"/>
              <a:ea typeface="宋体" panose="02010600030101010101" pitchFamily="2" charset="-122"/>
            </a:endParaRPr>
          </a:p>
        </p:txBody>
      </p:sp>
      <p:sp>
        <p:nvSpPr>
          <p:cNvPr id="9300" name="文本框 37"/>
          <p:cNvSpPr txBox="1"/>
          <p:nvPr/>
        </p:nvSpPr>
        <p:spPr>
          <a:xfrm rot="5220000">
            <a:off x="1668463" y="2909888"/>
            <a:ext cx="504825" cy="168275"/>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500" b="1" dirty="0">
                <a:solidFill>
                  <a:schemeClr val="bg1"/>
                </a:solidFill>
                <a:latin typeface="Arial" panose="020B0604020202020204" pitchFamily="34" charset="0"/>
                <a:ea typeface="宋体" panose="02010600030101010101" pitchFamily="2" charset="-122"/>
              </a:rPr>
              <a:t>状元成才路</a:t>
            </a:r>
            <a:endParaRPr lang="zh-CN" altLang="zh-CN" sz="500" b="1" dirty="0">
              <a:solidFill>
                <a:schemeClr val="bg1"/>
              </a:solidFill>
              <a:latin typeface="Arial" panose="020B0604020202020204" pitchFamily="34" charset="0"/>
              <a:ea typeface="宋体" panose="02010600030101010101" pitchFamily="2" charset="-122"/>
            </a:endParaRPr>
          </a:p>
        </p:txBody>
      </p:sp>
      <p:sp>
        <p:nvSpPr>
          <p:cNvPr id="9301" name="文本框 45"/>
          <p:cNvSpPr txBox="1"/>
          <p:nvPr/>
        </p:nvSpPr>
        <p:spPr>
          <a:xfrm rot="2810103">
            <a:off x="2227263" y="2387600"/>
            <a:ext cx="504825" cy="168275"/>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500" b="1" dirty="0">
                <a:solidFill>
                  <a:schemeClr val="bg1"/>
                </a:solidFill>
                <a:latin typeface="Arial" panose="020B0604020202020204" pitchFamily="34" charset="0"/>
                <a:ea typeface="宋体" panose="02010600030101010101" pitchFamily="2" charset="-122"/>
              </a:rPr>
              <a:t>状元成才路</a:t>
            </a:r>
            <a:endParaRPr lang="zh-CN" altLang="zh-CN" sz="500" b="1" dirty="0">
              <a:solidFill>
                <a:schemeClr val="bg1"/>
              </a:solidFill>
              <a:latin typeface="Arial" panose="020B0604020202020204" pitchFamily="34" charset="0"/>
              <a:ea typeface="宋体" panose="02010600030101010101" pitchFamily="2" charset="-122"/>
            </a:endParaRPr>
          </a:p>
        </p:txBody>
      </p:sp>
      <p:sp>
        <p:nvSpPr>
          <p:cNvPr id="9302" name="文本框 46"/>
          <p:cNvSpPr txBox="1"/>
          <p:nvPr/>
        </p:nvSpPr>
        <p:spPr>
          <a:xfrm rot="2810103">
            <a:off x="2597150" y="2601913"/>
            <a:ext cx="504825" cy="168275"/>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500" b="1" dirty="0">
                <a:solidFill>
                  <a:schemeClr val="bg1"/>
                </a:solidFill>
                <a:latin typeface="Arial" panose="020B0604020202020204" pitchFamily="34" charset="0"/>
                <a:ea typeface="宋体" panose="02010600030101010101" pitchFamily="2" charset="-122"/>
              </a:rPr>
              <a:t>状元成才路</a:t>
            </a:r>
            <a:endParaRPr lang="zh-CN" altLang="zh-CN" sz="500" b="1" dirty="0">
              <a:solidFill>
                <a:schemeClr val="bg1"/>
              </a:solidFill>
              <a:latin typeface="Arial" panose="020B0604020202020204" pitchFamily="34" charset="0"/>
              <a:ea typeface="宋体" panose="02010600030101010101" pitchFamily="2" charset="-122"/>
            </a:endParaRPr>
          </a:p>
        </p:txBody>
      </p:sp>
      <p:sp>
        <p:nvSpPr>
          <p:cNvPr id="9303" name="文本框 47"/>
          <p:cNvSpPr txBox="1"/>
          <p:nvPr/>
        </p:nvSpPr>
        <p:spPr>
          <a:xfrm rot="4010103">
            <a:off x="2328863" y="3170238"/>
            <a:ext cx="504825" cy="168275"/>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500" b="1" dirty="0">
                <a:solidFill>
                  <a:schemeClr val="bg1"/>
                </a:solidFill>
                <a:latin typeface="Arial" panose="020B0604020202020204" pitchFamily="34" charset="0"/>
                <a:ea typeface="宋体" panose="02010600030101010101" pitchFamily="2" charset="-122"/>
              </a:rPr>
              <a:t>状元成才路</a:t>
            </a:r>
            <a:endParaRPr lang="zh-CN" altLang="zh-CN" sz="500" b="1" dirty="0">
              <a:solidFill>
                <a:schemeClr val="bg1"/>
              </a:solidFill>
              <a:latin typeface="Arial" panose="020B0604020202020204" pitchFamily="34" charset="0"/>
              <a:ea typeface="宋体" panose="02010600030101010101" pitchFamily="2" charset="-122"/>
            </a:endParaRPr>
          </a:p>
        </p:txBody>
      </p:sp>
      <p:sp>
        <p:nvSpPr>
          <p:cNvPr id="9304" name="文本框 49"/>
          <p:cNvSpPr txBox="1"/>
          <p:nvPr/>
        </p:nvSpPr>
        <p:spPr>
          <a:xfrm rot="2810103">
            <a:off x="3186113" y="2827338"/>
            <a:ext cx="504825" cy="168275"/>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500" b="1" dirty="0">
                <a:solidFill>
                  <a:schemeClr val="bg1"/>
                </a:solidFill>
                <a:latin typeface="Arial" panose="020B0604020202020204" pitchFamily="34" charset="0"/>
                <a:ea typeface="宋体" panose="02010600030101010101" pitchFamily="2" charset="-122"/>
              </a:rPr>
              <a:t>状元成才路</a:t>
            </a:r>
            <a:endParaRPr lang="zh-CN" altLang="zh-CN" sz="500" b="1" dirty="0">
              <a:solidFill>
                <a:schemeClr val="bg1"/>
              </a:solidFill>
              <a:latin typeface="Arial" panose="020B0604020202020204" pitchFamily="34" charset="0"/>
              <a:ea typeface="宋体" panose="02010600030101010101" pitchFamily="2" charset="-122"/>
            </a:endParaRPr>
          </a:p>
        </p:txBody>
      </p:sp>
      <p:sp>
        <p:nvSpPr>
          <p:cNvPr id="9305" name="文本框 50"/>
          <p:cNvSpPr txBox="1"/>
          <p:nvPr/>
        </p:nvSpPr>
        <p:spPr>
          <a:xfrm rot="2810103">
            <a:off x="3071813" y="3260725"/>
            <a:ext cx="504825" cy="168275"/>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500" b="1" dirty="0">
                <a:solidFill>
                  <a:schemeClr val="bg1"/>
                </a:solidFill>
                <a:latin typeface="Arial" panose="020B0604020202020204" pitchFamily="34" charset="0"/>
                <a:ea typeface="宋体" panose="02010600030101010101" pitchFamily="2" charset="-122"/>
              </a:rPr>
              <a:t>状元成才路</a:t>
            </a:r>
            <a:endParaRPr lang="zh-CN" altLang="zh-CN" sz="500" b="1" dirty="0">
              <a:solidFill>
                <a:schemeClr val="bg1"/>
              </a:solidFill>
              <a:latin typeface="Arial" panose="020B0604020202020204" pitchFamily="34" charset="0"/>
              <a:ea typeface="宋体" panose="02010600030101010101" pitchFamily="2" charset="-122"/>
            </a:endParaRPr>
          </a:p>
        </p:txBody>
      </p:sp>
      <p:sp>
        <p:nvSpPr>
          <p:cNvPr id="9306" name="文本框 51"/>
          <p:cNvSpPr txBox="1"/>
          <p:nvPr/>
        </p:nvSpPr>
        <p:spPr>
          <a:xfrm rot="2810103">
            <a:off x="3441700" y="3475038"/>
            <a:ext cx="504825" cy="168275"/>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500" b="1" dirty="0">
                <a:solidFill>
                  <a:schemeClr val="bg1"/>
                </a:solidFill>
                <a:latin typeface="Arial" panose="020B0604020202020204" pitchFamily="34" charset="0"/>
                <a:ea typeface="宋体" panose="02010600030101010101" pitchFamily="2" charset="-122"/>
              </a:rPr>
              <a:t>状元成才路</a:t>
            </a:r>
            <a:endParaRPr lang="zh-CN" altLang="zh-CN" sz="500" b="1" dirty="0">
              <a:solidFill>
                <a:schemeClr val="bg1"/>
              </a:solidFill>
              <a:latin typeface="Arial" panose="020B0604020202020204" pitchFamily="34" charset="0"/>
              <a:ea typeface="宋体" panose="02010600030101010101" pitchFamily="2" charset="-122"/>
            </a:endParaRPr>
          </a:p>
        </p:txBody>
      </p:sp>
      <p:sp>
        <p:nvSpPr>
          <p:cNvPr id="9307" name="文本框 32"/>
          <p:cNvSpPr txBox="1"/>
          <p:nvPr/>
        </p:nvSpPr>
        <p:spPr>
          <a:xfrm rot="5400000">
            <a:off x="4748213" y="4537075"/>
            <a:ext cx="501650" cy="168275"/>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500" dirty="0">
                <a:solidFill>
                  <a:schemeClr val="bg1"/>
                </a:solidFill>
                <a:latin typeface="Arial" panose="020B0604020202020204" pitchFamily="34" charset="0"/>
                <a:ea typeface="宋体" panose="02010600030101010101" pitchFamily="2" charset="-122"/>
              </a:rPr>
              <a:t>状元成才路</a:t>
            </a:r>
            <a:endParaRPr lang="zh-CN" altLang="zh-CN" sz="500" dirty="0">
              <a:solidFill>
                <a:schemeClr val="bg1"/>
              </a:solidFill>
              <a:latin typeface="Arial" panose="020B0604020202020204" pitchFamily="34" charset="0"/>
              <a:ea typeface="宋体" panose="02010600030101010101" pitchFamily="2" charset="-122"/>
            </a:endParaRPr>
          </a:p>
        </p:txBody>
      </p:sp>
      <p:sp>
        <p:nvSpPr>
          <p:cNvPr id="9308" name="文本框 34"/>
          <p:cNvSpPr txBox="1"/>
          <p:nvPr/>
        </p:nvSpPr>
        <p:spPr>
          <a:xfrm rot="3159237">
            <a:off x="5819775" y="4864100"/>
            <a:ext cx="504825" cy="168275"/>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500" b="1" dirty="0">
                <a:solidFill>
                  <a:schemeClr val="bg1"/>
                </a:solidFill>
                <a:latin typeface="Arial" panose="020B0604020202020204" pitchFamily="34" charset="0"/>
                <a:ea typeface="宋体" panose="02010600030101010101" pitchFamily="2" charset="-122"/>
              </a:rPr>
              <a:t>状元成才路</a:t>
            </a:r>
            <a:endParaRPr lang="zh-CN" altLang="zh-CN" sz="500" b="1" dirty="0">
              <a:solidFill>
                <a:schemeClr val="bg1"/>
              </a:solidFill>
              <a:latin typeface="Arial" panose="020B0604020202020204" pitchFamily="34" charset="0"/>
              <a:ea typeface="宋体" panose="02010600030101010101" pitchFamily="2" charset="-122"/>
            </a:endParaRPr>
          </a:p>
        </p:txBody>
      </p:sp>
      <p:sp>
        <p:nvSpPr>
          <p:cNvPr id="9309" name="文本框 36"/>
          <p:cNvSpPr txBox="1"/>
          <p:nvPr/>
        </p:nvSpPr>
        <p:spPr>
          <a:xfrm rot="-1160763">
            <a:off x="6237288" y="3783013"/>
            <a:ext cx="503237" cy="168275"/>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500" b="1" dirty="0">
                <a:solidFill>
                  <a:schemeClr val="bg1"/>
                </a:solidFill>
                <a:latin typeface="Arial" panose="020B0604020202020204" pitchFamily="34" charset="0"/>
                <a:ea typeface="宋体" panose="02010600030101010101" pitchFamily="2" charset="-122"/>
              </a:rPr>
              <a:t>状元成才路</a:t>
            </a:r>
            <a:endParaRPr lang="zh-CN" altLang="zh-CN" sz="500" b="1" dirty="0">
              <a:solidFill>
                <a:schemeClr val="bg1"/>
              </a:solidFill>
              <a:latin typeface="Arial" panose="020B0604020202020204" pitchFamily="34" charset="0"/>
              <a:ea typeface="宋体" panose="02010600030101010101" pitchFamily="2" charset="-122"/>
            </a:endParaRPr>
          </a:p>
        </p:txBody>
      </p:sp>
      <p:sp>
        <p:nvSpPr>
          <p:cNvPr id="9310" name="文本框 37"/>
          <p:cNvSpPr txBox="1"/>
          <p:nvPr/>
        </p:nvSpPr>
        <p:spPr>
          <a:xfrm rot="39237">
            <a:off x="6237288" y="4325938"/>
            <a:ext cx="503237" cy="168275"/>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500" b="1" dirty="0">
                <a:solidFill>
                  <a:schemeClr val="bg1"/>
                </a:solidFill>
                <a:latin typeface="Arial" panose="020B0604020202020204" pitchFamily="34" charset="0"/>
                <a:ea typeface="宋体" panose="02010600030101010101" pitchFamily="2" charset="-122"/>
              </a:rPr>
              <a:t>状元成才路</a:t>
            </a:r>
            <a:endParaRPr lang="zh-CN" altLang="zh-CN" sz="500" b="1" dirty="0">
              <a:solidFill>
                <a:schemeClr val="bg1"/>
              </a:solidFill>
              <a:latin typeface="Arial" panose="020B0604020202020204" pitchFamily="34" charset="0"/>
              <a:ea typeface="宋体" panose="02010600030101010101" pitchFamily="2" charset="-122"/>
            </a:endParaRPr>
          </a:p>
        </p:txBody>
      </p:sp>
      <p:sp>
        <p:nvSpPr>
          <p:cNvPr id="9311" name="文本框 45"/>
          <p:cNvSpPr txBox="1"/>
          <p:nvPr/>
        </p:nvSpPr>
        <p:spPr>
          <a:xfrm rot="-1160763">
            <a:off x="6797675" y="3805238"/>
            <a:ext cx="503238" cy="168275"/>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500" b="1" dirty="0">
                <a:solidFill>
                  <a:schemeClr val="bg1"/>
                </a:solidFill>
                <a:latin typeface="Arial" panose="020B0604020202020204" pitchFamily="34" charset="0"/>
                <a:ea typeface="宋体" panose="02010600030101010101" pitchFamily="2" charset="-122"/>
              </a:rPr>
              <a:t>状元成才路</a:t>
            </a:r>
            <a:endParaRPr lang="zh-CN" altLang="zh-CN" sz="500" b="1" dirty="0">
              <a:solidFill>
                <a:schemeClr val="bg1"/>
              </a:solidFill>
              <a:latin typeface="Arial" panose="020B0604020202020204" pitchFamily="34" charset="0"/>
              <a:ea typeface="宋体" panose="02010600030101010101" pitchFamily="2" charset="-122"/>
            </a:endParaRPr>
          </a:p>
        </p:txBody>
      </p:sp>
      <p:sp>
        <p:nvSpPr>
          <p:cNvPr id="9312" name="文本框 46"/>
          <p:cNvSpPr txBox="1"/>
          <p:nvPr/>
        </p:nvSpPr>
        <p:spPr>
          <a:xfrm rot="-1160763">
            <a:off x="7167563" y="4019550"/>
            <a:ext cx="503237" cy="168275"/>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500" b="1" dirty="0">
                <a:solidFill>
                  <a:schemeClr val="bg1"/>
                </a:solidFill>
                <a:latin typeface="Arial" panose="020B0604020202020204" pitchFamily="34" charset="0"/>
                <a:ea typeface="宋体" panose="02010600030101010101" pitchFamily="2" charset="-122"/>
              </a:rPr>
              <a:t>状元成才路</a:t>
            </a:r>
            <a:endParaRPr lang="zh-CN" altLang="zh-CN" sz="500" b="1" dirty="0">
              <a:solidFill>
                <a:schemeClr val="bg1"/>
              </a:solidFill>
              <a:latin typeface="Arial" panose="020B0604020202020204" pitchFamily="34" charset="0"/>
              <a:ea typeface="宋体" panose="02010600030101010101" pitchFamily="2" charset="-122"/>
            </a:endParaRPr>
          </a:p>
        </p:txBody>
      </p:sp>
      <p:sp>
        <p:nvSpPr>
          <p:cNvPr id="9313" name="文本框 47"/>
          <p:cNvSpPr txBox="1"/>
          <p:nvPr/>
        </p:nvSpPr>
        <p:spPr>
          <a:xfrm rot="39237">
            <a:off x="6854825" y="4587875"/>
            <a:ext cx="503238" cy="168275"/>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500" b="1" dirty="0">
                <a:solidFill>
                  <a:schemeClr val="bg1"/>
                </a:solidFill>
                <a:latin typeface="Arial" panose="020B0604020202020204" pitchFamily="34" charset="0"/>
                <a:ea typeface="宋体" panose="02010600030101010101" pitchFamily="2" charset="-122"/>
              </a:rPr>
              <a:t>状元成才路</a:t>
            </a:r>
            <a:endParaRPr lang="zh-CN" altLang="zh-CN" sz="500" b="1" dirty="0">
              <a:solidFill>
                <a:schemeClr val="bg1"/>
              </a:solidFill>
              <a:latin typeface="Arial" panose="020B0604020202020204" pitchFamily="34" charset="0"/>
              <a:ea typeface="宋体" panose="02010600030101010101" pitchFamily="2" charset="-122"/>
            </a:endParaRPr>
          </a:p>
        </p:txBody>
      </p:sp>
      <p:sp>
        <p:nvSpPr>
          <p:cNvPr id="9314" name="文本框 49"/>
          <p:cNvSpPr txBox="1"/>
          <p:nvPr/>
        </p:nvSpPr>
        <p:spPr>
          <a:xfrm rot="-1160763">
            <a:off x="7688263" y="4310063"/>
            <a:ext cx="503237" cy="168275"/>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500" b="1" dirty="0">
                <a:solidFill>
                  <a:schemeClr val="bg1"/>
                </a:solidFill>
                <a:latin typeface="Arial" panose="020B0604020202020204" pitchFamily="34" charset="0"/>
                <a:ea typeface="宋体" panose="02010600030101010101" pitchFamily="2" charset="-122"/>
              </a:rPr>
              <a:t>状元成才路</a:t>
            </a:r>
            <a:endParaRPr lang="zh-CN" altLang="zh-CN" sz="500" b="1" dirty="0">
              <a:solidFill>
                <a:schemeClr val="bg1"/>
              </a:solidFill>
              <a:latin typeface="Arial" panose="020B0604020202020204" pitchFamily="34" charset="0"/>
              <a:ea typeface="宋体" panose="02010600030101010101" pitchFamily="2" charset="-122"/>
            </a:endParaRPr>
          </a:p>
        </p:txBody>
      </p:sp>
      <p:sp>
        <p:nvSpPr>
          <p:cNvPr id="9315" name="文本框 50"/>
          <p:cNvSpPr txBox="1"/>
          <p:nvPr/>
        </p:nvSpPr>
        <p:spPr>
          <a:xfrm rot="-1160763">
            <a:off x="7642225" y="4678363"/>
            <a:ext cx="503238" cy="168275"/>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500" b="1" dirty="0">
                <a:solidFill>
                  <a:schemeClr val="bg1"/>
                </a:solidFill>
                <a:latin typeface="Arial" panose="020B0604020202020204" pitchFamily="34" charset="0"/>
                <a:ea typeface="宋体" panose="02010600030101010101" pitchFamily="2" charset="-122"/>
              </a:rPr>
              <a:t>状元成才路</a:t>
            </a:r>
            <a:endParaRPr lang="zh-CN" altLang="zh-CN" sz="500" b="1" dirty="0">
              <a:solidFill>
                <a:schemeClr val="bg1"/>
              </a:solidFill>
              <a:latin typeface="Arial" panose="020B0604020202020204" pitchFamily="34" charset="0"/>
              <a:ea typeface="宋体" panose="02010600030101010101" pitchFamily="2" charset="-122"/>
            </a:endParaRPr>
          </a:p>
        </p:txBody>
      </p:sp>
      <p:sp>
        <p:nvSpPr>
          <p:cNvPr id="9316" name="文本框 51"/>
          <p:cNvSpPr txBox="1"/>
          <p:nvPr/>
        </p:nvSpPr>
        <p:spPr>
          <a:xfrm rot="-1160763">
            <a:off x="8012113" y="4892675"/>
            <a:ext cx="503237" cy="168275"/>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500" b="1" dirty="0">
                <a:solidFill>
                  <a:schemeClr val="bg1"/>
                </a:solidFill>
                <a:latin typeface="Arial" panose="020B0604020202020204" pitchFamily="34" charset="0"/>
                <a:ea typeface="宋体" panose="02010600030101010101" pitchFamily="2" charset="-122"/>
              </a:rPr>
              <a:t>状元成才路</a:t>
            </a:r>
            <a:endParaRPr lang="zh-CN" altLang="zh-CN" sz="500" b="1" dirty="0">
              <a:solidFill>
                <a:schemeClr val="bg1"/>
              </a:solidFill>
              <a:latin typeface="Arial" panose="020B0604020202020204" pitchFamily="34" charset="0"/>
              <a:ea typeface="宋体" panose="02010600030101010101" pitchFamily="2" charset="-122"/>
            </a:endParaRPr>
          </a:p>
        </p:txBody>
      </p:sp>
      <p:sp>
        <p:nvSpPr>
          <p:cNvPr id="15461" name="Text Box 29"/>
          <p:cNvSpPr txBox="1"/>
          <p:nvPr/>
        </p:nvSpPr>
        <p:spPr>
          <a:xfrm>
            <a:off x="1139825" y="1574800"/>
            <a:ext cx="7345363" cy="4225925"/>
          </a:xfrm>
          <a:prstGeom prst="rect">
            <a:avLst/>
          </a:prstGeom>
          <a:solidFill>
            <a:schemeClr val="accent3"/>
          </a:solidFill>
          <a:ln w="9525">
            <a:noFill/>
          </a:ln>
        </p:spPr>
        <p:txBody>
          <a:bodyPr anchor="t">
            <a:spAutoFit/>
          </a:bodyPr>
          <a:lstStyle/>
          <a:p>
            <a:pPr>
              <a:lnSpc>
                <a:spcPct val="120000"/>
              </a:lnSpc>
            </a:pPr>
            <a:r>
              <a:rPr lang="zh-CN" altLang="en-US" sz="3200" b="1" noProof="1">
                <a:latin typeface="楷体" pitchFamily="49" charset="-122"/>
                <a:ea typeface="楷体" pitchFamily="49" charset="-122"/>
                <a:cs typeface="+mn-cs"/>
              </a:rPr>
              <a:t>铸                 告</a:t>
            </a:r>
            <a:r>
              <a:rPr lang="zh-CN" altLang="en-US" sz="3200" b="1" noProof="1">
                <a:solidFill>
                  <a:srgbClr val="FF0000"/>
                </a:solidFill>
                <a:latin typeface="楷体" pitchFamily="49" charset="-122"/>
                <a:ea typeface="楷体" pitchFamily="49" charset="-122"/>
                <a:cs typeface="+mn-cs"/>
              </a:rPr>
              <a:t>诫</a:t>
            </a:r>
            <a:r>
              <a:rPr lang="zh-CN" altLang="en-US" sz="3200" b="1" noProof="1">
                <a:latin typeface="楷体" pitchFamily="49" charset="-122"/>
                <a:ea typeface="楷体" pitchFamily="49" charset="-122"/>
                <a:cs typeface="+mn-cs"/>
              </a:rPr>
              <a:t>（     ）      </a:t>
            </a:r>
            <a:endParaRPr lang="en-US" altLang="zh-CN" sz="3200" b="1" noProof="1">
              <a:latin typeface="楷体" pitchFamily="49" charset="-122"/>
              <a:ea typeface="楷体" pitchFamily="49" charset="-122"/>
            </a:endParaRPr>
          </a:p>
          <a:p>
            <a:pPr>
              <a:lnSpc>
                <a:spcPct val="120000"/>
              </a:lnSpc>
            </a:pPr>
            <a:r>
              <a:rPr lang="zh-CN" altLang="en-US" sz="3200" b="1" noProof="1">
                <a:latin typeface="楷体" pitchFamily="49" charset="-122"/>
                <a:ea typeface="楷体" pitchFamily="49" charset="-122"/>
                <a:cs typeface="+mn-cs"/>
              </a:rPr>
              <a:t>推</a:t>
            </a:r>
            <a:r>
              <a:rPr lang="zh-CN" altLang="en-US" sz="3200" b="1" noProof="1">
                <a:solidFill>
                  <a:srgbClr val="FF0000"/>
                </a:solidFill>
                <a:latin typeface="楷体" pitchFamily="49" charset="-122"/>
                <a:ea typeface="楷体" pitchFamily="49" charset="-122"/>
                <a:cs typeface="+mn-cs"/>
              </a:rPr>
              <a:t>搡</a:t>
            </a:r>
            <a:r>
              <a:rPr lang="zh-CN" altLang="en-US" sz="3200" b="1" noProof="1">
                <a:latin typeface="楷体" pitchFamily="49" charset="-122"/>
                <a:ea typeface="楷体" pitchFamily="49" charset="-122"/>
                <a:cs typeface="+mn-cs"/>
              </a:rPr>
              <a:t>（      ）     </a:t>
            </a:r>
            <a:r>
              <a:rPr lang="zh-CN" altLang="en-US" sz="3200" b="1" noProof="1">
                <a:solidFill>
                  <a:srgbClr val="FF0000"/>
                </a:solidFill>
                <a:latin typeface="楷体" pitchFamily="49" charset="-122"/>
                <a:ea typeface="楷体" pitchFamily="49" charset="-122"/>
                <a:cs typeface="+mn-cs"/>
              </a:rPr>
              <a:t>霎</a:t>
            </a:r>
            <a:r>
              <a:rPr lang="zh-CN" altLang="en-US" sz="3200" b="1" noProof="1">
                <a:latin typeface="楷体" pitchFamily="49" charset="-122"/>
                <a:ea typeface="楷体" pitchFamily="49" charset="-122"/>
                <a:cs typeface="+mn-cs"/>
              </a:rPr>
              <a:t>时（     ）  </a:t>
            </a:r>
            <a:endParaRPr lang="zh-CN" altLang="en-US" sz="3200" b="1" noProof="1">
              <a:latin typeface="楷体" pitchFamily="49" charset="-122"/>
              <a:ea typeface="楷体" pitchFamily="49" charset="-122"/>
            </a:endParaRPr>
          </a:p>
          <a:p>
            <a:pPr>
              <a:lnSpc>
                <a:spcPct val="120000"/>
              </a:lnSpc>
            </a:pPr>
            <a:r>
              <a:rPr lang="zh-CN" altLang="en-US" sz="3200" b="1" noProof="1">
                <a:latin typeface="楷体" pitchFamily="49" charset="-122"/>
                <a:ea typeface="楷体" pitchFamily="49" charset="-122"/>
                <a:cs typeface="+mn-cs"/>
              </a:rPr>
              <a:t>驰</a:t>
            </a:r>
            <a:r>
              <a:rPr lang="zh-CN" altLang="en-US" sz="3200" b="1" noProof="1">
                <a:solidFill>
                  <a:srgbClr val="FF0000"/>
                </a:solidFill>
                <a:latin typeface="楷体" pitchFamily="49" charset="-122"/>
                <a:ea typeface="楷体" pitchFamily="49" charset="-122"/>
                <a:cs typeface="+mn-cs"/>
              </a:rPr>
              <a:t>骋</a:t>
            </a:r>
            <a:r>
              <a:rPr lang="zh-CN" altLang="en-US" sz="3200" b="1" noProof="1">
                <a:latin typeface="楷体" pitchFamily="49" charset="-122"/>
                <a:ea typeface="楷体" pitchFamily="49" charset="-122"/>
                <a:cs typeface="+mn-cs"/>
              </a:rPr>
              <a:t>（      ）     </a:t>
            </a:r>
            <a:r>
              <a:rPr lang="zh-CN" altLang="en-US" sz="3200" b="1" noProof="1">
                <a:solidFill>
                  <a:srgbClr val="FF0000"/>
                </a:solidFill>
                <a:latin typeface="楷体" pitchFamily="49" charset="-122"/>
                <a:ea typeface="楷体" pitchFamily="49" charset="-122"/>
                <a:cs typeface="+mn-cs"/>
              </a:rPr>
              <a:t>漩涡</a:t>
            </a:r>
            <a:r>
              <a:rPr lang="zh-CN" altLang="en-US" sz="3200" b="1" noProof="1">
                <a:latin typeface="楷体" pitchFamily="49" charset="-122"/>
                <a:ea typeface="楷体" pitchFamily="49" charset="-122"/>
                <a:cs typeface="+mn-cs"/>
              </a:rPr>
              <a:t>（       ）      寒</a:t>
            </a:r>
            <a:r>
              <a:rPr lang="zh-CN" altLang="en-US" sz="3200" b="1" noProof="1">
                <a:solidFill>
                  <a:srgbClr val="FF0000"/>
                </a:solidFill>
                <a:latin typeface="楷体" pitchFamily="49" charset="-122"/>
                <a:ea typeface="楷体" pitchFamily="49" charset="-122"/>
                <a:cs typeface="+mn-cs"/>
              </a:rPr>
              <a:t>噤</a:t>
            </a:r>
            <a:r>
              <a:rPr lang="zh-CN" altLang="en-US" sz="3200" b="1" noProof="1">
                <a:latin typeface="楷体" pitchFamily="49" charset="-122"/>
                <a:ea typeface="楷体" pitchFamily="49" charset="-122"/>
                <a:cs typeface="+mn-cs"/>
              </a:rPr>
              <a:t>（     ）      </a:t>
            </a:r>
            <a:r>
              <a:rPr lang="zh-CN" altLang="en-US" sz="3200" b="1" noProof="1">
                <a:solidFill>
                  <a:srgbClr val="FF0000"/>
                </a:solidFill>
                <a:latin typeface="楷体" pitchFamily="49" charset="-122"/>
                <a:ea typeface="楷体" pitchFamily="49" charset="-122"/>
                <a:cs typeface="+mn-cs"/>
              </a:rPr>
              <a:t>迂</a:t>
            </a:r>
            <a:r>
              <a:rPr lang="zh-CN" altLang="en-US" sz="3200" b="1" noProof="1">
                <a:latin typeface="楷体" pitchFamily="49" charset="-122"/>
                <a:ea typeface="楷体" pitchFamily="49" charset="-122"/>
                <a:cs typeface="+mn-cs"/>
              </a:rPr>
              <a:t>回（     ）         </a:t>
            </a:r>
            <a:endParaRPr lang="en-US" altLang="zh-CN" sz="3200" b="1" noProof="1">
              <a:latin typeface="楷体" pitchFamily="49" charset="-122"/>
              <a:ea typeface="楷体" pitchFamily="49" charset="-122"/>
            </a:endParaRPr>
          </a:p>
          <a:p>
            <a:pPr>
              <a:lnSpc>
                <a:spcPct val="120000"/>
              </a:lnSpc>
            </a:pPr>
            <a:r>
              <a:rPr lang="zh-CN" altLang="en-US" sz="3200" b="1" noProof="1">
                <a:solidFill>
                  <a:srgbClr val="FF0000"/>
                </a:solidFill>
                <a:latin typeface="楷体" pitchFamily="49" charset="-122"/>
                <a:ea typeface="楷体" pitchFamily="49" charset="-122"/>
                <a:cs typeface="+mn-cs"/>
              </a:rPr>
              <a:t>汩</a:t>
            </a:r>
            <a:r>
              <a:rPr lang="zh-CN" altLang="en-US" sz="3200" b="1" noProof="1">
                <a:latin typeface="楷体" pitchFamily="49" charset="-122"/>
                <a:ea typeface="楷体" pitchFamily="49" charset="-122"/>
                <a:cs typeface="+mn-cs"/>
              </a:rPr>
              <a:t>汩（     ）      </a:t>
            </a:r>
            <a:r>
              <a:rPr lang="zh-CN" altLang="en-US" sz="3200" b="1" noProof="1" smtClean="0">
                <a:latin typeface="楷体" pitchFamily="49" charset="-122"/>
                <a:ea typeface="楷体" pitchFamily="49" charset="-122"/>
                <a:cs typeface="+mn-cs"/>
              </a:rPr>
              <a:t>湿漉</a:t>
            </a:r>
            <a:r>
              <a:rPr lang="zh-CN" altLang="en-US" sz="3200" b="1" noProof="1">
                <a:solidFill>
                  <a:srgbClr val="FF0000"/>
                </a:solidFill>
                <a:latin typeface="楷体" pitchFamily="49" charset="-122"/>
                <a:ea typeface="楷体" pitchFamily="49" charset="-122"/>
                <a:cs typeface="+mn-cs"/>
              </a:rPr>
              <a:t>漉</a:t>
            </a:r>
            <a:r>
              <a:rPr lang="zh-CN" altLang="en-US" sz="3200" b="1" noProof="1">
                <a:latin typeface="楷体" pitchFamily="49" charset="-122"/>
                <a:ea typeface="楷体" pitchFamily="49" charset="-122"/>
                <a:cs typeface="+mn-cs"/>
              </a:rPr>
              <a:t>（     ）</a:t>
            </a:r>
            <a:endParaRPr lang="en-US" altLang="zh-CN" sz="3200" b="1" noProof="1">
              <a:latin typeface="楷体" pitchFamily="49" charset="-122"/>
              <a:ea typeface="楷体" pitchFamily="49" charset="-122"/>
            </a:endParaRPr>
          </a:p>
          <a:p>
            <a:pPr>
              <a:lnSpc>
                <a:spcPct val="120000"/>
              </a:lnSpc>
            </a:pPr>
            <a:r>
              <a:rPr lang="zh-CN" altLang="en-US" sz="3200" b="1" noProof="1">
                <a:solidFill>
                  <a:srgbClr val="FF0000"/>
                </a:solidFill>
                <a:latin typeface="楷体" pitchFamily="49" charset="-122"/>
                <a:ea typeface="楷体" pitchFamily="49" charset="-122"/>
                <a:cs typeface="+mn-cs"/>
              </a:rPr>
              <a:t>震</a:t>
            </a:r>
            <a:r>
              <a:rPr lang="zh-CN" altLang="en-US" sz="3200" b="1" noProof="1">
                <a:latin typeface="楷体" pitchFamily="49" charset="-122"/>
                <a:ea typeface="楷体" pitchFamily="49" charset="-122"/>
                <a:cs typeface="+mn-cs"/>
              </a:rPr>
              <a:t>耳欲聋（     ）  前呼后拥</a:t>
            </a:r>
            <a:endParaRPr lang="zh-CN" altLang="en-US" sz="3200" b="1" noProof="1">
              <a:latin typeface="楷体" pitchFamily="49" charset="-122"/>
              <a:ea typeface="楷体" pitchFamily="49" charset="-122"/>
            </a:endParaRPr>
          </a:p>
          <a:p>
            <a:pPr>
              <a:lnSpc>
                <a:spcPct val="120000"/>
              </a:lnSpc>
            </a:pPr>
            <a:r>
              <a:rPr lang="zh-CN" altLang="en-US" sz="3200" b="1" noProof="1">
                <a:latin typeface="楷体" pitchFamily="49" charset="-122"/>
                <a:ea typeface="楷体" pitchFamily="49" charset="-122"/>
              </a:rPr>
              <a:t>怒</a:t>
            </a:r>
            <a:r>
              <a:rPr lang="zh-CN" altLang="en-US" sz="3200" b="1" noProof="1" smtClean="0">
                <a:latin typeface="楷体" pitchFamily="49" charset="-122"/>
                <a:ea typeface="楷体" pitchFamily="49" charset="-122"/>
                <a:cs typeface="+mn-cs"/>
              </a:rPr>
              <a:t>不</a:t>
            </a:r>
            <a:r>
              <a:rPr lang="zh-CN" altLang="en-US" sz="3200" b="1" noProof="1">
                <a:latin typeface="楷体" pitchFamily="49" charset="-122"/>
                <a:ea typeface="楷体" pitchFamily="49" charset="-122"/>
                <a:cs typeface="+mn-cs"/>
              </a:rPr>
              <a:t>可</a:t>
            </a:r>
            <a:r>
              <a:rPr lang="zh-CN" altLang="en-US" sz="3200" b="1" noProof="1">
                <a:solidFill>
                  <a:srgbClr val="FF0000"/>
                </a:solidFill>
                <a:latin typeface="楷体" pitchFamily="49" charset="-122"/>
                <a:ea typeface="楷体" pitchFamily="49" charset="-122"/>
                <a:cs typeface="+mn-cs"/>
              </a:rPr>
              <a:t>遏</a:t>
            </a:r>
            <a:r>
              <a:rPr lang="zh-CN" altLang="en-US" sz="3200" b="1" noProof="1">
                <a:latin typeface="楷体" pitchFamily="49" charset="-122"/>
                <a:ea typeface="楷体" pitchFamily="49" charset="-122"/>
                <a:cs typeface="+mn-cs"/>
              </a:rPr>
              <a:t>（   ）    出</a:t>
            </a:r>
            <a:r>
              <a:rPr lang="zh-CN" altLang="en-US" sz="3200" b="1" noProof="1">
                <a:solidFill>
                  <a:srgbClr val="FF0000"/>
                </a:solidFill>
                <a:latin typeface="楷体" pitchFamily="49" charset="-122"/>
                <a:ea typeface="楷体" pitchFamily="49" charset="-122"/>
                <a:cs typeface="+mn-cs"/>
              </a:rPr>
              <a:t>轧</a:t>
            </a:r>
            <a:r>
              <a:rPr lang="zh-CN" altLang="en-US" sz="3200" b="1" noProof="1">
                <a:latin typeface="楷体" pitchFamily="49" charset="-122"/>
                <a:ea typeface="楷体" pitchFamily="49" charset="-122"/>
                <a:cs typeface="+mn-cs"/>
              </a:rPr>
              <a:t>（    ）</a:t>
            </a:r>
            <a:endParaRPr lang="zh-CN" altLang="en-US" sz="3200" b="1" noProof="1">
              <a:latin typeface="楷体" pitchFamily="49" charset="-122"/>
              <a:ea typeface="楷体" pitchFamily="49" charset="-122"/>
            </a:endParaRPr>
          </a:p>
        </p:txBody>
      </p:sp>
      <p:sp>
        <p:nvSpPr>
          <p:cNvPr id="117791" name="Text Box 31"/>
          <p:cNvSpPr txBox="1">
            <a:spLocks noChangeArrowheads="1"/>
          </p:cNvSpPr>
          <p:nvPr/>
        </p:nvSpPr>
        <p:spPr bwMode="auto">
          <a:xfrm>
            <a:off x="6459538" y="2219325"/>
            <a:ext cx="1182688" cy="584200"/>
          </a:xfrm>
          <a:prstGeom prst="rect">
            <a:avLst/>
          </a:prstGeom>
          <a:noFill/>
          <a:ln>
            <a:noFill/>
          </a:ln>
          <a:effectLst/>
        </p:spPr>
        <p:txBody>
          <a:bodyPr>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3200" b="1" i="0" u="none" strike="noStrike" kern="1200" cap="none" spc="0" normalizeH="0" baseline="0" noProof="0" dirty="0" err="1">
                <a:ln>
                  <a:noFill/>
                </a:ln>
                <a:solidFill>
                  <a:srgbClr val="0000FF"/>
                </a:solidFill>
                <a:effectLst/>
                <a:uLnTx/>
                <a:uFillTx/>
                <a:latin typeface="+mn-ea"/>
                <a:ea typeface="+mn-ea"/>
                <a:cs typeface="+mn-cs"/>
                <a:sym typeface="+mn-ea"/>
              </a:rPr>
              <a:t>shà</a:t>
            </a:r>
            <a:endParaRPr kumimoji="0" lang="zh-CN" altLang="en-US" sz="3200" b="1" i="0" u="none" strike="noStrike" kern="1200" cap="none" spc="0" normalizeH="0" baseline="0" noProof="0" dirty="0">
              <a:ln>
                <a:noFill/>
              </a:ln>
              <a:solidFill>
                <a:srgbClr val="0000FF"/>
              </a:solidFill>
              <a:effectLst/>
              <a:uLnTx/>
              <a:uFillTx/>
              <a:latin typeface="+mn-ea"/>
              <a:ea typeface="+mn-ea"/>
              <a:cs typeface="+mn-cs"/>
              <a:sym typeface="+mn-ea"/>
            </a:endParaRPr>
          </a:p>
        </p:txBody>
      </p:sp>
      <p:sp>
        <p:nvSpPr>
          <p:cNvPr id="117792" name="Text Box 32"/>
          <p:cNvSpPr txBox="1">
            <a:spLocks noChangeArrowheads="1"/>
          </p:cNvSpPr>
          <p:nvPr/>
        </p:nvSpPr>
        <p:spPr bwMode="auto">
          <a:xfrm>
            <a:off x="2562225" y="3395663"/>
            <a:ext cx="1008063" cy="584200"/>
          </a:xfrm>
          <a:prstGeom prst="rect">
            <a:avLst/>
          </a:prstGeom>
          <a:noFill/>
          <a:ln>
            <a:noFill/>
          </a:ln>
          <a:effectLst/>
        </p:spPr>
        <p:txBody>
          <a:bodyPr>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3200" b="1" i="0" u="none" strike="noStrike" kern="1200" cap="none" spc="0" normalizeH="0" baseline="0" noProof="0" dirty="0" err="1">
                <a:ln>
                  <a:noFill/>
                </a:ln>
                <a:solidFill>
                  <a:srgbClr val="0000FF"/>
                </a:solidFill>
                <a:effectLst/>
                <a:uLnTx/>
                <a:uFillTx/>
                <a:latin typeface="+mn-ea"/>
                <a:ea typeface="+mn-ea"/>
                <a:cs typeface="+mn-cs"/>
                <a:sym typeface="+mn-ea"/>
              </a:rPr>
              <a:t>jìn</a:t>
            </a:r>
            <a:endParaRPr kumimoji="0" lang="zh-CN" altLang="en-US" sz="3200" b="1" i="0" u="none" strike="noStrike" kern="1200" cap="none" spc="0" normalizeH="0" baseline="0" noProof="0" dirty="0">
              <a:ln>
                <a:noFill/>
              </a:ln>
              <a:solidFill>
                <a:srgbClr val="0000FF"/>
              </a:solidFill>
              <a:effectLst/>
              <a:uLnTx/>
              <a:uFillTx/>
              <a:latin typeface="+mn-ea"/>
              <a:ea typeface="+mn-ea"/>
              <a:cs typeface="+mn-cs"/>
              <a:sym typeface="+mn-ea"/>
            </a:endParaRPr>
          </a:p>
        </p:txBody>
      </p:sp>
      <p:sp>
        <p:nvSpPr>
          <p:cNvPr id="117793" name="Text Box 33"/>
          <p:cNvSpPr txBox="1">
            <a:spLocks noChangeArrowheads="1"/>
          </p:cNvSpPr>
          <p:nvPr/>
        </p:nvSpPr>
        <p:spPr bwMode="auto">
          <a:xfrm>
            <a:off x="6450013" y="1600200"/>
            <a:ext cx="1403350" cy="584200"/>
          </a:xfrm>
          <a:prstGeom prst="rect">
            <a:avLst/>
          </a:prstGeom>
          <a:noFill/>
          <a:ln>
            <a:noFill/>
          </a:ln>
          <a:effectLst/>
        </p:spPr>
        <p:txBody>
          <a:bodyPr>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3200" b="1" i="0" u="none" strike="noStrike" kern="1200" cap="none" spc="0" normalizeH="0" baseline="0" noProof="0" dirty="0" err="1">
                <a:ln>
                  <a:noFill/>
                </a:ln>
                <a:solidFill>
                  <a:srgbClr val="0000FF"/>
                </a:solidFill>
                <a:effectLst/>
                <a:uLnTx/>
                <a:uFillTx/>
                <a:latin typeface="+mn-ea"/>
                <a:ea typeface="+mn-ea"/>
                <a:cs typeface="+mn-cs"/>
                <a:sym typeface="+mn-ea"/>
              </a:rPr>
              <a:t>jiè</a:t>
            </a:r>
            <a:r>
              <a:rPr kumimoji="0" lang="zh-CN" altLang="en-US" sz="3200" b="1" i="0" u="none" strike="noStrike" kern="1200" cap="none" spc="0" normalizeH="0" baseline="0" noProof="0" dirty="0">
                <a:ln>
                  <a:noFill/>
                </a:ln>
                <a:solidFill>
                  <a:srgbClr val="0000FF"/>
                </a:solidFill>
                <a:effectLst/>
                <a:uLnTx/>
                <a:uFillTx/>
                <a:latin typeface="+mn-ea"/>
                <a:ea typeface="+mn-ea"/>
                <a:cs typeface="+mn-cs"/>
                <a:sym typeface="+mn-ea"/>
              </a:rPr>
              <a:t>      </a:t>
            </a:r>
            <a:endParaRPr kumimoji="0" lang="zh-CN" altLang="en-US" sz="3200" b="1" i="0" u="none" strike="noStrike" kern="1200" cap="none" spc="0" normalizeH="0" baseline="0" noProof="0" dirty="0">
              <a:ln>
                <a:noFill/>
              </a:ln>
              <a:solidFill>
                <a:srgbClr val="0000FF"/>
              </a:solidFill>
              <a:effectLst/>
              <a:uLnTx/>
              <a:uFillTx/>
              <a:latin typeface="+mn-ea"/>
              <a:ea typeface="+mn-ea"/>
              <a:cs typeface="+mn-cs"/>
              <a:sym typeface="+mn-ea"/>
            </a:endParaRPr>
          </a:p>
        </p:txBody>
      </p:sp>
      <p:sp>
        <p:nvSpPr>
          <p:cNvPr id="117794" name="Text Box 34"/>
          <p:cNvSpPr txBox="1">
            <a:spLocks noChangeArrowheads="1"/>
          </p:cNvSpPr>
          <p:nvPr/>
        </p:nvSpPr>
        <p:spPr bwMode="auto">
          <a:xfrm>
            <a:off x="2363788" y="2151063"/>
            <a:ext cx="1719263" cy="584200"/>
          </a:xfrm>
          <a:prstGeom prst="rect">
            <a:avLst/>
          </a:prstGeom>
          <a:noFill/>
          <a:ln>
            <a:noFill/>
          </a:ln>
          <a:effectLst/>
        </p:spPr>
        <p:txBody>
          <a:bodyPr wrap="squar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3200" b="1" i="0" u="none" strike="noStrike" kern="1200" cap="none" spc="0" normalizeH="0" baseline="0" noProof="0" dirty="0">
                <a:ln>
                  <a:noFill/>
                </a:ln>
                <a:solidFill>
                  <a:srgbClr val="0000FF"/>
                </a:solidFill>
                <a:effectLst/>
                <a:uLnTx/>
                <a:uFillTx/>
                <a:latin typeface="+mn-ea"/>
                <a:ea typeface="+mn-ea"/>
                <a:cs typeface="+mn-cs"/>
                <a:sym typeface="+mn-ea"/>
              </a:rPr>
              <a:t> </a:t>
            </a:r>
            <a:r>
              <a:rPr kumimoji="0" lang="en-US" altLang="zh-CN" sz="3200" b="1" i="0" u="none" strike="noStrike" kern="1200" cap="none" spc="0" normalizeH="0" baseline="0" noProof="0" dirty="0" err="1">
                <a:ln>
                  <a:noFill/>
                </a:ln>
                <a:solidFill>
                  <a:srgbClr val="0000FF"/>
                </a:solidFill>
                <a:effectLst/>
                <a:uLnTx/>
                <a:uFillTx/>
                <a:latin typeface="+mn-ea"/>
                <a:ea typeface="+mn-ea"/>
                <a:cs typeface="+mn-cs"/>
                <a:sym typeface="+mn-ea"/>
              </a:rPr>
              <a:t>sǎnɡ</a:t>
            </a:r>
            <a:r>
              <a:rPr kumimoji="0" lang="zh-CN" altLang="en-US" sz="3200" b="1" i="0" u="none" strike="noStrike" kern="1200" cap="none" spc="0" normalizeH="0" baseline="0" noProof="0" dirty="0">
                <a:ln>
                  <a:noFill/>
                </a:ln>
                <a:solidFill>
                  <a:srgbClr val="0000FF"/>
                </a:solidFill>
                <a:effectLst/>
                <a:uLnTx/>
                <a:uFillTx/>
                <a:latin typeface="+mn-ea"/>
                <a:ea typeface="+mn-ea"/>
                <a:cs typeface="+mn-cs"/>
                <a:sym typeface="+mn-ea"/>
              </a:rPr>
              <a:t> </a:t>
            </a:r>
            <a:endParaRPr kumimoji="0" lang="zh-CN" altLang="en-US" sz="3200" b="1" i="0" u="none" strike="noStrike" kern="1200" cap="none" spc="0" normalizeH="0" baseline="0" noProof="0" dirty="0">
              <a:ln>
                <a:noFill/>
              </a:ln>
              <a:solidFill>
                <a:srgbClr val="0000FF"/>
              </a:solidFill>
              <a:effectLst/>
              <a:uLnTx/>
              <a:uFillTx/>
              <a:latin typeface="+mn-ea"/>
              <a:ea typeface="+mn-ea"/>
              <a:cs typeface="+mn-cs"/>
              <a:sym typeface="+mn-ea"/>
            </a:endParaRPr>
          </a:p>
        </p:txBody>
      </p:sp>
      <p:sp>
        <p:nvSpPr>
          <p:cNvPr id="117795" name="Text Box 35"/>
          <p:cNvSpPr txBox="1">
            <a:spLocks noChangeArrowheads="1"/>
          </p:cNvSpPr>
          <p:nvPr/>
        </p:nvSpPr>
        <p:spPr bwMode="auto">
          <a:xfrm>
            <a:off x="6257925" y="2803525"/>
            <a:ext cx="1949450" cy="584200"/>
          </a:xfrm>
          <a:prstGeom prst="rect">
            <a:avLst/>
          </a:prstGeom>
          <a:noFill/>
          <a:ln>
            <a:noFill/>
          </a:ln>
          <a:effectLst/>
        </p:spPr>
        <p:txBody>
          <a:bodyPr wrap="squar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3200" b="1" i="0" u="none" strike="noStrike" kern="1200" cap="none" spc="0" normalizeH="0" baseline="0" noProof="0" dirty="0" err="1">
                <a:ln>
                  <a:noFill/>
                </a:ln>
                <a:solidFill>
                  <a:srgbClr val="0000FF"/>
                </a:solidFill>
                <a:effectLst/>
                <a:uLnTx/>
                <a:uFillTx/>
                <a:latin typeface="+mn-ea"/>
                <a:ea typeface="+mn-ea"/>
                <a:cs typeface="+mn-cs"/>
                <a:sym typeface="+mn-ea"/>
              </a:rPr>
              <a:t>xu</a:t>
            </a:r>
            <a:r>
              <a:rPr kumimoji="0" lang="en-US" altLang="zh-CN" sz="3200" b="1" i="0" u="none" strike="noStrike" kern="1200" cap="none" spc="0" normalizeH="0" baseline="0" noProof="0" dirty="0" err="1">
                <a:ln>
                  <a:noFill/>
                </a:ln>
                <a:solidFill>
                  <a:srgbClr val="0000FF"/>
                </a:solidFill>
                <a:effectLst/>
                <a:uLnTx/>
                <a:uFillTx/>
                <a:latin typeface="Arial" panose="020B0604020202020204" pitchFamily="34" charset="0"/>
                <a:ea typeface="+mn-ea"/>
                <a:cs typeface="Arial" panose="020B0604020202020204" pitchFamily="34" charset="0"/>
                <a:sym typeface="+mn-ea"/>
              </a:rPr>
              <a:t>á</a:t>
            </a:r>
            <a:r>
              <a:rPr kumimoji="0" lang="en-US" altLang="zh-CN" sz="3200" b="1" i="0" u="none" strike="noStrike" kern="1200" cap="none" spc="0" normalizeH="0" baseline="0" noProof="0" dirty="0" err="1">
                <a:ln>
                  <a:noFill/>
                </a:ln>
                <a:solidFill>
                  <a:srgbClr val="0000FF"/>
                </a:solidFill>
                <a:effectLst/>
                <a:uLnTx/>
                <a:uFillTx/>
                <a:latin typeface="+mn-ea"/>
                <a:ea typeface="+mn-ea"/>
                <a:cs typeface="+mn-cs"/>
                <a:sym typeface="+mn-ea"/>
              </a:rPr>
              <a:t>n wō</a:t>
            </a:r>
            <a:endParaRPr kumimoji="0" lang="zh-CN" altLang="en-US" sz="3200" b="1" i="0" u="none" strike="noStrike" kern="1200" cap="none" spc="0" normalizeH="0" baseline="0" noProof="0" dirty="0">
              <a:ln>
                <a:noFill/>
              </a:ln>
              <a:solidFill>
                <a:srgbClr val="0000FF"/>
              </a:solidFill>
              <a:effectLst/>
              <a:uLnTx/>
              <a:uFillTx/>
              <a:latin typeface="+mn-ea"/>
              <a:ea typeface="+mn-ea"/>
              <a:cs typeface="+mn-cs"/>
              <a:sym typeface="+mn-ea"/>
            </a:endParaRPr>
          </a:p>
        </p:txBody>
      </p:sp>
      <p:sp>
        <p:nvSpPr>
          <p:cNvPr id="117796" name="Text Box 36"/>
          <p:cNvSpPr txBox="1">
            <a:spLocks noChangeArrowheads="1"/>
          </p:cNvSpPr>
          <p:nvPr/>
        </p:nvSpPr>
        <p:spPr bwMode="auto">
          <a:xfrm>
            <a:off x="2471738" y="2789238"/>
            <a:ext cx="1601788" cy="584200"/>
          </a:xfrm>
          <a:prstGeom prst="rect">
            <a:avLst/>
          </a:prstGeom>
          <a:noFill/>
          <a:ln>
            <a:noFill/>
          </a:ln>
          <a:effectLst/>
        </p:spPr>
        <p:txBody>
          <a:bodyPr>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3200" b="1" i="0" u="none" strike="noStrike" kern="1200" cap="none" spc="0" normalizeH="0" baseline="0" noProof="0" dirty="0">
                <a:ln>
                  <a:noFill/>
                </a:ln>
                <a:solidFill>
                  <a:srgbClr val="0000FF"/>
                </a:solidFill>
                <a:effectLst/>
                <a:uLnTx/>
                <a:uFillTx/>
                <a:latin typeface="+mn-ea"/>
                <a:ea typeface="+mn-ea"/>
                <a:cs typeface="+mn-cs"/>
                <a:sym typeface="+mn-ea"/>
              </a:rPr>
              <a:t>ch</a:t>
            </a:r>
            <a:r>
              <a:rPr kumimoji="0" lang="en-US" altLang="zh-CN" sz="3200" b="1" i="0" u="none" strike="noStrike" kern="1200" cap="none" spc="0" normalizeH="0" baseline="0" noProof="0" dirty="0">
                <a:ln>
                  <a:noFill/>
                </a:ln>
                <a:solidFill>
                  <a:srgbClr val="0000FF"/>
                </a:solidFill>
                <a:effectLst/>
                <a:uLnTx/>
                <a:uFillTx/>
                <a:latin typeface="+mn-ea"/>
                <a:ea typeface="+mn-ea"/>
                <a:cs typeface="+mn-cs"/>
                <a:sym typeface="+mn-ea"/>
              </a:rPr>
              <a:t>ě</a:t>
            </a:r>
            <a:r>
              <a:rPr kumimoji="0" lang="zh-CN" altLang="en-US" sz="3200" b="1" i="0" u="none" strike="noStrike" kern="1200" cap="none" spc="0" normalizeH="0" baseline="0" noProof="0" dirty="0">
                <a:ln>
                  <a:noFill/>
                </a:ln>
                <a:solidFill>
                  <a:srgbClr val="0000FF"/>
                </a:solidFill>
                <a:effectLst/>
                <a:uLnTx/>
                <a:uFillTx/>
                <a:latin typeface="+mn-ea"/>
                <a:ea typeface="+mn-ea"/>
                <a:cs typeface="+mn-cs"/>
                <a:sym typeface="+mn-ea"/>
              </a:rPr>
              <a:t>n</a:t>
            </a:r>
            <a:r>
              <a:rPr kumimoji="0" lang="en-US" altLang="zh-CN" sz="3200" b="1" i="0" u="none" strike="noStrike" kern="1200" cap="none" spc="0" normalizeH="0" baseline="0" noProof="0" dirty="0">
                <a:ln>
                  <a:noFill/>
                </a:ln>
                <a:solidFill>
                  <a:srgbClr val="0000FF"/>
                </a:solidFill>
                <a:effectLst/>
                <a:uLnTx/>
                <a:uFillTx/>
                <a:latin typeface="+mn-ea"/>
                <a:ea typeface="+mn-ea"/>
                <a:cs typeface="+mn-cs"/>
                <a:sym typeface="+mn-ea"/>
              </a:rPr>
              <a:t>ɡ</a:t>
            </a:r>
            <a:r>
              <a:rPr kumimoji="0" lang="zh-CN" altLang="en-US" sz="3200" b="1" i="0" u="none" strike="noStrike" kern="1200" cap="none" spc="0" normalizeH="0" baseline="0" noProof="0" dirty="0">
                <a:ln>
                  <a:noFill/>
                </a:ln>
                <a:solidFill>
                  <a:srgbClr val="0000FF"/>
                </a:solidFill>
                <a:effectLst/>
                <a:uLnTx/>
                <a:uFillTx/>
                <a:latin typeface="+mn-ea"/>
                <a:ea typeface="+mn-ea"/>
                <a:cs typeface="+mn-cs"/>
                <a:sym typeface="+mn-ea"/>
              </a:rPr>
              <a:t> </a:t>
            </a:r>
            <a:endParaRPr kumimoji="0" lang="en-US" altLang="zh-CN" sz="3200" b="1" i="0" u="none" strike="noStrike" kern="1200" cap="none" spc="0" normalizeH="0" baseline="0" noProof="0" dirty="0">
              <a:ln>
                <a:noFill/>
              </a:ln>
              <a:solidFill>
                <a:srgbClr val="0000FF"/>
              </a:solidFill>
              <a:effectLst/>
              <a:uLnTx/>
              <a:uFillTx/>
              <a:latin typeface="+mn-ea"/>
              <a:ea typeface="+mn-ea"/>
              <a:cs typeface="+mn-cs"/>
              <a:sym typeface="+mn-ea"/>
            </a:endParaRPr>
          </a:p>
        </p:txBody>
      </p:sp>
      <p:sp>
        <p:nvSpPr>
          <p:cNvPr id="117797" name="Text Box 37"/>
          <p:cNvSpPr txBox="1"/>
          <p:nvPr/>
        </p:nvSpPr>
        <p:spPr>
          <a:xfrm>
            <a:off x="2562225" y="3963988"/>
            <a:ext cx="892175" cy="584200"/>
          </a:xfrm>
          <a:prstGeom prst="rect">
            <a:avLst/>
          </a:prstGeom>
          <a:noFill/>
          <a:ln w="9525">
            <a:noFill/>
          </a:ln>
        </p:spPr>
        <p:txBody>
          <a:bodyPr anchor="t">
            <a:spAutoFit/>
          </a:bodyPr>
          <a:lstStyle/>
          <a:p>
            <a:pPr algn="ctr"/>
            <a:r>
              <a:rPr lang="en-US" altLang="zh-CN" sz="3200" b="1" dirty="0">
                <a:solidFill>
                  <a:srgbClr val="0000FF"/>
                </a:solidFill>
                <a:latin typeface="宋体" panose="02010600030101010101" pitchFamily="2" charset="-122"/>
              </a:rPr>
              <a:t>ɡǔ</a:t>
            </a:r>
            <a:endParaRPr lang="zh-CN" altLang="en-US" sz="3200" b="1" dirty="0">
              <a:solidFill>
                <a:srgbClr val="0000FF"/>
              </a:solidFill>
              <a:latin typeface="宋体" panose="02010600030101010101" pitchFamily="2" charset="-122"/>
              <a:ea typeface="宋体" panose="02010600030101010101" pitchFamily="2" charset="-122"/>
            </a:endParaRPr>
          </a:p>
        </p:txBody>
      </p:sp>
      <p:grpSp>
        <p:nvGrpSpPr>
          <p:cNvPr id="15469" name="组合 1"/>
          <p:cNvGrpSpPr/>
          <p:nvPr/>
        </p:nvGrpSpPr>
        <p:grpSpPr>
          <a:xfrm>
            <a:off x="395283" y="954083"/>
            <a:ext cx="2249487" cy="574675"/>
            <a:chOff x="251073" y="267494"/>
            <a:chExt cx="2249488" cy="574675"/>
          </a:xfrm>
          <a:solidFill>
            <a:schemeClr val="accent3"/>
          </a:solidFill>
        </p:grpSpPr>
        <p:sp>
          <p:nvSpPr>
            <p:cNvPr id="15470" name="文本框 13"/>
            <p:cNvSpPr txBox="1"/>
            <p:nvPr/>
          </p:nvSpPr>
          <p:spPr>
            <a:xfrm>
              <a:off x="395536" y="267494"/>
              <a:ext cx="1727200" cy="553085"/>
            </a:xfrm>
            <a:prstGeom prst="rect">
              <a:avLst/>
            </a:prstGeom>
            <a:grpFill/>
            <a:ln w="9525">
              <a:noFill/>
            </a:ln>
          </p:spPr>
          <p:txBody>
            <a:bodyPr anchor="t">
              <a:spAutoFit/>
            </a:bodyPr>
            <a:lstStyle/>
            <a:p>
              <a:pPr fontAlgn="base"/>
              <a:r>
                <a:rPr lang="zh-CN" altLang="en-US" sz="3000" b="1" strike="noStrike" noProof="1">
                  <a:solidFill>
                    <a:srgbClr val="0000FF"/>
                  </a:solidFill>
                  <a:latin typeface="黑体" panose="02010600030101010101" pitchFamily="49" charset="-122"/>
                  <a:ea typeface="黑体" panose="02010600030101010101" pitchFamily="49" charset="-122"/>
                  <a:cs typeface="+mn-cs"/>
                </a:rPr>
                <a:t>字词积累</a:t>
              </a:r>
              <a:endParaRPr lang="zh-CN" altLang="en-US" sz="3000" b="1" strike="noStrike" noProof="1">
                <a:solidFill>
                  <a:srgbClr val="0000FF"/>
                </a:solidFill>
                <a:latin typeface="黑体" panose="02010600030101010101" pitchFamily="49" charset="-122"/>
                <a:ea typeface="黑体" panose="02010600030101010101" pitchFamily="49" charset="-122"/>
              </a:endParaRPr>
            </a:p>
          </p:txBody>
        </p:sp>
        <p:sp>
          <p:nvSpPr>
            <p:cNvPr id="17" name="直接连接符 16"/>
            <p:cNvSpPr/>
            <p:nvPr/>
          </p:nvSpPr>
          <p:spPr>
            <a:xfrm>
              <a:off x="251073" y="842169"/>
              <a:ext cx="2016126" cy="0"/>
            </a:xfrm>
            <a:prstGeom prst="line">
              <a:avLst/>
            </a:prstGeom>
            <a:grpFill/>
            <a:ln>
              <a:solidFill>
                <a:srgbClr val="00B050"/>
              </a:solidFill>
            </a:ln>
          </p:spPr>
          <p:style>
            <a:lnRef idx="2">
              <a:schemeClr val="accent3"/>
            </a:lnRef>
            <a:fillRef idx="0">
              <a:schemeClr val="accent3"/>
            </a:fillRef>
            <a:effectRef idx="1">
              <a:schemeClr val="accent3"/>
            </a:effectRef>
            <a:fontRef idx="minor">
              <a:schemeClr val="tx1"/>
            </a:fontRef>
          </p:style>
        </p:sp>
        <p:grpSp>
          <p:nvGrpSpPr>
            <p:cNvPr id="15472" name="Group 4"/>
            <p:cNvGrpSpPr>
              <a:grpSpLocks noChangeAspect="1"/>
            </p:cNvGrpSpPr>
            <p:nvPr/>
          </p:nvGrpSpPr>
          <p:grpSpPr>
            <a:xfrm>
              <a:off x="2051298" y="483394"/>
              <a:ext cx="449263" cy="292100"/>
              <a:chOff x="2432" y="1329"/>
              <a:chExt cx="657" cy="426"/>
            </a:xfrm>
            <a:grpFill/>
          </p:grpSpPr>
          <p:sp>
            <p:nvSpPr>
              <p:cNvPr id="19" name="AutoShape 3"/>
              <p:cNvSpPr>
                <a:spLocks noChangeAspect="1" noChangeArrowheads="1" noTextEdit="1"/>
              </p:cNvSpPr>
              <p:nvPr/>
            </p:nvSpPr>
            <p:spPr bwMode="auto">
              <a:xfrm>
                <a:off x="2434" y="1329"/>
                <a:ext cx="652" cy="426"/>
              </a:xfrm>
              <a:prstGeom prst="rect">
                <a:avLst/>
              </a:prstGeom>
              <a:grp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chemeClr val="tx1"/>
                  </a:solidFill>
                  <a:effectLst/>
                  <a:uLnTx/>
                  <a:uFillTx/>
                  <a:latin typeface="+mn-lt"/>
                  <a:ea typeface="+mn-ea"/>
                  <a:cs typeface="+mn-cs"/>
                </a:endParaRPr>
              </a:p>
            </p:txBody>
          </p:sp>
          <p:sp>
            <p:nvSpPr>
              <p:cNvPr id="20" name="Freeform 5"/>
              <p:cNvSpPr/>
              <p:nvPr/>
            </p:nvSpPr>
            <p:spPr bwMode="auto">
              <a:xfrm>
                <a:off x="2478" y="1329"/>
                <a:ext cx="611" cy="424"/>
              </a:xfrm>
              <a:custGeom>
                <a:avLst/>
                <a:gdLst>
                  <a:gd name="T0" fmla="*/ 315 w 351"/>
                  <a:gd name="T1" fmla="*/ 0 h 242"/>
                  <a:gd name="T2" fmla="*/ 292 w 351"/>
                  <a:gd name="T3" fmla="*/ 9 h 242"/>
                  <a:gd name="T4" fmla="*/ 291 w 351"/>
                  <a:gd name="T5" fmla="*/ 10 h 242"/>
                  <a:gd name="T6" fmla="*/ 309 w 351"/>
                  <a:gd name="T7" fmla="*/ 3 h 242"/>
                  <a:gd name="T8" fmla="*/ 310 w 351"/>
                  <a:gd name="T9" fmla="*/ 4 h 242"/>
                  <a:gd name="T10" fmla="*/ 317 w 351"/>
                  <a:gd name="T11" fmla="*/ 10 h 242"/>
                  <a:gd name="T12" fmla="*/ 325 w 351"/>
                  <a:gd name="T13" fmla="*/ 27 h 242"/>
                  <a:gd name="T14" fmla="*/ 336 w 351"/>
                  <a:gd name="T15" fmla="*/ 59 h 242"/>
                  <a:gd name="T16" fmla="*/ 268 w 351"/>
                  <a:gd name="T17" fmla="*/ 95 h 242"/>
                  <a:gd name="T18" fmla="*/ 267 w 351"/>
                  <a:gd name="T19" fmla="*/ 95 h 242"/>
                  <a:gd name="T20" fmla="*/ 267 w 351"/>
                  <a:gd name="T21" fmla="*/ 95 h 242"/>
                  <a:gd name="T22" fmla="*/ 24 w 351"/>
                  <a:gd name="T23" fmla="*/ 219 h 242"/>
                  <a:gd name="T24" fmla="*/ 2 w 351"/>
                  <a:gd name="T25" fmla="*/ 229 h 242"/>
                  <a:gd name="T26" fmla="*/ 0 w 351"/>
                  <a:gd name="T27" fmla="*/ 229 h 242"/>
                  <a:gd name="T28" fmla="*/ 6 w 351"/>
                  <a:gd name="T29" fmla="*/ 240 h 242"/>
                  <a:gd name="T30" fmla="*/ 12 w 351"/>
                  <a:gd name="T31" fmla="*/ 242 h 242"/>
                  <a:gd name="T32" fmla="*/ 34 w 351"/>
                  <a:gd name="T33" fmla="*/ 232 h 242"/>
                  <a:gd name="T34" fmla="*/ 350 w 351"/>
                  <a:gd name="T35" fmla="*/ 68 h 242"/>
                  <a:gd name="T36" fmla="*/ 335 w 351"/>
                  <a:gd name="T37" fmla="*/ 29 h 242"/>
                  <a:gd name="T38" fmla="*/ 324 w 351"/>
                  <a:gd name="T39" fmla="*/ 8 h 242"/>
                  <a:gd name="T40" fmla="*/ 317 w 351"/>
                  <a:gd name="T41" fmla="*/ 1 h 242"/>
                  <a:gd name="T42" fmla="*/ 315 w 351"/>
                  <a:gd name="T43" fmla="*/ 0 h 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51" h="242">
                    <a:moveTo>
                      <a:pt x="315" y="0"/>
                    </a:moveTo>
                    <a:cubicBezTo>
                      <a:pt x="311" y="0"/>
                      <a:pt x="299" y="6"/>
                      <a:pt x="292" y="9"/>
                    </a:cubicBezTo>
                    <a:cubicBezTo>
                      <a:pt x="292" y="9"/>
                      <a:pt x="292" y="9"/>
                      <a:pt x="291" y="10"/>
                    </a:cubicBezTo>
                    <a:cubicBezTo>
                      <a:pt x="298" y="7"/>
                      <a:pt x="306" y="3"/>
                      <a:pt x="309" y="3"/>
                    </a:cubicBezTo>
                    <a:cubicBezTo>
                      <a:pt x="309" y="3"/>
                      <a:pt x="310" y="3"/>
                      <a:pt x="310" y="4"/>
                    </a:cubicBezTo>
                    <a:cubicBezTo>
                      <a:pt x="312" y="6"/>
                      <a:pt x="317" y="10"/>
                      <a:pt x="317" y="10"/>
                    </a:cubicBezTo>
                    <a:cubicBezTo>
                      <a:pt x="317" y="10"/>
                      <a:pt x="321" y="15"/>
                      <a:pt x="325" y="27"/>
                    </a:cubicBezTo>
                    <a:cubicBezTo>
                      <a:pt x="330" y="39"/>
                      <a:pt x="338" y="56"/>
                      <a:pt x="336" y="59"/>
                    </a:cubicBezTo>
                    <a:cubicBezTo>
                      <a:pt x="336" y="60"/>
                      <a:pt x="308" y="75"/>
                      <a:pt x="268" y="95"/>
                    </a:cubicBezTo>
                    <a:cubicBezTo>
                      <a:pt x="268" y="95"/>
                      <a:pt x="268" y="95"/>
                      <a:pt x="267" y="95"/>
                    </a:cubicBezTo>
                    <a:cubicBezTo>
                      <a:pt x="267" y="95"/>
                      <a:pt x="267" y="95"/>
                      <a:pt x="267" y="95"/>
                    </a:cubicBezTo>
                    <a:cubicBezTo>
                      <a:pt x="179" y="140"/>
                      <a:pt x="38" y="211"/>
                      <a:pt x="24" y="219"/>
                    </a:cubicBezTo>
                    <a:cubicBezTo>
                      <a:pt x="11" y="227"/>
                      <a:pt x="5" y="229"/>
                      <a:pt x="2" y="229"/>
                    </a:cubicBezTo>
                    <a:cubicBezTo>
                      <a:pt x="1" y="229"/>
                      <a:pt x="0" y="229"/>
                      <a:pt x="0" y="229"/>
                    </a:cubicBezTo>
                    <a:cubicBezTo>
                      <a:pt x="3" y="235"/>
                      <a:pt x="5" y="239"/>
                      <a:pt x="6" y="240"/>
                    </a:cubicBezTo>
                    <a:cubicBezTo>
                      <a:pt x="8" y="241"/>
                      <a:pt x="9" y="242"/>
                      <a:pt x="12" y="242"/>
                    </a:cubicBezTo>
                    <a:cubicBezTo>
                      <a:pt x="16" y="242"/>
                      <a:pt x="22" y="240"/>
                      <a:pt x="34" y="232"/>
                    </a:cubicBezTo>
                    <a:cubicBezTo>
                      <a:pt x="54" y="220"/>
                      <a:pt x="348" y="72"/>
                      <a:pt x="350" y="68"/>
                    </a:cubicBezTo>
                    <a:cubicBezTo>
                      <a:pt x="351" y="65"/>
                      <a:pt x="341" y="44"/>
                      <a:pt x="335" y="29"/>
                    </a:cubicBezTo>
                    <a:cubicBezTo>
                      <a:pt x="329" y="15"/>
                      <a:pt x="324" y="8"/>
                      <a:pt x="324" y="8"/>
                    </a:cubicBezTo>
                    <a:cubicBezTo>
                      <a:pt x="324" y="8"/>
                      <a:pt x="319" y="3"/>
                      <a:pt x="317" y="1"/>
                    </a:cubicBezTo>
                    <a:cubicBezTo>
                      <a:pt x="316" y="0"/>
                      <a:pt x="316" y="0"/>
                      <a:pt x="315" y="0"/>
                    </a:cubicBezTo>
                  </a:path>
                </a:pathLst>
              </a:custGeom>
              <a:grp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chemeClr val="tx1"/>
                  </a:solidFill>
                  <a:effectLst/>
                  <a:uLnTx/>
                  <a:uFillTx/>
                  <a:latin typeface="+mn-lt"/>
                  <a:ea typeface="+mn-ea"/>
                  <a:cs typeface="+mn-cs"/>
                </a:endParaRPr>
              </a:p>
            </p:txBody>
          </p:sp>
          <p:sp>
            <p:nvSpPr>
              <p:cNvPr id="21" name="Freeform 6"/>
              <p:cNvSpPr/>
              <p:nvPr/>
            </p:nvSpPr>
            <p:spPr bwMode="auto">
              <a:xfrm>
                <a:off x="2432" y="1334"/>
                <a:ext cx="634" cy="401"/>
              </a:xfrm>
              <a:custGeom>
                <a:avLst/>
                <a:gdLst>
                  <a:gd name="T0" fmla="*/ 3 w 364"/>
                  <a:gd name="T1" fmla="*/ 171 h 229"/>
                  <a:gd name="T2" fmla="*/ 3 w 364"/>
                  <a:gd name="T3" fmla="*/ 182 h 229"/>
                  <a:gd name="T4" fmla="*/ 23 w 364"/>
                  <a:gd name="T5" fmla="*/ 225 h 229"/>
                  <a:gd name="T6" fmla="*/ 50 w 364"/>
                  <a:gd name="T7" fmla="*/ 217 h 229"/>
                  <a:gd name="T8" fmla="*/ 362 w 364"/>
                  <a:gd name="T9" fmla="*/ 57 h 229"/>
                  <a:gd name="T10" fmla="*/ 351 w 364"/>
                  <a:gd name="T11" fmla="*/ 25 h 229"/>
                  <a:gd name="T12" fmla="*/ 343 w 364"/>
                  <a:gd name="T13" fmla="*/ 8 h 229"/>
                  <a:gd name="T14" fmla="*/ 336 w 364"/>
                  <a:gd name="T15" fmla="*/ 2 h 229"/>
                  <a:gd name="T16" fmla="*/ 312 w 364"/>
                  <a:gd name="T17" fmla="*/ 10 h 229"/>
                  <a:gd name="T18" fmla="*/ 10 w 364"/>
                  <a:gd name="T19" fmla="*/ 166 h 229"/>
                  <a:gd name="T20" fmla="*/ 3 w 364"/>
                  <a:gd name="T21" fmla="*/ 171 h 2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64" h="229">
                    <a:moveTo>
                      <a:pt x="3" y="171"/>
                    </a:moveTo>
                    <a:cubicBezTo>
                      <a:pt x="3" y="171"/>
                      <a:pt x="0" y="174"/>
                      <a:pt x="3" y="182"/>
                    </a:cubicBezTo>
                    <a:cubicBezTo>
                      <a:pt x="6" y="191"/>
                      <a:pt x="20" y="223"/>
                      <a:pt x="23" y="225"/>
                    </a:cubicBezTo>
                    <a:cubicBezTo>
                      <a:pt x="26" y="227"/>
                      <a:pt x="30" y="229"/>
                      <a:pt x="50" y="217"/>
                    </a:cubicBezTo>
                    <a:cubicBezTo>
                      <a:pt x="70" y="206"/>
                      <a:pt x="361" y="60"/>
                      <a:pt x="362" y="57"/>
                    </a:cubicBezTo>
                    <a:cubicBezTo>
                      <a:pt x="364" y="54"/>
                      <a:pt x="356" y="37"/>
                      <a:pt x="351" y="25"/>
                    </a:cubicBezTo>
                    <a:cubicBezTo>
                      <a:pt x="347" y="13"/>
                      <a:pt x="343" y="8"/>
                      <a:pt x="343" y="8"/>
                    </a:cubicBezTo>
                    <a:cubicBezTo>
                      <a:pt x="343" y="8"/>
                      <a:pt x="338" y="4"/>
                      <a:pt x="336" y="2"/>
                    </a:cubicBezTo>
                    <a:cubicBezTo>
                      <a:pt x="334" y="0"/>
                      <a:pt x="320" y="6"/>
                      <a:pt x="312" y="10"/>
                    </a:cubicBezTo>
                    <a:cubicBezTo>
                      <a:pt x="305" y="14"/>
                      <a:pt x="15" y="163"/>
                      <a:pt x="10" y="166"/>
                    </a:cubicBezTo>
                    <a:cubicBezTo>
                      <a:pt x="5" y="168"/>
                      <a:pt x="3" y="171"/>
                      <a:pt x="3" y="171"/>
                    </a:cubicBezTo>
                  </a:path>
                </a:pathLst>
              </a:custGeom>
              <a:grpFill/>
              <a:ln>
                <a:solidFill>
                  <a:srgbClr val="00B050"/>
                </a:solidFill>
              </a:ln>
            </p:spPr>
            <p:style>
              <a:lnRef idx="2">
                <a:schemeClr val="accent3"/>
              </a:lnRef>
              <a:fillRef idx="0">
                <a:schemeClr val="accent3"/>
              </a:fillRef>
              <a:effectRef idx="1">
                <a:schemeClr val="accent3"/>
              </a:effectRef>
              <a:fontRef idx="minor">
                <a:schemeClr val="tx1"/>
              </a:fontRef>
            </p:style>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chemeClr val="tx1"/>
                  </a:solidFill>
                  <a:effectLst/>
                  <a:uLnTx/>
                  <a:uFillTx/>
                  <a:latin typeface="+mn-lt"/>
                  <a:ea typeface="+mn-ea"/>
                  <a:cs typeface="+mn-cs"/>
                </a:endParaRPr>
              </a:p>
            </p:txBody>
          </p:sp>
          <p:sp>
            <p:nvSpPr>
              <p:cNvPr id="22" name="Freeform 7"/>
              <p:cNvSpPr/>
              <p:nvPr/>
            </p:nvSpPr>
            <p:spPr bwMode="auto">
              <a:xfrm>
                <a:off x="2432" y="1605"/>
                <a:ext cx="100" cy="127"/>
              </a:xfrm>
              <a:custGeom>
                <a:avLst/>
                <a:gdLst>
                  <a:gd name="T0" fmla="*/ 57 w 57"/>
                  <a:gd name="T1" fmla="*/ 59 h 73"/>
                  <a:gd name="T2" fmla="*/ 51 w 57"/>
                  <a:gd name="T3" fmla="*/ 50 h 73"/>
                  <a:gd name="T4" fmla="*/ 46 w 57"/>
                  <a:gd name="T5" fmla="*/ 41 h 73"/>
                  <a:gd name="T6" fmla="*/ 44 w 57"/>
                  <a:gd name="T7" fmla="*/ 34 h 73"/>
                  <a:gd name="T8" fmla="*/ 43 w 57"/>
                  <a:gd name="T9" fmla="*/ 22 h 73"/>
                  <a:gd name="T10" fmla="*/ 41 w 57"/>
                  <a:gd name="T11" fmla="*/ 12 h 73"/>
                  <a:gd name="T12" fmla="*/ 39 w 57"/>
                  <a:gd name="T13" fmla="*/ 0 h 73"/>
                  <a:gd name="T14" fmla="*/ 33 w 57"/>
                  <a:gd name="T15" fmla="*/ 0 h 73"/>
                  <a:gd name="T16" fmla="*/ 28 w 57"/>
                  <a:gd name="T17" fmla="*/ 1 h 73"/>
                  <a:gd name="T18" fmla="*/ 10 w 57"/>
                  <a:gd name="T19" fmla="*/ 11 h 73"/>
                  <a:gd name="T20" fmla="*/ 3 w 57"/>
                  <a:gd name="T21" fmla="*/ 16 h 73"/>
                  <a:gd name="T22" fmla="*/ 3 w 57"/>
                  <a:gd name="T23" fmla="*/ 27 h 73"/>
                  <a:gd name="T24" fmla="*/ 19 w 57"/>
                  <a:gd name="T25" fmla="*/ 63 h 73"/>
                  <a:gd name="T26" fmla="*/ 23 w 57"/>
                  <a:gd name="T27" fmla="*/ 70 h 73"/>
                  <a:gd name="T28" fmla="*/ 38 w 57"/>
                  <a:gd name="T29" fmla="*/ 69 h 73"/>
                  <a:gd name="T30" fmla="*/ 47 w 57"/>
                  <a:gd name="T31" fmla="*/ 64 h 73"/>
                  <a:gd name="T32" fmla="*/ 50 w 57"/>
                  <a:gd name="T33" fmla="*/ 62 h 73"/>
                  <a:gd name="T34" fmla="*/ 57 w 57"/>
                  <a:gd name="T35" fmla="*/ 59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7" h="73">
                    <a:moveTo>
                      <a:pt x="57" y="59"/>
                    </a:moveTo>
                    <a:cubicBezTo>
                      <a:pt x="55" y="55"/>
                      <a:pt x="51" y="50"/>
                      <a:pt x="51" y="50"/>
                    </a:cubicBezTo>
                    <a:cubicBezTo>
                      <a:pt x="51" y="50"/>
                      <a:pt x="48" y="44"/>
                      <a:pt x="46" y="41"/>
                    </a:cubicBezTo>
                    <a:cubicBezTo>
                      <a:pt x="45" y="39"/>
                      <a:pt x="44" y="34"/>
                      <a:pt x="44" y="34"/>
                    </a:cubicBezTo>
                    <a:cubicBezTo>
                      <a:pt x="44" y="34"/>
                      <a:pt x="43" y="26"/>
                      <a:pt x="43" y="22"/>
                    </a:cubicBezTo>
                    <a:cubicBezTo>
                      <a:pt x="42" y="19"/>
                      <a:pt x="41" y="14"/>
                      <a:pt x="41" y="12"/>
                    </a:cubicBezTo>
                    <a:cubicBezTo>
                      <a:pt x="40" y="10"/>
                      <a:pt x="40" y="4"/>
                      <a:pt x="39" y="0"/>
                    </a:cubicBezTo>
                    <a:cubicBezTo>
                      <a:pt x="36" y="0"/>
                      <a:pt x="33" y="0"/>
                      <a:pt x="33" y="0"/>
                    </a:cubicBezTo>
                    <a:cubicBezTo>
                      <a:pt x="33" y="0"/>
                      <a:pt x="31" y="0"/>
                      <a:pt x="28" y="1"/>
                    </a:cubicBezTo>
                    <a:cubicBezTo>
                      <a:pt x="17" y="7"/>
                      <a:pt x="11" y="10"/>
                      <a:pt x="10" y="11"/>
                    </a:cubicBezTo>
                    <a:cubicBezTo>
                      <a:pt x="5" y="13"/>
                      <a:pt x="3" y="16"/>
                      <a:pt x="3" y="16"/>
                    </a:cubicBezTo>
                    <a:cubicBezTo>
                      <a:pt x="3" y="16"/>
                      <a:pt x="0" y="19"/>
                      <a:pt x="3" y="27"/>
                    </a:cubicBezTo>
                    <a:cubicBezTo>
                      <a:pt x="5" y="33"/>
                      <a:pt x="13" y="52"/>
                      <a:pt x="19" y="63"/>
                    </a:cubicBezTo>
                    <a:cubicBezTo>
                      <a:pt x="20" y="67"/>
                      <a:pt x="22" y="69"/>
                      <a:pt x="23" y="70"/>
                    </a:cubicBezTo>
                    <a:cubicBezTo>
                      <a:pt x="25" y="72"/>
                      <a:pt x="28" y="73"/>
                      <a:pt x="38" y="69"/>
                    </a:cubicBezTo>
                    <a:cubicBezTo>
                      <a:pt x="41" y="67"/>
                      <a:pt x="44" y="66"/>
                      <a:pt x="47" y="64"/>
                    </a:cubicBezTo>
                    <a:cubicBezTo>
                      <a:pt x="48" y="63"/>
                      <a:pt x="49" y="63"/>
                      <a:pt x="50" y="62"/>
                    </a:cubicBezTo>
                    <a:cubicBezTo>
                      <a:pt x="51" y="62"/>
                      <a:pt x="54" y="60"/>
                      <a:pt x="57" y="59"/>
                    </a:cubicBezTo>
                    <a:close/>
                  </a:path>
                </a:pathLst>
              </a:custGeom>
              <a:grpFill/>
              <a:ln>
                <a:solidFill>
                  <a:srgbClr val="00B050"/>
                </a:solidFill>
              </a:ln>
            </p:spPr>
            <p:style>
              <a:lnRef idx="2">
                <a:schemeClr val="accent3"/>
              </a:lnRef>
              <a:fillRef idx="1">
                <a:schemeClr val="lt1"/>
              </a:fillRef>
              <a:effectRef idx="0">
                <a:schemeClr val="accent3"/>
              </a:effectRef>
              <a:fontRef idx="minor">
                <a:schemeClr val="dk1"/>
              </a:fontRef>
            </p:style>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chemeClr val="dk1"/>
                  </a:solidFill>
                  <a:effectLst/>
                  <a:uLnTx/>
                  <a:uFillTx/>
                  <a:latin typeface="+mn-lt"/>
                  <a:ea typeface="+mn-ea"/>
                  <a:cs typeface="+mn-cs"/>
                </a:endParaRPr>
              </a:p>
            </p:txBody>
          </p:sp>
          <p:sp>
            <p:nvSpPr>
              <p:cNvPr id="23" name="Freeform 8"/>
              <p:cNvSpPr/>
              <p:nvPr/>
            </p:nvSpPr>
            <p:spPr bwMode="auto">
              <a:xfrm>
                <a:off x="2954" y="1361"/>
                <a:ext cx="5" cy="0"/>
              </a:xfrm>
              <a:custGeom>
                <a:avLst/>
                <a:gdLst>
                  <a:gd name="T0" fmla="*/ 2 w 2"/>
                  <a:gd name="T1" fmla="*/ 0 h 1"/>
                  <a:gd name="T2" fmla="*/ 0 w 2"/>
                  <a:gd name="T3" fmla="*/ 1 h 1"/>
                  <a:gd name="T4" fmla="*/ 2 w 2"/>
                  <a:gd name="T5" fmla="*/ 0 h 1"/>
                  <a:gd name="T6" fmla="*/ 2 w 2"/>
                  <a:gd name="T7" fmla="*/ 0 h 1"/>
                </a:gdLst>
                <a:ahLst/>
                <a:cxnLst>
                  <a:cxn ang="0">
                    <a:pos x="T0" y="T1"/>
                  </a:cxn>
                  <a:cxn ang="0">
                    <a:pos x="T2" y="T3"/>
                  </a:cxn>
                  <a:cxn ang="0">
                    <a:pos x="T4" y="T5"/>
                  </a:cxn>
                  <a:cxn ang="0">
                    <a:pos x="T6" y="T7"/>
                  </a:cxn>
                </a:cxnLst>
                <a:rect l="0" t="0" r="r" b="b"/>
                <a:pathLst>
                  <a:path w="2" h="1">
                    <a:moveTo>
                      <a:pt x="2" y="0"/>
                    </a:moveTo>
                    <a:cubicBezTo>
                      <a:pt x="1" y="0"/>
                      <a:pt x="0" y="0"/>
                      <a:pt x="0" y="1"/>
                    </a:cubicBezTo>
                    <a:cubicBezTo>
                      <a:pt x="0" y="0"/>
                      <a:pt x="1" y="0"/>
                      <a:pt x="2" y="0"/>
                    </a:cubicBezTo>
                    <a:cubicBezTo>
                      <a:pt x="2" y="0"/>
                      <a:pt x="2" y="0"/>
                      <a:pt x="2" y="0"/>
                    </a:cubicBezTo>
                  </a:path>
                </a:pathLst>
              </a:custGeom>
              <a:grp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chemeClr val="tx1"/>
                  </a:solidFill>
                  <a:effectLst/>
                  <a:uLnTx/>
                  <a:uFillTx/>
                  <a:latin typeface="+mn-lt"/>
                  <a:ea typeface="+mn-ea"/>
                  <a:cs typeface="+mn-cs"/>
                </a:endParaRPr>
              </a:p>
            </p:txBody>
          </p:sp>
          <p:sp>
            <p:nvSpPr>
              <p:cNvPr id="24" name="Freeform 9"/>
              <p:cNvSpPr/>
              <p:nvPr/>
            </p:nvSpPr>
            <p:spPr bwMode="auto">
              <a:xfrm>
                <a:off x="2943" y="1496"/>
                <a:ext cx="2" cy="0"/>
              </a:xfrm>
              <a:custGeom>
                <a:avLst/>
                <a:gdLst>
                  <a:gd name="T0" fmla="*/ 1 w 1"/>
                  <a:gd name="T1" fmla="*/ 0 w 1"/>
                  <a:gd name="T2" fmla="*/ 0 w 1"/>
                  <a:gd name="T3" fmla="*/ 1 w 1"/>
                </a:gdLst>
                <a:ahLst/>
                <a:cxnLst>
                  <a:cxn ang="0">
                    <a:pos x="T0" y="0"/>
                  </a:cxn>
                  <a:cxn ang="0">
                    <a:pos x="T1" y="0"/>
                  </a:cxn>
                  <a:cxn ang="0">
                    <a:pos x="T2" y="0"/>
                  </a:cxn>
                  <a:cxn ang="0">
                    <a:pos x="T3" y="0"/>
                  </a:cxn>
                </a:cxnLst>
                <a:rect l="0" t="0" r="r" b="b"/>
                <a:pathLst>
                  <a:path w="1">
                    <a:moveTo>
                      <a:pt x="1" y="0"/>
                    </a:moveTo>
                    <a:cubicBezTo>
                      <a:pt x="1" y="0"/>
                      <a:pt x="1" y="0"/>
                      <a:pt x="0" y="0"/>
                    </a:cubicBezTo>
                    <a:cubicBezTo>
                      <a:pt x="0" y="0"/>
                      <a:pt x="0" y="0"/>
                      <a:pt x="0" y="0"/>
                    </a:cubicBezTo>
                    <a:cubicBezTo>
                      <a:pt x="1" y="0"/>
                      <a:pt x="1" y="0"/>
                      <a:pt x="1" y="0"/>
                    </a:cubicBezTo>
                  </a:path>
                </a:pathLst>
              </a:custGeom>
              <a:grp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chemeClr val="tx1"/>
                  </a:solidFill>
                  <a:effectLst/>
                  <a:uLnTx/>
                  <a:uFillTx/>
                  <a:latin typeface="+mn-lt"/>
                  <a:ea typeface="+mn-ea"/>
                  <a:cs typeface="+mn-cs"/>
                </a:endParaRPr>
              </a:p>
            </p:txBody>
          </p:sp>
          <p:sp>
            <p:nvSpPr>
              <p:cNvPr id="25" name="Freeform 10"/>
              <p:cNvSpPr>
                <a:spLocks noEditPoints="1"/>
              </p:cNvSpPr>
              <p:nvPr/>
            </p:nvSpPr>
            <p:spPr bwMode="auto">
              <a:xfrm>
                <a:off x="2511" y="1361"/>
                <a:ext cx="539" cy="322"/>
              </a:xfrm>
              <a:custGeom>
                <a:avLst/>
                <a:gdLst>
                  <a:gd name="T0" fmla="*/ 7 w 309"/>
                  <a:gd name="T1" fmla="*/ 184 h 184"/>
                  <a:gd name="T2" fmla="*/ 9 w 309"/>
                  <a:gd name="T3" fmla="*/ 184 h 184"/>
                  <a:gd name="T4" fmla="*/ 9 w 309"/>
                  <a:gd name="T5" fmla="*/ 178 h 184"/>
                  <a:gd name="T6" fmla="*/ 8 w 309"/>
                  <a:gd name="T7" fmla="*/ 180 h 184"/>
                  <a:gd name="T8" fmla="*/ 9 w 309"/>
                  <a:gd name="T9" fmla="*/ 178 h 184"/>
                  <a:gd name="T10" fmla="*/ 34 w 309"/>
                  <a:gd name="T11" fmla="*/ 174 h 184"/>
                  <a:gd name="T12" fmla="*/ 34 w 309"/>
                  <a:gd name="T13" fmla="*/ 179 h 184"/>
                  <a:gd name="T14" fmla="*/ 36 w 309"/>
                  <a:gd name="T15" fmla="*/ 176 h 184"/>
                  <a:gd name="T16" fmla="*/ 38 w 309"/>
                  <a:gd name="T17" fmla="*/ 176 h 184"/>
                  <a:gd name="T18" fmla="*/ 84 w 309"/>
                  <a:gd name="T19" fmla="*/ 144 h 184"/>
                  <a:gd name="T20" fmla="*/ 85 w 309"/>
                  <a:gd name="T21" fmla="*/ 145 h 184"/>
                  <a:gd name="T22" fmla="*/ 84 w 309"/>
                  <a:gd name="T23" fmla="*/ 144 h 184"/>
                  <a:gd name="T24" fmla="*/ 0 w 309"/>
                  <a:gd name="T25" fmla="*/ 135 h 184"/>
                  <a:gd name="T26" fmla="*/ 1 w 309"/>
                  <a:gd name="T27" fmla="*/ 135 h 184"/>
                  <a:gd name="T28" fmla="*/ 138 w 309"/>
                  <a:gd name="T29" fmla="*/ 123 h 184"/>
                  <a:gd name="T30" fmla="*/ 139 w 309"/>
                  <a:gd name="T31" fmla="*/ 123 h 184"/>
                  <a:gd name="T32" fmla="*/ 154 w 309"/>
                  <a:gd name="T33" fmla="*/ 115 h 184"/>
                  <a:gd name="T34" fmla="*/ 154 w 309"/>
                  <a:gd name="T35" fmla="*/ 116 h 184"/>
                  <a:gd name="T36" fmla="*/ 154 w 309"/>
                  <a:gd name="T37" fmla="*/ 115 h 184"/>
                  <a:gd name="T38" fmla="*/ 50 w 309"/>
                  <a:gd name="T39" fmla="*/ 113 h 184"/>
                  <a:gd name="T40" fmla="*/ 53 w 309"/>
                  <a:gd name="T41" fmla="*/ 115 h 184"/>
                  <a:gd name="T42" fmla="*/ 146 w 309"/>
                  <a:gd name="T43" fmla="*/ 113 h 184"/>
                  <a:gd name="T44" fmla="*/ 147 w 309"/>
                  <a:gd name="T45" fmla="*/ 114 h 184"/>
                  <a:gd name="T46" fmla="*/ 146 w 309"/>
                  <a:gd name="T47" fmla="*/ 113 h 184"/>
                  <a:gd name="T48" fmla="*/ 149 w 309"/>
                  <a:gd name="T49" fmla="*/ 111 h 184"/>
                  <a:gd name="T50" fmla="*/ 151 w 309"/>
                  <a:gd name="T51" fmla="*/ 111 h 184"/>
                  <a:gd name="T52" fmla="*/ 165 w 309"/>
                  <a:gd name="T53" fmla="*/ 109 h 184"/>
                  <a:gd name="T54" fmla="*/ 162 w 309"/>
                  <a:gd name="T55" fmla="*/ 113 h 184"/>
                  <a:gd name="T56" fmla="*/ 166 w 309"/>
                  <a:gd name="T57" fmla="*/ 111 h 184"/>
                  <a:gd name="T58" fmla="*/ 184 w 309"/>
                  <a:gd name="T59" fmla="*/ 107 h 184"/>
                  <a:gd name="T60" fmla="*/ 184 w 309"/>
                  <a:gd name="T61" fmla="*/ 109 h 184"/>
                  <a:gd name="T62" fmla="*/ 184 w 309"/>
                  <a:gd name="T63" fmla="*/ 107 h 184"/>
                  <a:gd name="T64" fmla="*/ 50 w 309"/>
                  <a:gd name="T65" fmla="*/ 109 h 184"/>
                  <a:gd name="T66" fmla="*/ 53 w 309"/>
                  <a:gd name="T67" fmla="*/ 111 h 184"/>
                  <a:gd name="T68" fmla="*/ 53 w 309"/>
                  <a:gd name="T69" fmla="*/ 107 h 184"/>
                  <a:gd name="T70" fmla="*/ 248 w 309"/>
                  <a:gd name="T71" fmla="*/ 77 h 184"/>
                  <a:gd name="T72" fmla="*/ 249 w 309"/>
                  <a:gd name="T73" fmla="*/ 77 h 184"/>
                  <a:gd name="T74" fmla="*/ 249 w 309"/>
                  <a:gd name="T75" fmla="*/ 75 h 184"/>
                  <a:gd name="T76" fmla="*/ 252 w 309"/>
                  <a:gd name="T77" fmla="*/ 67 h 184"/>
                  <a:gd name="T78" fmla="*/ 252 w 309"/>
                  <a:gd name="T79" fmla="*/ 70 h 184"/>
                  <a:gd name="T80" fmla="*/ 268 w 309"/>
                  <a:gd name="T81" fmla="*/ 64 h 184"/>
                  <a:gd name="T82" fmla="*/ 266 w 309"/>
                  <a:gd name="T83" fmla="*/ 66 h 184"/>
                  <a:gd name="T84" fmla="*/ 268 w 309"/>
                  <a:gd name="T85" fmla="*/ 66 h 184"/>
                  <a:gd name="T86" fmla="*/ 276 w 309"/>
                  <a:gd name="T87" fmla="*/ 54 h 184"/>
                  <a:gd name="T88" fmla="*/ 276 w 309"/>
                  <a:gd name="T89" fmla="*/ 55 h 184"/>
                  <a:gd name="T90" fmla="*/ 276 w 309"/>
                  <a:gd name="T91" fmla="*/ 54 h 184"/>
                  <a:gd name="T92" fmla="*/ 307 w 309"/>
                  <a:gd name="T93" fmla="*/ 17 h 184"/>
                  <a:gd name="T94" fmla="*/ 309 w 309"/>
                  <a:gd name="T95" fmla="*/ 17 h 184"/>
                  <a:gd name="T96" fmla="*/ 254 w 309"/>
                  <a:gd name="T97" fmla="*/ 11 h 184"/>
                  <a:gd name="T98" fmla="*/ 254 w 309"/>
                  <a:gd name="T99" fmla="*/ 12 h 184"/>
                  <a:gd name="T100" fmla="*/ 254 w 309"/>
                  <a:gd name="T101" fmla="*/ 11 h 184"/>
                  <a:gd name="T102" fmla="*/ 304 w 309"/>
                  <a:gd name="T103" fmla="*/ 12 h 184"/>
                  <a:gd name="T104" fmla="*/ 308 w 309"/>
                  <a:gd name="T105" fmla="*/ 14 h 184"/>
                  <a:gd name="T106" fmla="*/ 307 w 309"/>
                  <a:gd name="T107" fmla="*/ 11 h 184"/>
                  <a:gd name="T108" fmla="*/ 305 w 309"/>
                  <a:gd name="T109" fmla="*/ 10 h 184"/>
                  <a:gd name="T110" fmla="*/ 245 w 309"/>
                  <a:gd name="T111" fmla="*/ 12 h 184"/>
                  <a:gd name="T112" fmla="*/ 245 w 309"/>
                  <a:gd name="T113" fmla="*/ 10 h 184"/>
                  <a:gd name="T114" fmla="*/ 257 w 309"/>
                  <a:gd name="T115" fmla="*/ 0 h 184"/>
                  <a:gd name="T116" fmla="*/ 254 w 309"/>
                  <a:gd name="T117" fmla="*/ 1 h 184"/>
                  <a:gd name="T118" fmla="*/ 255 w 309"/>
                  <a:gd name="T119" fmla="*/ 3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09" h="184">
                    <a:moveTo>
                      <a:pt x="8" y="183"/>
                    </a:moveTo>
                    <a:cubicBezTo>
                      <a:pt x="7" y="183"/>
                      <a:pt x="7" y="183"/>
                      <a:pt x="7" y="184"/>
                    </a:cubicBezTo>
                    <a:cubicBezTo>
                      <a:pt x="7" y="184"/>
                      <a:pt x="8" y="184"/>
                      <a:pt x="8" y="184"/>
                    </a:cubicBezTo>
                    <a:cubicBezTo>
                      <a:pt x="8" y="184"/>
                      <a:pt x="9" y="184"/>
                      <a:pt x="9" y="184"/>
                    </a:cubicBezTo>
                    <a:cubicBezTo>
                      <a:pt x="9" y="183"/>
                      <a:pt x="8" y="183"/>
                      <a:pt x="8" y="183"/>
                    </a:cubicBezTo>
                    <a:moveTo>
                      <a:pt x="9" y="178"/>
                    </a:moveTo>
                    <a:cubicBezTo>
                      <a:pt x="8" y="178"/>
                      <a:pt x="7" y="180"/>
                      <a:pt x="8" y="180"/>
                    </a:cubicBezTo>
                    <a:cubicBezTo>
                      <a:pt x="8" y="180"/>
                      <a:pt x="8" y="180"/>
                      <a:pt x="8" y="180"/>
                    </a:cubicBezTo>
                    <a:cubicBezTo>
                      <a:pt x="9" y="180"/>
                      <a:pt x="10" y="178"/>
                      <a:pt x="9" y="178"/>
                    </a:cubicBezTo>
                    <a:cubicBezTo>
                      <a:pt x="9" y="178"/>
                      <a:pt x="9" y="178"/>
                      <a:pt x="9" y="178"/>
                    </a:cubicBezTo>
                    <a:moveTo>
                      <a:pt x="35" y="171"/>
                    </a:moveTo>
                    <a:cubicBezTo>
                      <a:pt x="35" y="171"/>
                      <a:pt x="34" y="172"/>
                      <a:pt x="34" y="174"/>
                    </a:cubicBezTo>
                    <a:cubicBezTo>
                      <a:pt x="34" y="174"/>
                      <a:pt x="34" y="174"/>
                      <a:pt x="34" y="174"/>
                    </a:cubicBezTo>
                    <a:cubicBezTo>
                      <a:pt x="33" y="175"/>
                      <a:pt x="32" y="179"/>
                      <a:pt x="34" y="179"/>
                    </a:cubicBezTo>
                    <a:cubicBezTo>
                      <a:pt x="34" y="179"/>
                      <a:pt x="34" y="179"/>
                      <a:pt x="35" y="179"/>
                    </a:cubicBezTo>
                    <a:cubicBezTo>
                      <a:pt x="35" y="178"/>
                      <a:pt x="36" y="177"/>
                      <a:pt x="36" y="176"/>
                    </a:cubicBezTo>
                    <a:cubicBezTo>
                      <a:pt x="37" y="176"/>
                      <a:pt x="37" y="176"/>
                      <a:pt x="38" y="176"/>
                    </a:cubicBezTo>
                    <a:cubicBezTo>
                      <a:pt x="38" y="176"/>
                      <a:pt x="38" y="176"/>
                      <a:pt x="38" y="176"/>
                    </a:cubicBezTo>
                    <a:cubicBezTo>
                      <a:pt x="39" y="176"/>
                      <a:pt x="37" y="171"/>
                      <a:pt x="35" y="171"/>
                    </a:cubicBezTo>
                    <a:moveTo>
                      <a:pt x="84" y="144"/>
                    </a:moveTo>
                    <a:cubicBezTo>
                      <a:pt x="84" y="144"/>
                      <a:pt x="84" y="144"/>
                      <a:pt x="84" y="145"/>
                    </a:cubicBezTo>
                    <a:cubicBezTo>
                      <a:pt x="84" y="145"/>
                      <a:pt x="84" y="145"/>
                      <a:pt x="85" y="145"/>
                    </a:cubicBezTo>
                    <a:cubicBezTo>
                      <a:pt x="85" y="145"/>
                      <a:pt x="85" y="145"/>
                      <a:pt x="86" y="145"/>
                    </a:cubicBezTo>
                    <a:cubicBezTo>
                      <a:pt x="86" y="145"/>
                      <a:pt x="85" y="144"/>
                      <a:pt x="84" y="144"/>
                    </a:cubicBezTo>
                    <a:moveTo>
                      <a:pt x="1" y="134"/>
                    </a:moveTo>
                    <a:cubicBezTo>
                      <a:pt x="0" y="135"/>
                      <a:pt x="0" y="135"/>
                      <a:pt x="0" y="135"/>
                    </a:cubicBezTo>
                    <a:cubicBezTo>
                      <a:pt x="0" y="135"/>
                      <a:pt x="0" y="135"/>
                      <a:pt x="1" y="135"/>
                    </a:cubicBezTo>
                    <a:cubicBezTo>
                      <a:pt x="1" y="135"/>
                      <a:pt x="1" y="135"/>
                      <a:pt x="1" y="135"/>
                    </a:cubicBezTo>
                    <a:cubicBezTo>
                      <a:pt x="1" y="134"/>
                      <a:pt x="1" y="134"/>
                      <a:pt x="1" y="134"/>
                    </a:cubicBezTo>
                    <a:moveTo>
                      <a:pt x="138" y="123"/>
                    </a:moveTo>
                    <a:cubicBezTo>
                      <a:pt x="137" y="123"/>
                      <a:pt x="136" y="124"/>
                      <a:pt x="137" y="125"/>
                    </a:cubicBezTo>
                    <a:cubicBezTo>
                      <a:pt x="138" y="124"/>
                      <a:pt x="139" y="125"/>
                      <a:pt x="139" y="123"/>
                    </a:cubicBezTo>
                    <a:cubicBezTo>
                      <a:pt x="139" y="123"/>
                      <a:pt x="138" y="123"/>
                      <a:pt x="138" y="123"/>
                    </a:cubicBezTo>
                    <a:moveTo>
                      <a:pt x="154" y="115"/>
                    </a:moveTo>
                    <a:cubicBezTo>
                      <a:pt x="154" y="115"/>
                      <a:pt x="153" y="115"/>
                      <a:pt x="153" y="115"/>
                    </a:cubicBezTo>
                    <a:cubicBezTo>
                      <a:pt x="153" y="116"/>
                      <a:pt x="154" y="116"/>
                      <a:pt x="154" y="116"/>
                    </a:cubicBezTo>
                    <a:cubicBezTo>
                      <a:pt x="155" y="116"/>
                      <a:pt x="155" y="116"/>
                      <a:pt x="155" y="116"/>
                    </a:cubicBezTo>
                    <a:cubicBezTo>
                      <a:pt x="155" y="115"/>
                      <a:pt x="155" y="115"/>
                      <a:pt x="154" y="115"/>
                    </a:cubicBezTo>
                    <a:moveTo>
                      <a:pt x="50" y="113"/>
                    </a:moveTo>
                    <a:cubicBezTo>
                      <a:pt x="50" y="113"/>
                      <a:pt x="50" y="113"/>
                      <a:pt x="50" y="113"/>
                    </a:cubicBezTo>
                    <a:cubicBezTo>
                      <a:pt x="50" y="114"/>
                      <a:pt x="52" y="115"/>
                      <a:pt x="52" y="115"/>
                    </a:cubicBezTo>
                    <a:cubicBezTo>
                      <a:pt x="53" y="115"/>
                      <a:pt x="53" y="115"/>
                      <a:pt x="53" y="115"/>
                    </a:cubicBezTo>
                    <a:cubicBezTo>
                      <a:pt x="53" y="114"/>
                      <a:pt x="51" y="113"/>
                      <a:pt x="50" y="113"/>
                    </a:cubicBezTo>
                    <a:moveTo>
                      <a:pt x="146" y="113"/>
                    </a:moveTo>
                    <a:cubicBezTo>
                      <a:pt x="146" y="113"/>
                      <a:pt x="146" y="113"/>
                      <a:pt x="146" y="113"/>
                    </a:cubicBezTo>
                    <a:cubicBezTo>
                      <a:pt x="145" y="114"/>
                      <a:pt x="146" y="114"/>
                      <a:pt x="147" y="114"/>
                    </a:cubicBezTo>
                    <a:cubicBezTo>
                      <a:pt x="147" y="114"/>
                      <a:pt x="147" y="114"/>
                      <a:pt x="147" y="113"/>
                    </a:cubicBezTo>
                    <a:cubicBezTo>
                      <a:pt x="148" y="113"/>
                      <a:pt x="147" y="113"/>
                      <a:pt x="146" y="113"/>
                    </a:cubicBezTo>
                    <a:moveTo>
                      <a:pt x="150" y="110"/>
                    </a:moveTo>
                    <a:cubicBezTo>
                      <a:pt x="149" y="110"/>
                      <a:pt x="149" y="110"/>
                      <a:pt x="149" y="111"/>
                    </a:cubicBezTo>
                    <a:cubicBezTo>
                      <a:pt x="149" y="111"/>
                      <a:pt x="150" y="111"/>
                      <a:pt x="150" y="111"/>
                    </a:cubicBezTo>
                    <a:cubicBezTo>
                      <a:pt x="151" y="111"/>
                      <a:pt x="151" y="111"/>
                      <a:pt x="151" y="111"/>
                    </a:cubicBezTo>
                    <a:cubicBezTo>
                      <a:pt x="151" y="111"/>
                      <a:pt x="150" y="110"/>
                      <a:pt x="150" y="110"/>
                    </a:cubicBezTo>
                    <a:moveTo>
                      <a:pt x="165" y="109"/>
                    </a:moveTo>
                    <a:cubicBezTo>
                      <a:pt x="165" y="109"/>
                      <a:pt x="163" y="110"/>
                      <a:pt x="162" y="111"/>
                    </a:cubicBezTo>
                    <a:cubicBezTo>
                      <a:pt x="161" y="112"/>
                      <a:pt x="161" y="113"/>
                      <a:pt x="162" y="113"/>
                    </a:cubicBezTo>
                    <a:cubicBezTo>
                      <a:pt x="162" y="113"/>
                      <a:pt x="163" y="113"/>
                      <a:pt x="164" y="113"/>
                    </a:cubicBezTo>
                    <a:cubicBezTo>
                      <a:pt x="166" y="111"/>
                      <a:pt x="166" y="111"/>
                      <a:pt x="166" y="111"/>
                    </a:cubicBezTo>
                    <a:cubicBezTo>
                      <a:pt x="166" y="110"/>
                      <a:pt x="166" y="109"/>
                      <a:pt x="165" y="109"/>
                    </a:cubicBezTo>
                    <a:moveTo>
                      <a:pt x="184" y="107"/>
                    </a:moveTo>
                    <a:cubicBezTo>
                      <a:pt x="184" y="107"/>
                      <a:pt x="183" y="109"/>
                      <a:pt x="184" y="109"/>
                    </a:cubicBezTo>
                    <a:cubicBezTo>
                      <a:pt x="184" y="109"/>
                      <a:pt x="184" y="109"/>
                      <a:pt x="184" y="109"/>
                    </a:cubicBezTo>
                    <a:cubicBezTo>
                      <a:pt x="184" y="109"/>
                      <a:pt x="185" y="107"/>
                      <a:pt x="184" y="107"/>
                    </a:cubicBezTo>
                    <a:cubicBezTo>
                      <a:pt x="184" y="107"/>
                      <a:pt x="184" y="107"/>
                      <a:pt x="184" y="107"/>
                    </a:cubicBezTo>
                    <a:moveTo>
                      <a:pt x="53" y="107"/>
                    </a:moveTo>
                    <a:cubicBezTo>
                      <a:pt x="51" y="107"/>
                      <a:pt x="50" y="108"/>
                      <a:pt x="50" y="109"/>
                    </a:cubicBezTo>
                    <a:cubicBezTo>
                      <a:pt x="50" y="110"/>
                      <a:pt x="50" y="111"/>
                      <a:pt x="51" y="111"/>
                    </a:cubicBezTo>
                    <a:cubicBezTo>
                      <a:pt x="52" y="111"/>
                      <a:pt x="52" y="111"/>
                      <a:pt x="53" y="111"/>
                    </a:cubicBezTo>
                    <a:cubicBezTo>
                      <a:pt x="54" y="111"/>
                      <a:pt x="54" y="108"/>
                      <a:pt x="54" y="107"/>
                    </a:cubicBezTo>
                    <a:cubicBezTo>
                      <a:pt x="53" y="107"/>
                      <a:pt x="53" y="107"/>
                      <a:pt x="53" y="107"/>
                    </a:cubicBezTo>
                    <a:moveTo>
                      <a:pt x="249" y="75"/>
                    </a:moveTo>
                    <a:cubicBezTo>
                      <a:pt x="249" y="75"/>
                      <a:pt x="249" y="76"/>
                      <a:pt x="248" y="77"/>
                    </a:cubicBezTo>
                    <a:cubicBezTo>
                      <a:pt x="248" y="77"/>
                      <a:pt x="248" y="77"/>
                      <a:pt x="248" y="77"/>
                    </a:cubicBezTo>
                    <a:cubicBezTo>
                      <a:pt x="249" y="77"/>
                      <a:pt x="249" y="77"/>
                      <a:pt x="249" y="77"/>
                    </a:cubicBezTo>
                    <a:cubicBezTo>
                      <a:pt x="250" y="77"/>
                      <a:pt x="250" y="76"/>
                      <a:pt x="251" y="76"/>
                    </a:cubicBezTo>
                    <a:cubicBezTo>
                      <a:pt x="250" y="76"/>
                      <a:pt x="250" y="75"/>
                      <a:pt x="249" y="75"/>
                    </a:cubicBezTo>
                    <a:moveTo>
                      <a:pt x="253" y="66"/>
                    </a:moveTo>
                    <a:cubicBezTo>
                      <a:pt x="252" y="67"/>
                      <a:pt x="252" y="67"/>
                      <a:pt x="252" y="67"/>
                    </a:cubicBezTo>
                    <a:cubicBezTo>
                      <a:pt x="250" y="67"/>
                      <a:pt x="250" y="67"/>
                      <a:pt x="250" y="67"/>
                    </a:cubicBezTo>
                    <a:cubicBezTo>
                      <a:pt x="250" y="70"/>
                      <a:pt x="251" y="70"/>
                      <a:pt x="252" y="70"/>
                    </a:cubicBezTo>
                    <a:cubicBezTo>
                      <a:pt x="254" y="70"/>
                      <a:pt x="258" y="66"/>
                      <a:pt x="253" y="66"/>
                    </a:cubicBezTo>
                    <a:moveTo>
                      <a:pt x="268" y="64"/>
                    </a:moveTo>
                    <a:cubicBezTo>
                      <a:pt x="268" y="64"/>
                      <a:pt x="268" y="65"/>
                      <a:pt x="268" y="65"/>
                    </a:cubicBezTo>
                    <a:cubicBezTo>
                      <a:pt x="266" y="66"/>
                      <a:pt x="266" y="66"/>
                      <a:pt x="266" y="66"/>
                    </a:cubicBezTo>
                    <a:cubicBezTo>
                      <a:pt x="266" y="67"/>
                      <a:pt x="266" y="67"/>
                      <a:pt x="267" y="67"/>
                    </a:cubicBezTo>
                    <a:cubicBezTo>
                      <a:pt x="267" y="67"/>
                      <a:pt x="268" y="67"/>
                      <a:pt x="268" y="66"/>
                    </a:cubicBezTo>
                    <a:cubicBezTo>
                      <a:pt x="269" y="66"/>
                      <a:pt x="269" y="64"/>
                      <a:pt x="268" y="64"/>
                    </a:cubicBezTo>
                    <a:moveTo>
                      <a:pt x="276" y="54"/>
                    </a:moveTo>
                    <a:cubicBezTo>
                      <a:pt x="276" y="54"/>
                      <a:pt x="275" y="55"/>
                      <a:pt x="276" y="55"/>
                    </a:cubicBezTo>
                    <a:cubicBezTo>
                      <a:pt x="276" y="55"/>
                      <a:pt x="276" y="55"/>
                      <a:pt x="276" y="55"/>
                    </a:cubicBezTo>
                    <a:cubicBezTo>
                      <a:pt x="276" y="55"/>
                      <a:pt x="277" y="54"/>
                      <a:pt x="276" y="54"/>
                    </a:cubicBezTo>
                    <a:cubicBezTo>
                      <a:pt x="276" y="54"/>
                      <a:pt x="276" y="54"/>
                      <a:pt x="276" y="54"/>
                    </a:cubicBezTo>
                    <a:moveTo>
                      <a:pt x="308" y="17"/>
                    </a:moveTo>
                    <a:cubicBezTo>
                      <a:pt x="308" y="17"/>
                      <a:pt x="307" y="17"/>
                      <a:pt x="307" y="17"/>
                    </a:cubicBezTo>
                    <a:cubicBezTo>
                      <a:pt x="307" y="18"/>
                      <a:pt x="308" y="18"/>
                      <a:pt x="308" y="18"/>
                    </a:cubicBezTo>
                    <a:cubicBezTo>
                      <a:pt x="309" y="18"/>
                      <a:pt x="309" y="18"/>
                      <a:pt x="309" y="17"/>
                    </a:cubicBezTo>
                    <a:cubicBezTo>
                      <a:pt x="309" y="17"/>
                      <a:pt x="308" y="17"/>
                      <a:pt x="308" y="17"/>
                    </a:cubicBezTo>
                    <a:moveTo>
                      <a:pt x="254" y="11"/>
                    </a:moveTo>
                    <a:cubicBezTo>
                      <a:pt x="253" y="11"/>
                      <a:pt x="253" y="11"/>
                      <a:pt x="253" y="11"/>
                    </a:cubicBezTo>
                    <a:cubicBezTo>
                      <a:pt x="253" y="11"/>
                      <a:pt x="254" y="12"/>
                      <a:pt x="254" y="12"/>
                    </a:cubicBezTo>
                    <a:cubicBezTo>
                      <a:pt x="254" y="12"/>
                      <a:pt x="255" y="12"/>
                      <a:pt x="255" y="11"/>
                    </a:cubicBezTo>
                    <a:cubicBezTo>
                      <a:pt x="255" y="11"/>
                      <a:pt x="254" y="11"/>
                      <a:pt x="254" y="11"/>
                    </a:cubicBezTo>
                    <a:moveTo>
                      <a:pt x="305" y="10"/>
                    </a:moveTo>
                    <a:cubicBezTo>
                      <a:pt x="304" y="10"/>
                      <a:pt x="304" y="11"/>
                      <a:pt x="304" y="12"/>
                    </a:cubicBezTo>
                    <a:cubicBezTo>
                      <a:pt x="305" y="13"/>
                      <a:pt x="306" y="14"/>
                      <a:pt x="307" y="14"/>
                    </a:cubicBezTo>
                    <a:cubicBezTo>
                      <a:pt x="307" y="14"/>
                      <a:pt x="308" y="14"/>
                      <a:pt x="308" y="14"/>
                    </a:cubicBezTo>
                    <a:cubicBezTo>
                      <a:pt x="308" y="14"/>
                      <a:pt x="308" y="14"/>
                      <a:pt x="308" y="14"/>
                    </a:cubicBezTo>
                    <a:cubicBezTo>
                      <a:pt x="308" y="13"/>
                      <a:pt x="308" y="12"/>
                      <a:pt x="307" y="11"/>
                    </a:cubicBezTo>
                    <a:cubicBezTo>
                      <a:pt x="307" y="11"/>
                      <a:pt x="306" y="10"/>
                      <a:pt x="306" y="10"/>
                    </a:cubicBezTo>
                    <a:cubicBezTo>
                      <a:pt x="306" y="10"/>
                      <a:pt x="306" y="10"/>
                      <a:pt x="305" y="10"/>
                    </a:cubicBezTo>
                    <a:moveTo>
                      <a:pt x="245" y="10"/>
                    </a:moveTo>
                    <a:cubicBezTo>
                      <a:pt x="244" y="10"/>
                      <a:pt x="243" y="12"/>
                      <a:pt x="245" y="12"/>
                    </a:cubicBezTo>
                    <a:cubicBezTo>
                      <a:pt x="245" y="12"/>
                      <a:pt x="245" y="12"/>
                      <a:pt x="245" y="12"/>
                    </a:cubicBezTo>
                    <a:cubicBezTo>
                      <a:pt x="246" y="12"/>
                      <a:pt x="247" y="10"/>
                      <a:pt x="245" y="10"/>
                    </a:cubicBezTo>
                    <a:cubicBezTo>
                      <a:pt x="245" y="10"/>
                      <a:pt x="245" y="10"/>
                      <a:pt x="245" y="10"/>
                    </a:cubicBezTo>
                    <a:moveTo>
                      <a:pt x="257" y="0"/>
                    </a:moveTo>
                    <a:cubicBezTo>
                      <a:pt x="256" y="0"/>
                      <a:pt x="255" y="0"/>
                      <a:pt x="255" y="1"/>
                    </a:cubicBezTo>
                    <a:cubicBezTo>
                      <a:pt x="254" y="1"/>
                      <a:pt x="254" y="1"/>
                      <a:pt x="254" y="1"/>
                    </a:cubicBezTo>
                    <a:cubicBezTo>
                      <a:pt x="254" y="1"/>
                      <a:pt x="254" y="1"/>
                      <a:pt x="254" y="1"/>
                    </a:cubicBezTo>
                    <a:cubicBezTo>
                      <a:pt x="254" y="2"/>
                      <a:pt x="254" y="3"/>
                      <a:pt x="255" y="3"/>
                    </a:cubicBezTo>
                    <a:cubicBezTo>
                      <a:pt x="256" y="3"/>
                      <a:pt x="258" y="1"/>
                      <a:pt x="257" y="0"/>
                    </a:cubicBezTo>
                  </a:path>
                </a:pathLst>
              </a:custGeom>
              <a:grp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chemeClr val="tx1"/>
                  </a:solidFill>
                  <a:effectLst/>
                  <a:uLnTx/>
                  <a:uFillTx/>
                  <a:latin typeface="+mn-lt"/>
                  <a:ea typeface="+mn-ea"/>
                  <a:cs typeface="+mn-cs"/>
                </a:endParaRPr>
              </a:p>
            </p:txBody>
          </p:sp>
        </p:grpSp>
      </p:grpSp>
      <p:sp>
        <p:nvSpPr>
          <p:cNvPr id="29" name="Text Box 37"/>
          <p:cNvSpPr txBox="1">
            <a:spLocks noChangeArrowheads="1"/>
          </p:cNvSpPr>
          <p:nvPr/>
        </p:nvSpPr>
        <p:spPr bwMode="auto">
          <a:xfrm>
            <a:off x="6583363" y="3370263"/>
            <a:ext cx="677863" cy="584200"/>
          </a:xfrm>
          <a:prstGeom prst="rect">
            <a:avLst/>
          </a:prstGeom>
          <a:noFill/>
          <a:ln>
            <a:noFill/>
          </a:ln>
          <a:effectLst/>
        </p:spPr>
        <p:txBody>
          <a:bodyPr>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3200" b="1" i="0" u="none" strike="noStrike" kern="1200" cap="none" spc="0" normalizeH="0" baseline="0" noProof="0" dirty="0" err="1">
                <a:ln>
                  <a:noFill/>
                </a:ln>
                <a:solidFill>
                  <a:srgbClr val="0000FF"/>
                </a:solidFill>
                <a:effectLst/>
                <a:uLnTx/>
                <a:uFillTx/>
                <a:latin typeface="+mn-ea"/>
                <a:ea typeface="+mn-ea"/>
                <a:cs typeface="+mn-cs"/>
                <a:sym typeface="+mn-ea"/>
              </a:rPr>
              <a:t>yū</a:t>
            </a:r>
            <a:endParaRPr kumimoji="0" lang="zh-CN" altLang="en-US" sz="3200" b="1" i="0" u="none" strike="noStrike" kern="1200" cap="none" spc="0" normalizeH="0" baseline="0" noProof="0" dirty="0">
              <a:ln>
                <a:noFill/>
              </a:ln>
              <a:solidFill>
                <a:srgbClr val="0000FF"/>
              </a:solidFill>
              <a:effectLst/>
              <a:uLnTx/>
              <a:uFillTx/>
              <a:latin typeface="+mn-ea"/>
              <a:ea typeface="+mn-ea"/>
              <a:cs typeface="+mn-cs"/>
              <a:sym typeface="+mn-ea"/>
            </a:endParaRPr>
          </a:p>
        </p:txBody>
      </p:sp>
      <p:sp>
        <p:nvSpPr>
          <p:cNvPr id="30" name="Text Box 37"/>
          <p:cNvSpPr txBox="1">
            <a:spLocks noChangeArrowheads="1"/>
          </p:cNvSpPr>
          <p:nvPr/>
        </p:nvSpPr>
        <p:spPr bwMode="auto">
          <a:xfrm>
            <a:off x="6791325" y="3994150"/>
            <a:ext cx="1008063" cy="584200"/>
          </a:xfrm>
          <a:prstGeom prst="rect">
            <a:avLst/>
          </a:prstGeom>
          <a:noFill/>
          <a:ln>
            <a:noFill/>
          </a:ln>
          <a:effectLst/>
        </p:spPr>
        <p:txBody>
          <a:bodyPr>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3200" b="1" i="0" u="none" strike="noStrike" kern="1200" cap="none" spc="0" normalizeH="0" baseline="0" noProof="0" dirty="0">
                <a:ln>
                  <a:noFill/>
                </a:ln>
                <a:solidFill>
                  <a:srgbClr val="0000FF"/>
                </a:solidFill>
                <a:effectLst/>
                <a:uLnTx/>
                <a:uFillTx/>
                <a:latin typeface="+mn-ea"/>
                <a:ea typeface="+mn-ea"/>
                <a:cs typeface="+mn-cs"/>
                <a:sym typeface="+mn-ea"/>
              </a:rPr>
              <a:t>l</a:t>
            </a:r>
            <a:r>
              <a:rPr kumimoji="0" lang="en-US" altLang="zh-CN" sz="3200" b="1" i="0" u="none" strike="noStrike" kern="1200" cap="none" spc="0" normalizeH="0" baseline="0" noProof="0" dirty="0">
                <a:ln>
                  <a:noFill/>
                </a:ln>
                <a:solidFill>
                  <a:srgbClr val="0000FF"/>
                </a:solidFill>
                <a:effectLst/>
                <a:uLnTx/>
                <a:uFillTx/>
                <a:latin typeface="Times New Roman" panose="02020603050405020304" pitchFamily="18" charset="0"/>
                <a:ea typeface="+mn-ea"/>
                <a:cs typeface="Times New Roman" panose="02020603050405020304" pitchFamily="18" charset="0"/>
                <a:sym typeface="+mn-ea"/>
              </a:rPr>
              <a:t>ù</a:t>
            </a:r>
            <a:endParaRPr kumimoji="0" lang="en-US" altLang="zh-CN" sz="3200" b="1" i="0" u="none" strike="noStrike" kern="1200" cap="none" spc="0" normalizeH="0" baseline="0" noProof="0" dirty="0">
              <a:ln>
                <a:noFill/>
              </a:ln>
              <a:solidFill>
                <a:srgbClr val="0000FF"/>
              </a:solidFill>
              <a:effectLst/>
              <a:uLnTx/>
              <a:uFillTx/>
              <a:latin typeface="Times New Roman" panose="02020603050405020304" pitchFamily="18" charset="0"/>
              <a:ea typeface="+mn-ea"/>
              <a:cs typeface="Times New Roman" panose="02020603050405020304" pitchFamily="18" charset="0"/>
              <a:sym typeface="+mn-ea"/>
            </a:endParaRPr>
          </a:p>
        </p:txBody>
      </p:sp>
      <p:sp>
        <p:nvSpPr>
          <p:cNvPr id="26" name="Text Box 37"/>
          <p:cNvSpPr txBox="1">
            <a:spLocks noChangeArrowheads="1"/>
          </p:cNvSpPr>
          <p:nvPr/>
        </p:nvSpPr>
        <p:spPr bwMode="auto">
          <a:xfrm>
            <a:off x="2909888" y="4573588"/>
            <a:ext cx="1797050" cy="584200"/>
          </a:xfrm>
          <a:prstGeom prst="rect">
            <a:avLst/>
          </a:prstGeom>
          <a:noFill/>
          <a:ln>
            <a:noFill/>
          </a:ln>
          <a:effectLst/>
        </p:spPr>
        <p:txBody>
          <a:bodyPr>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zh-CN" sz="3200" b="1" i="0" u="none" strike="noStrike" kern="1200" cap="none" spc="0" normalizeH="0" baseline="0" noProof="0" dirty="0" err="1">
                <a:ln>
                  <a:noFill/>
                </a:ln>
                <a:solidFill>
                  <a:srgbClr val="0000FF"/>
                </a:solidFill>
                <a:effectLst/>
                <a:uLnTx/>
                <a:uFillTx/>
                <a:latin typeface="+mn-ea"/>
                <a:ea typeface="+mn-ea"/>
                <a:cs typeface="+mn-cs"/>
                <a:sym typeface="+mn-ea"/>
              </a:rPr>
              <a:t>zhèn</a:t>
            </a:r>
            <a:endParaRPr kumimoji="0" lang="zh-CN" altLang="en-US" sz="3200" b="1" i="0" u="none" strike="noStrike" kern="1200" cap="none" spc="0" normalizeH="0" baseline="0" noProof="0" dirty="0">
              <a:ln>
                <a:noFill/>
              </a:ln>
              <a:solidFill>
                <a:srgbClr val="0000FF"/>
              </a:solidFill>
              <a:effectLst/>
              <a:uLnTx/>
              <a:uFillTx/>
              <a:latin typeface="+mn-ea"/>
              <a:ea typeface="+mn-ea"/>
              <a:cs typeface="+mn-cs"/>
              <a:sym typeface="+mn-ea"/>
            </a:endParaRPr>
          </a:p>
        </p:txBody>
      </p:sp>
      <p:sp>
        <p:nvSpPr>
          <p:cNvPr id="31" name="Text Box 37"/>
          <p:cNvSpPr txBox="1">
            <a:spLocks noChangeArrowheads="1"/>
          </p:cNvSpPr>
          <p:nvPr/>
        </p:nvSpPr>
        <p:spPr bwMode="auto">
          <a:xfrm>
            <a:off x="3327400" y="5160963"/>
            <a:ext cx="503238" cy="584200"/>
          </a:xfrm>
          <a:prstGeom prst="rect">
            <a:avLst/>
          </a:prstGeom>
          <a:noFill/>
          <a:ln>
            <a:noFill/>
          </a:ln>
          <a:effectLst/>
        </p:spPr>
        <p:txBody>
          <a:bodyPr>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zh-CN" sz="3200" b="1" i="0" u="none" strike="noStrike" kern="1200" cap="none" spc="0" normalizeH="0" baseline="0" noProof="0" dirty="0">
                <a:ln>
                  <a:noFill/>
                </a:ln>
                <a:solidFill>
                  <a:srgbClr val="0000FF"/>
                </a:solidFill>
                <a:effectLst/>
                <a:uLnTx/>
                <a:uFillTx/>
                <a:latin typeface="+mn-ea"/>
                <a:ea typeface="+mn-ea"/>
                <a:cs typeface="+mn-cs"/>
                <a:sym typeface="+mn-ea"/>
              </a:rPr>
              <a:t>è</a:t>
            </a:r>
            <a:endParaRPr kumimoji="0" lang="zh-CN" altLang="en-US" sz="3200" b="1" i="0" u="none" strike="noStrike" kern="1200" cap="none" spc="0" normalizeH="0" baseline="0" noProof="0" dirty="0">
              <a:ln>
                <a:noFill/>
              </a:ln>
              <a:solidFill>
                <a:srgbClr val="0000FF"/>
              </a:solidFill>
              <a:effectLst/>
              <a:uLnTx/>
              <a:uFillTx/>
              <a:latin typeface="+mn-ea"/>
              <a:ea typeface="+mn-ea"/>
              <a:cs typeface="+mn-cs"/>
              <a:sym typeface="+mn-ea"/>
            </a:endParaRPr>
          </a:p>
        </p:txBody>
      </p:sp>
      <p:sp>
        <p:nvSpPr>
          <p:cNvPr id="2" name="Text Box 37"/>
          <p:cNvSpPr txBox="1">
            <a:spLocks noChangeArrowheads="1"/>
          </p:cNvSpPr>
          <p:nvPr/>
        </p:nvSpPr>
        <p:spPr bwMode="auto">
          <a:xfrm>
            <a:off x="5876925" y="5110163"/>
            <a:ext cx="1797050" cy="584200"/>
          </a:xfrm>
          <a:prstGeom prst="rect">
            <a:avLst/>
          </a:prstGeom>
          <a:noFill/>
          <a:ln>
            <a:noFill/>
          </a:ln>
          <a:effectLst/>
        </p:spPr>
        <p:txBody>
          <a:bodyPr>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zh-CN" sz="3200" b="1" i="0" u="none" strike="noStrike" kern="1200" cap="none" spc="0" normalizeH="0" baseline="0" noProof="0" dirty="0" err="1">
                <a:ln>
                  <a:noFill/>
                </a:ln>
                <a:solidFill>
                  <a:srgbClr val="0000FF"/>
                </a:solidFill>
                <a:effectLst/>
                <a:uLnTx/>
                <a:uFillTx/>
                <a:latin typeface="+mn-ea"/>
                <a:ea typeface="+mn-ea"/>
                <a:cs typeface="+mn-cs"/>
                <a:sym typeface="+mn-ea"/>
              </a:rPr>
              <a:t>zh</a:t>
            </a:r>
            <a:r>
              <a:rPr kumimoji="0" lang="en-US" altLang="zh-CN" sz="3200" b="1" i="0" u="none" strike="noStrike" kern="1200" cap="none" spc="0" normalizeH="0" baseline="0" noProof="0" dirty="0" err="1">
                <a:ln>
                  <a:noFill/>
                </a:ln>
                <a:solidFill>
                  <a:srgbClr val="0000FF"/>
                </a:solidFill>
                <a:effectLst/>
                <a:uLnTx/>
                <a:uFillTx/>
                <a:latin typeface="宋体" panose="02010600030101010101" pitchFamily="2" charset="-122"/>
                <a:ea typeface="宋体" panose="02010600030101010101" pitchFamily="2" charset="-122"/>
                <a:cs typeface="+mn-cs"/>
                <a:sym typeface="+mn-ea"/>
              </a:rPr>
              <a:t>á</a:t>
            </a:r>
            <a:endParaRPr kumimoji="0" lang="en-US" altLang="zh-CN" sz="3200" b="1" i="0" u="none" strike="noStrike" kern="1200" cap="none" spc="0" normalizeH="0" baseline="0" noProof="0" dirty="0" err="1">
              <a:ln>
                <a:noFill/>
              </a:ln>
              <a:solidFill>
                <a:srgbClr val="0000FF"/>
              </a:solidFill>
              <a:effectLst/>
              <a:uLnTx/>
              <a:uFillTx/>
              <a:latin typeface="宋体" panose="02010600030101010101" pitchFamily="2" charset="-122"/>
              <a:ea typeface="宋体" panose="02010600030101010101" pitchFamily="2" charset="-122"/>
              <a:cs typeface="+mn-cs"/>
              <a:sym typeface="+mn-ea"/>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17793"/>
                                        </p:tgtEl>
                                        <p:attrNameLst>
                                          <p:attrName>style.visibility</p:attrName>
                                        </p:attrNameLst>
                                      </p:cBhvr>
                                      <p:to>
                                        <p:strVal val="visible"/>
                                      </p:to>
                                    </p:set>
                                    <p:anim calcmode="lin" valueType="num">
                                      <p:cBhvr>
                                        <p:cTn id="7" dur="500" fill="hold"/>
                                        <p:tgtEl>
                                          <p:spTgt spid="117793"/>
                                        </p:tgtEl>
                                        <p:attrNameLst>
                                          <p:attrName>ppt_x</p:attrName>
                                        </p:attrNameLst>
                                      </p:cBhvr>
                                      <p:tavLst>
                                        <p:tav tm="0">
                                          <p:val>
                                            <p:strVal val="#ppt_x"/>
                                          </p:val>
                                        </p:tav>
                                        <p:tav tm="100000">
                                          <p:val>
                                            <p:strVal val="#ppt_x"/>
                                          </p:val>
                                        </p:tav>
                                      </p:tavLst>
                                    </p:anim>
                                    <p:anim calcmode="lin" valueType="num">
                                      <p:cBhvr>
                                        <p:cTn id="8" dur="500" fill="hold"/>
                                        <p:tgtEl>
                                          <p:spTgt spid="11779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17794"/>
                                        </p:tgtEl>
                                        <p:attrNameLst>
                                          <p:attrName>style.visibility</p:attrName>
                                        </p:attrNameLst>
                                      </p:cBhvr>
                                      <p:to>
                                        <p:strVal val="visible"/>
                                      </p:to>
                                    </p:set>
                                    <p:anim calcmode="lin" valueType="num">
                                      <p:cBhvr>
                                        <p:cTn id="13" dur="500" fill="hold"/>
                                        <p:tgtEl>
                                          <p:spTgt spid="117794"/>
                                        </p:tgtEl>
                                        <p:attrNameLst>
                                          <p:attrName>ppt_x</p:attrName>
                                        </p:attrNameLst>
                                      </p:cBhvr>
                                      <p:tavLst>
                                        <p:tav tm="0">
                                          <p:val>
                                            <p:strVal val="#ppt_x"/>
                                          </p:val>
                                        </p:tav>
                                        <p:tav tm="100000">
                                          <p:val>
                                            <p:strVal val="#ppt_x"/>
                                          </p:val>
                                        </p:tav>
                                      </p:tavLst>
                                    </p:anim>
                                    <p:anim calcmode="lin" valueType="num">
                                      <p:cBhvr>
                                        <p:cTn id="14" dur="500" fill="hold"/>
                                        <p:tgtEl>
                                          <p:spTgt spid="11779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17791"/>
                                        </p:tgtEl>
                                        <p:attrNameLst>
                                          <p:attrName>style.visibility</p:attrName>
                                        </p:attrNameLst>
                                      </p:cBhvr>
                                      <p:to>
                                        <p:strVal val="visible"/>
                                      </p:to>
                                    </p:set>
                                    <p:anim calcmode="lin" valueType="num">
                                      <p:cBhvr>
                                        <p:cTn id="19" dur="500" fill="hold"/>
                                        <p:tgtEl>
                                          <p:spTgt spid="117791"/>
                                        </p:tgtEl>
                                        <p:attrNameLst>
                                          <p:attrName>ppt_x</p:attrName>
                                        </p:attrNameLst>
                                      </p:cBhvr>
                                      <p:tavLst>
                                        <p:tav tm="0">
                                          <p:val>
                                            <p:strVal val="#ppt_x"/>
                                          </p:val>
                                        </p:tav>
                                        <p:tav tm="100000">
                                          <p:val>
                                            <p:strVal val="#ppt_x"/>
                                          </p:val>
                                        </p:tav>
                                      </p:tavLst>
                                    </p:anim>
                                    <p:anim calcmode="lin" valueType="num">
                                      <p:cBhvr>
                                        <p:cTn id="20" dur="500" fill="hold"/>
                                        <p:tgtEl>
                                          <p:spTgt spid="117791"/>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17796"/>
                                        </p:tgtEl>
                                        <p:attrNameLst>
                                          <p:attrName>style.visibility</p:attrName>
                                        </p:attrNameLst>
                                      </p:cBhvr>
                                      <p:to>
                                        <p:strVal val="visible"/>
                                      </p:to>
                                    </p:set>
                                    <p:anim calcmode="lin" valueType="num">
                                      <p:cBhvr>
                                        <p:cTn id="25" dur="500" fill="hold"/>
                                        <p:tgtEl>
                                          <p:spTgt spid="117796"/>
                                        </p:tgtEl>
                                        <p:attrNameLst>
                                          <p:attrName>ppt_x</p:attrName>
                                        </p:attrNameLst>
                                      </p:cBhvr>
                                      <p:tavLst>
                                        <p:tav tm="0">
                                          <p:val>
                                            <p:strVal val="#ppt_x"/>
                                          </p:val>
                                        </p:tav>
                                        <p:tav tm="100000">
                                          <p:val>
                                            <p:strVal val="#ppt_x"/>
                                          </p:val>
                                        </p:tav>
                                      </p:tavLst>
                                    </p:anim>
                                    <p:anim calcmode="lin" valueType="num">
                                      <p:cBhvr>
                                        <p:cTn id="26" dur="500" fill="hold"/>
                                        <p:tgtEl>
                                          <p:spTgt spid="117796"/>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17795"/>
                                        </p:tgtEl>
                                        <p:attrNameLst>
                                          <p:attrName>style.visibility</p:attrName>
                                        </p:attrNameLst>
                                      </p:cBhvr>
                                      <p:to>
                                        <p:strVal val="visible"/>
                                      </p:to>
                                    </p:set>
                                    <p:anim calcmode="lin" valueType="num">
                                      <p:cBhvr>
                                        <p:cTn id="31" dur="500" fill="hold"/>
                                        <p:tgtEl>
                                          <p:spTgt spid="117795"/>
                                        </p:tgtEl>
                                        <p:attrNameLst>
                                          <p:attrName>ppt_x</p:attrName>
                                        </p:attrNameLst>
                                      </p:cBhvr>
                                      <p:tavLst>
                                        <p:tav tm="0">
                                          <p:val>
                                            <p:strVal val="#ppt_x"/>
                                          </p:val>
                                        </p:tav>
                                        <p:tav tm="100000">
                                          <p:val>
                                            <p:strVal val="#ppt_x"/>
                                          </p:val>
                                        </p:tav>
                                      </p:tavLst>
                                    </p:anim>
                                    <p:anim calcmode="lin" valueType="num">
                                      <p:cBhvr>
                                        <p:cTn id="32" dur="500" fill="hold"/>
                                        <p:tgtEl>
                                          <p:spTgt spid="117795"/>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17792"/>
                                        </p:tgtEl>
                                        <p:attrNameLst>
                                          <p:attrName>style.visibility</p:attrName>
                                        </p:attrNameLst>
                                      </p:cBhvr>
                                      <p:to>
                                        <p:strVal val="visible"/>
                                      </p:to>
                                    </p:set>
                                    <p:anim calcmode="lin" valueType="num">
                                      <p:cBhvr>
                                        <p:cTn id="37" dur="500" fill="hold"/>
                                        <p:tgtEl>
                                          <p:spTgt spid="117792"/>
                                        </p:tgtEl>
                                        <p:attrNameLst>
                                          <p:attrName>ppt_x</p:attrName>
                                        </p:attrNameLst>
                                      </p:cBhvr>
                                      <p:tavLst>
                                        <p:tav tm="0">
                                          <p:val>
                                            <p:strVal val="#ppt_x"/>
                                          </p:val>
                                        </p:tav>
                                        <p:tav tm="100000">
                                          <p:val>
                                            <p:strVal val="#ppt_x"/>
                                          </p:val>
                                        </p:tav>
                                      </p:tavLst>
                                    </p:anim>
                                    <p:anim calcmode="lin" valueType="num">
                                      <p:cBhvr>
                                        <p:cTn id="38" dur="500" fill="hold"/>
                                        <p:tgtEl>
                                          <p:spTgt spid="117792"/>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29"/>
                                        </p:tgtEl>
                                        <p:attrNameLst>
                                          <p:attrName>style.visibility</p:attrName>
                                        </p:attrNameLst>
                                      </p:cBhvr>
                                      <p:to>
                                        <p:strVal val="visible"/>
                                      </p:to>
                                    </p:set>
                                    <p:anim calcmode="lin" valueType="num">
                                      <p:cBhvr>
                                        <p:cTn id="43" dur="500" fill="hold"/>
                                        <p:tgtEl>
                                          <p:spTgt spid="29"/>
                                        </p:tgtEl>
                                        <p:attrNameLst>
                                          <p:attrName>ppt_x</p:attrName>
                                        </p:attrNameLst>
                                      </p:cBhvr>
                                      <p:tavLst>
                                        <p:tav tm="0">
                                          <p:val>
                                            <p:strVal val="#ppt_x"/>
                                          </p:val>
                                        </p:tav>
                                        <p:tav tm="100000">
                                          <p:val>
                                            <p:strVal val="#ppt_x"/>
                                          </p:val>
                                        </p:tav>
                                      </p:tavLst>
                                    </p:anim>
                                    <p:anim calcmode="lin" valueType="num">
                                      <p:cBhvr>
                                        <p:cTn id="44" dur="500" fill="hold"/>
                                        <p:tgtEl>
                                          <p:spTgt spid="29"/>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117797"/>
                                        </p:tgtEl>
                                        <p:attrNameLst>
                                          <p:attrName>style.visibility</p:attrName>
                                        </p:attrNameLst>
                                      </p:cBhvr>
                                      <p:to>
                                        <p:strVal val="visible"/>
                                      </p:to>
                                    </p:set>
                                    <p:anim calcmode="lin" valueType="num">
                                      <p:cBhvr>
                                        <p:cTn id="49" dur="500" fill="hold"/>
                                        <p:tgtEl>
                                          <p:spTgt spid="117797"/>
                                        </p:tgtEl>
                                        <p:attrNameLst>
                                          <p:attrName>ppt_x</p:attrName>
                                        </p:attrNameLst>
                                      </p:cBhvr>
                                      <p:tavLst>
                                        <p:tav tm="0">
                                          <p:val>
                                            <p:strVal val="#ppt_x"/>
                                          </p:val>
                                        </p:tav>
                                        <p:tav tm="100000">
                                          <p:val>
                                            <p:strVal val="#ppt_x"/>
                                          </p:val>
                                        </p:tav>
                                      </p:tavLst>
                                    </p:anim>
                                    <p:anim calcmode="lin" valueType="num">
                                      <p:cBhvr>
                                        <p:cTn id="50" dur="500" fill="hold"/>
                                        <p:tgtEl>
                                          <p:spTgt spid="117797"/>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30"/>
                                        </p:tgtEl>
                                        <p:attrNameLst>
                                          <p:attrName>style.visibility</p:attrName>
                                        </p:attrNameLst>
                                      </p:cBhvr>
                                      <p:to>
                                        <p:strVal val="visible"/>
                                      </p:to>
                                    </p:set>
                                    <p:anim calcmode="lin" valueType="num">
                                      <p:cBhvr>
                                        <p:cTn id="55" dur="500" fill="hold"/>
                                        <p:tgtEl>
                                          <p:spTgt spid="30"/>
                                        </p:tgtEl>
                                        <p:attrNameLst>
                                          <p:attrName>ppt_x</p:attrName>
                                        </p:attrNameLst>
                                      </p:cBhvr>
                                      <p:tavLst>
                                        <p:tav tm="0">
                                          <p:val>
                                            <p:strVal val="#ppt_x"/>
                                          </p:val>
                                        </p:tav>
                                        <p:tav tm="100000">
                                          <p:val>
                                            <p:strVal val="#ppt_x"/>
                                          </p:val>
                                        </p:tav>
                                      </p:tavLst>
                                    </p:anim>
                                    <p:anim calcmode="lin" valueType="num">
                                      <p:cBhvr>
                                        <p:cTn id="56" dur="500" fill="hold"/>
                                        <p:tgtEl>
                                          <p:spTgt spid="30"/>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26"/>
                                        </p:tgtEl>
                                        <p:attrNameLst>
                                          <p:attrName>style.visibility</p:attrName>
                                        </p:attrNameLst>
                                      </p:cBhvr>
                                      <p:to>
                                        <p:strVal val="visible"/>
                                      </p:to>
                                    </p:set>
                                    <p:anim calcmode="lin" valueType="num">
                                      <p:cBhvr>
                                        <p:cTn id="61" dur="500" fill="hold"/>
                                        <p:tgtEl>
                                          <p:spTgt spid="26"/>
                                        </p:tgtEl>
                                        <p:attrNameLst>
                                          <p:attrName>ppt_x</p:attrName>
                                        </p:attrNameLst>
                                      </p:cBhvr>
                                      <p:tavLst>
                                        <p:tav tm="0">
                                          <p:val>
                                            <p:strVal val="#ppt_x"/>
                                          </p:val>
                                        </p:tav>
                                        <p:tav tm="100000">
                                          <p:val>
                                            <p:strVal val="#ppt_x"/>
                                          </p:val>
                                        </p:tav>
                                      </p:tavLst>
                                    </p:anim>
                                    <p:anim calcmode="lin" valueType="num">
                                      <p:cBhvr>
                                        <p:cTn id="62" dur="500" fill="hold"/>
                                        <p:tgtEl>
                                          <p:spTgt spid="26"/>
                                        </p:tgtEl>
                                        <p:attrNameLst>
                                          <p:attrName>ppt_y</p:attrName>
                                        </p:attrNameLst>
                                      </p:cBhvr>
                                      <p:tavLst>
                                        <p:tav tm="0">
                                          <p:val>
                                            <p:strVal val="1+#ppt_h/2"/>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4" fill="hold" grpId="0" nodeType="clickEffect">
                                  <p:stCondLst>
                                    <p:cond delay="0"/>
                                  </p:stCondLst>
                                  <p:childTnLst>
                                    <p:set>
                                      <p:cBhvr>
                                        <p:cTn id="66" dur="1" fill="hold">
                                          <p:stCondLst>
                                            <p:cond delay="0"/>
                                          </p:stCondLst>
                                        </p:cTn>
                                        <p:tgtEl>
                                          <p:spTgt spid="31"/>
                                        </p:tgtEl>
                                        <p:attrNameLst>
                                          <p:attrName>style.visibility</p:attrName>
                                        </p:attrNameLst>
                                      </p:cBhvr>
                                      <p:to>
                                        <p:strVal val="visible"/>
                                      </p:to>
                                    </p:set>
                                    <p:anim calcmode="lin" valueType="num">
                                      <p:cBhvr>
                                        <p:cTn id="67" dur="500" fill="hold"/>
                                        <p:tgtEl>
                                          <p:spTgt spid="31"/>
                                        </p:tgtEl>
                                        <p:attrNameLst>
                                          <p:attrName>ppt_x</p:attrName>
                                        </p:attrNameLst>
                                      </p:cBhvr>
                                      <p:tavLst>
                                        <p:tav tm="0">
                                          <p:val>
                                            <p:strVal val="#ppt_x"/>
                                          </p:val>
                                        </p:tav>
                                        <p:tav tm="100000">
                                          <p:val>
                                            <p:strVal val="#ppt_x"/>
                                          </p:val>
                                        </p:tav>
                                      </p:tavLst>
                                    </p:anim>
                                    <p:anim calcmode="lin" valueType="num">
                                      <p:cBhvr>
                                        <p:cTn id="68" dur="500" fill="hold"/>
                                        <p:tgtEl>
                                          <p:spTgt spid="31"/>
                                        </p:tgtEl>
                                        <p:attrNameLst>
                                          <p:attrName>ppt_y</p:attrName>
                                        </p:attrNameLst>
                                      </p:cBhvr>
                                      <p:tavLst>
                                        <p:tav tm="0">
                                          <p:val>
                                            <p:strVal val="1+#ppt_h/2"/>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2" presetClass="entr" presetSubtype="4" fill="hold" grpId="0" nodeType="clickEffect">
                                  <p:stCondLst>
                                    <p:cond delay="0"/>
                                  </p:stCondLst>
                                  <p:childTnLst>
                                    <p:set>
                                      <p:cBhvr>
                                        <p:cTn id="72" dur="1" fill="hold">
                                          <p:stCondLst>
                                            <p:cond delay="0"/>
                                          </p:stCondLst>
                                        </p:cTn>
                                        <p:tgtEl>
                                          <p:spTgt spid="2"/>
                                        </p:tgtEl>
                                        <p:attrNameLst>
                                          <p:attrName>style.visibility</p:attrName>
                                        </p:attrNameLst>
                                      </p:cBhvr>
                                      <p:to>
                                        <p:strVal val="visible"/>
                                      </p:to>
                                    </p:set>
                                    <p:anim calcmode="lin" valueType="num">
                                      <p:cBhvr>
                                        <p:cTn id="73" dur="500" fill="hold"/>
                                        <p:tgtEl>
                                          <p:spTgt spid="2"/>
                                        </p:tgtEl>
                                        <p:attrNameLst>
                                          <p:attrName>ppt_x</p:attrName>
                                        </p:attrNameLst>
                                      </p:cBhvr>
                                      <p:tavLst>
                                        <p:tav tm="0">
                                          <p:val>
                                            <p:strVal val="#ppt_x"/>
                                          </p:val>
                                        </p:tav>
                                        <p:tav tm="100000">
                                          <p:val>
                                            <p:strVal val="#ppt_x"/>
                                          </p:val>
                                        </p:tav>
                                      </p:tavLst>
                                    </p:anim>
                                    <p:anim calcmode="lin" valueType="num">
                                      <p:cBhvr>
                                        <p:cTn id="7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7791" grpId="0" bldLvl="0" animBg="1"/>
      <p:bldP spid="117792" grpId="0" bldLvl="0" animBg="1"/>
      <p:bldP spid="117793" grpId="0" bldLvl="0" animBg="1"/>
      <p:bldP spid="117794" grpId="0" bldLvl="0" animBg="1"/>
      <p:bldP spid="117795" grpId="0" bldLvl="0" animBg="1"/>
      <p:bldP spid="117796" grpId="0" bldLvl="0" animBg="1"/>
      <p:bldP spid="117797" grpId="0" animBg="1"/>
      <p:bldP spid="29" grpId="0" bldLvl="0" animBg="1"/>
      <p:bldP spid="30" grpId="0" bldLvl="0" animBg="1"/>
      <p:bldP spid="26" grpId="0" bldLvl="0" animBg="1"/>
      <p:bldP spid="31" grpId="0" bldLvl="0" animBg="1"/>
      <p:bldP spid="2" grpId="0" bldLvl="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文本框 32"/>
          <p:cNvSpPr txBox="1">
            <a:spLocks noChangeArrowheads="1"/>
          </p:cNvSpPr>
          <p:nvPr/>
        </p:nvSpPr>
        <p:spPr bwMode="auto">
          <a:xfrm>
            <a:off x="4475163" y="3783013"/>
            <a:ext cx="500063" cy="168275"/>
          </a:xfrm>
          <a:prstGeom prst="rect">
            <a:avLst/>
          </a:prstGeom>
          <a:noFill/>
          <a:ln>
            <a:noFill/>
          </a:ln>
        </p:spPr>
        <p:txBody>
          <a:bodyPr wrap="none">
            <a:spAutoFit/>
          </a:bodyPr>
          <a:lstStyle>
            <a:lvl1pPr eaLnBrk="0" hangingPunct="0">
              <a:defRPr>
                <a:solidFill>
                  <a:schemeClr val="tx1"/>
                </a:solidFill>
                <a:latin typeface="Calibri" panose="020F0502020204030204" charset="0"/>
                <a:ea typeface="宋体" panose="02010600030101010101" pitchFamily="2" charset="-122"/>
              </a:defRPr>
            </a:lvl1pPr>
            <a:lvl2pPr eaLnBrk="0" hangingPunct="0">
              <a:defRPr>
                <a:solidFill>
                  <a:schemeClr val="tx1"/>
                </a:solidFill>
                <a:latin typeface="Calibri" panose="020F0502020204030204" charset="0"/>
                <a:ea typeface="宋体" panose="02010600030101010101" pitchFamily="2" charset="-122"/>
              </a:defRPr>
            </a:lvl2pPr>
            <a:lvl3pPr eaLnBrk="0" hangingPunct="0">
              <a:defRPr>
                <a:solidFill>
                  <a:schemeClr val="tx1"/>
                </a:solidFill>
                <a:latin typeface="Calibri" panose="020F0502020204030204" charset="0"/>
                <a:ea typeface="宋体" panose="02010600030101010101" pitchFamily="2" charset="-122"/>
              </a:defRPr>
            </a:lvl3pPr>
            <a:lvl4pPr eaLnBrk="0" hangingPunct="0">
              <a:defRPr>
                <a:solidFill>
                  <a:schemeClr val="tx1"/>
                </a:solidFill>
                <a:latin typeface="Calibri" panose="020F0502020204030204" charset="0"/>
                <a:ea typeface="宋体" panose="02010600030101010101" pitchFamily="2" charset="-122"/>
              </a:defRPr>
            </a:lvl4pPr>
            <a:lvl5pPr eaLnBrk="0" hangingPunct="0">
              <a:defRPr>
                <a:solidFill>
                  <a:schemeClr val="tx1"/>
                </a:solidFill>
                <a:latin typeface="Calibri" panose="020F050202020403020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r>
              <a:rPr kumimoji="0" lang="zh-CN" altLang="en-US" sz="500" b="0" i="0" u="none" strike="noStrike" kern="1200" cap="none" spc="0" normalizeH="0" baseline="0" noProof="0" dirty="0">
                <a:ln>
                  <a:noFill/>
                </a:ln>
                <a:solidFill>
                  <a:schemeClr val="bg1">
                    <a:lumMod val="95000"/>
                  </a:schemeClr>
                </a:solidFill>
                <a:effectLst/>
                <a:uLnTx/>
                <a:uFillTx/>
                <a:latin typeface="Arial" panose="020B0604020202020204" pitchFamily="34" charset="0"/>
                <a:ea typeface="宋体" panose="02010600030101010101" pitchFamily="2" charset="-122"/>
                <a:cs typeface="+mn-cs"/>
                <a:sym typeface="+mn-ea"/>
              </a:rPr>
              <a:t>状元成才路</a:t>
            </a:r>
            <a:endParaRPr kumimoji="0" lang="zh-CN" altLang="zh-CN" sz="500" b="0" i="0" u="none" strike="noStrike" kern="1200" cap="none" spc="0" normalizeH="0" baseline="0" noProof="0" dirty="0">
              <a:ln>
                <a:noFill/>
              </a:ln>
              <a:solidFill>
                <a:schemeClr val="bg1">
                  <a:lumMod val="95000"/>
                </a:schemeClr>
              </a:solidFill>
              <a:effectLst/>
              <a:uLnTx/>
              <a:uFillTx/>
              <a:latin typeface="Arial" panose="020B0604020202020204" pitchFamily="34" charset="0"/>
              <a:ea typeface="宋体" panose="02010600030101010101" pitchFamily="2" charset="-122"/>
              <a:cs typeface="+mn-cs"/>
              <a:sym typeface="+mn-ea"/>
            </a:endParaRPr>
          </a:p>
        </p:txBody>
      </p:sp>
      <p:sp>
        <p:nvSpPr>
          <p:cNvPr id="18" name="文本框 34"/>
          <p:cNvSpPr txBox="1">
            <a:spLocks noChangeArrowheads="1"/>
          </p:cNvSpPr>
          <p:nvPr/>
        </p:nvSpPr>
        <p:spPr bwMode="auto">
          <a:xfrm rot="21319903">
            <a:off x="8066088" y="2484438"/>
            <a:ext cx="503238" cy="168275"/>
          </a:xfrm>
          <a:prstGeom prst="rect">
            <a:avLst/>
          </a:prstGeom>
          <a:noFill/>
          <a:ln>
            <a:noFill/>
          </a:ln>
        </p:spPr>
        <p:txBody>
          <a:bodyPr wrap="none">
            <a:spAutoFit/>
          </a:bodyPr>
          <a:lstStyle>
            <a:lvl1pPr eaLnBrk="0" hangingPunct="0">
              <a:defRPr>
                <a:solidFill>
                  <a:schemeClr val="tx1"/>
                </a:solidFill>
                <a:latin typeface="Calibri" panose="020F0502020204030204" charset="0"/>
                <a:ea typeface="宋体" panose="02010600030101010101" pitchFamily="2" charset="-122"/>
              </a:defRPr>
            </a:lvl1pPr>
            <a:lvl2pPr eaLnBrk="0" hangingPunct="0">
              <a:defRPr>
                <a:solidFill>
                  <a:schemeClr val="tx1"/>
                </a:solidFill>
                <a:latin typeface="Calibri" panose="020F0502020204030204" charset="0"/>
                <a:ea typeface="宋体" panose="02010600030101010101" pitchFamily="2" charset="-122"/>
              </a:defRPr>
            </a:lvl2pPr>
            <a:lvl3pPr eaLnBrk="0" hangingPunct="0">
              <a:defRPr>
                <a:solidFill>
                  <a:schemeClr val="tx1"/>
                </a:solidFill>
                <a:latin typeface="Calibri" panose="020F0502020204030204" charset="0"/>
                <a:ea typeface="宋体" panose="02010600030101010101" pitchFamily="2" charset="-122"/>
              </a:defRPr>
            </a:lvl3pPr>
            <a:lvl4pPr eaLnBrk="0" hangingPunct="0">
              <a:defRPr>
                <a:solidFill>
                  <a:schemeClr val="tx1"/>
                </a:solidFill>
                <a:latin typeface="Calibri" panose="020F0502020204030204" charset="0"/>
                <a:ea typeface="宋体" panose="02010600030101010101" pitchFamily="2" charset="-122"/>
              </a:defRPr>
            </a:lvl4pPr>
            <a:lvl5pPr eaLnBrk="0" hangingPunct="0">
              <a:defRPr>
                <a:solidFill>
                  <a:schemeClr val="tx1"/>
                </a:solidFill>
                <a:latin typeface="Calibri" panose="020F050202020403020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r>
              <a:rPr kumimoji="0" lang="zh-CN" altLang="zh-CN" sz="500" b="1" i="0" u="none" strike="noStrike" kern="1200" cap="none" spc="0" normalizeH="0" baseline="0" noProof="0" dirty="0">
                <a:ln>
                  <a:noFill/>
                </a:ln>
                <a:solidFill>
                  <a:schemeClr val="bg1">
                    <a:lumMod val="95000"/>
                  </a:schemeClr>
                </a:solidFill>
                <a:effectLst/>
                <a:uLnTx/>
                <a:uFillTx/>
                <a:latin typeface="Arial" panose="020B0604020202020204" pitchFamily="34" charset="0"/>
                <a:ea typeface="宋体" panose="02010600030101010101" pitchFamily="2" charset="-122"/>
                <a:cs typeface="+mn-cs"/>
                <a:sym typeface="+mn-ea"/>
              </a:rPr>
              <a:t>状元成才路</a:t>
            </a:r>
            <a:endParaRPr kumimoji="0" lang="zh-CN" altLang="zh-CN" sz="500" b="1" i="0" u="none" strike="noStrike" kern="1200" cap="none" spc="0" normalizeH="0" baseline="0" noProof="0" dirty="0">
              <a:ln>
                <a:noFill/>
              </a:ln>
              <a:solidFill>
                <a:schemeClr val="bg1">
                  <a:lumMod val="95000"/>
                </a:schemeClr>
              </a:solidFill>
              <a:effectLst/>
              <a:uLnTx/>
              <a:uFillTx/>
              <a:latin typeface="Arial" panose="020B0604020202020204" pitchFamily="34" charset="0"/>
              <a:ea typeface="宋体" panose="02010600030101010101" pitchFamily="2" charset="-122"/>
              <a:cs typeface="+mn-cs"/>
              <a:sym typeface="+mn-ea"/>
            </a:endParaRPr>
          </a:p>
        </p:txBody>
      </p:sp>
      <p:sp>
        <p:nvSpPr>
          <p:cNvPr id="19" name="文本框 36"/>
          <p:cNvSpPr txBox="1">
            <a:spLocks noChangeArrowheads="1"/>
          </p:cNvSpPr>
          <p:nvPr/>
        </p:nvSpPr>
        <p:spPr bwMode="auto">
          <a:xfrm rot="16249134">
            <a:off x="5861844" y="2174081"/>
            <a:ext cx="503238" cy="168275"/>
          </a:xfrm>
          <a:prstGeom prst="rect">
            <a:avLst/>
          </a:prstGeom>
          <a:noFill/>
          <a:ln>
            <a:noFill/>
          </a:ln>
        </p:spPr>
        <p:txBody>
          <a:bodyPr wrap="none">
            <a:spAutoFit/>
          </a:bodyPr>
          <a:lstStyle>
            <a:lvl1pPr eaLnBrk="0" hangingPunct="0">
              <a:defRPr>
                <a:solidFill>
                  <a:schemeClr val="tx1"/>
                </a:solidFill>
                <a:latin typeface="Calibri" panose="020F0502020204030204" charset="0"/>
                <a:ea typeface="宋体" panose="02010600030101010101" pitchFamily="2" charset="-122"/>
              </a:defRPr>
            </a:lvl1pPr>
            <a:lvl2pPr eaLnBrk="0" hangingPunct="0">
              <a:defRPr>
                <a:solidFill>
                  <a:schemeClr val="tx1"/>
                </a:solidFill>
                <a:latin typeface="Calibri" panose="020F0502020204030204" charset="0"/>
                <a:ea typeface="宋体" panose="02010600030101010101" pitchFamily="2" charset="-122"/>
              </a:defRPr>
            </a:lvl2pPr>
            <a:lvl3pPr eaLnBrk="0" hangingPunct="0">
              <a:defRPr>
                <a:solidFill>
                  <a:schemeClr val="tx1"/>
                </a:solidFill>
                <a:latin typeface="Calibri" panose="020F0502020204030204" charset="0"/>
                <a:ea typeface="宋体" panose="02010600030101010101" pitchFamily="2" charset="-122"/>
              </a:defRPr>
            </a:lvl3pPr>
            <a:lvl4pPr eaLnBrk="0" hangingPunct="0">
              <a:defRPr>
                <a:solidFill>
                  <a:schemeClr val="tx1"/>
                </a:solidFill>
                <a:latin typeface="Calibri" panose="020F0502020204030204" charset="0"/>
                <a:ea typeface="宋体" panose="02010600030101010101" pitchFamily="2" charset="-122"/>
              </a:defRPr>
            </a:lvl4pPr>
            <a:lvl5pPr eaLnBrk="0" hangingPunct="0">
              <a:defRPr>
                <a:solidFill>
                  <a:schemeClr val="tx1"/>
                </a:solidFill>
                <a:latin typeface="Calibri" panose="020F050202020403020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r>
              <a:rPr kumimoji="0" lang="zh-CN" altLang="zh-CN" sz="500" b="1" i="0" u="none" strike="noStrike" kern="1200" cap="none" spc="0" normalizeH="0" baseline="0" noProof="0">
                <a:ln>
                  <a:noFill/>
                </a:ln>
                <a:solidFill>
                  <a:schemeClr val="bg1">
                    <a:lumMod val="95000"/>
                  </a:schemeClr>
                </a:solidFill>
                <a:effectLst/>
                <a:uLnTx/>
                <a:uFillTx/>
                <a:latin typeface="Arial" panose="020B0604020202020204" pitchFamily="34" charset="0"/>
                <a:ea typeface="宋体" panose="02010600030101010101" pitchFamily="2" charset="-122"/>
                <a:cs typeface="+mn-cs"/>
                <a:sym typeface="+mn-ea"/>
              </a:rPr>
              <a:t>状元成才路</a:t>
            </a:r>
            <a:endParaRPr kumimoji="0" lang="zh-CN" altLang="zh-CN" sz="500" b="1" i="0" u="none" strike="noStrike" kern="1200" cap="none" spc="0" normalizeH="0" baseline="0" noProof="0">
              <a:ln>
                <a:noFill/>
              </a:ln>
              <a:solidFill>
                <a:schemeClr val="bg1">
                  <a:lumMod val="95000"/>
                </a:schemeClr>
              </a:solidFill>
              <a:effectLst/>
              <a:uLnTx/>
              <a:uFillTx/>
              <a:latin typeface="Arial" panose="020B0604020202020204" pitchFamily="34" charset="0"/>
              <a:ea typeface="宋体" panose="02010600030101010101" pitchFamily="2" charset="-122"/>
              <a:cs typeface="+mn-cs"/>
              <a:sym typeface="+mn-ea"/>
            </a:endParaRPr>
          </a:p>
        </p:txBody>
      </p:sp>
      <p:sp>
        <p:nvSpPr>
          <p:cNvPr id="20" name="文本框 37"/>
          <p:cNvSpPr txBox="1">
            <a:spLocks noChangeArrowheads="1"/>
          </p:cNvSpPr>
          <p:nvPr/>
        </p:nvSpPr>
        <p:spPr bwMode="auto">
          <a:xfrm rot="17449134">
            <a:off x="5331619" y="2582069"/>
            <a:ext cx="503238" cy="168275"/>
          </a:xfrm>
          <a:prstGeom prst="rect">
            <a:avLst/>
          </a:prstGeom>
          <a:noFill/>
          <a:ln>
            <a:noFill/>
          </a:ln>
        </p:spPr>
        <p:txBody>
          <a:bodyPr wrap="none">
            <a:spAutoFit/>
          </a:bodyPr>
          <a:lstStyle>
            <a:lvl1pPr eaLnBrk="0" hangingPunct="0">
              <a:defRPr>
                <a:solidFill>
                  <a:schemeClr val="tx1"/>
                </a:solidFill>
                <a:latin typeface="Calibri" panose="020F0502020204030204" charset="0"/>
                <a:ea typeface="宋体" panose="02010600030101010101" pitchFamily="2" charset="-122"/>
              </a:defRPr>
            </a:lvl1pPr>
            <a:lvl2pPr eaLnBrk="0" hangingPunct="0">
              <a:defRPr>
                <a:solidFill>
                  <a:schemeClr val="tx1"/>
                </a:solidFill>
                <a:latin typeface="Calibri" panose="020F0502020204030204" charset="0"/>
                <a:ea typeface="宋体" panose="02010600030101010101" pitchFamily="2" charset="-122"/>
              </a:defRPr>
            </a:lvl2pPr>
            <a:lvl3pPr eaLnBrk="0" hangingPunct="0">
              <a:defRPr>
                <a:solidFill>
                  <a:schemeClr val="tx1"/>
                </a:solidFill>
                <a:latin typeface="Calibri" panose="020F0502020204030204" charset="0"/>
                <a:ea typeface="宋体" panose="02010600030101010101" pitchFamily="2" charset="-122"/>
              </a:defRPr>
            </a:lvl3pPr>
            <a:lvl4pPr eaLnBrk="0" hangingPunct="0">
              <a:defRPr>
                <a:solidFill>
                  <a:schemeClr val="tx1"/>
                </a:solidFill>
                <a:latin typeface="Calibri" panose="020F0502020204030204" charset="0"/>
                <a:ea typeface="宋体" panose="02010600030101010101" pitchFamily="2" charset="-122"/>
              </a:defRPr>
            </a:lvl4pPr>
            <a:lvl5pPr eaLnBrk="0" hangingPunct="0">
              <a:defRPr>
                <a:solidFill>
                  <a:schemeClr val="tx1"/>
                </a:solidFill>
                <a:latin typeface="Calibri" panose="020F050202020403020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r>
              <a:rPr kumimoji="0" lang="zh-CN" altLang="zh-CN" sz="500" b="1" i="0" u="none" strike="noStrike" kern="1200" cap="none" spc="0" normalizeH="0" baseline="0" noProof="0" dirty="0">
                <a:ln>
                  <a:noFill/>
                </a:ln>
                <a:solidFill>
                  <a:schemeClr val="bg1">
                    <a:lumMod val="95000"/>
                  </a:schemeClr>
                </a:solidFill>
                <a:effectLst/>
                <a:uLnTx/>
                <a:uFillTx/>
                <a:latin typeface="Arial" panose="020B0604020202020204" pitchFamily="34" charset="0"/>
                <a:ea typeface="宋体" panose="02010600030101010101" pitchFamily="2" charset="-122"/>
                <a:cs typeface="+mn-cs"/>
                <a:sym typeface="+mn-ea"/>
              </a:rPr>
              <a:t>状元成才路</a:t>
            </a:r>
            <a:endParaRPr kumimoji="0" lang="zh-CN" altLang="zh-CN" sz="500" b="1" i="0" u="none" strike="noStrike" kern="1200" cap="none" spc="0" normalizeH="0" baseline="0" noProof="0" dirty="0">
              <a:ln>
                <a:noFill/>
              </a:ln>
              <a:solidFill>
                <a:schemeClr val="bg1">
                  <a:lumMod val="95000"/>
                </a:schemeClr>
              </a:solidFill>
              <a:effectLst/>
              <a:uLnTx/>
              <a:uFillTx/>
              <a:latin typeface="Arial" panose="020B0604020202020204" pitchFamily="34" charset="0"/>
              <a:ea typeface="宋体" panose="02010600030101010101" pitchFamily="2" charset="-122"/>
              <a:cs typeface="+mn-cs"/>
              <a:sym typeface="+mn-ea"/>
            </a:endParaRPr>
          </a:p>
        </p:txBody>
      </p:sp>
      <p:sp>
        <p:nvSpPr>
          <p:cNvPr id="21" name="文本框 45"/>
          <p:cNvSpPr txBox="1">
            <a:spLocks noChangeArrowheads="1"/>
          </p:cNvSpPr>
          <p:nvPr/>
        </p:nvSpPr>
        <p:spPr bwMode="auto">
          <a:xfrm rot="16249134">
            <a:off x="6422231" y="2196306"/>
            <a:ext cx="503238" cy="168275"/>
          </a:xfrm>
          <a:prstGeom prst="rect">
            <a:avLst/>
          </a:prstGeom>
          <a:noFill/>
          <a:ln>
            <a:noFill/>
          </a:ln>
        </p:spPr>
        <p:txBody>
          <a:bodyPr wrap="none">
            <a:spAutoFit/>
          </a:bodyPr>
          <a:lstStyle>
            <a:lvl1pPr eaLnBrk="0" hangingPunct="0">
              <a:defRPr>
                <a:solidFill>
                  <a:schemeClr val="tx1"/>
                </a:solidFill>
                <a:latin typeface="Calibri" panose="020F0502020204030204" charset="0"/>
                <a:ea typeface="宋体" panose="02010600030101010101" pitchFamily="2" charset="-122"/>
              </a:defRPr>
            </a:lvl1pPr>
            <a:lvl2pPr eaLnBrk="0" hangingPunct="0">
              <a:defRPr>
                <a:solidFill>
                  <a:schemeClr val="tx1"/>
                </a:solidFill>
                <a:latin typeface="Calibri" panose="020F0502020204030204" charset="0"/>
                <a:ea typeface="宋体" panose="02010600030101010101" pitchFamily="2" charset="-122"/>
              </a:defRPr>
            </a:lvl2pPr>
            <a:lvl3pPr eaLnBrk="0" hangingPunct="0">
              <a:defRPr>
                <a:solidFill>
                  <a:schemeClr val="tx1"/>
                </a:solidFill>
                <a:latin typeface="Calibri" panose="020F0502020204030204" charset="0"/>
                <a:ea typeface="宋体" panose="02010600030101010101" pitchFamily="2" charset="-122"/>
              </a:defRPr>
            </a:lvl3pPr>
            <a:lvl4pPr eaLnBrk="0" hangingPunct="0">
              <a:defRPr>
                <a:solidFill>
                  <a:schemeClr val="tx1"/>
                </a:solidFill>
                <a:latin typeface="Calibri" panose="020F0502020204030204" charset="0"/>
                <a:ea typeface="宋体" panose="02010600030101010101" pitchFamily="2" charset="-122"/>
              </a:defRPr>
            </a:lvl4pPr>
            <a:lvl5pPr eaLnBrk="0" hangingPunct="0">
              <a:defRPr>
                <a:solidFill>
                  <a:schemeClr val="tx1"/>
                </a:solidFill>
                <a:latin typeface="Calibri" panose="020F050202020403020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r>
              <a:rPr kumimoji="0" lang="zh-CN" altLang="zh-CN" sz="500" b="1" i="0" u="none" strike="noStrike" kern="1200" cap="none" spc="0" normalizeH="0" baseline="0" noProof="0">
                <a:ln>
                  <a:noFill/>
                </a:ln>
                <a:solidFill>
                  <a:schemeClr val="bg1">
                    <a:lumMod val="95000"/>
                  </a:schemeClr>
                </a:solidFill>
                <a:effectLst/>
                <a:uLnTx/>
                <a:uFillTx/>
                <a:latin typeface="Arial" panose="020B0604020202020204" pitchFamily="34" charset="0"/>
                <a:ea typeface="宋体" panose="02010600030101010101" pitchFamily="2" charset="-122"/>
                <a:cs typeface="+mn-cs"/>
                <a:sym typeface="+mn-ea"/>
              </a:rPr>
              <a:t>状元成才路</a:t>
            </a:r>
            <a:endParaRPr kumimoji="0" lang="zh-CN" altLang="zh-CN" sz="500" b="1" i="0" u="none" strike="noStrike" kern="1200" cap="none" spc="0" normalizeH="0" baseline="0" noProof="0">
              <a:ln>
                <a:noFill/>
              </a:ln>
              <a:solidFill>
                <a:schemeClr val="bg1">
                  <a:lumMod val="95000"/>
                </a:schemeClr>
              </a:solidFill>
              <a:effectLst/>
              <a:uLnTx/>
              <a:uFillTx/>
              <a:latin typeface="Arial" panose="020B0604020202020204" pitchFamily="34" charset="0"/>
              <a:ea typeface="宋体" panose="02010600030101010101" pitchFamily="2" charset="-122"/>
              <a:cs typeface="+mn-cs"/>
              <a:sym typeface="+mn-ea"/>
            </a:endParaRPr>
          </a:p>
        </p:txBody>
      </p:sp>
      <p:sp>
        <p:nvSpPr>
          <p:cNvPr id="22" name="文本框 46"/>
          <p:cNvSpPr txBox="1">
            <a:spLocks noChangeArrowheads="1"/>
          </p:cNvSpPr>
          <p:nvPr/>
        </p:nvSpPr>
        <p:spPr bwMode="auto">
          <a:xfrm rot="21175089">
            <a:off x="7067550" y="2427288"/>
            <a:ext cx="503238" cy="168275"/>
          </a:xfrm>
          <a:prstGeom prst="rect">
            <a:avLst/>
          </a:prstGeom>
          <a:noFill/>
          <a:ln>
            <a:noFill/>
          </a:ln>
        </p:spPr>
        <p:txBody>
          <a:bodyPr wrap="none">
            <a:spAutoFit/>
          </a:bodyPr>
          <a:lstStyle>
            <a:lvl1pPr eaLnBrk="0" hangingPunct="0">
              <a:defRPr>
                <a:solidFill>
                  <a:schemeClr val="tx1"/>
                </a:solidFill>
                <a:latin typeface="Calibri" panose="020F0502020204030204" charset="0"/>
                <a:ea typeface="宋体" panose="02010600030101010101" pitchFamily="2" charset="-122"/>
              </a:defRPr>
            </a:lvl1pPr>
            <a:lvl2pPr eaLnBrk="0" hangingPunct="0">
              <a:defRPr>
                <a:solidFill>
                  <a:schemeClr val="tx1"/>
                </a:solidFill>
                <a:latin typeface="Calibri" panose="020F0502020204030204" charset="0"/>
                <a:ea typeface="宋体" panose="02010600030101010101" pitchFamily="2" charset="-122"/>
              </a:defRPr>
            </a:lvl2pPr>
            <a:lvl3pPr eaLnBrk="0" hangingPunct="0">
              <a:defRPr>
                <a:solidFill>
                  <a:schemeClr val="tx1"/>
                </a:solidFill>
                <a:latin typeface="Calibri" panose="020F0502020204030204" charset="0"/>
                <a:ea typeface="宋体" panose="02010600030101010101" pitchFamily="2" charset="-122"/>
              </a:defRPr>
            </a:lvl3pPr>
            <a:lvl4pPr eaLnBrk="0" hangingPunct="0">
              <a:defRPr>
                <a:solidFill>
                  <a:schemeClr val="tx1"/>
                </a:solidFill>
                <a:latin typeface="Calibri" panose="020F0502020204030204" charset="0"/>
                <a:ea typeface="宋体" panose="02010600030101010101" pitchFamily="2" charset="-122"/>
              </a:defRPr>
            </a:lvl4pPr>
            <a:lvl5pPr eaLnBrk="0" hangingPunct="0">
              <a:defRPr>
                <a:solidFill>
                  <a:schemeClr val="tx1"/>
                </a:solidFill>
                <a:latin typeface="Calibri" panose="020F050202020403020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r>
              <a:rPr kumimoji="0" lang="zh-CN" altLang="zh-CN" sz="500" b="1" i="0" u="none" strike="noStrike" kern="1200" cap="none" spc="0" normalizeH="0" baseline="0" noProof="0">
                <a:ln>
                  <a:noFill/>
                </a:ln>
                <a:solidFill>
                  <a:schemeClr val="bg1">
                    <a:lumMod val="95000"/>
                  </a:schemeClr>
                </a:solidFill>
                <a:effectLst/>
                <a:uLnTx/>
                <a:uFillTx/>
                <a:latin typeface="Arial" panose="020B0604020202020204" pitchFamily="34" charset="0"/>
                <a:ea typeface="宋体" panose="02010600030101010101" pitchFamily="2" charset="-122"/>
                <a:cs typeface="+mn-cs"/>
                <a:sym typeface="+mn-ea"/>
              </a:rPr>
              <a:t>状元成才路</a:t>
            </a:r>
            <a:endParaRPr kumimoji="0" lang="zh-CN" altLang="zh-CN" sz="500" b="1" i="0" u="none" strike="noStrike" kern="1200" cap="none" spc="0" normalizeH="0" baseline="0" noProof="0">
              <a:ln>
                <a:noFill/>
              </a:ln>
              <a:solidFill>
                <a:schemeClr val="bg1">
                  <a:lumMod val="95000"/>
                </a:schemeClr>
              </a:solidFill>
              <a:effectLst/>
              <a:uLnTx/>
              <a:uFillTx/>
              <a:latin typeface="Arial" panose="020B0604020202020204" pitchFamily="34" charset="0"/>
              <a:ea typeface="宋体" panose="02010600030101010101" pitchFamily="2" charset="-122"/>
              <a:cs typeface="+mn-cs"/>
              <a:sym typeface="+mn-ea"/>
            </a:endParaRPr>
          </a:p>
        </p:txBody>
      </p:sp>
      <p:sp>
        <p:nvSpPr>
          <p:cNvPr id="23" name="文本框 47"/>
          <p:cNvSpPr txBox="1">
            <a:spLocks noChangeArrowheads="1"/>
          </p:cNvSpPr>
          <p:nvPr/>
        </p:nvSpPr>
        <p:spPr bwMode="auto">
          <a:xfrm rot="17449134">
            <a:off x="7655719" y="3356769"/>
            <a:ext cx="503238" cy="168275"/>
          </a:xfrm>
          <a:prstGeom prst="rect">
            <a:avLst/>
          </a:prstGeom>
          <a:noFill/>
          <a:ln>
            <a:noFill/>
          </a:ln>
        </p:spPr>
        <p:txBody>
          <a:bodyPr wrap="none">
            <a:spAutoFit/>
          </a:bodyPr>
          <a:lstStyle>
            <a:lvl1pPr eaLnBrk="0" hangingPunct="0">
              <a:defRPr>
                <a:solidFill>
                  <a:schemeClr val="tx1"/>
                </a:solidFill>
                <a:latin typeface="Calibri" panose="020F0502020204030204" charset="0"/>
                <a:ea typeface="宋体" panose="02010600030101010101" pitchFamily="2" charset="-122"/>
              </a:defRPr>
            </a:lvl1pPr>
            <a:lvl2pPr eaLnBrk="0" hangingPunct="0">
              <a:defRPr>
                <a:solidFill>
                  <a:schemeClr val="tx1"/>
                </a:solidFill>
                <a:latin typeface="Calibri" panose="020F0502020204030204" charset="0"/>
                <a:ea typeface="宋体" panose="02010600030101010101" pitchFamily="2" charset="-122"/>
              </a:defRPr>
            </a:lvl2pPr>
            <a:lvl3pPr eaLnBrk="0" hangingPunct="0">
              <a:defRPr>
                <a:solidFill>
                  <a:schemeClr val="tx1"/>
                </a:solidFill>
                <a:latin typeface="Calibri" panose="020F0502020204030204" charset="0"/>
                <a:ea typeface="宋体" panose="02010600030101010101" pitchFamily="2" charset="-122"/>
              </a:defRPr>
            </a:lvl3pPr>
            <a:lvl4pPr eaLnBrk="0" hangingPunct="0">
              <a:defRPr>
                <a:solidFill>
                  <a:schemeClr val="tx1"/>
                </a:solidFill>
                <a:latin typeface="Calibri" panose="020F0502020204030204" charset="0"/>
                <a:ea typeface="宋体" panose="02010600030101010101" pitchFamily="2" charset="-122"/>
              </a:defRPr>
            </a:lvl4pPr>
            <a:lvl5pPr eaLnBrk="0" hangingPunct="0">
              <a:defRPr>
                <a:solidFill>
                  <a:schemeClr val="tx1"/>
                </a:solidFill>
                <a:latin typeface="Calibri" panose="020F050202020403020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r>
              <a:rPr kumimoji="0" lang="zh-CN" altLang="zh-CN" sz="500" b="1" i="0" u="none" strike="noStrike" kern="1200" cap="none" spc="0" normalizeH="0" baseline="0" noProof="0" dirty="0">
                <a:ln>
                  <a:noFill/>
                </a:ln>
                <a:solidFill>
                  <a:schemeClr val="bg1">
                    <a:lumMod val="95000"/>
                  </a:schemeClr>
                </a:solidFill>
                <a:effectLst/>
                <a:uLnTx/>
                <a:uFillTx/>
                <a:latin typeface="Arial" panose="020B0604020202020204" pitchFamily="34" charset="0"/>
                <a:ea typeface="宋体" panose="02010600030101010101" pitchFamily="2" charset="-122"/>
                <a:cs typeface="+mn-cs"/>
                <a:sym typeface="+mn-ea"/>
              </a:rPr>
              <a:t>状元成才路</a:t>
            </a:r>
            <a:endParaRPr kumimoji="0" lang="zh-CN" altLang="zh-CN" sz="500" b="1" i="0" u="none" strike="noStrike" kern="1200" cap="none" spc="0" normalizeH="0" baseline="0" noProof="0" dirty="0">
              <a:ln>
                <a:noFill/>
              </a:ln>
              <a:solidFill>
                <a:schemeClr val="bg1">
                  <a:lumMod val="95000"/>
                </a:schemeClr>
              </a:solidFill>
              <a:effectLst/>
              <a:uLnTx/>
              <a:uFillTx/>
              <a:latin typeface="Arial" panose="020B0604020202020204" pitchFamily="34" charset="0"/>
              <a:ea typeface="宋体" panose="02010600030101010101" pitchFamily="2" charset="-122"/>
              <a:cs typeface="+mn-cs"/>
              <a:sym typeface="+mn-ea"/>
            </a:endParaRPr>
          </a:p>
        </p:txBody>
      </p:sp>
      <p:sp>
        <p:nvSpPr>
          <p:cNvPr id="24" name="文本框 49"/>
          <p:cNvSpPr txBox="1">
            <a:spLocks noChangeArrowheads="1"/>
          </p:cNvSpPr>
          <p:nvPr/>
        </p:nvSpPr>
        <p:spPr bwMode="auto">
          <a:xfrm rot="657351">
            <a:off x="8405813" y="2205038"/>
            <a:ext cx="503238" cy="168275"/>
          </a:xfrm>
          <a:prstGeom prst="rect">
            <a:avLst/>
          </a:prstGeom>
          <a:noFill/>
          <a:ln>
            <a:noFill/>
          </a:ln>
        </p:spPr>
        <p:txBody>
          <a:bodyPr wrap="none">
            <a:spAutoFit/>
          </a:bodyPr>
          <a:lstStyle>
            <a:lvl1pPr eaLnBrk="0" hangingPunct="0">
              <a:defRPr>
                <a:solidFill>
                  <a:schemeClr val="tx1"/>
                </a:solidFill>
                <a:latin typeface="Calibri" panose="020F0502020204030204" charset="0"/>
                <a:ea typeface="宋体" panose="02010600030101010101" pitchFamily="2" charset="-122"/>
              </a:defRPr>
            </a:lvl1pPr>
            <a:lvl2pPr eaLnBrk="0" hangingPunct="0">
              <a:defRPr>
                <a:solidFill>
                  <a:schemeClr val="tx1"/>
                </a:solidFill>
                <a:latin typeface="Calibri" panose="020F0502020204030204" charset="0"/>
                <a:ea typeface="宋体" panose="02010600030101010101" pitchFamily="2" charset="-122"/>
              </a:defRPr>
            </a:lvl2pPr>
            <a:lvl3pPr eaLnBrk="0" hangingPunct="0">
              <a:defRPr>
                <a:solidFill>
                  <a:schemeClr val="tx1"/>
                </a:solidFill>
                <a:latin typeface="Calibri" panose="020F0502020204030204" charset="0"/>
                <a:ea typeface="宋体" panose="02010600030101010101" pitchFamily="2" charset="-122"/>
              </a:defRPr>
            </a:lvl3pPr>
            <a:lvl4pPr eaLnBrk="0" hangingPunct="0">
              <a:defRPr>
                <a:solidFill>
                  <a:schemeClr val="tx1"/>
                </a:solidFill>
                <a:latin typeface="Calibri" panose="020F0502020204030204" charset="0"/>
                <a:ea typeface="宋体" panose="02010600030101010101" pitchFamily="2" charset="-122"/>
              </a:defRPr>
            </a:lvl4pPr>
            <a:lvl5pPr eaLnBrk="0" hangingPunct="0">
              <a:defRPr>
                <a:solidFill>
                  <a:schemeClr val="tx1"/>
                </a:solidFill>
                <a:latin typeface="Calibri" panose="020F050202020403020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r>
              <a:rPr kumimoji="0" lang="zh-CN" altLang="zh-CN" sz="500" b="1" i="0" u="none" strike="noStrike" kern="1200" cap="none" spc="0" normalizeH="0" baseline="0" noProof="0" dirty="0">
                <a:ln>
                  <a:noFill/>
                </a:ln>
                <a:solidFill>
                  <a:schemeClr val="bg1">
                    <a:lumMod val="95000"/>
                  </a:schemeClr>
                </a:solidFill>
                <a:effectLst/>
                <a:uLnTx/>
                <a:uFillTx/>
                <a:latin typeface="Arial" panose="020B0604020202020204" pitchFamily="34" charset="0"/>
                <a:ea typeface="宋体" panose="02010600030101010101" pitchFamily="2" charset="-122"/>
                <a:cs typeface="+mn-cs"/>
                <a:sym typeface="+mn-ea"/>
              </a:rPr>
              <a:t>状元成才路</a:t>
            </a:r>
            <a:endParaRPr kumimoji="0" lang="zh-CN" altLang="zh-CN" sz="500" b="1" i="0" u="none" strike="noStrike" kern="1200" cap="none" spc="0" normalizeH="0" baseline="0" noProof="0" dirty="0">
              <a:ln>
                <a:noFill/>
              </a:ln>
              <a:solidFill>
                <a:schemeClr val="bg1">
                  <a:lumMod val="95000"/>
                </a:schemeClr>
              </a:solidFill>
              <a:effectLst/>
              <a:uLnTx/>
              <a:uFillTx/>
              <a:latin typeface="Arial" panose="020B0604020202020204" pitchFamily="34" charset="0"/>
              <a:ea typeface="宋体" panose="02010600030101010101" pitchFamily="2" charset="-122"/>
              <a:cs typeface="+mn-cs"/>
              <a:sym typeface="+mn-ea"/>
            </a:endParaRPr>
          </a:p>
        </p:txBody>
      </p:sp>
      <p:sp>
        <p:nvSpPr>
          <p:cNvPr id="25" name="文本框 50"/>
          <p:cNvSpPr txBox="1">
            <a:spLocks noChangeArrowheads="1"/>
          </p:cNvSpPr>
          <p:nvPr/>
        </p:nvSpPr>
        <p:spPr bwMode="auto">
          <a:xfrm rot="1480325">
            <a:off x="7391400" y="2101850"/>
            <a:ext cx="503238" cy="168275"/>
          </a:xfrm>
          <a:prstGeom prst="rect">
            <a:avLst/>
          </a:prstGeom>
          <a:noFill/>
          <a:ln>
            <a:noFill/>
          </a:ln>
        </p:spPr>
        <p:txBody>
          <a:bodyPr wrap="none">
            <a:spAutoFit/>
          </a:bodyPr>
          <a:lstStyle>
            <a:lvl1pPr eaLnBrk="0" hangingPunct="0">
              <a:defRPr>
                <a:solidFill>
                  <a:schemeClr val="tx1"/>
                </a:solidFill>
                <a:latin typeface="Calibri" panose="020F0502020204030204" charset="0"/>
                <a:ea typeface="宋体" panose="02010600030101010101" pitchFamily="2" charset="-122"/>
              </a:defRPr>
            </a:lvl1pPr>
            <a:lvl2pPr eaLnBrk="0" hangingPunct="0">
              <a:defRPr>
                <a:solidFill>
                  <a:schemeClr val="tx1"/>
                </a:solidFill>
                <a:latin typeface="Calibri" panose="020F0502020204030204" charset="0"/>
                <a:ea typeface="宋体" panose="02010600030101010101" pitchFamily="2" charset="-122"/>
              </a:defRPr>
            </a:lvl2pPr>
            <a:lvl3pPr eaLnBrk="0" hangingPunct="0">
              <a:defRPr>
                <a:solidFill>
                  <a:schemeClr val="tx1"/>
                </a:solidFill>
                <a:latin typeface="Calibri" panose="020F0502020204030204" charset="0"/>
                <a:ea typeface="宋体" panose="02010600030101010101" pitchFamily="2" charset="-122"/>
              </a:defRPr>
            </a:lvl3pPr>
            <a:lvl4pPr eaLnBrk="0" hangingPunct="0">
              <a:defRPr>
                <a:solidFill>
                  <a:schemeClr val="tx1"/>
                </a:solidFill>
                <a:latin typeface="Calibri" panose="020F0502020204030204" charset="0"/>
                <a:ea typeface="宋体" panose="02010600030101010101" pitchFamily="2" charset="-122"/>
              </a:defRPr>
            </a:lvl4pPr>
            <a:lvl5pPr eaLnBrk="0" hangingPunct="0">
              <a:defRPr>
                <a:solidFill>
                  <a:schemeClr val="tx1"/>
                </a:solidFill>
                <a:latin typeface="Calibri" panose="020F050202020403020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r>
              <a:rPr kumimoji="0" lang="zh-CN" altLang="zh-CN" sz="500" b="1" i="0" u="none" strike="noStrike" kern="1200" cap="none" spc="0" normalizeH="0" baseline="0" noProof="0">
                <a:ln>
                  <a:noFill/>
                </a:ln>
                <a:solidFill>
                  <a:schemeClr val="bg1">
                    <a:lumMod val="95000"/>
                  </a:schemeClr>
                </a:solidFill>
                <a:effectLst/>
                <a:uLnTx/>
                <a:uFillTx/>
                <a:latin typeface="Arial" panose="020B0604020202020204" pitchFamily="34" charset="0"/>
                <a:ea typeface="宋体" panose="02010600030101010101" pitchFamily="2" charset="-122"/>
                <a:cs typeface="+mn-cs"/>
                <a:sym typeface="+mn-ea"/>
              </a:rPr>
              <a:t>状元成才路</a:t>
            </a:r>
            <a:endParaRPr kumimoji="0" lang="zh-CN" altLang="zh-CN" sz="500" b="1" i="0" u="none" strike="noStrike" kern="1200" cap="none" spc="0" normalizeH="0" baseline="0" noProof="0">
              <a:ln>
                <a:noFill/>
              </a:ln>
              <a:solidFill>
                <a:schemeClr val="bg1">
                  <a:lumMod val="95000"/>
                </a:schemeClr>
              </a:solidFill>
              <a:effectLst/>
              <a:uLnTx/>
              <a:uFillTx/>
              <a:latin typeface="Arial" panose="020B0604020202020204" pitchFamily="34" charset="0"/>
              <a:ea typeface="宋体" panose="02010600030101010101" pitchFamily="2" charset="-122"/>
              <a:cs typeface="+mn-cs"/>
              <a:sym typeface="+mn-ea"/>
            </a:endParaRPr>
          </a:p>
        </p:txBody>
      </p:sp>
      <p:sp>
        <p:nvSpPr>
          <p:cNvPr id="26" name="文本框 51"/>
          <p:cNvSpPr txBox="1">
            <a:spLocks noChangeArrowheads="1"/>
          </p:cNvSpPr>
          <p:nvPr/>
        </p:nvSpPr>
        <p:spPr bwMode="auto">
          <a:xfrm rot="16249134">
            <a:off x="8366919" y="3572669"/>
            <a:ext cx="503238" cy="168275"/>
          </a:xfrm>
          <a:prstGeom prst="rect">
            <a:avLst/>
          </a:prstGeom>
          <a:noFill/>
          <a:ln>
            <a:noFill/>
          </a:ln>
        </p:spPr>
        <p:txBody>
          <a:bodyPr wrap="none">
            <a:spAutoFit/>
          </a:bodyPr>
          <a:lstStyle>
            <a:lvl1pPr eaLnBrk="0" hangingPunct="0">
              <a:defRPr>
                <a:solidFill>
                  <a:schemeClr val="tx1"/>
                </a:solidFill>
                <a:latin typeface="Calibri" panose="020F0502020204030204" charset="0"/>
                <a:ea typeface="宋体" panose="02010600030101010101" pitchFamily="2" charset="-122"/>
              </a:defRPr>
            </a:lvl1pPr>
            <a:lvl2pPr eaLnBrk="0" hangingPunct="0">
              <a:defRPr>
                <a:solidFill>
                  <a:schemeClr val="tx1"/>
                </a:solidFill>
                <a:latin typeface="Calibri" panose="020F0502020204030204" charset="0"/>
                <a:ea typeface="宋体" panose="02010600030101010101" pitchFamily="2" charset="-122"/>
              </a:defRPr>
            </a:lvl2pPr>
            <a:lvl3pPr eaLnBrk="0" hangingPunct="0">
              <a:defRPr>
                <a:solidFill>
                  <a:schemeClr val="tx1"/>
                </a:solidFill>
                <a:latin typeface="Calibri" panose="020F0502020204030204" charset="0"/>
                <a:ea typeface="宋体" panose="02010600030101010101" pitchFamily="2" charset="-122"/>
              </a:defRPr>
            </a:lvl3pPr>
            <a:lvl4pPr eaLnBrk="0" hangingPunct="0">
              <a:defRPr>
                <a:solidFill>
                  <a:schemeClr val="tx1"/>
                </a:solidFill>
                <a:latin typeface="Calibri" panose="020F0502020204030204" charset="0"/>
                <a:ea typeface="宋体" panose="02010600030101010101" pitchFamily="2" charset="-122"/>
              </a:defRPr>
            </a:lvl4pPr>
            <a:lvl5pPr eaLnBrk="0" hangingPunct="0">
              <a:defRPr>
                <a:solidFill>
                  <a:schemeClr val="tx1"/>
                </a:solidFill>
                <a:latin typeface="Calibri" panose="020F050202020403020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r>
              <a:rPr kumimoji="0" lang="zh-CN" altLang="zh-CN" sz="500" b="1" i="0" u="none" strike="noStrike" kern="1200" cap="none" spc="0" normalizeH="0" baseline="0" noProof="0" dirty="0">
                <a:ln>
                  <a:noFill/>
                </a:ln>
                <a:solidFill>
                  <a:schemeClr val="bg1">
                    <a:lumMod val="95000"/>
                  </a:schemeClr>
                </a:solidFill>
                <a:effectLst/>
                <a:uLnTx/>
                <a:uFillTx/>
                <a:latin typeface="Arial" panose="020B0604020202020204" pitchFamily="34" charset="0"/>
                <a:ea typeface="宋体" panose="02010600030101010101" pitchFamily="2" charset="-122"/>
                <a:cs typeface="+mn-cs"/>
                <a:sym typeface="+mn-ea"/>
              </a:rPr>
              <a:t>状元成才路</a:t>
            </a:r>
            <a:endParaRPr kumimoji="0" lang="zh-CN" altLang="zh-CN" sz="500" b="1" i="0" u="none" strike="noStrike" kern="1200" cap="none" spc="0" normalizeH="0" baseline="0" noProof="0" dirty="0">
              <a:ln>
                <a:noFill/>
              </a:ln>
              <a:solidFill>
                <a:schemeClr val="bg1">
                  <a:lumMod val="95000"/>
                </a:schemeClr>
              </a:solidFill>
              <a:effectLst/>
              <a:uLnTx/>
              <a:uFillTx/>
              <a:latin typeface="Arial" panose="020B0604020202020204" pitchFamily="34" charset="0"/>
              <a:ea typeface="宋体" panose="02010600030101010101" pitchFamily="2" charset="-122"/>
              <a:cs typeface="+mn-cs"/>
              <a:sym typeface="+mn-ea"/>
            </a:endParaRPr>
          </a:p>
        </p:txBody>
      </p:sp>
      <p:sp>
        <p:nvSpPr>
          <p:cNvPr id="27" name="文本框 32"/>
          <p:cNvSpPr txBox="1">
            <a:spLocks noChangeArrowheads="1"/>
          </p:cNvSpPr>
          <p:nvPr/>
        </p:nvSpPr>
        <p:spPr bwMode="auto">
          <a:xfrm>
            <a:off x="3262313" y="4418013"/>
            <a:ext cx="500063" cy="168275"/>
          </a:xfrm>
          <a:prstGeom prst="rect">
            <a:avLst/>
          </a:prstGeom>
          <a:noFill/>
          <a:ln>
            <a:noFill/>
          </a:ln>
        </p:spPr>
        <p:txBody>
          <a:bodyPr wrap="none">
            <a:spAutoFit/>
          </a:bodyPr>
          <a:lstStyle>
            <a:lvl1pPr eaLnBrk="0" hangingPunct="0">
              <a:defRPr>
                <a:solidFill>
                  <a:schemeClr val="tx1"/>
                </a:solidFill>
                <a:latin typeface="Calibri" panose="020F0502020204030204" charset="0"/>
                <a:ea typeface="宋体" panose="02010600030101010101" pitchFamily="2" charset="-122"/>
              </a:defRPr>
            </a:lvl1pPr>
            <a:lvl2pPr eaLnBrk="0" hangingPunct="0">
              <a:defRPr>
                <a:solidFill>
                  <a:schemeClr val="tx1"/>
                </a:solidFill>
                <a:latin typeface="Calibri" panose="020F0502020204030204" charset="0"/>
                <a:ea typeface="宋体" panose="02010600030101010101" pitchFamily="2" charset="-122"/>
              </a:defRPr>
            </a:lvl2pPr>
            <a:lvl3pPr eaLnBrk="0" hangingPunct="0">
              <a:defRPr>
                <a:solidFill>
                  <a:schemeClr val="tx1"/>
                </a:solidFill>
                <a:latin typeface="Calibri" panose="020F0502020204030204" charset="0"/>
                <a:ea typeface="宋体" panose="02010600030101010101" pitchFamily="2" charset="-122"/>
              </a:defRPr>
            </a:lvl3pPr>
            <a:lvl4pPr eaLnBrk="0" hangingPunct="0">
              <a:defRPr>
                <a:solidFill>
                  <a:schemeClr val="tx1"/>
                </a:solidFill>
                <a:latin typeface="Calibri" panose="020F0502020204030204" charset="0"/>
                <a:ea typeface="宋体" panose="02010600030101010101" pitchFamily="2" charset="-122"/>
              </a:defRPr>
            </a:lvl4pPr>
            <a:lvl5pPr eaLnBrk="0" hangingPunct="0">
              <a:defRPr>
                <a:solidFill>
                  <a:schemeClr val="tx1"/>
                </a:solidFill>
                <a:latin typeface="Calibri" panose="020F050202020403020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r>
              <a:rPr kumimoji="0" lang="zh-CN" altLang="zh-CN" sz="500" b="0" i="0" u="none" strike="noStrike" kern="1200" cap="none" spc="0" normalizeH="0" baseline="0" noProof="0" dirty="0">
                <a:ln>
                  <a:noFill/>
                </a:ln>
                <a:solidFill>
                  <a:schemeClr val="bg1">
                    <a:lumMod val="95000"/>
                  </a:schemeClr>
                </a:solidFill>
                <a:effectLst/>
                <a:uLnTx/>
                <a:uFillTx/>
                <a:latin typeface="Arial" panose="020B0604020202020204" pitchFamily="34" charset="0"/>
                <a:ea typeface="宋体" panose="02010600030101010101" pitchFamily="2" charset="-122"/>
                <a:cs typeface="+mn-cs"/>
                <a:sym typeface="+mn-ea"/>
              </a:rPr>
              <a:t>状元成才路</a:t>
            </a:r>
            <a:endParaRPr kumimoji="0" lang="zh-CN" altLang="zh-CN" sz="500" b="0" i="0" u="none" strike="noStrike" kern="1200" cap="none" spc="0" normalizeH="0" baseline="0" noProof="0" dirty="0">
              <a:ln>
                <a:noFill/>
              </a:ln>
              <a:solidFill>
                <a:schemeClr val="bg1">
                  <a:lumMod val="95000"/>
                </a:schemeClr>
              </a:solidFill>
              <a:effectLst/>
              <a:uLnTx/>
              <a:uFillTx/>
              <a:latin typeface="Arial" panose="020B0604020202020204" pitchFamily="34" charset="0"/>
              <a:ea typeface="宋体" panose="02010600030101010101" pitchFamily="2" charset="-122"/>
              <a:cs typeface="+mn-cs"/>
              <a:sym typeface="+mn-ea"/>
            </a:endParaRPr>
          </a:p>
        </p:txBody>
      </p:sp>
      <p:sp>
        <p:nvSpPr>
          <p:cNvPr id="28" name="文本框 34"/>
          <p:cNvSpPr txBox="1">
            <a:spLocks noChangeArrowheads="1"/>
          </p:cNvSpPr>
          <p:nvPr/>
        </p:nvSpPr>
        <p:spPr bwMode="auto">
          <a:xfrm rot="4149897">
            <a:off x="4464050" y="4356100"/>
            <a:ext cx="504825" cy="168275"/>
          </a:xfrm>
          <a:prstGeom prst="rect">
            <a:avLst/>
          </a:prstGeom>
          <a:noFill/>
          <a:ln>
            <a:noFill/>
          </a:ln>
        </p:spPr>
        <p:txBody>
          <a:bodyPr wrap="none">
            <a:spAutoFit/>
          </a:bodyPr>
          <a:lstStyle>
            <a:lvl1pPr eaLnBrk="0" hangingPunct="0">
              <a:defRPr>
                <a:solidFill>
                  <a:schemeClr val="tx1"/>
                </a:solidFill>
                <a:latin typeface="Calibri" panose="020F0502020204030204" charset="0"/>
                <a:ea typeface="宋体" panose="02010600030101010101" pitchFamily="2" charset="-122"/>
              </a:defRPr>
            </a:lvl1pPr>
            <a:lvl2pPr eaLnBrk="0" hangingPunct="0">
              <a:defRPr>
                <a:solidFill>
                  <a:schemeClr val="tx1"/>
                </a:solidFill>
                <a:latin typeface="Calibri" panose="020F0502020204030204" charset="0"/>
                <a:ea typeface="宋体" panose="02010600030101010101" pitchFamily="2" charset="-122"/>
              </a:defRPr>
            </a:lvl2pPr>
            <a:lvl3pPr eaLnBrk="0" hangingPunct="0">
              <a:defRPr>
                <a:solidFill>
                  <a:schemeClr val="tx1"/>
                </a:solidFill>
                <a:latin typeface="Calibri" panose="020F0502020204030204" charset="0"/>
                <a:ea typeface="宋体" panose="02010600030101010101" pitchFamily="2" charset="-122"/>
              </a:defRPr>
            </a:lvl3pPr>
            <a:lvl4pPr eaLnBrk="0" hangingPunct="0">
              <a:defRPr>
                <a:solidFill>
                  <a:schemeClr val="tx1"/>
                </a:solidFill>
                <a:latin typeface="Calibri" panose="020F0502020204030204" charset="0"/>
                <a:ea typeface="宋体" panose="02010600030101010101" pitchFamily="2" charset="-122"/>
              </a:defRPr>
            </a:lvl4pPr>
            <a:lvl5pPr eaLnBrk="0" hangingPunct="0">
              <a:defRPr>
                <a:solidFill>
                  <a:schemeClr val="tx1"/>
                </a:solidFill>
                <a:latin typeface="Calibri" panose="020F050202020403020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r>
              <a:rPr kumimoji="0" lang="zh-CN" altLang="zh-CN" sz="500" b="1" i="0" u="none" strike="noStrike" kern="1200" cap="none" spc="0" normalizeH="0" baseline="0" noProof="0" dirty="0">
                <a:ln>
                  <a:noFill/>
                </a:ln>
                <a:solidFill>
                  <a:schemeClr val="bg1">
                    <a:lumMod val="95000"/>
                  </a:schemeClr>
                </a:solidFill>
                <a:effectLst/>
                <a:uLnTx/>
                <a:uFillTx/>
                <a:latin typeface="Arial" panose="020B0604020202020204" pitchFamily="34" charset="0"/>
                <a:ea typeface="宋体" panose="02010600030101010101" pitchFamily="2" charset="-122"/>
                <a:cs typeface="+mn-cs"/>
                <a:sym typeface="+mn-ea"/>
              </a:rPr>
              <a:t>状元成才路</a:t>
            </a:r>
            <a:endParaRPr kumimoji="0" lang="zh-CN" altLang="zh-CN" sz="500" b="1" i="0" u="none" strike="noStrike" kern="1200" cap="none" spc="0" normalizeH="0" baseline="0" noProof="0" dirty="0">
              <a:ln>
                <a:noFill/>
              </a:ln>
              <a:solidFill>
                <a:schemeClr val="bg1">
                  <a:lumMod val="95000"/>
                </a:schemeClr>
              </a:solidFill>
              <a:effectLst/>
              <a:uLnTx/>
              <a:uFillTx/>
              <a:latin typeface="Arial" panose="020B0604020202020204" pitchFamily="34" charset="0"/>
              <a:ea typeface="宋体" panose="02010600030101010101" pitchFamily="2" charset="-122"/>
              <a:cs typeface="+mn-cs"/>
              <a:sym typeface="+mn-ea"/>
            </a:endParaRPr>
          </a:p>
        </p:txBody>
      </p:sp>
      <p:sp>
        <p:nvSpPr>
          <p:cNvPr id="29" name="文本框 36"/>
          <p:cNvSpPr txBox="1">
            <a:spLocks noChangeArrowheads="1"/>
          </p:cNvSpPr>
          <p:nvPr/>
        </p:nvSpPr>
        <p:spPr bwMode="auto">
          <a:xfrm rot="20220000">
            <a:off x="3900488" y="2159000"/>
            <a:ext cx="503238" cy="168275"/>
          </a:xfrm>
          <a:prstGeom prst="rect">
            <a:avLst/>
          </a:prstGeom>
          <a:noFill/>
          <a:ln>
            <a:noFill/>
          </a:ln>
        </p:spPr>
        <p:txBody>
          <a:bodyPr wrap="none">
            <a:spAutoFit/>
          </a:bodyPr>
          <a:lstStyle>
            <a:lvl1pPr eaLnBrk="0" hangingPunct="0">
              <a:defRPr>
                <a:solidFill>
                  <a:schemeClr val="tx1"/>
                </a:solidFill>
                <a:latin typeface="Calibri" panose="020F0502020204030204" charset="0"/>
                <a:ea typeface="宋体" panose="02010600030101010101" pitchFamily="2" charset="-122"/>
              </a:defRPr>
            </a:lvl1pPr>
            <a:lvl2pPr eaLnBrk="0" hangingPunct="0">
              <a:defRPr>
                <a:solidFill>
                  <a:schemeClr val="tx1"/>
                </a:solidFill>
                <a:latin typeface="Calibri" panose="020F0502020204030204" charset="0"/>
                <a:ea typeface="宋体" panose="02010600030101010101" pitchFamily="2" charset="-122"/>
              </a:defRPr>
            </a:lvl2pPr>
            <a:lvl3pPr eaLnBrk="0" hangingPunct="0">
              <a:defRPr>
                <a:solidFill>
                  <a:schemeClr val="tx1"/>
                </a:solidFill>
                <a:latin typeface="Calibri" panose="020F0502020204030204" charset="0"/>
                <a:ea typeface="宋体" panose="02010600030101010101" pitchFamily="2" charset="-122"/>
              </a:defRPr>
            </a:lvl3pPr>
            <a:lvl4pPr eaLnBrk="0" hangingPunct="0">
              <a:defRPr>
                <a:solidFill>
                  <a:schemeClr val="tx1"/>
                </a:solidFill>
                <a:latin typeface="Calibri" panose="020F0502020204030204" charset="0"/>
                <a:ea typeface="宋体" panose="02010600030101010101" pitchFamily="2" charset="-122"/>
              </a:defRPr>
            </a:lvl4pPr>
            <a:lvl5pPr eaLnBrk="0" hangingPunct="0">
              <a:defRPr>
                <a:solidFill>
                  <a:schemeClr val="tx1"/>
                </a:solidFill>
                <a:latin typeface="Calibri" panose="020F050202020403020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r>
              <a:rPr kumimoji="0" lang="zh-CN" altLang="zh-CN" sz="500" b="1" i="0" u="none" strike="noStrike" kern="1200" cap="none" spc="0" normalizeH="0" baseline="0" noProof="0">
                <a:ln>
                  <a:noFill/>
                </a:ln>
                <a:solidFill>
                  <a:schemeClr val="bg1">
                    <a:lumMod val="95000"/>
                  </a:schemeClr>
                </a:solidFill>
                <a:effectLst/>
                <a:uLnTx/>
                <a:uFillTx/>
                <a:latin typeface="Arial" panose="020B0604020202020204" pitchFamily="34" charset="0"/>
                <a:ea typeface="宋体" panose="02010600030101010101" pitchFamily="2" charset="-122"/>
                <a:cs typeface="+mn-cs"/>
                <a:sym typeface="+mn-ea"/>
              </a:rPr>
              <a:t>状元成才路</a:t>
            </a:r>
            <a:endParaRPr kumimoji="0" lang="zh-CN" altLang="zh-CN" sz="500" b="1" i="0" u="none" strike="noStrike" kern="1200" cap="none" spc="0" normalizeH="0" baseline="0" noProof="0">
              <a:ln>
                <a:noFill/>
              </a:ln>
              <a:solidFill>
                <a:schemeClr val="bg1">
                  <a:lumMod val="95000"/>
                </a:schemeClr>
              </a:solidFill>
              <a:effectLst/>
              <a:uLnTx/>
              <a:uFillTx/>
              <a:latin typeface="Arial" panose="020B0604020202020204" pitchFamily="34" charset="0"/>
              <a:ea typeface="宋体" panose="02010600030101010101" pitchFamily="2" charset="-122"/>
              <a:cs typeface="+mn-cs"/>
              <a:sym typeface="+mn-ea"/>
            </a:endParaRPr>
          </a:p>
        </p:txBody>
      </p:sp>
      <p:sp>
        <p:nvSpPr>
          <p:cNvPr id="30" name="文本框 37"/>
          <p:cNvSpPr txBox="1">
            <a:spLocks noChangeArrowheads="1"/>
          </p:cNvSpPr>
          <p:nvPr/>
        </p:nvSpPr>
        <p:spPr bwMode="auto">
          <a:xfrm rot="21420000">
            <a:off x="4130675" y="2911475"/>
            <a:ext cx="503238" cy="168275"/>
          </a:xfrm>
          <a:prstGeom prst="rect">
            <a:avLst/>
          </a:prstGeom>
          <a:noFill/>
          <a:ln>
            <a:noFill/>
          </a:ln>
        </p:spPr>
        <p:txBody>
          <a:bodyPr wrap="none">
            <a:spAutoFit/>
          </a:bodyPr>
          <a:lstStyle>
            <a:lvl1pPr eaLnBrk="0" hangingPunct="0">
              <a:defRPr>
                <a:solidFill>
                  <a:schemeClr val="tx1"/>
                </a:solidFill>
                <a:latin typeface="Calibri" panose="020F0502020204030204" charset="0"/>
                <a:ea typeface="宋体" panose="02010600030101010101" pitchFamily="2" charset="-122"/>
              </a:defRPr>
            </a:lvl1pPr>
            <a:lvl2pPr eaLnBrk="0" hangingPunct="0">
              <a:defRPr>
                <a:solidFill>
                  <a:schemeClr val="tx1"/>
                </a:solidFill>
                <a:latin typeface="Calibri" panose="020F0502020204030204" charset="0"/>
                <a:ea typeface="宋体" panose="02010600030101010101" pitchFamily="2" charset="-122"/>
              </a:defRPr>
            </a:lvl2pPr>
            <a:lvl3pPr eaLnBrk="0" hangingPunct="0">
              <a:defRPr>
                <a:solidFill>
                  <a:schemeClr val="tx1"/>
                </a:solidFill>
                <a:latin typeface="Calibri" panose="020F0502020204030204" charset="0"/>
                <a:ea typeface="宋体" panose="02010600030101010101" pitchFamily="2" charset="-122"/>
              </a:defRPr>
            </a:lvl3pPr>
            <a:lvl4pPr eaLnBrk="0" hangingPunct="0">
              <a:defRPr>
                <a:solidFill>
                  <a:schemeClr val="tx1"/>
                </a:solidFill>
                <a:latin typeface="Calibri" panose="020F0502020204030204" charset="0"/>
                <a:ea typeface="宋体" panose="02010600030101010101" pitchFamily="2" charset="-122"/>
              </a:defRPr>
            </a:lvl4pPr>
            <a:lvl5pPr eaLnBrk="0" hangingPunct="0">
              <a:defRPr>
                <a:solidFill>
                  <a:schemeClr val="tx1"/>
                </a:solidFill>
                <a:latin typeface="Calibri" panose="020F050202020403020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r>
              <a:rPr kumimoji="0" lang="zh-CN" altLang="zh-CN" sz="500" b="1" i="0" u="none" strike="noStrike" kern="1200" cap="none" spc="0" normalizeH="0" baseline="0" noProof="0" dirty="0">
                <a:ln>
                  <a:noFill/>
                </a:ln>
                <a:solidFill>
                  <a:schemeClr val="bg1">
                    <a:lumMod val="95000"/>
                  </a:schemeClr>
                </a:solidFill>
                <a:effectLst/>
                <a:uLnTx/>
                <a:uFillTx/>
                <a:latin typeface="Arial" panose="020B0604020202020204" pitchFamily="34" charset="0"/>
                <a:ea typeface="宋体" panose="02010600030101010101" pitchFamily="2" charset="-122"/>
                <a:cs typeface="+mn-cs"/>
                <a:sym typeface="+mn-ea"/>
              </a:rPr>
              <a:t>状元成才路</a:t>
            </a:r>
            <a:endParaRPr kumimoji="0" lang="zh-CN" altLang="zh-CN" sz="500" b="1" i="0" u="none" strike="noStrike" kern="1200" cap="none" spc="0" normalizeH="0" baseline="0" noProof="0" dirty="0">
              <a:ln>
                <a:noFill/>
              </a:ln>
              <a:solidFill>
                <a:schemeClr val="bg1">
                  <a:lumMod val="95000"/>
                </a:schemeClr>
              </a:solidFill>
              <a:effectLst/>
              <a:uLnTx/>
              <a:uFillTx/>
              <a:latin typeface="Arial" panose="020B0604020202020204" pitchFamily="34" charset="0"/>
              <a:ea typeface="宋体" panose="02010600030101010101" pitchFamily="2" charset="-122"/>
              <a:cs typeface="+mn-cs"/>
              <a:sym typeface="+mn-ea"/>
            </a:endParaRPr>
          </a:p>
        </p:txBody>
      </p:sp>
      <p:sp>
        <p:nvSpPr>
          <p:cNvPr id="31" name="文本框 45"/>
          <p:cNvSpPr txBox="1">
            <a:spLocks noChangeArrowheads="1"/>
          </p:cNvSpPr>
          <p:nvPr/>
        </p:nvSpPr>
        <p:spPr bwMode="auto">
          <a:xfrm rot="20220000">
            <a:off x="4460875" y="2181225"/>
            <a:ext cx="503238" cy="168275"/>
          </a:xfrm>
          <a:prstGeom prst="rect">
            <a:avLst/>
          </a:prstGeom>
          <a:noFill/>
          <a:ln>
            <a:noFill/>
          </a:ln>
        </p:spPr>
        <p:txBody>
          <a:bodyPr wrap="none">
            <a:spAutoFit/>
          </a:bodyPr>
          <a:lstStyle>
            <a:lvl1pPr eaLnBrk="0" hangingPunct="0">
              <a:defRPr>
                <a:solidFill>
                  <a:schemeClr val="tx1"/>
                </a:solidFill>
                <a:latin typeface="Calibri" panose="020F0502020204030204" charset="0"/>
                <a:ea typeface="宋体" panose="02010600030101010101" pitchFamily="2" charset="-122"/>
              </a:defRPr>
            </a:lvl1pPr>
            <a:lvl2pPr eaLnBrk="0" hangingPunct="0">
              <a:defRPr>
                <a:solidFill>
                  <a:schemeClr val="tx1"/>
                </a:solidFill>
                <a:latin typeface="Calibri" panose="020F0502020204030204" charset="0"/>
                <a:ea typeface="宋体" panose="02010600030101010101" pitchFamily="2" charset="-122"/>
              </a:defRPr>
            </a:lvl2pPr>
            <a:lvl3pPr eaLnBrk="0" hangingPunct="0">
              <a:defRPr>
                <a:solidFill>
                  <a:schemeClr val="tx1"/>
                </a:solidFill>
                <a:latin typeface="Calibri" panose="020F0502020204030204" charset="0"/>
                <a:ea typeface="宋体" panose="02010600030101010101" pitchFamily="2" charset="-122"/>
              </a:defRPr>
            </a:lvl3pPr>
            <a:lvl4pPr eaLnBrk="0" hangingPunct="0">
              <a:defRPr>
                <a:solidFill>
                  <a:schemeClr val="tx1"/>
                </a:solidFill>
                <a:latin typeface="Calibri" panose="020F0502020204030204" charset="0"/>
                <a:ea typeface="宋体" panose="02010600030101010101" pitchFamily="2" charset="-122"/>
              </a:defRPr>
            </a:lvl4pPr>
            <a:lvl5pPr eaLnBrk="0" hangingPunct="0">
              <a:defRPr>
                <a:solidFill>
                  <a:schemeClr val="tx1"/>
                </a:solidFill>
                <a:latin typeface="Calibri" panose="020F050202020403020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r>
              <a:rPr kumimoji="0" lang="zh-CN" altLang="zh-CN" sz="500" b="1" i="0" u="none" strike="noStrike" kern="1200" cap="none" spc="0" normalizeH="0" baseline="0" noProof="0">
                <a:ln>
                  <a:noFill/>
                </a:ln>
                <a:solidFill>
                  <a:schemeClr val="bg1">
                    <a:lumMod val="95000"/>
                  </a:schemeClr>
                </a:solidFill>
                <a:effectLst/>
                <a:uLnTx/>
                <a:uFillTx/>
                <a:latin typeface="Arial" panose="020B0604020202020204" pitchFamily="34" charset="0"/>
                <a:ea typeface="宋体" panose="02010600030101010101" pitchFamily="2" charset="-122"/>
                <a:cs typeface="+mn-cs"/>
                <a:sym typeface="+mn-ea"/>
              </a:rPr>
              <a:t>状元成才路</a:t>
            </a:r>
            <a:endParaRPr kumimoji="0" lang="zh-CN" altLang="zh-CN" sz="500" b="1" i="0" u="none" strike="noStrike" kern="1200" cap="none" spc="0" normalizeH="0" baseline="0" noProof="0">
              <a:ln>
                <a:noFill/>
              </a:ln>
              <a:solidFill>
                <a:schemeClr val="bg1">
                  <a:lumMod val="95000"/>
                </a:schemeClr>
              </a:solidFill>
              <a:effectLst/>
              <a:uLnTx/>
              <a:uFillTx/>
              <a:latin typeface="Arial" panose="020B0604020202020204" pitchFamily="34" charset="0"/>
              <a:ea typeface="宋体" panose="02010600030101010101" pitchFamily="2" charset="-122"/>
              <a:cs typeface="+mn-cs"/>
              <a:sym typeface="+mn-ea"/>
            </a:endParaRPr>
          </a:p>
        </p:txBody>
      </p:sp>
      <p:sp>
        <p:nvSpPr>
          <p:cNvPr id="32" name="文本框 46"/>
          <p:cNvSpPr txBox="1">
            <a:spLocks noChangeArrowheads="1"/>
          </p:cNvSpPr>
          <p:nvPr/>
        </p:nvSpPr>
        <p:spPr bwMode="auto">
          <a:xfrm rot="20220000">
            <a:off x="4830763" y="2395538"/>
            <a:ext cx="503238" cy="168275"/>
          </a:xfrm>
          <a:prstGeom prst="rect">
            <a:avLst/>
          </a:prstGeom>
          <a:noFill/>
          <a:ln>
            <a:noFill/>
          </a:ln>
        </p:spPr>
        <p:txBody>
          <a:bodyPr wrap="none">
            <a:spAutoFit/>
          </a:bodyPr>
          <a:lstStyle>
            <a:lvl1pPr eaLnBrk="0" hangingPunct="0">
              <a:defRPr>
                <a:solidFill>
                  <a:schemeClr val="tx1"/>
                </a:solidFill>
                <a:latin typeface="Calibri" panose="020F0502020204030204" charset="0"/>
                <a:ea typeface="宋体" panose="02010600030101010101" pitchFamily="2" charset="-122"/>
              </a:defRPr>
            </a:lvl1pPr>
            <a:lvl2pPr eaLnBrk="0" hangingPunct="0">
              <a:defRPr>
                <a:solidFill>
                  <a:schemeClr val="tx1"/>
                </a:solidFill>
                <a:latin typeface="Calibri" panose="020F0502020204030204" charset="0"/>
                <a:ea typeface="宋体" panose="02010600030101010101" pitchFamily="2" charset="-122"/>
              </a:defRPr>
            </a:lvl2pPr>
            <a:lvl3pPr eaLnBrk="0" hangingPunct="0">
              <a:defRPr>
                <a:solidFill>
                  <a:schemeClr val="tx1"/>
                </a:solidFill>
                <a:latin typeface="Calibri" panose="020F0502020204030204" charset="0"/>
                <a:ea typeface="宋体" panose="02010600030101010101" pitchFamily="2" charset="-122"/>
              </a:defRPr>
            </a:lvl3pPr>
            <a:lvl4pPr eaLnBrk="0" hangingPunct="0">
              <a:defRPr>
                <a:solidFill>
                  <a:schemeClr val="tx1"/>
                </a:solidFill>
                <a:latin typeface="Calibri" panose="020F0502020204030204" charset="0"/>
                <a:ea typeface="宋体" panose="02010600030101010101" pitchFamily="2" charset="-122"/>
              </a:defRPr>
            </a:lvl4pPr>
            <a:lvl5pPr eaLnBrk="0" hangingPunct="0">
              <a:defRPr>
                <a:solidFill>
                  <a:schemeClr val="tx1"/>
                </a:solidFill>
                <a:latin typeface="Calibri" panose="020F050202020403020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r>
              <a:rPr kumimoji="0" lang="zh-CN" altLang="zh-CN" sz="500" b="1" i="0" u="none" strike="noStrike" kern="1200" cap="none" spc="0" normalizeH="0" baseline="0" noProof="0">
                <a:ln>
                  <a:noFill/>
                </a:ln>
                <a:solidFill>
                  <a:schemeClr val="bg1">
                    <a:lumMod val="95000"/>
                  </a:schemeClr>
                </a:solidFill>
                <a:effectLst/>
                <a:uLnTx/>
                <a:uFillTx/>
                <a:latin typeface="Arial" panose="020B0604020202020204" pitchFamily="34" charset="0"/>
                <a:ea typeface="宋体" panose="02010600030101010101" pitchFamily="2" charset="-122"/>
                <a:cs typeface="+mn-cs"/>
                <a:sym typeface="+mn-ea"/>
              </a:rPr>
              <a:t>状元成才路</a:t>
            </a:r>
            <a:endParaRPr kumimoji="0" lang="zh-CN" altLang="zh-CN" sz="500" b="1" i="0" u="none" strike="noStrike" kern="1200" cap="none" spc="0" normalizeH="0" baseline="0" noProof="0">
              <a:ln>
                <a:noFill/>
              </a:ln>
              <a:solidFill>
                <a:schemeClr val="bg1">
                  <a:lumMod val="95000"/>
                </a:schemeClr>
              </a:solidFill>
              <a:effectLst/>
              <a:uLnTx/>
              <a:uFillTx/>
              <a:latin typeface="Arial" panose="020B0604020202020204" pitchFamily="34" charset="0"/>
              <a:ea typeface="宋体" panose="02010600030101010101" pitchFamily="2" charset="-122"/>
              <a:cs typeface="+mn-cs"/>
              <a:sym typeface="+mn-ea"/>
            </a:endParaRPr>
          </a:p>
        </p:txBody>
      </p:sp>
      <p:sp>
        <p:nvSpPr>
          <p:cNvPr id="33" name="文本框 47"/>
          <p:cNvSpPr txBox="1">
            <a:spLocks noChangeArrowheads="1"/>
          </p:cNvSpPr>
          <p:nvPr/>
        </p:nvSpPr>
        <p:spPr bwMode="auto">
          <a:xfrm rot="21420000">
            <a:off x="5064125" y="3092450"/>
            <a:ext cx="503238" cy="168275"/>
          </a:xfrm>
          <a:prstGeom prst="rect">
            <a:avLst/>
          </a:prstGeom>
          <a:noFill/>
          <a:ln>
            <a:noFill/>
          </a:ln>
        </p:spPr>
        <p:txBody>
          <a:bodyPr wrap="none">
            <a:spAutoFit/>
          </a:bodyPr>
          <a:lstStyle>
            <a:lvl1pPr eaLnBrk="0" hangingPunct="0">
              <a:defRPr>
                <a:solidFill>
                  <a:schemeClr val="tx1"/>
                </a:solidFill>
                <a:latin typeface="Calibri" panose="020F0502020204030204" charset="0"/>
                <a:ea typeface="宋体" panose="02010600030101010101" pitchFamily="2" charset="-122"/>
              </a:defRPr>
            </a:lvl1pPr>
            <a:lvl2pPr eaLnBrk="0" hangingPunct="0">
              <a:defRPr>
                <a:solidFill>
                  <a:schemeClr val="tx1"/>
                </a:solidFill>
                <a:latin typeface="Calibri" panose="020F0502020204030204" charset="0"/>
                <a:ea typeface="宋体" panose="02010600030101010101" pitchFamily="2" charset="-122"/>
              </a:defRPr>
            </a:lvl2pPr>
            <a:lvl3pPr eaLnBrk="0" hangingPunct="0">
              <a:defRPr>
                <a:solidFill>
                  <a:schemeClr val="tx1"/>
                </a:solidFill>
                <a:latin typeface="Calibri" panose="020F0502020204030204" charset="0"/>
                <a:ea typeface="宋体" panose="02010600030101010101" pitchFamily="2" charset="-122"/>
              </a:defRPr>
            </a:lvl3pPr>
            <a:lvl4pPr eaLnBrk="0" hangingPunct="0">
              <a:defRPr>
                <a:solidFill>
                  <a:schemeClr val="tx1"/>
                </a:solidFill>
                <a:latin typeface="Calibri" panose="020F0502020204030204" charset="0"/>
                <a:ea typeface="宋体" panose="02010600030101010101" pitchFamily="2" charset="-122"/>
              </a:defRPr>
            </a:lvl4pPr>
            <a:lvl5pPr eaLnBrk="0" hangingPunct="0">
              <a:defRPr>
                <a:solidFill>
                  <a:schemeClr val="tx1"/>
                </a:solidFill>
                <a:latin typeface="Calibri" panose="020F050202020403020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r>
              <a:rPr kumimoji="0" lang="zh-CN" altLang="zh-CN" sz="500" b="1" i="0" u="none" strike="noStrike" kern="1200" cap="none" spc="0" normalizeH="0" baseline="0" noProof="0" dirty="0">
                <a:ln>
                  <a:noFill/>
                </a:ln>
                <a:solidFill>
                  <a:schemeClr val="bg1">
                    <a:lumMod val="95000"/>
                  </a:schemeClr>
                </a:solidFill>
                <a:effectLst/>
                <a:uLnTx/>
                <a:uFillTx/>
                <a:latin typeface="Arial" panose="020B0604020202020204" pitchFamily="34" charset="0"/>
                <a:ea typeface="宋体" panose="02010600030101010101" pitchFamily="2" charset="-122"/>
                <a:cs typeface="+mn-cs"/>
                <a:sym typeface="+mn-ea"/>
              </a:rPr>
              <a:t>状元成才路</a:t>
            </a:r>
            <a:endParaRPr kumimoji="0" lang="zh-CN" altLang="zh-CN" sz="500" b="1" i="0" u="none" strike="noStrike" kern="1200" cap="none" spc="0" normalizeH="0" baseline="0" noProof="0" dirty="0">
              <a:ln>
                <a:noFill/>
              </a:ln>
              <a:solidFill>
                <a:schemeClr val="bg1">
                  <a:lumMod val="95000"/>
                </a:schemeClr>
              </a:solidFill>
              <a:effectLst/>
              <a:uLnTx/>
              <a:uFillTx/>
              <a:latin typeface="Arial" panose="020B0604020202020204" pitchFamily="34" charset="0"/>
              <a:ea typeface="宋体" panose="02010600030101010101" pitchFamily="2" charset="-122"/>
              <a:cs typeface="+mn-cs"/>
              <a:sym typeface="+mn-ea"/>
            </a:endParaRPr>
          </a:p>
        </p:txBody>
      </p:sp>
      <p:sp>
        <p:nvSpPr>
          <p:cNvPr id="34" name="文本框 49"/>
          <p:cNvSpPr txBox="1">
            <a:spLocks noChangeArrowheads="1"/>
          </p:cNvSpPr>
          <p:nvPr/>
        </p:nvSpPr>
        <p:spPr bwMode="auto">
          <a:xfrm rot="16249134">
            <a:off x="6311106" y="2967831"/>
            <a:ext cx="503238" cy="168275"/>
          </a:xfrm>
          <a:prstGeom prst="rect">
            <a:avLst/>
          </a:prstGeom>
          <a:noFill/>
          <a:ln>
            <a:noFill/>
          </a:ln>
        </p:spPr>
        <p:txBody>
          <a:bodyPr wrap="none">
            <a:spAutoFit/>
          </a:bodyPr>
          <a:lstStyle>
            <a:lvl1pPr eaLnBrk="0" hangingPunct="0">
              <a:defRPr>
                <a:solidFill>
                  <a:schemeClr val="tx1"/>
                </a:solidFill>
                <a:latin typeface="Calibri" panose="020F0502020204030204" charset="0"/>
                <a:ea typeface="宋体" panose="02010600030101010101" pitchFamily="2" charset="-122"/>
              </a:defRPr>
            </a:lvl1pPr>
            <a:lvl2pPr eaLnBrk="0" hangingPunct="0">
              <a:defRPr>
                <a:solidFill>
                  <a:schemeClr val="tx1"/>
                </a:solidFill>
                <a:latin typeface="Calibri" panose="020F0502020204030204" charset="0"/>
                <a:ea typeface="宋体" panose="02010600030101010101" pitchFamily="2" charset="-122"/>
              </a:defRPr>
            </a:lvl2pPr>
            <a:lvl3pPr eaLnBrk="0" hangingPunct="0">
              <a:defRPr>
                <a:solidFill>
                  <a:schemeClr val="tx1"/>
                </a:solidFill>
                <a:latin typeface="Calibri" panose="020F0502020204030204" charset="0"/>
                <a:ea typeface="宋体" panose="02010600030101010101" pitchFamily="2" charset="-122"/>
              </a:defRPr>
            </a:lvl3pPr>
            <a:lvl4pPr eaLnBrk="0" hangingPunct="0">
              <a:defRPr>
                <a:solidFill>
                  <a:schemeClr val="tx1"/>
                </a:solidFill>
                <a:latin typeface="Calibri" panose="020F0502020204030204" charset="0"/>
                <a:ea typeface="宋体" panose="02010600030101010101" pitchFamily="2" charset="-122"/>
              </a:defRPr>
            </a:lvl4pPr>
            <a:lvl5pPr eaLnBrk="0" hangingPunct="0">
              <a:defRPr>
                <a:solidFill>
                  <a:schemeClr val="tx1"/>
                </a:solidFill>
                <a:latin typeface="Calibri" panose="020F050202020403020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r>
              <a:rPr kumimoji="0" lang="zh-CN" altLang="zh-CN" sz="500" b="1" i="0" u="none" strike="noStrike" kern="1200" cap="none" spc="0" normalizeH="0" baseline="0" noProof="0" dirty="0">
                <a:ln>
                  <a:noFill/>
                </a:ln>
                <a:solidFill>
                  <a:schemeClr val="bg1">
                    <a:lumMod val="95000"/>
                  </a:schemeClr>
                </a:solidFill>
                <a:effectLst/>
                <a:uLnTx/>
                <a:uFillTx/>
                <a:latin typeface="Arial" panose="020B0604020202020204" pitchFamily="34" charset="0"/>
                <a:ea typeface="宋体" panose="02010600030101010101" pitchFamily="2" charset="-122"/>
                <a:cs typeface="+mn-cs"/>
                <a:sym typeface="+mn-ea"/>
              </a:rPr>
              <a:t>状元成才路</a:t>
            </a:r>
            <a:endParaRPr kumimoji="0" lang="zh-CN" altLang="zh-CN" sz="500" b="1" i="0" u="none" strike="noStrike" kern="1200" cap="none" spc="0" normalizeH="0" baseline="0" noProof="0" dirty="0">
              <a:ln>
                <a:noFill/>
              </a:ln>
              <a:solidFill>
                <a:schemeClr val="bg1">
                  <a:lumMod val="95000"/>
                </a:schemeClr>
              </a:solidFill>
              <a:effectLst/>
              <a:uLnTx/>
              <a:uFillTx/>
              <a:latin typeface="Arial" panose="020B0604020202020204" pitchFamily="34" charset="0"/>
              <a:ea typeface="宋体" panose="02010600030101010101" pitchFamily="2" charset="-122"/>
              <a:cs typeface="+mn-cs"/>
              <a:sym typeface="+mn-ea"/>
            </a:endParaRPr>
          </a:p>
        </p:txBody>
      </p:sp>
      <p:sp>
        <p:nvSpPr>
          <p:cNvPr id="35" name="文本框 50"/>
          <p:cNvSpPr txBox="1">
            <a:spLocks noChangeArrowheads="1"/>
          </p:cNvSpPr>
          <p:nvPr/>
        </p:nvSpPr>
        <p:spPr bwMode="auto">
          <a:xfrm rot="21429897">
            <a:off x="5589588" y="3448050"/>
            <a:ext cx="503238" cy="168275"/>
          </a:xfrm>
          <a:prstGeom prst="rect">
            <a:avLst/>
          </a:prstGeom>
          <a:noFill/>
          <a:ln>
            <a:noFill/>
          </a:ln>
        </p:spPr>
        <p:txBody>
          <a:bodyPr wrap="none">
            <a:spAutoFit/>
          </a:bodyPr>
          <a:lstStyle>
            <a:lvl1pPr eaLnBrk="0" hangingPunct="0">
              <a:defRPr>
                <a:solidFill>
                  <a:schemeClr val="tx1"/>
                </a:solidFill>
                <a:latin typeface="Calibri" panose="020F0502020204030204" charset="0"/>
                <a:ea typeface="宋体" panose="02010600030101010101" pitchFamily="2" charset="-122"/>
              </a:defRPr>
            </a:lvl1pPr>
            <a:lvl2pPr eaLnBrk="0" hangingPunct="0">
              <a:defRPr>
                <a:solidFill>
                  <a:schemeClr val="tx1"/>
                </a:solidFill>
                <a:latin typeface="Calibri" panose="020F0502020204030204" charset="0"/>
                <a:ea typeface="宋体" panose="02010600030101010101" pitchFamily="2" charset="-122"/>
              </a:defRPr>
            </a:lvl2pPr>
            <a:lvl3pPr eaLnBrk="0" hangingPunct="0">
              <a:defRPr>
                <a:solidFill>
                  <a:schemeClr val="tx1"/>
                </a:solidFill>
                <a:latin typeface="Calibri" panose="020F0502020204030204" charset="0"/>
                <a:ea typeface="宋体" panose="02010600030101010101" pitchFamily="2" charset="-122"/>
              </a:defRPr>
            </a:lvl3pPr>
            <a:lvl4pPr eaLnBrk="0" hangingPunct="0">
              <a:defRPr>
                <a:solidFill>
                  <a:schemeClr val="tx1"/>
                </a:solidFill>
                <a:latin typeface="Calibri" panose="020F0502020204030204" charset="0"/>
                <a:ea typeface="宋体" panose="02010600030101010101" pitchFamily="2" charset="-122"/>
              </a:defRPr>
            </a:lvl4pPr>
            <a:lvl5pPr eaLnBrk="0" hangingPunct="0">
              <a:defRPr>
                <a:solidFill>
                  <a:schemeClr val="tx1"/>
                </a:solidFill>
                <a:latin typeface="Calibri" panose="020F050202020403020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r>
              <a:rPr kumimoji="0" lang="zh-CN" altLang="zh-CN" sz="500" b="1" i="0" u="none" strike="noStrike" kern="1200" cap="none" spc="0" normalizeH="0" baseline="0" noProof="0">
                <a:ln>
                  <a:noFill/>
                </a:ln>
                <a:solidFill>
                  <a:schemeClr val="bg1">
                    <a:lumMod val="95000"/>
                  </a:schemeClr>
                </a:solidFill>
                <a:effectLst/>
                <a:uLnTx/>
                <a:uFillTx/>
                <a:latin typeface="Arial" panose="020B0604020202020204" pitchFamily="34" charset="0"/>
                <a:ea typeface="宋体" panose="02010600030101010101" pitchFamily="2" charset="-122"/>
                <a:cs typeface="+mn-cs"/>
                <a:sym typeface="+mn-ea"/>
              </a:rPr>
              <a:t>状元成才路</a:t>
            </a:r>
            <a:endParaRPr kumimoji="0" lang="zh-CN" altLang="zh-CN" sz="500" b="1" i="0" u="none" strike="noStrike" kern="1200" cap="none" spc="0" normalizeH="0" baseline="0" noProof="0">
              <a:ln>
                <a:noFill/>
              </a:ln>
              <a:solidFill>
                <a:schemeClr val="bg1">
                  <a:lumMod val="95000"/>
                </a:schemeClr>
              </a:solidFill>
              <a:effectLst/>
              <a:uLnTx/>
              <a:uFillTx/>
              <a:latin typeface="Arial" panose="020B0604020202020204" pitchFamily="34" charset="0"/>
              <a:ea typeface="宋体" panose="02010600030101010101" pitchFamily="2" charset="-122"/>
              <a:cs typeface="+mn-cs"/>
              <a:sym typeface="+mn-ea"/>
            </a:endParaRPr>
          </a:p>
        </p:txBody>
      </p:sp>
      <p:sp>
        <p:nvSpPr>
          <p:cNvPr id="36" name="文本框 51"/>
          <p:cNvSpPr txBox="1">
            <a:spLocks noChangeArrowheads="1"/>
          </p:cNvSpPr>
          <p:nvPr/>
        </p:nvSpPr>
        <p:spPr bwMode="auto">
          <a:xfrm rot="16249134">
            <a:off x="5845969" y="4291806"/>
            <a:ext cx="503238" cy="168275"/>
          </a:xfrm>
          <a:prstGeom prst="rect">
            <a:avLst/>
          </a:prstGeom>
          <a:noFill/>
          <a:ln>
            <a:noFill/>
          </a:ln>
        </p:spPr>
        <p:txBody>
          <a:bodyPr wrap="none">
            <a:spAutoFit/>
          </a:bodyPr>
          <a:lstStyle>
            <a:lvl1pPr eaLnBrk="0" hangingPunct="0">
              <a:defRPr>
                <a:solidFill>
                  <a:schemeClr val="tx1"/>
                </a:solidFill>
                <a:latin typeface="Calibri" panose="020F0502020204030204" charset="0"/>
                <a:ea typeface="宋体" panose="02010600030101010101" pitchFamily="2" charset="-122"/>
              </a:defRPr>
            </a:lvl1pPr>
            <a:lvl2pPr eaLnBrk="0" hangingPunct="0">
              <a:defRPr>
                <a:solidFill>
                  <a:schemeClr val="tx1"/>
                </a:solidFill>
                <a:latin typeface="Calibri" panose="020F0502020204030204" charset="0"/>
                <a:ea typeface="宋体" panose="02010600030101010101" pitchFamily="2" charset="-122"/>
              </a:defRPr>
            </a:lvl2pPr>
            <a:lvl3pPr eaLnBrk="0" hangingPunct="0">
              <a:defRPr>
                <a:solidFill>
                  <a:schemeClr val="tx1"/>
                </a:solidFill>
                <a:latin typeface="Calibri" panose="020F0502020204030204" charset="0"/>
                <a:ea typeface="宋体" panose="02010600030101010101" pitchFamily="2" charset="-122"/>
              </a:defRPr>
            </a:lvl3pPr>
            <a:lvl4pPr eaLnBrk="0" hangingPunct="0">
              <a:defRPr>
                <a:solidFill>
                  <a:schemeClr val="tx1"/>
                </a:solidFill>
                <a:latin typeface="Calibri" panose="020F0502020204030204" charset="0"/>
                <a:ea typeface="宋体" panose="02010600030101010101" pitchFamily="2" charset="-122"/>
              </a:defRPr>
            </a:lvl4pPr>
            <a:lvl5pPr eaLnBrk="0" hangingPunct="0">
              <a:defRPr>
                <a:solidFill>
                  <a:schemeClr val="tx1"/>
                </a:solidFill>
                <a:latin typeface="Calibri" panose="020F050202020403020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r>
              <a:rPr kumimoji="0" lang="zh-CN" altLang="zh-CN" sz="500" b="1" i="0" u="none" strike="noStrike" kern="1200" cap="none" spc="0" normalizeH="0" baseline="0" noProof="0">
                <a:ln>
                  <a:noFill/>
                </a:ln>
                <a:solidFill>
                  <a:schemeClr val="bg1">
                    <a:lumMod val="95000"/>
                  </a:schemeClr>
                </a:solidFill>
                <a:effectLst/>
                <a:uLnTx/>
                <a:uFillTx/>
                <a:latin typeface="Arial" panose="020B0604020202020204" pitchFamily="34" charset="0"/>
                <a:ea typeface="宋体" panose="02010600030101010101" pitchFamily="2" charset="-122"/>
                <a:cs typeface="+mn-cs"/>
                <a:sym typeface="+mn-ea"/>
              </a:rPr>
              <a:t>状元成才路</a:t>
            </a:r>
            <a:endParaRPr kumimoji="0" lang="zh-CN" altLang="zh-CN" sz="500" b="1" i="0" u="none" strike="noStrike" kern="1200" cap="none" spc="0" normalizeH="0" baseline="0" noProof="0">
              <a:ln>
                <a:noFill/>
              </a:ln>
              <a:solidFill>
                <a:schemeClr val="bg1">
                  <a:lumMod val="95000"/>
                </a:schemeClr>
              </a:solidFill>
              <a:effectLst/>
              <a:uLnTx/>
              <a:uFillTx/>
              <a:latin typeface="Arial" panose="020B0604020202020204" pitchFamily="34" charset="0"/>
              <a:ea typeface="宋体" panose="02010600030101010101" pitchFamily="2" charset="-122"/>
              <a:cs typeface="+mn-cs"/>
              <a:sym typeface="+mn-ea"/>
            </a:endParaRPr>
          </a:p>
        </p:txBody>
      </p:sp>
      <p:sp>
        <p:nvSpPr>
          <p:cNvPr id="37" name="文本框 32"/>
          <p:cNvSpPr txBox="1">
            <a:spLocks noChangeArrowheads="1"/>
          </p:cNvSpPr>
          <p:nvPr/>
        </p:nvSpPr>
        <p:spPr bwMode="auto">
          <a:xfrm rot="1209897">
            <a:off x="1136650" y="4732338"/>
            <a:ext cx="500063" cy="168275"/>
          </a:xfrm>
          <a:prstGeom prst="rect">
            <a:avLst/>
          </a:prstGeom>
          <a:noFill/>
          <a:ln>
            <a:noFill/>
          </a:ln>
        </p:spPr>
        <p:txBody>
          <a:bodyPr wrap="none">
            <a:spAutoFit/>
          </a:bodyPr>
          <a:lstStyle>
            <a:lvl1pPr eaLnBrk="0" hangingPunct="0">
              <a:defRPr>
                <a:solidFill>
                  <a:schemeClr val="tx1"/>
                </a:solidFill>
                <a:latin typeface="Calibri" panose="020F0502020204030204" charset="0"/>
                <a:ea typeface="宋体" panose="02010600030101010101" pitchFamily="2" charset="-122"/>
              </a:defRPr>
            </a:lvl1pPr>
            <a:lvl2pPr eaLnBrk="0" hangingPunct="0">
              <a:defRPr>
                <a:solidFill>
                  <a:schemeClr val="tx1"/>
                </a:solidFill>
                <a:latin typeface="Calibri" panose="020F0502020204030204" charset="0"/>
                <a:ea typeface="宋体" panose="02010600030101010101" pitchFamily="2" charset="-122"/>
              </a:defRPr>
            </a:lvl2pPr>
            <a:lvl3pPr eaLnBrk="0" hangingPunct="0">
              <a:defRPr>
                <a:solidFill>
                  <a:schemeClr val="tx1"/>
                </a:solidFill>
                <a:latin typeface="Calibri" panose="020F0502020204030204" charset="0"/>
                <a:ea typeface="宋体" panose="02010600030101010101" pitchFamily="2" charset="-122"/>
              </a:defRPr>
            </a:lvl3pPr>
            <a:lvl4pPr eaLnBrk="0" hangingPunct="0">
              <a:defRPr>
                <a:solidFill>
                  <a:schemeClr val="tx1"/>
                </a:solidFill>
                <a:latin typeface="Calibri" panose="020F0502020204030204" charset="0"/>
                <a:ea typeface="宋体" panose="02010600030101010101" pitchFamily="2" charset="-122"/>
              </a:defRPr>
            </a:lvl4pPr>
            <a:lvl5pPr eaLnBrk="0" hangingPunct="0">
              <a:defRPr>
                <a:solidFill>
                  <a:schemeClr val="tx1"/>
                </a:solidFill>
                <a:latin typeface="Calibri" panose="020F050202020403020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r>
              <a:rPr kumimoji="0" lang="zh-CN" altLang="zh-CN" sz="500" b="0" i="0" u="none" strike="noStrike" kern="1200" cap="none" spc="0" normalizeH="0" baseline="0" noProof="0" dirty="0">
                <a:ln>
                  <a:noFill/>
                </a:ln>
                <a:solidFill>
                  <a:schemeClr val="bg1">
                    <a:lumMod val="95000"/>
                  </a:schemeClr>
                </a:solidFill>
                <a:effectLst/>
                <a:uLnTx/>
                <a:uFillTx/>
                <a:latin typeface="Arial" panose="020B0604020202020204" pitchFamily="34" charset="0"/>
                <a:ea typeface="宋体" panose="02010600030101010101" pitchFamily="2" charset="-122"/>
                <a:cs typeface="+mn-cs"/>
                <a:sym typeface="+mn-ea"/>
              </a:rPr>
              <a:t>状元成才路</a:t>
            </a:r>
            <a:endParaRPr kumimoji="0" lang="zh-CN" altLang="zh-CN" sz="500" b="0" i="0" u="none" strike="noStrike" kern="1200" cap="none" spc="0" normalizeH="0" baseline="0" noProof="0" dirty="0">
              <a:ln>
                <a:noFill/>
              </a:ln>
              <a:solidFill>
                <a:schemeClr val="bg1">
                  <a:lumMod val="95000"/>
                </a:schemeClr>
              </a:solidFill>
              <a:effectLst/>
              <a:uLnTx/>
              <a:uFillTx/>
              <a:latin typeface="Arial" panose="020B0604020202020204" pitchFamily="34" charset="0"/>
              <a:ea typeface="宋体" panose="02010600030101010101" pitchFamily="2" charset="-122"/>
              <a:cs typeface="+mn-cs"/>
              <a:sym typeface="+mn-ea"/>
            </a:endParaRPr>
          </a:p>
        </p:txBody>
      </p:sp>
      <p:sp>
        <p:nvSpPr>
          <p:cNvPr id="38" name="文本框 34"/>
          <p:cNvSpPr txBox="1">
            <a:spLocks noChangeArrowheads="1"/>
          </p:cNvSpPr>
          <p:nvPr/>
        </p:nvSpPr>
        <p:spPr bwMode="auto">
          <a:xfrm rot="4149897">
            <a:off x="2143125" y="4313238"/>
            <a:ext cx="504825" cy="168275"/>
          </a:xfrm>
          <a:prstGeom prst="rect">
            <a:avLst/>
          </a:prstGeom>
          <a:noFill/>
          <a:ln>
            <a:noFill/>
          </a:ln>
        </p:spPr>
        <p:txBody>
          <a:bodyPr wrap="none">
            <a:spAutoFit/>
          </a:bodyPr>
          <a:lstStyle>
            <a:lvl1pPr eaLnBrk="0" hangingPunct="0">
              <a:defRPr>
                <a:solidFill>
                  <a:schemeClr val="tx1"/>
                </a:solidFill>
                <a:latin typeface="Calibri" panose="020F0502020204030204" charset="0"/>
                <a:ea typeface="宋体" panose="02010600030101010101" pitchFamily="2" charset="-122"/>
              </a:defRPr>
            </a:lvl1pPr>
            <a:lvl2pPr eaLnBrk="0" hangingPunct="0">
              <a:defRPr>
                <a:solidFill>
                  <a:schemeClr val="tx1"/>
                </a:solidFill>
                <a:latin typeface="Calibri" panose="020F0502020204030204" charset="0"/>
                <a:ea typeface="宋体" panose="02010600030101010101" pitchFamily="2" charset="-122"/>
              </a:defRPr>
            </a:lvl2pPr>
            <a:lvl3pPr eaLnBrk="0" hangingPunct="0">
              <a:defRPr>
                <a:solidFill>
                  <a:schemeClr val="tx1"/>
                </a:solidFill>
                <a:latin typeface="Calibri" panose="020F0502020204030204" charset="0"/>
                <a:ea typeface="宋体" panose="02010600030101010101" pitchFamily="2" charset="-122"/>
              </a:defRPr>
            </a:lvl3pPr>
            <a:lvl4pPr eaLnBrk="0" hangingPunct="0">
              <a:defRPr>
                <a:solidFill>
                  <a:schemeClr val="tx1"/>
                </a:solidFill>
                <a:latin typeface="Calibri" panose="020F0502020204030204" charset="0"/>
                <a:ea typeface="宋体" panose="02010600030101010101" pitchFamily="2" charset="-122"/>
              </a:defRPr>
            </a:lvl4pPr>
            <a:lvl5pPr eaLnBrk="0" hangingPunct="0">
              <a:defRPr>
                <a:solidFill>
                  <a:schemeClr val="tx1"/>
                </a:solidFill>
                <a:latin typeface="Calibri" panose="020F050202020403020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r>
              <a:rPr kumimoji="0" lang="zh-CN" altLang="zh-CN" sz="500" b="1" i="0" u="none" strike="noStrike" kern="1200" cap="none" spc="0" normalizeH="0" baseline="0" noProof="0" dirty="0">
                <a:ln>
                  <a:noFill/>
                </a:ln>
                <a:solidFill>
                  <a:schemeClr val="bg1">
                    <a:lumMod val="95000"/>
                  </a:schemeClr>
                </a:solidFill>
                <a:effectLst/>
                <a:uLnTx/>
                <a:uFillTx/>
                <a:latin typeface="Arial" panose="020B0604020202020204" pitchFamily="34" charset="0"/>
                <a:ea typeface="宋体" panose="02010600030101010101" pitchFamily="2" charset="-122"/>
                <a:cs typeface="+mn-cs"/>
                <a:sym typeface="+mn-ea"/>
              </a:rPr>
              <a:t>状元成才路</a:t>
            </a:r>
            <a:endParaRPr kumimoji="0" lang="zh-CN" altLang="zh-CN" sz="500" b="1" i="0" u="none" strike="noStrike" kern="1200" cap="none" spc="0" normalizeH="0" baseline="0" noProof="0" dirty="0">
              <a:ln>
                <a:noFill/>
              </a:ln>
              <a:solidFill>
                <a:schemeClr val="bg1">
                  <a:lumMod val="95000"/>
                </a:schemeClr>
              </a:solidFill>
              <a:effectLst/>
              <a:uLnTx/>
              <a:uFillTx/>
              <a:latin typeface="Arial" panose="020B0604020202020204" pitchFamily="34" charset="0"/>
              <a:ea typeface="宋体" panose="02010600030101010101" pitchFamily="2" charset="-122"/>
              <a:cs typeface="+mn-cs"/>
              <a:sym typeface="+mn-ea"/>
            </a:endParaRPr>
          </a:p>
        </p:txBody>
      </p:sp>
      <p:sp>
        <p:nvSpPr>
          <p:cNvPr id="39" name="文本框 36"/>
          <p:cNvSpPr txBox="1">
            <a:spLocks noChangeArrowheads="1"/>
          </p:cNvSpPr>
          <p:nvPr/>
        </p:nvSpPr>
        <p:spPr bwMode="auto">
          <a:xfrm rot="20220000">
            <a:off x="1604963" y="4086225"/>
            <a:ext cx="503238" cy="168275"/>
          </a:xfrm>
          <a:prstGeom prst="rect">
            <a:avLst/>
          </a:prstGeom>
          <a:noFill/>
          <a:ln>
            <a:noFill/>
          </a:ln>
        </p:spPr>
        <p:txBody>
          <a:bodyPr wrap="none">
            <a:spAutoFit/>
          </a:bodyPr>
          <a:lstStyle>
            <a:lvl1pPr eaLnBrk="0" hangingPunct="0">
              <a:defRPr>
                <a:solidFill>
                  <a:schemeClr val="tx1"/>
                </a:solidFill>
                <a:latin typeface="Calibri" panose="020F0502020204030204" charset="0"/>
                <a:ea typeface="宋体" panose="02010600030101010101" pitchFamily="2" charset="-122"/>
              </a:defRPr>
            </a:lvl1pPr>
            <a:lvl2pPr eaLnBrk="0" hangingPunct="0">
              <a:defRPr>
                <a:solidFill>
                  <a:schemeClr val="tx1"/>
                </a:solidFill>
                <a:latin typeface="Calibri" panose="020F0502020204030204" charset="0"/>
                <a:ea typeface="宋体" panose="02010600030101010101" pitchFamily="2" charset="-122"/>
              </a:defRPr>
            </a:lvl2pPr>
            <a:lvl3pPr eaLnBrk="0" hangingPunct="0">
              <a:defRPr>
                <a:solidFill>
                  <a:schemeClr val="tx1"/>
                </a:solidFill>
                <a:latin typeface="Calibri" panose="020F0502020204030204" charset="0"/>
                <a:ea typeface="宋体" panose="02010600030101010101" pitchFamily="2" charset="-122"/>
              </a:defRPr>
            </a:lvl3pPr>
            <a:lvl4pPr eaLnBrk="0" hangingPunct="0">
              <a:defRPr>
                <a:solidFill>
                  <a:schemeClr val="tx1"/>
                </a:solidFill>
                <a:latin typeface="Calibri" panose="020F0502020204030204" charset="0"/>
                <a:ea typeface="宋体" panose="02010600030101010101" pitchFamily="2" charset="-122"/>
              </a:defRPr>
            </a:lvl4pPr>
            <a:lvl5pPr eaLnBrk="0" hangingPunct="0">
              <a:defRPr>
                <a:solidFill>
                  <a:schemeClr val="tx1"/>
                </a:solidFill>
                <a:latin typeface="Calibri" panose="020F050202020403020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r>
              <a:rPr kumimoji="0" lang="zh-CN" altLang="zh-CN" sz="500" b="1" i="0" u="none" strike="noStrike" kern="1200" cap="none" spc="0" normalizeH="0" baseline="0" noProof="0" dirty="0">
                <a:ln>
                  <a:noFill/>
                </a:ln>
                <a:solidFill>
                  <a:schemeClr val="bg1">
                    <a:lumMod val="95000"/>
                  </a:schemeClr>
                </a:solidFill>
                <a:effectLst/>
                <a:uLnTx/>
                <a:uFillTx/>
                <a:latin typeface="Arial" panose="020B0604020202020204" pitchFamily="34" charset="0"/>
                <a:ea typeface="宋体" panose="02010600030101010101" pitchFamily="2" charset="-122"/>
                <a:cs typeface="+mn-cs"/>
                <a:sym typeface="+mn-ea"/>
              </a:rPr>
              <a:t>状元成才路</a:t>
            </a:r>
            <a:endParaRPr kumimoji="0" lang="zh-CN" altLang="zh-CN" sz="500" b="1" i="0" u="none" strike="noStrike" kern="1200" cap="none" spc="0" normalizeH="0" baseline="0" noProof="0" dirty="0">
              <a:ln>
                <a:noFill/>
              </a:ln>
              <a:solidFill>
                <a:schemeClr val="bg1">
                  <a:lumMod val="95000"/>
                </a:schemeClr>
              </a:solidFill>
              <a:effectLst/>
              <a:uLnTx/>
              <a:uFillTx/>
              <a:latin typeface="Arial" panose="020B0604020202020204" pitchFamily="34" charset="0"/>
              <a:ea typeface="宋体" panose="02010600030101010101" pitchFamily="2" charset="-122"/>
              <a:cs typeface="+mn-cs"/>
              <a:sym typeface="+mn-ea"/>
            </a:endParaRPr>
          </a:p>
        </p:txBody>
      </p:sp>
      <p:sp>
        <p:nvSpPr>
          <p:cNvPr id="40" name="文本框 37"/>
          <p:cNvSpPr txBox="1">
            <a:spLocks noChangeArrowheads="1"/>
          </p:cNvSpPr>
          <p:nvPr/>
        </p:nvSpPr>
        <p:spPr bwMode="auto">
          <a:xfrm rot="1029897">
            <a:off x="2486025" y="3611563"/>
            <a:ext cx="503238" cy="168275"/>
          </a:xfrm>
          <a:prstGeom prst="rect">
            <a:avLst/>
          </a:prstGeom>
          <a:noFill/>
          <a:ln>
            <a:noFill/>
          </a:ln>
        </p:spPr>
        <p:txBody>
          <a:bodyPr wrap="none">
            <a:spAutoFit/>
          </a:bodyPr>
          <a:lstStyle>
            <a:lvl1pPr eaLnBrk="0" hangingPunct="0">
              <a:defRPr>
                <a:solidFill>
                  <a:schemeClr val="tx1"/>
                </a:solidFill>
                <a:latin typeface="Calibri" panose="020F0502020204030204" charset="0"/>
                <a:ea typeface="宋体" panose="02010600030101010101" pitchFamily="2" charset="-122"/>
              </a:defRPr>
            </a:lvl1pPr>
            <a:lvl2pPr eaLnBrk="0" hangingPunct="0">
              <a:defRPr>
                <a:solidFill>
                  <a:schemeClr val="tx1"/>
                </a:solidFill>
                <a:latin typeface="Calibri" panose="020F0502020204030204" charset="0"/>
                <a:ea typeface="宋体" panose="02010600030101010101" pitchFamily="2" charset="-122"/>
              </a:defRPr>
            </a:lvl2pPr>
            <a:lvl3pPr eaLnBrk="0" hangingPunct="0">
              <a:defRPr>
                <a:solidFill>
                  <a:schemeClr val="tx1"/>
                </a:solidFill>
                <a:latin typeface="Calibri" panose="020F0502020204030204" charset="0"/>
                <a:ea typeface="宋体" panose="02010600030101010101" pitchFamily="2" charset="-122"/>
              </a:defRPr>
            </a:lvl3pPr>
            <a:lvl4pPr eaLnBrk="0" hangingPunct="0">
              <a:defRPr>
                <a:solidFill>
                  <a:schemeClr val="tx1"/>
                </a:solidFill>
                <a:latin typeface="Calibri" panose="020F0502020204030204" charset="0"/>
                <a:ea typeface="宋体" panose="02010600030101010101" pitchFamily="2" charset="-122"/>
              </a:defRPr>
            </a:lvl4pPr>
            <a:lvl5pPr eaLnBrk="0" hangingPunct="0">
              <a:defRPr>
                <a:solidFill>
                  <a:schemeClr val="tx1"/>
                </a:solidFill>
                <a:latin typeface="Calibri" panose="020F050202020403020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r>
              <a:rPr kumimoji="0" lang="zh-CN" altLang="zh-CN" sz="500" b="1" i="0" u="none" strike="noStrike" kern="1200" cap="none" spc="0" normalizeH="0" baseline="0" noProof="0" dirty="0">
                <a:ln>
                  <a:noFill/>
                </a:ln>
                <a:solidFill>
                  <a:schemeClr val="bg1">
                    <a:lumMod val="95000"/>
                  </a:schemeClr>
                </a:solidFill>
                <a:effectLst/>
                <a:uLnTx/>
                <a:uFillTx/>
                <a:latin typeface="Arial" panose="020B0604020202020204" pitchFamily="34" charset="0"/>
                <a:ea typeface="宋体" panose="02010600030101010101" pitchFamily="2" charset="-122"/>
                <a:cs typeface="+mn-cs"/>
                <a:sym typeface="+mn-ea"/>
              </a:rPr>
              <a:t>状元成才路</a:t>
            </a:r>
            <a:endParaRPr kumimoji="0" lang="zh-CN" altLang="zh-CN" sz="500" b="1" i="0" u="none" strike="noStrike" kern="1200" cap="none" spc="0" normalizeH="0" baseline="0" noProof="0" dirty="0">
              <a:ln>
                <a:noFill/>
              </a:ln>
              <a:solidFill>
                <a:schemeClr val="bg1">
                  <a:lumMod val="95000"/>
                </a:schemeClr>
              </a:solidFill>
              <a:effectLst/>
              <a:uLnTx/>
              <a:uFillTx/>
              <a:latin typeface="Arial" panose="020B0604020202020204" pitchFamily="34" charset="0"/>
              <a:ea typeface="宋体" panose="02010600030101010101" pitchFamily="2" charset="-122"/>
              <a:cs typeface="+mn-cs"/>
              <a:sym typeface="+mn-ea"/>
            </a:endParaRPr>
          </a:p>
        </p:txBody>
      </p:sp>
      <p:sp>
        <p:nvSpPr>
          <p:cNvPr id="41" name="文本框 45"/>
          <p:cNvSpPr txBox="1">
            <a:spLocks noChangeArrowheads="1"/>
          </p:cNvSpPr>
          <p:nvPr/>
        </p:nvSpPr>
        <p:spPr bwMode="auto">
          <a:xfrm rot="20220000">
            <a:off x="3162300" y="4003675"/>
            <a:ext cx="503238" cy="168275"/>
          </a:xfrm>
          <a:prstGeom prst="rect">
            <a:avLst/>
          </a:prstGeom>
          <a:noFill/>
          <a:ln>
            <a:noFill/>
          </a:ln>
        </p:spPr>
        <p:txBody>
          <a:bodyPr wrap="none">
            <a:spAutoFit/>
          </a:bodyPr>
          <a:lstStyle>
            <a:lvl1pPr eaLnBrk="0" hangingPunct="0">
              <a:defRPr>
                <a:solidFill>
                  <a:schemeClr val="tx1"/>
                </a:solidFill>
                <a:latin typeface="Calibri" panose="020F0502020204030204" charset="0"/>
                <a:ea typeface="宋体" panose="02010600030101010101" pitchFamily="2" charset="-122"/>
              </a:defRPr>
            </a:lvl1pPr>
            <a:lvl2pPr eaLnBrk="0" hangingPunct="0">
              <a:defRPr>
                <a:solidFill>
                  <a:schemeClr val="tx1"/>
                </a:solidFill>
                <a:latin typeface="Calibri" panose="020F0502020204030204" charset="0"/>
                <a:ea typeface="宋体" panose="02010600030101010101" pitchFamily="2" charset="-122"/>
              </a:defRPr>
            </a:lvl2pPr>
            <a:lvl3pPr eaLnBrk="0" hangingPunct="0">
              <a:defRPr>
                <a:solidFill>
                  <a:schemeClr val="tx1"/>
                </a:solidFill>
                <a:latin typeface="Calibri" panose="020F0502020204030204" charset="0"/>
                <a:ea typeface="宋体" panose="02010600030101010101" pitchFamily="2" charset="-122"/>
              </a:defRPr>
            </a:lvl3pPr>
            <a:lvl4pPr eaLnBrk="0" hangingPunct="0">
              <a:defRPr>
                <a:solidFill>
                  <a:schemeClr val="tx1"/>
                </a:solidFill>
                <a:latin typeface="Calibri" panose="020F0502020204030204" charset="0"/>
                <a:ea typeface="宋体" panose="02010600030101010101" pitchFamily="2" charset="-122"/>
              </a:defRPr>
            </a:lvl4pPr>
            <a:lvl5pPr eaLnBrk="0" hangingPunct="0">
              <a:defRPr>
                <a:solidFill>
                  <a:schemeClr val="tx1"/>
                </a:solidFill>
                <a:latin typeface="Calibri" panose="020F050202020403020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r>
              <a:rPr kumimoji="0" lang="zh-CN" altLang="zh-CN" sz="500" b="1" i="0" u="none" strike="noStrike" kern="1200" cap="none" spc="0" normalizeH="0" baseline="0" noProof="0" dirty="0">
                <a:ln>
                  <a:noFill/>
                </a:ln>
                <a:solidFill>
                  <a:schemeClr val="bg1">
                    <a:lumMod val="95000"/>
                  </a:schemeClr>
                </a:solidFill>
                <a:effectLst/>
                <a:uLnTx/>
                <a:uFillTx/>
                <a:latin typeface="Arial" panose="020B0604020202020204" pitchFamily="34" charset="0"/>
                <a:ea typeface="宋体" panose="02010600030101010101" pitchFamily="2" charset="-122"/>
                <a:cs typeface="+mn-cs"/>
                <a:sym typeface="+mn-ea"/>
              </a:rPr>
              <a:t>状元成才路</a:t>
            </a:r>
            <a:endParaRPr kumimoji="0" lang="zh-CN" altLang="zh-CN" sz="500" b="1" i="0" u="none" strike="noStrike" kern="1200" cap="none" spc="0" normalizeH="0" baseline="0" noProof="0" dirty="0">
              <a:ln>
                <a:noFill/>
              </a:ln>
              <a:solidFill>
                <a:schemeClr val="bg1">
                  <a:lumMod val="95000"/>
                </a:schemeClr>
              </a:solidFill>
              <a:effectLst/>
              <a:uLnTx/>
              <a:uFillTx/>
              <a:latin typeface="Arial" panose="020B0604020202020204" pitchFamily="34" charset="0"/>
              <a:ea typeface="宋体" panose="02010600030101010101" pitchFamily="2" charset="-122"/>
              <a:cs typeface="+mn-cs"/>
              <a:sym typeface="+mn-ea"/>
            </a:endParaRPr>
          </a:p>
        </p:txBody>
      </p:sp>
      <p:sp>
        <p:nvSpPr>
          <p:cNvPr id="42" name="文本框 46"/>
          <p:cNvSpPr txBox="1">
            <a:spLocks noChangeArrowheads="1"/>
          </p:cNvSpPr>
          <p:nvPr/>
        </p:nvSpPr>
        <p:spPr bwMode="auto">
          <a:xfrm rot="21429897">
            <a:off x="787400" y="2387600"/>
            <a:ext cx="503238" cy="168275"/>
          </a:xfrm>
          <a:prstGeom prst="rect">
            <a:avLst/>
          </a:prstGeom>
          <a:noFill/>
          <a:ln>
            <a:noFill/>
          </a:ln>
        </p:spPr>
        <p:txBody>
          <a:bodyPr wrap="none">
            <a:spAutoFit/>
          </a:bodyPr>
          <a:lstStyle>
            <a:lvl1pPr eaLnBrk="0" hangingPunct="0">
              <a:defRPr>
                <a:solidFill>
                  <a:schemeClr val="tx1"/>
                </a:solidFill>
                <a:latin typeface="Calibri" panose="020F0502020204030204" charset="0"/>
                <a:ea typeface="宋体" panose="02010600030101010101" pitchFamily="2" charset="-122"/>
              </a:defRPr>
            </a:lvl1pPr>
            <a:lvl2pPr eaLnBrk="0" hangingPunct="0">
              <a:defRPr>
                <a:solidFill>
                  <a:schemeClr val="tx1"/>
                </a:solidFill>
                <a:latin typeface="Calibri" panose="020F0502020204030204" charset="0"/>
                <a:ea typeface="宋体" panose="02010600030101010101" pitchFamily="2" charset="-122"/>
              </a:defRPr>
            </a:lvl2pPr>
            <a:lvl3pPr eaLnBrk="0" hangingPunct="0">
              <a:defRPr>
                <a:solidFill>
                  <a:schemeClr val="tx1"/>
                </a:solidFill>
                <a:latin typeface="Calibri" panose="020F0502020204030204" charset="0"/>
                <a:ea typeface="宋体" panose="02010600030101010101" pitchFamily="2" charset="-122"/>
              </a:defRPr>
            </a:lvl3pPr>
            <a:lvl4pPr eaLnBrk="0" hangingPunct="0">
              <a:defRPr>
                <a:solidFill>
                  <a:schemeClr val="tx1"/>
                </a:solidFill>
                <a:latin typeface="Calibri" panose="020F0502020204030204" charset="0"/>
                <a:ea typeface="宋体" panose="02010600030101010101" pitchFamily="2" charset="-122"/>
              </a:defRPr>
            </a:lvl4pPr>
            <a:lvl5pPr eaLnBrk="0" hangingPunct="0">
              <a:defRPr>
                <a:solidFill>
                  <a:schemeClr val="tx1"/>
                </a:solidFill>
                <a:latin typeface="Calibri" panose="020F050202020403020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r>
              <a:rPr kumimoji="0" lang="zh-CN" altLang="zh-CN" sz="500" b="1" i="0" u="none" strike="noStrike" kern="1200" cap="none" spc="0" normalizeH="0" baseline="0" noProof="0">
                <a:ln>
                  <a:noFill/>
                </a:ln>
                <a:solidFill>
                  <a:schemeClr val="bg1">
                    <a:lumMod val="95000"/>
                  </a:schemeClr>
                </a:solidFill>
                <a:effectLst/>
                <a:uLnTx/>
                <a:uFillTx/>
                <a:latin typeface="Arial" panose="020B0604020202020204" pitchFamily="34" charset="0"/>
                <a:ea typeface="宋体" panose="02010600030101010101" pitchFamily="2" charset="-122"/>
                <a:cs typeface="+mn-cs"/>
                <a:sym typeface="+mn-ea"/>
              </a:rPr>
              <a:t>状元成才路</a:t>
            </a:r>
            <a:endParaRPr kumimoji="0" lang="zh-CN" altLang="zh-CN" sz="500" b="1" i="0" u="none" strike="noStrike" kern="1200" cap="none" spc="0" normalizeH="0" baseline="0" noProof="0">
              <a:ln>
                <a:noFill/>
              </a:ln>
              <a:solidFill>
                <a:schemeClr val="bg1">
                  <a:lumMod val="95000"/>
                </a:schemeClr>
              </a:solidFill>
              <a:effectLst/>
              <a:uLnTx/>
              <a:uFillTx/>
              <a:latin typeface="Arial" panose="020B0604020202020204" pitchFamily="34" charset="0"/>
              <a:ea typeface="宋体" panose="02010600030101010101" pitchFamily="2" charset="-122"/>
              <a:cs typeface="+mn-cs"/>
              <a:sym typeface="+mn-ea"/>
            </a:endParaRPr>
          </a:p>
        </p:txBody>
      </p:sp>
      <p:sp>
        <p:nvSpPr>
          <p:cNvPr id="43" name="文本框 47"/>
          <p:cNvSpPr txBox="1">
            <a:spLocks noChangeArrowheads="1"/>
          </p:cNvSpPr>
          <p:nvPr/>
        </p:nvSpPr>
        <p:spPr bwMode="auto">
          <a:xfrm rot="1029897">
            <a:off x="268288" y="4291013"/>
            <a:ext cx="503238" cy="168275"/>
          </a:xfrm>
          <a:prstGeom prst="rect">
            <a:avLst/>
          </a:prstGeom>
          <a:noFill/>
          <a:ln>
            <a:noFill/>
          </a:ln>
        </p:spPr>
        <p:txBody>
          <a:bodyPr wrap="none">
            <a:spAutoFit/>
          </a:bodyPr>
          <a:lstStyle>
            <a:lvl1pPr eaLnBrk="0" hangingPunct="0">
              <a:defRPr>
                <a:solidFill>
                  <a:schemeClr val="tx1"/>
                </a:solidFill>
                <a:latin typeface="Calibri" panose="020F0502020204030204" charset="0"/>
                <a:ea typeface="宋体" panose="02010600030101010101" pitchFamily="2" charset="-122"/>
              </a:defRPr>
            </a:lvl1pPr>
            <a:lvl2pPr eaLnBrk="0" hangingPunct="0">
              <a:defRPr>
                <a:solidFill>
                  <a:schemeClr val="tx1"/>
                </a:solidFill>
                <a:latin typeface="Calibri" panose="020F0502020204030204" charset="0"/>
                <a:ea typeface="宋体" panose="02010600030101010101" pitchFamily="2" charset="-122"/>
              </a:defRPr>
            </a:lvl2pPr>
            <a:lvl3pPr eaLnBrk="0" hangingPunct="0">
              <a:defRPr>
                <a:solidFill>
                  <a:schemeClr val="tx1"/>
                </a:solidFill>
                <a:latin typeface="Calibri" panose="020F0502020204030204" charset="0"/>
                <a:ea typeface="宋体" panose="02010600030101010101" pitchFamily="2" charset="-122"/>
              </a:defRPr>
            </a:lvl3pPr>
            <a:lvl4pPr eaLnBrk="0" hangingPunct="0">
              <a:defRPr>
                <a:solidFill>
                  <a:schemeClr val="tx1"/>
                </a:solidFill>
                <a:latin typeface="Calibri" panose="020F0502020204030204" charset="0"/>
                <a:ea typeface="宋体" panose="02010600030101010101" pitchFamily="2" charset="-122"/>
              </a:defRPr>
            </a:lvl4pPr>
            <a:lvl5pPr eaLnBrk="0" hangingPunct="0">
              <a:defRPr>
                <a:solidFill>
                  <a:schemeClr val="tx1"/>
                </a:solidFill>
                <a:latin typeface="Calibri" panose="020F050202020403020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r>
              <a:rPr kumimoji="0" lang="zh-CN" altLang="zh-CN" sz="500" b="1" i="0" u="none" strike="noStrike" kern="1200" cap="none" spc="0" normalizeH="0" baseline="0" noProof="0">
                <a:ln>
                  <a:noFill/>
                </a:ln>
                <a:solidFill>
                  <a:schemeClr val="bg1">
                    <a:lumMod val="95000"/>
                  </a:schemeClr>
                </a:solidFill>
                <a:effectLst/>
                <a:uLnTx/>
                <a:uFillTx/>
                <a:latin typeface="Arial" panose="020B0604020202020204" pitchFamily="34" charset="0"/>
                <a:ea typeface="宋体" panose="02010600030101010101" pitchFamily="2" charset="-122"/>
                <a:cs typeface="+mn-cs"/>
                <a:sym typeface="+mn-ea"/>
              </a:rPr>
              <a:t>状元成才路</a:t>
            </a:r>
            <a:endParaRPr kumimoji="0" lang="zh-CN" altLang="zh-CN" sz="500" b="1" i="0" u="none" strike="noStrike" kern="1200" cap="none" spc="0" normalizeH="0" baseline="0" noProof="0">
              <a:ln>
                <a:noFill/>
              </a:ln>
              <a:solidFill>
                <a:schemeClr val="bg1">
                  <a:lumMod val="95000"/>
                </a:schemeClr>
              </a:solidFill>
              <a:effectLst/>
              <a:uLnTx/>
              <a:uFillTx/>
              <a:latin typeface="Arial" panose="020B0604020202020204" pitchFamily="34" charset="0"/>
              <a:ea typeface="宋体" panose="02010600030101010101" pitchFamily="2" charset="-122"/>
              <a:cs typeface="+mn-cs"/>
              <a:sym typeface="+mn-ea"/>
            </a:endParaRPr>
          </a:p>
        </p:txBody>
      </p:sp>
      <p:sp>
        <p:nvSpPr>
          <p:cNvPr id="44" name="文本框 49"/>
          <p:cNvSpPr txBox="1">
            <a:spLocks noChangeArrowheads="1"/>
          </p:cNvSpPr>
          <p:nvPr/>
        </p:nvSpPr>
        <p:spPr bwMode="auto">
          <a:xfrm rot="21429897">
            <a:off x="3009900" y="4694238"/>
            <a:ext cx="503238" cy="168275"/>
          </a:xfrm>
          <a:prstGeom prst="rect">
            <a:avLst/>
          </a:prstGeom>
          <a:noFill/>
          <a:ln>
            <a:noFill/>
          </a:ln>
        </p:spPr>
        <p:txBody>
          <a:bodyPr wrap="none">
            <a:spAutoFit/>
          </a:bodyPr>
          <a:lstStyle>
            <a:lvl1pPr eaLnBrk="0" hangingPunct="0">
              <a:defRPr>
                <a:solidFill>
                  <a:schemeClr val="tx1"/>
                </a:solidFill>
                <a:latin typeface="Calibri" panose="020F0502020204030204" charset="0"/>
                <a:ea typeface="宋体" panose="02010600030101010101" pitchFamily="2" charset="-122"/>
              </a:defRPr>
            </a:lvl1pPr>
            <a:lvl2pPr eaLnBrk="0" hangingPunct="0">
              <a:defRPr>
                <a:solidFill>
                  <a:schemeClr val="tx1"/>
                </a:solidFill>
                <a:latin typeface="Calibri" panose="020F0502020204030204" charset="0"/>
                <a:ea typeface="宋体" panose="02010600030101010101" pitchFamily="2" charset="-122"/>
              </a:defRPr>
            </a:lvl2pPr>
            <a:lvl3pPr eaLnBrk="0" hangingPunct="0">
              <a:defRPr>
                <a:solidFill>
                  <a:schemeClr val="tx1"/>
                </a:solidFill>
                <a:latin typeface="Calibri" panose="020F0502020204030204" charset="0"/>
                <a:ea typeface="宋体" panose="02010600030101010101" pitchFamily="2" charset="-122"/>
              </a:defRPr>
            </a:lvl3pPr>
            <a:lvl4pPr eaLnBrk="0" hangingPunct="0">
              <a:defRPr>
                <a:solidFill>
                  <a:schemeClr val="tx1"/>
                </a:solidFill>
                <a:latin typeface="Calibri" panose="020F0502020204030204" charset="0"/>
                <a:ea typeface="宋体" panose="02010600030101010101" pitchFamily="2" charset="-122"/>
              </a:defRPr>
            </a:lvl4pPr>
            <a:lvl5pPr eaLnBrk="0" hangingPunct="0">
              <a:defRPr>
                <a:solidFill>
                  <a:schemeClr val="tx1"/>
                </a:solidFill>
                <a:latin typeface="Calibri" panose="020F050202020403020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r>
              <a:rPr kumimoji="0" lang="zh-CN" altLang="zh-CN" sz="500" b="1" i="0" u="none" strike="noStrike" kern="1200" cap="none" spc="0" normalizeH="0" baseline="0" noProof="0" dirty="0">
                <a:ln>
                  <a:noFill/>
                </a:ln>
                <a:solidFill>
                  <a:schemeClr val="bg1">
                    <a:lumMod val="95000"/>
                  </a:schemeClr>
                </a:solidFill>
                <a:effectLst/>
                <a:uLnTx/>
                <a:uFillTx/>
                <a:latin typeface="Arial" panose="020B0604020202020204" pitchFamily="34" charset="0"/>
                <a:ea typeface="宋体" panose="02010600030101010101" pitchFamily="2" charset="-122"/>
                <a:cs typeface="+mn-cs"/>
                <a:sym typeface="+mn-ea"/>
              </a:rPr>
              <a:t>状元成才路</a:t>
            </a:r>
            <a:endParaRPr kumimoji="0" lang="zh-CN" altLang="zh-CN" sz="500" b="1" i="0" u="none" strike="noStrike" kern="1200" cap="none" spc="0" normalizeH="0" baseline="0" noProof="0" dirty="0">
              <a:ln>
                <a:noFill/>
              </a:ln>
              <a:solidFill>
                <a:schemeClr val="bg1">
                  <a:lumMod val="95000"/>
                </a:schemeClr>
              </a:solidFill>
              <a:effectLst/>
              <a:uLnTx/>
              <a:uFillTx/>
              <a:latin typeface="Arial" panose="020B0604020202020204" pitchFamily="34" charset="0"/>
              <a:ea typeface="宋体" panose="02010600030101010101" pitchFamily="2" charset="-122"/>
              <a:cs typeface="+mn-cs"/>
              <a:sym typeface="+mn-ea"/>
            </a:endParaRPr>
          </a:p>
        </p:txBody>
      </p:sp>
      <p:sp>
        <p:nvSpPr>
          <p:cNvPr id="45" name="文本框 50"/>
          <p:cNvSpPr txBox="1">
            <a:spLocks noChangeArrowheads="1"/>
          </p:cNvSpPr>
          <p:nvPr/>
        </p:nvSpPr>
        <p:spPr bwMode="auto">
          <a:xfrm rot="21429897">
            <a:off x="4157663" y="4027488"/>
            <a:ext cx="503238" cy="168275"/>
          </a:xfrm>
          <a:prstGeom prst="rect">
            <a:avLst/>
          </a:prstGeom>
          <a:noFill/>
          <a:ln>
            <a:noFill/>
          </a:ln>
        </p:spPr>
        <p:txBody>
          <a:bodyPr wrap="none">
            <a:spAutoFit/>
          </a:bodyPr>
          <a:lstStyle>
            <a:lvl1pPr eaLnBrk="0" hangingPunct="0">
              <a:defRPr>
                <a:solidFill>
                  <a:schemeClr val="tx1"/>
                </a:solidFill>
                <a:latin typeface="Calibri" panose="020F0502020204030204" charset="0"/>
                <a:ea typeface="宋体" panose="02010600030101010101" pitchFamily="2" charset="-122"/>
              </a:defRPr>
            </a:lvl1pPr>
            <a:lvl2pPr eaLnBrk="0" hangingPunct="0">
              <a:defRPr>
                <a:solidFill>
                  <a:schemeClr val="tx1"/>
                </a:solidFill>
                <a:latin typeface="Calibri" panose="020F0502020204030204" charset="0"/>
                <a:ea typeface="宋体" panose="02010600030101010101" pitchFamily="2" charset="-122"/>
              </a:defRPr>
            </a:lvl2pPr>
            <a:lvl3pPr eaLnBrk="0" hangingPunct="0">
              <a:defRPr>
                <a:solidFill>
                  <a:schemeClr val="tx1"/>
                </a:solidFill>
                <a:latin typeface="Calibri" panose="020F0502020204030204" charset="0"/>
                <a:ea typeface="宋体" panose="02010600030101010101" pitchFamily="2" charset="-122"/>
              </a:defRPr>
            </a:lvl3pPr>
            <a:lvl4pPr eaLnBrk="0" hangingPunct="0">
              <a:defRPr>
                <a:solidFill>
                  <a:schemeClr val="tx1"/>
                </a:solidFill>
                <a:latin typeface="Calibri" panose="020F0502020204030204" charset="0"/>
                <a:ea typeface="宋体" panose="02010600030101010101" pitchFamily="2" charset="-122"/>
              </a:defRPr>
            </a:lvl4pPr>
            <a:lvl5pPr eaLnBrk="0" hangingPunct="0">
              <a:defRPr>
                <a:solidFill>
                  <a:schemeClr val="tx1"/>
                </a:solidFill>
                <a:latin typeface="Calibri" panose="020F050202020403020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r>
              <a:rPr kumimoji="0" lang="zh-CN" altLang="zh-CN" sz="500" b="1" i="0" u="none" strike="noStrike" kern="1200" cap="none" spc="0" normalizeH="0" baseline="0" noProof="0">
                <a:ln>
                  <a:noFill/>
                </a:ln>
                <a:solidFill>
                  <a:schemeClr val="bg1">
                    <a:lumMod val="95000"/>
                  </a:schemeClr>
                </a:solidFill>
                <a:effectLst/>
                <a:uLnTx/>
                <a:uFillTx/>
                <a:latin typeface="Arial" panose="020B0604020202020204" pitchFamily="34" charset="0"/>
                <a:ea typeface="宋体" panose="02010600030101010101" pitchFamily="2" charset="-122"/>
                <a:cs typeface="+mn-cs"/>
                <a:sym typeface="+mn-ea"/>
              </a:rPr>
              <a:t>状元成才路</a:t>
            </a:r>
            <a:endParaRPr kumimoji="0" lang="zh-CN" altLang="zh-CN" sz="500" b="1" i="0" u="none" strike="noStrike" kern="1200" cap="none" spc="0" normalizeH="0" baseline="0" noProof="0">
              <a:ln>
                <a:noFill/>
              </a:ln>
              <a:solidFill>
                <a:schemeClr val="bg1">
                  <a:lumMod val="95000"/>
                </a:schemeClr>
              </a:solidFill>
              <a:effectLst/>
              <a:uLnTx/>
              <a:uFillTx/>
              <a:latin typeface="Arial" panose="020B0604020202020204" pitchFamily="34" charset="0"/>
              <a:ea typeface="宋体" panose="02010600030101010101" pitchFamily="2" charset="-122"/>
              <a:cs typeface="+mn-cs"/>
              <a:sym typeface="+mn-ea"/>
            </a:endParaRPr>
          </a:p>
        </p:txBody>
      </p:sp>
      <p:sp>
        <p:nvSpPr>
          <p:cNvPr id="46" name="文本框 51"/>
          <p:cNvSpPr txBox="1">
            <a:spLocks noChangeArrowheads="1"/>
          </p:cNvSpPr>
          <p:nvPr/>
        </p:nvSpPr>
        <p:spPr bwMode="auto">
          <a:xfrm rot="21429897">
            <a:off x="4324350" y="4786313"/>
            <a:ext cx="503238" cy="168275"/>
          </a:xfrm>
          <a:prstGeom prst="rect">
            <a:avLst/>
          </a:prstGeom>
          <a:noFill/>
          <a:ln>
            <a:noFill/>
          </a:ln>
        </p:spPr>
        <p:txBody>
          <a:bodyPr wrap="none">
            <a:spAutoFit/>
          </a:bodyPr>
          <a:lstStyle>
            <a:lvl1pPr eaLnBrk="0" hangingPunct="0">
              <a:defRPr>
                <a:solidFill>
                  <a:schemeClr val="tx1"/>
                </a:solidFill>
                <a:latin typeface="Calibri" panose="020F0502020204030204" charset="0"/>
                <a:ea typeface="宋体" panose="02010600030101010101" pitchFamily="2" charset="-122"/>
              </a:defRPr>
            </a:lvl1pPr>
            <a:lvl2pPr eaLnBrk="0" hangingPunct="0">
              <a:defRPr>
                <a:solidFill>
                  <a:schemeClr val="tx1"/>
                </a:solidFill>
                <a:latin typeface="Calibri" panose="020F0502020204030204" charset="0"/>
                <a:ea typeface="宋体" panose="02010600030101010101" pitchFamily="2" charset="-122"/>
              </a:defRPr>
            </a:lvl2pPr>
            <a:lvl3pPr eaLnBrk="0" hangingPunct="0">
              <a:defRPr>
                <a:solidFill>
                  <a:schemeClr val="tx1"/>
                </a:solidFill>
                <a:latin typeface="Calibri" panose="020F0502020204030204" charset="0"/>
                <a:ea typeface="宋体" panose="02010600030101010101" pitchFamily="2" charset="-122"/>
              </a:defRPr>
            </a:lvl3pPr>
            <a:lvl4pPr eaLnBrk="0" hangingPunct="0">
              <a:defRPr>
                <a:solidFill>
                  <a:schemeClr val="tx1"/>
                </a:solidFill>
                <a:latin typeface="Calibri" panose="020F0502020204030204" charset="0"/>
                <a:ea typeface="宋体" panose="02010600030101010101" pitchFamily="2" charset="-122"/>
              </a:defRPr>
            </a:lvl4pPr>
            <a:lvl5pPr eaLnBrk="0" hangingPunct="0">
              <a:defRPr>
                <a:solidFill>
                  <a:schemeClr val="tx1"/>
                </a:solidFill>
                <a:latin typeface="Calibri" panose="020F050202020403020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r>
              <a:rPr kumimoji="0" lang="zh-CN" altLang="zh-CN" sz="500" b="1" i="0" u="none" strike="noStrike" kern="1200" cap="none" spc="0" normalizeH="0" baseline="0" noProof="0">
                <a:ln>
                  <a:noFill/>
                </a:ln>
                <a:solidFill>
                  <a:schemeClr val="bg1">
                    <a:lumMod val="95000"/>
                  </a:schemeClr>
                </a:solidFill>
                <a:effectLst/>
                <a:uLnTx/>
                <a:uFillTx/>
                <a:latin typeface="Arial" panose="020B0604020202020204" pitchFamily="34" charset="0"/>
                <a:ea typeface="宋体" panose="02010600030101010101" pitchFamily="2" charset="-122"/>
                <a:cs typeface="+mn-cs"/>
                <a:sym typeface="+mn-ea"/>
              </a:rPr>
              <a:t>状元成才路</a:t>
            </a:r>
            <a:endParaRPr kumimoji="0" lang="zh-CN" altLang="zh-CN" sz="500" b="1" i="0" u="none" strike="noStrike" kern="1200" cap="none" spc="0" normalizeH="0" baseline="0" noProof="0">
              <a:ln>
                <a:noFill/>
              </a:ln>
              <a:solidFill>
                <a:schemeClr val="bg1">
                  <a:lumMod val="95000"/>
                </a:schemeClr>
              </a:solidFill>
              <a:effectLst/>
              <a:uLnTx/>
              <a:uFillTx/>
              <a:latin typeface="Arial" panose="020B0604020202020204" pitchFamily="34" charset="0"/>
              <a:ea typeface="宋体" panose="02010600030101010101" pitchFamily="2" charset="-122"/>
              <a:cs typeface="+mn-cs"/>
              <a:sym typeface="+mn-ea"/>
            </a:endParaRPr>
          </a:p>
        </p:txBody>
      </p:sp>
      <p:sp>
        <p:nvSpPr>
          <p:cNvPr id="47" name="文本框 32"/>
          <p:cNvSpPr txBox="1">
            <a:spLocks noChangeArrowheads="1"/>
          </p:cNvSpPr>
          <p:nvPr/>
        </p:nvSpPr>
        <p:spPr bwMode="auto">
          <a:xfrm rot="16529158">
            <a:off x="323056" y="2899569"/>
            <a:ext cx="503238" cy="168275"/>
          </a:xfrm>
          <a:prstGeom prst="rect">
            <a:avLst/>
          </a:prstGeom>
          <a:noFill/>
          <a:ln>
            <a:noFill/>
          </a:ln>
        </p:spPr>
        <p:txBody>
          <a:bodyPr wrap="none">
            <a:spAutoFit/>
          </a:bodyPr>
          <a:lstStyle>
            <a:lvl1pPr eaLnBrk="0" hangingPunct="0">
              <a:defRPr>
                <a:solidFill>
                  <a:schemeClr val="tx1"/>
                </a:solidFill>
                <a:latin typeface="Calibri" panose="020F0502020204030204" charset="0"/>
                <a:ea typeface="宋体" panose="02010600030101010101" pitchFamily="2" charset="-122"/>
              </a:defRPr>
            </a:lvl1pPr>
            <a:lvl2pPr eaLnBrk="0" hangingPunct="0">
              <a:defRPr>
                <a:solidFill>
                  <a:schemeClr val="tx1"/>
                </a:solidFill>
                <a:latin typeface="Calibri" panose="020F0502020204030204" charset="0"/>
                <a:ea typeface="宋体" panose="02010600030101010101" pitchFamily="2" charset="-122"/>
              </a:defRPr>
            </a:lvl2pPr>
            <a:lvl3pPr eaLnBrk="0" hangingPunct="0">
              <a:defRPr>
                <a:solidFill>
                  <a:schemeClr val="tx1"/>
                </a:solidFill>
                <a:latin typeface="Calibri" panose="020F0502020204030204" charset="0"/>
                <a:ea typeface="宋体" panose="02010600030101010101" pitchFamily="2" charset="-122"/>
              </a:defRPr>
            </a:lvl3pPr>
            <a:lvl4pPr eaLnBrk="0" hangingPunct="0">
              <a:defRPr>
                <a:solidFill>
                  <a:schemeClr val="tx1"/>
                </a:solidFill>
                <a:latin typeface="Calibri" panose="020F0502020204030204" charset="0"/>
                <a:ea typeface="宋体" panose="02010600030101010101" pitchFamily="2" charset="-122"/>
              </a:defRPr>
            </a:lvl4pPr>
            <a:lvl5pPr eaLnBrk="0" hangingPunct="0">
              <a:defRPr>
                <a:solidFill>
                  <a:schemeClr val="tx1"/>
                </a:solidFill>
                <a:latin typeface="Calibri" panose="020F050202020403020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r>
              <a:rPr kumimoji="0" lang="zh-CN" altLang="zh-CN" sz="500" b="1" i="0" u="none" strike="noStrike" kern="1200" cap="none" spc="0" normalizeH="0" baseline="0" noProof="0">
                <a:ln>
                  <a:noFill/>
                </a:ln>
                <a:solidFill>
                  <a:schemeClr val="bg1">
                    <a:lumMod val="95000"/>
                  </a:schemeClr>
                </a:solidFill>
                <a:effectLst/>
                <a:uLnTx/>
                <a:uFillTx/>
                <a:latin typeface="Arial" panose="020B0604020202020204" pitchFamily="34" charset="0"/>
                <a:ea typeface="宋体" panose="02010600030101010101" pitchFamily="2" charset="-122"/>
                <a:cs typeface="+mn-cs"/>
                <a:sym typeface="+mn-ea"/>
              </a:rPr>
              <a:t>状元成才路</a:t>
            </a:r>
            <a:endParaRPr kumimoji="0" lang="zh-CN" altLang="zh-CN" sz="500" b="1" i="0" u="none" strike="noStrike" kern="1200" cap="none" spc="0" normalizeH="0" baseline="0" noProof="0">
              <a:ln>
                <a:noFill/>
              </a:ln>
              <a:solidFill>
                <a:schemeClr val="bg1">
                  <a:lumMod val="95000"/>
                </a:schemeClr>
              </a:solidFill>
              <a:effectLst/>
              <a:uLnTx/>
              <a:uFillTx/>
              <a:latin typeface="Arial" panose="020B0604020202020204" pitchFamily="34" charset="0"/>
              <a:ea typeface="宋体" panose="02010600030101010101" pitchFamily="2" charset="-122"/>
              <a:cs typeface="+mn-cs"/>
              <a:sym typeface="+mn-ea"/>
            </a:endParaRPr>
          </a:p>
        </p:txBody>
      </p:sp>
      <p:sp>
        <p:nvSpPr>
          <p:cNvPr id="48" name="文本框 34"/>
          <p:cNvSpPr txBox="1">
            <a:spLocks noChangeArrowheads="1"/>
          </p:cNvSpPr>
          <p:nvPr/>
        </p:nvSpPr>
        <p:spPr bwMode="auto">
          <a:xfrm rot="4149897">
            <a:off x="1339850" y="3016250"/>
            <a:ext cx="504825" cy="168275"/>
          </a:xfrm>
          <a:prstGeom prst="rect">
            <a:avLst/>
          </a:prstGeom>
          <a:noFill/>
          <a:ln>
            <a:noFill/>
          </a:ln>
        </p:spPr>
        <p:txBody>
          <a:bodyPr wrap="none">
            <a:spAutoFit/>
          </a:bodyPr>
          <a:lstStyle>
            <a:lvl1pPr eaLnBrk="0" hangingPunct="0">
              <a:defRPr>
                <a:solidFill>
                  <a:schemeClr val="tx1"/>
                </a:solidFill>
                <a:latin typeface="Calibri" panose="020F0502020204030204" charset="0"/>
                <a:ea typeface="宋体" panose="02010600030101010101" pitchFamily="2" charset="-122"/>
              </a:defRPr>
            </a:lvl1pPr>
            <a:lvl2pPr eaLnBrk="0" hangingPunct="0">
              <a:defRPr>
                <a:solidFill>
                  <a:schemeClr val="tx1"/>
                </a:solidFill>
                <a:latin typeface="Calibri" panose="020F0502020204030204" charset="0"/>
                <a:ea typeface="宋体" panose="02010600030101010101" pitchFamily="2" charset="-122"/>
              </a:defRPr>
            </a:lvl2pPr>
            <a:lvl3pPr eaLnBrk="0" hangingPunct="0">
              <a:defRPr>
                <a:solidFill>
                  <a:schemeClr val="tx1"/>
                </a:solidFill>
                <a:latin typeface="Calibri" panose="020F0502020204030204" charset="0"/>
                <a:ea typeface="宋体" panose="02010600030101010101" pitchFamily="2" charset="-122"/>
              </a:defRPr>
            </a:lvl3pPr>
            <a:lvl4pPr eaLnBrk="0" hangingPunct="0">
              <a:defRPr>
                <a:solidFill>
                  <a:schemeClr val="tx1"/>
                </a:solidFill>
                <a:latin typeface="Calibri" panose="020F0502020204030204" charset="0"/>
                <a:ea typeface="宋体" panose="02010600030101010101" pitchFamily="2" charset="-122"/>
              </a:defRPr>
            </a:lvl4pPr>
            <a:lvl5pPr eaLnBrk="0" hangingPunct="0">
              <a:defRPr>
                <a:solidFill>
                  <a:schemeClr val="tx1"/>
                </a:solidFill>
                <a:latin typeface="Calibri" panose="020F050202020403020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r>
              <a:rPr kumimoji="0" lang="zh-CN" altLang="zh-CN" sz="500" b="1" i="0" u="none" strike="noStrike" kern="1200" cap="none" spc="0" normalizeH="0" baseline="0" noProof="0">
                <a:ln>
                  <a:noFill/>
                </a:ln>
                <a:solidFill>
                  <a:schemeClr val="bg1">
                    <a:lumMod val="95000"/>
                  </a:schemeClr>
                </a:solidFill>
                <a:effectLst/>
                <a:uLnTx/>
                <a:uFillTx/>
                <a:latin typeface="Arial" panose="020B0604020202020204" pitchFamily="34" charset="0"/>
                <a:ea typeface="宋体" panose="02010600030101010101" pitchFamily="2" charset="-122"/>
                <a:cs typeface="+mn-cs"/>
                <a:sym typeface="+mn-ea"/>
              </a:rPr>
              <a:t>状元成才路</a:t>
            </a:r>
            <a:endParaRPr kumimoji="0" lang="zh-CN" altLang="zh-CN" sz="500" b="1" i="0" u="none" strike="noStrike" kern="1200" cap="none" spc="0" normalizeH="0" baseline="0" noProof="0">
              <a:ln>
                <a:noFill/>
              </a:ln>
              <a:solidFill>
                <a:schemeClr val="bg1">
                  <a:lumMod val="95000"/>
                </a:schemeClr>
              </a:solidFill>
              <a:effectLst/>
              <a:uLnTx/>
              <a:uFillTx/>
              <a:latin typeface="Arial" panose="020B0604020202020204" pitchFamily="34" charset="0"/>
              <a:ea typeface="宋体" panose="02010600030101010101" pitchFamily="2" charset="-122"/>
              <a:cs typeface="+mn-cs"/>
              <a:sym typeface="+mn-ea"/>
            </a:endParaRPr>
          </a:p>
        </p:txBody>
      </p:sp>
      <p:sp>
        <p:nvSpPr>
          <p:cNvPr id="49" name="文本框 36"/>
          <p:cNvSpPr txBox="1">
            <a:spLocks noChangeArrowheads="1"/>
          </p:cNvSpPr>
          <p:nvPr/>
        </p:nvSpPr>
        <p:spPr bwMode="auto">
          <a:xfrm rot="21429897">
            <a:off x="322263" y="2193925"/>
            <a:ext cx="503238" cy="168275"/>
          </a:xfrm>
          <a:prstGeom prst="rect">
            <a:avLst/>
          </a:prstGeom>
          <a:noFill/>
          <a:ln>
            <a:noFill/>
          </a:ln>
        </p:spPr>
        <p:txBody>
          <a:bodyPr wrap="none">
            <a:spAutoFit/>
          </a:bodyPr>
          <a:lstStyle>
            <a:lvl1pPr eaLnBrk="0" hangingPunct="0">
              <a:defRPr>
                <a:solidFill>
                  <a:schemeClr val="tx1"/>
                </a:solidFill>
                <a:latin typeface="Calibri" panose="020F0502020204030204" charset="0"/>
                <a:ea typeface="宋体" panose="02010600030101010101" pitchFamily="2" charset="-122"/>
              </a:defRPr>
            </a:lvl1pPr>
            <a:lvl2pPr eaLnBrk="0" hangingPunct="0">
              <a:defRPr>
                <a:solidFill>
                  <a:schemeClr val="tx1"/>
                </a:solidFill>
                <a:latin typeface="Calibri" panose="020F0502020204030204" charset="0"/>
                <a:ea typeface="宋体" panose="02010600030101010101" pitchFamily="2" charset="-122"/>
              </a:defRPr>
            </a:lvl2pPr>
            <a:lvl3pPr eaLnBrk="0" hangingPunct="0">
              <a:defRPr>
                <a:solidFill>
                  <a:schemeClr val="tx1"/>
                </a:solidFill>
                <a:latin typeface="Calibri" panose="020F0502020204030204" charset="0"/>
                <a:ea typeface="宋体" panose="02010600030101010101" pitchFamily="2" charset="-122"/>
              </a:defRPr>
            </a:lvl3pPr>
            <a:lvl4pPr eaLnBrk="0" hangingPunct="0">
              <a:defRPr>
                <a:solidFill>
                  <a:schemeClr val="tx1"/>
                </a:solidFill>
                <a:latin typeface="Calibri" panose="020F0502020204030204" charset="0"/>
                <a:ea typeface="宋体" panose="02010600030101010101" pitchFamily="2" charset="-122"/>
              </a:defRPr>
            </a:lvl4pPr>
            <a:lvl5pPr eaLnBrk="0" hangingPunct="0">
              <a:defRPr>
                <a:solidFill>
                  <a:schemeClr val="tx1"/>
                </a:solidFill>
                <a:latin typeface="Calibri" panose="020F050202020403020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r>
              <a:rPr kumimoji="0" lang="zh-CN" altLang="zh-CN" sz="500" b="1" i="0" u="none" strike="noStrike" kern="1200" cap="none" spc="0" normalizeH="0" baseline="0" noProof="0" dirty="0">
                <a:ln>
                  <a:noFill/>
                </a:ln>
                <a:solidFill>
                  <a:schemeClr val="bg1">
                    <a:lumMod val="95000"/>
                  </a:schemeClr>
                </a:solidFill>
                <a:effectLst/>
                <a:uLnTx/>
                <a:uFillTx/>
                <a:latin typeface="Arial" panose="020B0604020202020204" pitchFamily="34" charset="0"/>
                <a:ea typeface="宋体" panose="02010600030101010101" pitchFamily="2" charset="-122"/>
                <a:cs typeface="+mn-cs"/>
                <a:sym typeface="+mn-ea"/>
              </a:rPr>
              <a:t>状元成才路</a:t>
            </a:r>
            <a:endParaRPr kumimoji="0" lang="zh-CN" altLang="zh-CN" sz="500" b="1" i="0" u="none" strike="noStrike" kern="1200" cap="none" spc="0" normalizeH="0" baseline="0" noProof="0" dirty="0">
              <a:ln>
                <a:noFill/>
              </a:ln>
              <a:solidFill>
                <a:schemeClr val="bg1">
                  <a:lumMod val="95000"/>
                </a:schemeClr>
              </a:solidFill>
              <a:effectLst/>
              <a:uLnTx/>
              <a:uFillTx/>
              <a:latin typeface="Arial" panose="020B0604020202020204" pitchFamily="34" charset="0"/>
              <a:ea typeface="宋体" panose="02010600030101010101" pitchFamily="2" charset="-122"/>
              <a:cs typeface="+mn-cs"/>
              <a:sym typeface="+mn-ea"/>
            </a:endParaRPr>
          </a:p>
        </p:txBody>
      </p:sp>
      <p:sp>
        <p:nvSpPr>
          <p:cNvPr id="50" name="文本框 37"/>
          <p:cNvSpPr txBox="1">
            <a:spLocks noChangeArrowheads="1"/>
          </p:cNvSpPr>
          <p:nvPr/>
        </p:nvSpPr>
        <p:spPr bwMode="auto">
          <a:xfrm rot="1029897">
            <a:off x="1338263" y="2541588"/>
            <a:ext cx="503238" cy="168275"/>
          </a:xfrm>
          <a:prstGeom prst="rect">
            <a:avLst/>
          </a:prstGeom>
          <a:noFill/>
          <a:ln>
            <a:noFill/>
          </a:ln>
        </p:spPr>
        <p:txBody>
          <a:bodyPr wrap="none">
            <a:spAutoFit/>
          </a:bodyPr>
          <a:lstStyle>
            <a:lvl1pPr eaLnBrk="0" hangingPunct="0">
              <a:defRPr>
                <a:solidFill>
                  <a:schemeClr val="tx1"/>
                </a:solidFill>
                <a:latin typeface="Calibri" panose="020F0502020204030204" charset="0"/>
                <a:ea typeface="宋体" panose="02010600030101010101" pitchFamily="2" charset="-122"/>
              </a:defRPr>
            </a:lvl1pPr>
            <a:lvl2pPr eaLnBrk="0" hangingPunct="0">
              <a:defRPr>
                <a:solidFill>
                  <a:schemeClr val="tx1"/>
                </a:solidFill>
                <a:latin typeface="Calibri" panose="020F0502020204030204" charset="0"/>
                <a:ea typeface="宋体" panose="02010600030101010101" pitchFamily="2" charset="-122"/>
              </a:defRPr>
            </a:lvl2pPr>
            <a:lvl3pPr eaLnBrk="0" hangingPunct="0">
              <a:defRPr>
                <a:solidFill>
                  <a:schemeClr val="tx1"/>
                </a:solidFill>
                <a:latin typeface="Calibri" panose="020F0502020204030204" charset="0"/>
                <a:ea typeface="宋体" panose="02010600030101010101" pitchFamily="2" charset="-122"/>
              </a:defRPr>
            </a:lvl3pPr>
            <a:lvl4pPr eaLnBrk="0" hangingPunct="0">
              <a:defRPr>
                <a:solidFill>
                  <a:schemeClr val="tx1"/>
                </a:solidFill>
                <a:latin typeface="Calibri" panose="020F0502020204030204" charset="0"/>
                <a:ea typeface="宋体" panose="02010600030101010101" pitchFamily="2" charset="-122"/>
              </a:defRPr>
            </a:lvl4pPr>
            <a:lvl5pPr eaLnBrk="0" hangingPunct="0">
              <a:defRPr>
                <a:solidFill>
                  <a:schemeClr val="tx1"/>
                </a:solidFill>
                <a:latin typeface="Calibri" panose="020F050202020403020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r>
              <a:rPr kumimoji="0" lang="zh-CN" altLang="zh-CN" sz="500" b="1" i="0" u="none" strike="noStrike" kern="1200" cap="none" spc="0" normalizeH="0" baseline="0" noProof="0" dirty="0">
                <a:ln>
                  <a:noFill/>
                </a:ln>
                <a:solidFill>
                  <a:schemeClr val="bg1">
                    <a:lumMod val="95000"/>
                  </a:schemeClr>
                </a:solidFill>
                <a:effectLst/>
                <a:uLnTx/>
                <a:uFillTx/>
                <a:latin typeface="Arial" panose="020B0604020202020204" pitchFamily="34" charset="0"/>
                <a:ea typeface="宋体" panose="02010600030101010101" pitchFamily="2" charset="-122"/>
                <a:cs typeface="+mn-cs"/>
                <a:sym typeface="+mn-ea"/>
              </a:rPr>
              <a:t>状元成才路</a:t>
            </a:r>
            <a:endParaRPr kumimoji="0" lang="zh-CN" altLang="zh-CN" sz="500" b="1" i="0" u="none" strike="noStrike" kern="1200" cap="none" spc="0" normalizeH="0" baseline="0" noProof="0" dirty="0">
              <a:ln>
                <a:noFill/>
              </a:ln>
              <a:solidFill>
                <a:schemeClr val="bg1">
                  <a:lumMod val="95000"/>
                </a:schemeClr>
              </a:solidFill>
              <a:effectLst/>
              <a:uLnTx/>
              <a:uFillTx/>
              <a:latin typeface="Arial" panose="020B0604020202020204" pitchFamily="34" charset="0"/>
              <a:ea typeface="宋体" panose="02010600030101010101" pitchFamily="2" charset="-122"/>
              <a:cs typeface="+mn-cs"/>
              <a:sym typeface="+mn-ea"/>
            </a:endParaRPr>
          </a:p>
        </p:txBody>
      </p:sp>
      <p:sp>
        <p:nvSpPr>
          <p:cNvPr id="51" name="文本框 45"/>
          <p:cNvSpPr txBox="1">
            <a:spLocks noChangeArrowheads="1"/>
          </p:cNvSpPr>
          <p:nvPr/>
        </p:nvSpPr>
        <p:spPr bwMode="auto">
          <a:xfrm rot="20220000">
            <a:off x="2117725" y="2003425"/>
            <a:ext cx="503238" cy="168275"/>
          </a:xfrm>
          <a:prstGeom prst="rect">
            <a:avLst/>
          </a:prstGeom>
          <a:noFill/>
          <a:ln>
            <a:noFill/>
          </a:ln>
        </p:spPr>
        <p:txBody>
          <a:bodyPr wrap="none">
            <a:spAutoFit/>
          </a:bodyPr>
          <a:lstStyle>
            <a:lvl1pPr eaLnBrk="0" hangingPunct="0">
              <a:defRPr>
                <a:solidFill>
                  <a:schemeClr val="tx1"/>
                </a:solidFill>
                <a:latin typeface="Calibri" panose="020F0502020204030204" charset="0"/>
                <a:ea typeface="宋体" panose="02010600030101010101" pitchFamily="2" charset="-122"/>
              </a:defRPr>
            </a:lvl1pPr>
            <a:lvl2pPr eaLnBrk="0" hangingPunct="0">
              <a:defRPr>
                <a:solidFill>
                  <a:schemeClr val="tx1"/>
                </a:solidFill>
                <a:latin typeface="Calibri" panose="020F0502020204030204" charset="0"/>
                <a:ea typeface="宋体" panose="02010600030101010101" pitchFamily="2" charset="-122"/>
              </a:defRPr>
            </a:lvl2pPr>
            <a:lvl3pPr eaLnBrk="0" hangingPunct="0">
              <a:defRPr>
                <a:solidFill>
                  <a:schemeClr val="tx1"/>
                </a:solidFill>
                <a:latin typeface="Calibri" panose="020F0502020204030204" charset="0"/>
                <a:ea typeface="宋体" panose="02010600030101010101" pitchFamily="2" charset="-122"/>
              </a:defRPr>
            </a:lvl3pPr>
            <a:lvl4pPr eaLnBrk="0" hangingPunct="0">
              <a:defRPr>
                <a:solidFill>
                  <a:schemeClr val="tx1"/>
                </a:solidFill>
                <a:latin typeface="Calibri" panose="020F0502020204030204" charset="0"/>
                <a:ea typeface="宋体" panose="02010600030101010101" pitchFamily="2" charset="-122"/>
              </a:defRPr>
            </a:lvl4pPr>
            <a:lvl5pPr eaLnBrk="0" hangingPunct="0">
              <a:defRPr>
                <a:solidFill>
                  <a:schemeClr val="tx1"/>
                </a:solidFill>
                <a:latin typeface="Calibri" panose="020F050202020403020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r>
              <a:rPr kumimoji="0" lang="zh-CN" altLang="zh-CN" sz="500" b="1" i="0" u="none" strike="noStrike" kern="1200" cap="none" spc="0" normalizeH="0" baseline="0" noProof="0">
                <a:ln>
                  <a:noFill/>
                </a:ln>
                <a:solidFill>
                  <a:schemeClr val="bg1">
                    <a:lumMod val="95000"/>
                  </a:schemeClr>
                </a:solidFill>
                <a:effectLst/>
                <a:uLnTx/>
                <a:uFillTx/>
                <a:latin typeface="Arial" panose="020B0604020202020204" pitchFamily="34" charset="0"/>
                <a:ea typeface="宋体" panose="02010600030101010101" pitchFamily="2" charset="-122"/>
                <a:cs typeface="+mn-cs"/>
                <a:sym typeface="+mn-ea"/>
              </a:rPr>
              <a:t>状元成才路</a:t>
            </a:r>
            <a:endParaRPr kumimoji="0" lang="zh-CN" altLang="zh-CN" sz="500" b="1" i="0" u="none" strike="noStrike" kern="1200" cap="none" spc="0" normalizeH="0" baseline="0" noProof="0">
              <a:ln>
                <a:noFill/>
              </a:ln>
              <a:solidFill>
                <a:schemeClr val="bg1">
                  <a:lumMod val="95000"/>
                </a:schemeClr>
              </a:solidFill>
              <a:effectLst/>
              <a:uLnTx/>
              <a:uFillTx/>
              <a:latin typeface="Arial" panose="020B0604020202020204" pitchFamily="34" charset="0"/>
              <a:ea typeface="宋体" panose="02010600030101010101" pitchFamily="2" charset="-122"/>
              <a:cs typeface="+mn-cs"/>
              <a:sym typeface="+mn-ea"/>
            </a:endParaRPr>
          </a:p>
        </p:txBody>
      </p:sp>
      <p:sp>
        <p:nvSpPr>
          <p:cNvPr id="52" name="文本框 46"/>
          <p:cNvSpPr txBox="1">
            <a:spLocks noChangeArrowheads="1"/>
          </p:cNvSpPr>
          <p:nvPr/>
        </p:nvSpPr>
        <p:spPr bwMode="auto">
          <a:xfrm rot="20220000">
            <a:off x="2687638" y="2173288"/>
            <a:ext cx="503238" cy="168275"/>
          </a:xfrm>
          <a:prstGeom prst="rect">
            <a:avLst/>
          </a:prstGeom>
          <a:noFill/>
          <a:ln>
            <a:noFill/>
          </a:ln>
        </p:spPr>
        <p:txBody>
          <a:bodyPr wrap="none">
            <a:spAutoFit/>
          </a:bodyPr>
          <a:lstStyle>
            <a:lvl1pPr eaLnBrk="0" hangingPunct="0">
              <a:defRPr>
                <a:solidFill>
                  <a:schemeClr val="tx1"/>
                </a:solidFill>
                <a:latin typeface="Calibri" panose="020F0502020204030204" charset="0"/>
                <a:ea typeface="宋体" panose="02010600030101010101" pitchFamily="2" charset="-122"/>
              </a:defRPr>
            </a:lvl1pPr>
            <a:lvl2pPr eaLnBrk="0" hangingPunct="0">
              <a:defRPr>
                <a:solidFill>
                  <a:schemeClr val="tx1"/>
                </a:solidFill>
                <a:latin typeface="Calibri" panose="020F0502020204030204" charset="0"/>
                <a:ea typeface="宋体" panose="02010600030101010101" pitchFamily="2" charset="-122"/>
              </a:defRPr>
            </a:lvl2pPr>
            <a:lvl3pPr eaLnBrk="0" hangingPunct="0">
              <a:defRPr>
                <a:solidFill>
                  <a:schemeClr val="tx1"/>
                </a:solidFill>
                <a:latin typeface="Calibri" panose="020F0502020204030204" charset="0"/>
                <a:ea typeface="宋体" panose="02010600030101010101" pitchFamily="2" charset="-122"/>
              </a:defRPr>
            </a:lvl3pPr>
            <a:lvl4pPr eaLnBrk="0" hangingPunct="0">
              <a:defRPr>
                <a:solidFill>
                  <a:schemeClr val="tx1"/>
                </a:solidFill>
                <a:latin typeface="Calibri" panose="020F0502020204030204" charset="0"/>
                <a:ea typeface="宋体" panose="02010600030101010101" pitchFamily="2" charset="-122"/>
              </a:defRPr>
            </a:lvl4pPr>
            <a:lvl5pPr eaLnBrk="0" hangingPunct="0">
              <a:defRPr>
                <a:solidFill>
                  <a:schemeClr val="tx1"/>
                </a:solidFill>
                <a:latin typeface="Calibri" panose="020F050202020403020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r>
              <a:rPr kumimoji="0" lang="zh-CN" altLang="zh-CN" sz="500" b="1" i="0" u="none" strike="noStrike" kern="1200" cap="none" spc="0" normalizeH="0" baseline="0" noProof="0">
                <a:ln>
                  <a:noFill/>
                </a:ln>
                <a:solidFill>
                  <a:schemeClr val="bg1">
                    <a:lumMod val="95000"/>
                  </a:schemeClr>
                </a:solidFill>
                <a:effectLst/>
                <a:uLnTx/>
                <a:uFillTx/>
                <a:latin typeface="Arial" panose="020B0604020202020204" pitchFamily="34" charset="0"/>
                <a:ea typeface="宋体" panose="02010600030101010101" pitchFamily="2" charset="-122"/>
                <a:cs typeface="+mn-cs"/>
                <a:sym typeface="+mn-ea"/>
              </a:rPr>
              <a:t>状元成才路</a:t>
            </a:r>
            <a:endParaRPr kumimoji="0" lang="zh-CN" altLang="zh-CN" sz="500" b="1" i="0" u="none" strike="noStrike" kern="1200" cap="none" spc="0" normalizeH="0" baseline="0" noProof="0">
              <a:ln>
                <a:noFill/>
              </a:ln>
              <a:solidFill>
                <a:schemeClr val="bg1">
                  <a:lumMod val="95000"/>
                </a:schemeClr>
              </a:solidFill>
              <a:effectLst/>
              <a:uLnTx/>
              <a:uFillTx/>
              <a:latin typeface="Arial" panose="020B0604020202020204" pitchFamily="34" charset="0"/>
              <a:ea typeface="宋体" panose="02010600030101010101" pitchFamily="2" charset="-122"/>
              <a:cs typeface="+mn-cs"/>
              <a:sym typeface="+mn-ea"/>
            </a:endParaRPr>
          </a:p>
        </p:txBody>
      </p:sp>
      <p:sp>
        <p:nvSpPr>
          <p:cNvPr id="53" name="文本框 47"/>
          <p:cNvSpPr txBox="1">
            <a:spLocks noChangeArrowheads="1"/>
          </p:cNvSpPr>
          <p:nvPr/>
        </p:nvSpPr>
        <p:spPr bwMode="auto">
          <a:xfrm rot="21420000">
            <a:off x="2416175" y="2736850"/>
            <a:ext cx="503238" cy="168275"/>
          </a:xfrm>
          <a:prstGeom prst="rect">
            <a:avLst/>
          </a:prstGeom>
          <a:noFill/>
          <a:ln>
            <a:noFill/>
          </a:ln>
        </p:spPr>
        <p:txBody>
          <a:bodyPr wrap="none">
            <a:spAutoFit/>
          </a:bodyPr>
          <a:lstStyle>
            <a:lvl1pPr eaLnBrk="0" hangingPunct="0">
              <a:defRPr>
                <a:solidFill>
                  <a:schemeClr val="tx1"/>
                </a:solidFill>
                <a:latin typeface="Calibri" panose="020F0502020204030204" charset="0"/>
                <a:ea typeface="宋体" panose="02010600030101010101" pitchFamily="2" charset="-122"/>
              </a:defRPr>
            </a:lvl1pPr>
            <a:lvl2pPr eaLnBrk="0" hangingPunct="0">
              <a:defRPr>
                <a:solidFill>
                  <a:schemeClr val="tx1"/>
                </a:solidFill>
                <a:latin typeface="Calibri" panose="020F0502020204030204" charset="0"/>
                <a:ea typeface="宋体" panose="02010600030101010101" pitchFamily="2" charset="-122"/>
              </a:defRPr>
            </a:lvl2pPr>
            <a:lvl3pPr eaLnBrk="0" hangingPunct="0">
              <a:defRPr>
                <a:solidFill>
                  <a:schemeClr val="tx1"/>
                </a:solidFill>
                <a:latin typeface="Calibri" panose="020F0502020204030204" charset="0"/>
                <a:ea typeface="宋体" panose="02010600030101010101" pitchFamily="2" charset="-122"/>
              </a:defRPr>
            </a:lvl3pPr>
            <a:lvl4pPr eaLnBrk="0" hangingPunct="0">
              <a:defRPr>
                <a:solidFill>
                  <a:schemeClr val="tx1"/>
                </a:solidFill>
                <a:latin typeface="Calibri" panose="020F0502020204030204" charset="0"/>
                <a:ea typeface="宋体" panose="02010600030101010101" pitchFamily="2" charset="-122"/>
              </a:defRPr>
            </a:lvl4pPr>
            <a:lvl5pPr eaLnBrk="0" hangingPunct="0">
              <a:defRPr>
                <a:solidFill>
                  <a:schemeClr val="tx1"/>
                </a:solidFill>
                <a:latin typeface="Calibri" panose="020F050202020403020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r>
              <a:rPr kumimoji="0" lang="zh-CN" altLang="zh-CN" sz="500" b="1" i="0" u="none" strike="noStrike" kern="1200" cap="none" spc="0" normalizeH="0" baseline="0" noProof="0" dirty="0">
                <a:ln>
                  <a:noFill/>
                </a:ln>
                <a:solidFill>
                  <a:schemeClr val="bg1">
                    <a:lumMod val="95000"/>
                  </a:schemeClr>
                </a:solidFill>
                <a:effectLst/>
                <a:uLnTx/>
                <a:uFillTx/>
                <a:latin typeface="Arial" panose="020B0604020202020204" pitchFamily="34" charset="0"/>
                <a:ea typeface="宋体" panose="02010600030101010101" pitchFamily="2" charset="-122"/>
                <a:cs typeface="+mn-cs"/>
                <a:sym typeface="+mn-ea"/>
              </a:rPr>
              <a:t>状元成才路</a:t>
            </a:r>
            <a:endParaRPr kumimoji="0" lang="zh-CN" altLang="zh-CN" sz="500" b="1" i="0" u="none" strike="noStrike" kern="1200" cap="none" spc="0" normalizeH="0" baseline="0" noProof="0" dirty="0">
              <a:ln>
                <a:noFill/>
              </a:ln>
              <a:solidFill>
                <a:schemeClr val="bg1">
                  <a:lumMod val="95000"/>
                </a:schemeClr>
              </a:solidFill>
              <a:effectLst/>
              <a:uLnTx/>
              <a:uFillTx/>
              <a:latin typeface="Arial" panose="020B0604020202020204" pitchFamily="34" charset="0"/>
              <a:ea typeface="宋体" panose="02010600030101010101" pitchFamily="2" charset="-122"/>
              <a:cs typeface="+mn-cs"/>
              <a:sym typeface="+mn-ea"/>
            </a:endParaRPr>
          </a:p>
        </p:txBody>
      </p:sp>
      <p:sp>
        <p:nvSpPr>
          <p:cNvPr id="54" name="文本框 49"/>
          <p:cNvSpPr txBox="1">
            <a:spLocks noChangeArrowheads="1"/>
          </p:cNvSpPr>
          <p:nvPr/>
        </p:nvSpPr>
        <p:spPr bwMode="auto">
          <a:xfrm rot="20220000">
            <a:off x="3276600" y="2395538"/>
            <a:ext cx="503238" cy="168275"/>
          </a:xfrm>
          <a:prstGeom prst="rect">
            <a:avLst/>
          </a:prstGeom>
          <a:noFill/>
          <a:ln>
            <a:noFill/>
          </a:ln>
        </p:spPr>
        <p:txBody>
          <a:bodyPr wrap="none">
            <a:spAutoFit/>
          </a:bodyPr>
          <a:lstStyle>
            <a:lvl1pPr eaLnBrk="0" hangingPunct="0">
              <a:defRPr>
                <a:solidFill>
                  <a:schemeClr val="tx1"/>
                </a:solidFill>
                <a:latin typeface="Calibri" panose="020F0502020204030204" charset="0"/>
                <a:ea typeface="宋体" panose="02010600030101010101" pitchFamily="2" charset="-122"/>
              </a:defRPr>
            </a:lvl1pPr>
            <a:lvl2pPr eaLnBrk="0" hangingPunct="0">
              <a:defRPr>
                <a:solidFill>
                  <a:schemeClr val="tx1"/>
                </a:solidFill>
                <a:latin typeface="Calibri" panose="020F0502020204030204" charset="0"/>
                <a:ea typeface="宋体" panose="02010600030101010101" pitchFamily="2" charset="-122"/>
              </a:defRPr>
            </a:lvl2pPr>
            <a:lvl3pPr eaLnBrk="0" hangingPunct="0">
              <a:defRPr>
                <a:solidFill>
                  <a:schemeClr val="tx1"/>
                </a:solidFill>
                <a:latin typeface="Calibri" panose="020F0502020204030204" charset="0"/>
                <a:ea typeface="宋体" panose="02010600030101010101" pitchFamily="2" charset="-122"/>
              </a:defRPr>
            </a:lvl3pPr>
            <a:lvl4pPr eaLnBrk="0" hangingPunct="0">
              <a:defRPr>
                <a:solidFill>
                  <a:schemeClr val="tx1"/>
                </a:solidFill>
                <a:latin typeface="Calibri" panose="020F0502020204030204" charset="0"/>
                <a:ea typeface="宋体" panose="02010600030101010101" pitchFamily="2" charset="-122"/>
              </a:defRPr>
            </a:lvl4pPr>
            <a:lvl5pPr eaLnBrk="0" hangingPunct="0">
              <a:defRPr>
                <a:solidFill>
                  <a:schemeClr val="tx1"/>
                </a:solidFill>
                <a:latin typeface="Calibri" panose="020F050202020403020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r>
              <a:rPr kumimoji="0" lang="zh-CN" altLang="zh-CN" sz="500" b="1" i="0" u="none" strike="noStrike" kern="1200" cap="none" spc="0" normalizeH="0" baseline="0" noProof="0" dirty="0">
                <a:ln>
                  <a:noFill/>
                </a:ln>
                <a:solidFill>
                  <a:schemeClr val="bg1">
                    <a:lumMod val="95000"/>
                  </a:schemeClr>
                </a:solidFill>
                <a:effectLst/>
                <a:uLnTx/>
                <a:uFillTx/>
                <a:latin typeface="Arial" panose="020B0604020202020204" pitchFamily="34" charset="0"/>
                <a:ea typeface="宋体" panose="02010600030101010101" pitchFamily="2" charset="-122"/>
                <a:cs typeface="+mn-cs"/>
                <a:sym typeface="+mn-ea"/>
              </a:rPr>
              <a:t>状元成才路</a:t>
            </a:r>
            <a:endParaRPr kumimoji="0" lang="zh-CN" altLang="zh-CN" sz="500" b="1" i="0" u="none" strike="noStrike" kern="1200" cap="none" spc="0" normalizeH="0" baseline="0" noProof="0" dirty="0">
              <a:ln>
                <a:noFill/>
              </a:ln>
              <a:solidFill>
                <a:schemeClr val="bg1">
                  <a:lumMod val="95000"/>
                </a:schemeClr>
              </a:solidFill>
              <a:effectLst/>
              <a:uLnTx/>
              <a:uFillTx/>
              <a:latin typeface="Arial" panose="020B0604020202020204" pitchFamily="34" charset="0"/>
              <a:ea typeface="宋体" panose="02010600030101010101" pitchFamily="2" charset="-122"/>
              <a:cs typeface="+mn-cs"/>
              <a:sym typeface="+mn-ea"/>
            </a:endParaRPr>
          </a:p>
        </p:txBody>
      </p:sp>
      <p:sp>
        <p:nvSpPr>
          <p:cNvPr id="55" name="文本框 50"/>
          <p:cNvSpPr txBox="1">
            <a:spLocks noChangeArrowheads="1"/>
          </p:cNvSpPr>
          <p:nvPr/>
        </p:nvSpPr>
        <p:spPr bwMode="auto">
          <a:xfrm rot="20220000">
            <a:off x="2849563" y="2976563"/>
            <a:ext cx="503238" cy="168275"/>
          </a:xfrm>
          <a:prstGeom prst="rect">
            <a:avLst/>
          </a:prstGeom>
          <a:noFill/>
          <a:ln>
            <a:noFill/>
          </a:ln>
        </p:spPr>
        <p:txBody>
          <a:bodyPr wrap="none">
            <a:spAutoFit/>
          </a:bodyPr>
          <a:lstStyle>
            <a:lvl1pPr eaLnBrk="0" hangingPunct="0">
              <a:defRPr>
                <a:solidFill>
                  <a:schemeClr val="tx1"/>
                </a:solidFill>
                <a:latin typeface="Calibri" panose="020F0502020204030204" charset="0"/>
                <a:ea typeface="宋体" panose="02010600030101010101" pitchFamily="2" charset="-122"/>
              </a:defRPr>
            </a:lvl1pPr>
            <a:lvl2pPr eaLnBrk="0" hangingPunct="0">
              <a:defRPr>
                <a:solidFill>
                  <a:schemeClr val="tx1"/>
                </a:solidFill>
                <a:latin typeface="Calibri" panose="020F0502020204030204" charset="0"/>
                <a:ea typeface="宋体" panose="02010600030101010101" pitchFamily="2" charset="-122"/>
              </a:defRPr>
            </a:lvl2pPr>
            <a:lvl3pPr eaLnBrk="0" hangingPunct="0">
              <a:defRPr>
                <a:solidFill>
                  <a:schemeClr val="tx1"/>
                </a:solidFill>
                <a:latin typeface="Calibri" panose="020F0502020204030204" charset="0"/>
                <a:ea typeface="宋体" panose="02010600030101010101" pitchFamily="2" charset="-122"/>
              </a:defRPr>
            </a:lvl3pPr>
            <a:lvl4pPr eaLnBrk="0" hangingPunct="0">
              <a:defRPr>
                <a:solidFill>
                  <a:schemeClr val="tx1"/>
                </a:solidFill>
                <a:latin typeface="Calibri" panose="020F0502020204030204" charset="0"/>
                <a:ea typeface="宋体" panose="02010600030101010101" pitchFamily="2" charset="-122"/>
              </a:defRPr>
            </a:lvl4pPr>
            <a:lvl5pPr eaLnBrk="0" hangingPunct="0">
              <a:defRPr>
                <a:solidFill>
                  <a:schemeClr val="tx1"/>
                </a:solidFill>
                <a:latin typeface="Calibri" panose="020F050202020403020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r>
              <a:rPr kumimoji="0" lang="zh-CN" altLang="zh-CN" sz="500" b="1" i="0" u="none" strike="noStrike" kern="1200" cap="none" spc="0" normalizeH="0" baseline="0" noProof="0" dirty="0">
                <a:ln>
                  <a:noFill/>
                </a:ln>
                <a:solidFill>
                  <a:schemeClr val="bg1">
                    <a:lumMod val="95000"/>
                  </a:schemeClr>
                </a:solidFill>
                <a:effectLst/>
                <a:uLnTx/>
                <a:uFillTx/>
                <a:latin typeface="Arial" panose="020B0604020202020204" pitchFamily="34" charset="0"/>
                <a:ea typeface="宋体" panose="02010600030101010101" pitchFamily="2" charset="-122"/>
                <a:cs typeface="+mn-cs"/>
                <a:sym typeface="+mn-ea"/>
              </a:rPr>
              <a:t>状元成才路</a:t>
            </a:r>
            <a:endParaRPr kumimoji="0" lang="zh-CN" altLang="zh-CN" sz="500" b="1" i="0" u="none" strike="noStrike" kern="1200" cap="none" spc="0" normalizeH="0" baseline="0" noProof="0" dirty="0">
              <a:ln>
                <a:noFill/>
              </a:ln>
              <a:solidFill>
                <a:schemeClr val="bg1">
                  <a:lumMod val="95000"/>
                </a:schemeClr>
              </a:solidFill>
              <a:effectLst/>
              <a:uLnTx/>
              <a:uFillTx/>
              <a:latin typeface="Arial" panose="020B0604020202020204" pitchFamily="34" charset="0"/>
              <a:ea typeface="宋体" panose="02010600030101010101" pitchFamily="2" charset="-122"/>
              <a:cs typeface="+mn-cs"/>
              <a:sym typeface="+mn-ea"/>
            </a:endParaRPr>
          </a:p>
        </p:txBody>
      </p:sp>
      <p:sp>
        <p:nvSpPr>
          <p:cNvPr id="56" name="文本框 51"/>
          <p:cNvSpPr txBox="1">
            <a:spLocks noChangeArrowheads="1"/>
          </p:cNvSpPr>
          <p:nvPr/>
        </p:nvSpPr>
        <p:spPr bwMode="auto">
          <a:xfrm rot="20220000">
            <a:off x="3484563" y="3113088"/>
            <a:ext cx="503238" cy="168275"/>
          </a:xfrm>
          <a:prstGeom prst="rect">
            <a:avLst/>
          </a:prstGeom>
          <a:noFill/>
          <a:ln>
            <a:noFill/>
          </a:ln>
        </p:spPr>
        <p:txBody>
          <a:bodyPr wrap="none">
            <a:spAutoFit/>
          </a:bodyPr>
          <a:lstStyle>
            <a:lvl1pPr eaLnBrk="0" hangingPunct="0">
              <a:defRPr>
                <a:solidFill>
                  <a:schemeClr val="tx1"/>
                </a:solidFill>
                <a:latin typeface="Calibri" panose="020F0502020204030204" charset="0"/>
                <a:ea typeface="宋体" panose="02010600030101010101" pitchFamily="2" charset="-122"/>
              </a:defRPr>
            </a:lvl1pPr>
            <a:lvl2pPr eaLnBrk="0" hangingPunct="0">
              <a:defRPr>
                <a:solidFill>
                  <a:schemeClr val="tx1"/>
                </a:solidFill>
                <a:latin typeface="Calibri" panose="020F0502020204030204" charset="0"/>
                <a:ea typeface="宋体" panose="02010600030101010101" pitchFamily="2" charset="-122"/>
              </a:defRPr>
            </a:lvl2pPr>
            <a:lvl3pPr eaLnBrk="0" hangingPunct="0">
              <a:defRPr>
                <a:solidFill>
                  <a:schemeClr val="tx1"/>
                </a:solidFill>
                <a:latin typeface="Calibri" panose="020F0502020204030204" charset="0"/>
                <a:ea typeface="宋体" panose="02010600030101010101" pitchFamily="2" charset="-122"/>
              </a:defRPr>
            </a:lvl3pPr>
            <a:lvl4pPr eaLnBrk="0" hangingPunct="0">
              <a:defRPr>
                <a:solidFill>
                  <a:schemeClr val="tx1"/>
                </a:solidFill>
                <a:latin typeface="Calibri" panose="020F0502020204030204" charset="0"/>
                <a:ea typeface="宋体" panose="02010600030101010101" pitchFamily="2" charset="-122"/>
              </a:defRPr>
            </a:lvl4pPr>
            <a:lvl5pPr eaLnBrk="0" hangingPunct="0">
              <a:defRPr>
                <a:solidFill>
                  <a:schemeClr val="tx1"/>
                </a:solidFill>
                <a:latin typeface="Calibri" panose="020F050202020403020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r>
              <a:rPr kumimoji="0" lang="zh-CN" altLang="zh-CN" sz="500" b="1" i="0" u="none" strike="noStrike" kern="1200" cap="none" spc="0" normalizeH="0" baseline="0" noProof="0" dirty="0">
                <a:ln>
                  <a:noFill/>
                </a:ln>
                <a:solidFill>
                  <a:schemeClr val="bg1">
                    <a:lumMod val="95000"/>
                  </a:schemeClr>
                </a:solidFill>
                <a:effectLst/>
                <a:uLnTx/>
                <a:uFillTx/>
                <a:latin typeface="Arial" panose="020B0604020202020204" pitchFamily="34" charset="0"/>
                <a:ea typeface="宋体" panose="02010600030101010101" pitchFamily="2" charset="-122"/>
                <a:cs typeface="+mn-cs"/>
                <a:sym typeface="+mn-ea"/>
              </a:rPr>
              <a:t>状元成才路</a:t>
            </a:r>
            <a:endParaRPr kumimoji="0" lang="zh-CN" altLang="zh-CN" sz="500" b="1" i="0" u="none" strike="noStrike" kern="1200" cap="none" spc="0" normalizeH="0" baseline="0" noProof="0" dirty="0">
              <a:ln>
                <a:noFill/>
              </a:ln>
              <a:solidFill>
                <a:schemeClr val="bg1">
                  <a:lumMod val="95000"/>
                </a:schemeClr>
              </a:solidFill>
              <a:effectLst/>
              <a:uLnTx/>
              <a:uFillTx/>
              <a:latin typeface="Arial" panose="020B0604020202020204" pitchFamily="34" charset="0"/>
              <a:ea typeface="宋体" panose="02010600030101010101" pitchFamily="2" charset="-122"/>
              <a:cs typeface="+mn-cs"/>
              <a:sym typeface="+mn-ea"/>
            </a:endParaRPr>
          </a:p>
        </p:txBody>
      </p:sp>
      <p:sp>
        <p:nvSpPr>
          <p:cNvPr id="57" name="文本框 32"/>
          <p:cNvSpPr txBox="1">
            <a:spLocks noChangeArrowheads="1"/>
          </p:cNvSpPr>
          <p:nvPr/>
        </p:nvSpPr>
        <p:spPr bwMode="auto">
          <a:xfrm rot="1209897">
            <a:off x="5114925" y="4395788"/>
            <a:ext cx="500063" cy="168275"/>
          </a:xfrm>
          <a:prstGeom prst="rect">
            <a:avLst/>
          </a:prstGeom>
          <a:noFill/>
          <a:ln>
            <a:noFill/>
          </a:ln>
        </p:spPr>
        <p:txBody>
          <a:bodyPr wrap="none">
            <a:spAutoFit/>
          </a:bodyPr>
          <a:lstStyle>
            <a:lvl1pPr eaLnBrk="0" hangingPunct="0">
              <a:defRPr>
                <a:solidFill>
                  <a:schemeClr val="tx1"/>
                </a:solidFill>
                <a:latin typeface="Calibri" panose="020F0502020204030204" charset="0"/>
                <a:ea typeface="宋体" panose="02010600030101010101" pitchFamily="2" charset="-122"/>
              </a:defRPr>
            </a:lvl1pPr>
            <a:lvl2pPr eaLnBrk="0" hangingPunct="0">
              <a:defRPr>
                <a:solidFill>
                  <a:schemeClr val="tx1"/>
                </a:solidFill>
                <a:latin typeface="Calibri" panose="020F0502020204030204" charset="0"/>
                <a:ea typeface="宋体" panose="02010600030101010101" pitchFamily="2" charset="-122"/>
              </a:defRPr>
            </a:lvl2pPr>
            <a:lvl3pPr eaLnBrk="0" hangingPunct="0">
              <a:defRPr>
                <a:solidFill>
                  <a:schemeClr val="tx1"/>
                </a:solidFill>
                <a:latin typeface="Calibri" panose="020F0502020204030204" charset="0"/>
                <a:ea typeface="宋体" panose="02010600030101010101" pitchFamily="2" charset="-122"/>
              </a:defRPr>
            </a:lvl3pPr>
            <a:lvl4pPr eaLnBrk="0" hangingPunct="0">
              <a:defRPr>
                <a:solidFill>
                  <a:schemeClr val="tx1"/>
                </a:solidFill>
                <a:latin typeface="Calibri" panose="020F0502020204030204" charset="0"/>
                <a:ea typeface="宋体" panose="02010600030101010101" pitchFamily="2" charset="-122"/>
              </a:defRPr>
            </a:lvl4pPr>
            <a:lvl5pPr eaLnBrk="0" hangingPunct="0">
              <a:defRPr>
                <a:solidFill>
                  <a:schemeClr val="tx1"/>
                </a:solidFill>
                <a:latin typeface="Calibri" panose="020F050202020403020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r>
              <a:rPr kumimoji="0" lang="zh-CN" altLang="zh-CN" sz="500" b="0" i="0" u="none" strike="noStrike" kern="1200" cap="none" spc="0" normalizeH="0" baseline="0" noProof="0" dirty="0">
                <a:ln>
                  <a:noFill/>
                </a:ln>
                <a:solidFill>
                  <a:schemeClr val="bg1">
                    <a:lumMod val="95000"/>
                  </a:schemeClr>
                </a:solidFill>
                <a:effectLst/>
                <a:uLnTx/>
                <a:uFillTx/>
                <a:latin typeface="Arial" panose="020B0604020202020204" pitchFamily="34" charset="0"/>
                <a:ea typeface="宋体" panose="02010600030101010101" pitchFamily="2" charset="-122"/>
                <a:cs typeface="+mn-cs"/>
                <a:sym typeface="+mn-ea"/>
              </a:rPr>
              <a:t>状元成才路</a:t>
            </a:r>
            <a:endParaRPr kumimoji="0" lang="zh-CN" altLang="zh-CN" sz="500" b="0" i="0" u="none" strike="noStrike" kern="1200" cap="none" spc="0" normalizeH="0" baseline="0" noProof="0" dirty="0">
              <a:ln>
                <a:noFill/>
              </a:ln>
              <a:solidFill>
                <a:schemeClr val="bg1">
                  <a:lumMod val="95000"/>
                </a:schemeClr>
              </a:solidFill>
              <a:effectLst/>
              <a:uLnTx/>
              <a:uFillTx/>
              <a:latin typeface="Arial" panose="020B0604020202020204" pitchFamily="34" charset="0"/>
              <a:ea typeface="宋体" panose="02010600030101010101" pitchFamily="2" charset="-122"/>
              <a:cs typeface="+mn-cs"/>
              <a:sym typeface="+mn-ea"/>
            </a:endParaRPr>
          </a:p>
        </p:txBody>
      </p:sp>
      <p:sp>
        <p:nvSpPr>
          <p:cNvPr id="58" name="文本框 34"/>
          <p:cNvSpPr txBox="1">
            <a:spLocks noChangeArrowheads="1"/>
          </p:cNvSpPr>
          <p:nvPr/>
        </p:nvSpPr>
        <p:spPr bwMode="auto">
          <a:xfrm rot="20569134">
            <a:off x="6313488" y="4751388"/>
            <a:ext cx="503238" cy="168275"/>
          </a:xfrm>
          <a:prstGeom prst="rect">
            <a:avLst/>
          </a:prstGeom>
          <a:noFill/>
          <a:ln>
            <a:noFill/>
          </a:ln>
        </p:spPr>
        <p:txBody>
          <a:bodyPr wrap="none">
            <a:spAutoFit/>
          </a:bodyPr>
          <a:lstStyle>
            <a:lvl1pPr eaLnBrk="0" hangingPunct="0">
              <a:defRPr>
                <a:solidFill>
                  <a:schemeClr val="tx1"/>
                </a:solidFill>
                <a:latin typeface="Calibri" panose="020F0502020204030204" charset="0"/>
                <a:ea typeface="宋体" panose="02010600030101010101" pitchFamily="2" charset="-122"/>
              </a:defRPr>
            </a:lvl1pPr>
            <a:lvl2pPr eaLnBrk="0" hangingPunct="0">
              <a:defRPr>
                <a:solidFill>
                  <a:schemeClr val="tx1"/>
                </a:solidFill>
                <a:latin typeface="Calibri" panose="020F0502020204030204" charset="0"/>
                <a:ea typeface="宋体" panose="02010600030101010101" pitchFamily="2" charset="-122"/>
              </a:defRPr>
            </a:lvl2pPr>
            <a:lvl3pPr eaLnBrk="0" hangingPunct="0">
              <a:defRPr>
                <a:solidFill>
                  <a:schemeClr val="tx1"/>
                </a:solidFill>
                <a:latin typeface="Calibri" panose="020F0502020204030204" charset="0"/>
                <a:ea typeface="宋体" panose="02010600030101010101" pitchFamily="2" charset="-122"/>
              </a:defRPr>
            </a:lvl3pPr>
            <a:lvl4pPr eaLnBrk="0" hangingPunct="0">
              <a:defRPr>
                <a:solidFill>
                  <a:schemeClr val="tx1"/>
                </a:solidFill>
                <a:latin typeface="Calibri" panose="020F0502020204030204" charset="0"/>
                <a:ea typeface="宋体" panose="02010600030101010101" pitchFamily="2" charset="-122"/>
              </a:defRPr>
            </a:lvl4pPr>
            <a:lvl5pPr eaLnBrk="0" hangingPunct="0">
              <a:defRPr>
                <a:solidFill>
                  <a:schemeClr val="tx1"/>
                </a:solidFill>
                <a:latin typeface="Calibri" panose="020F050202020403020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r>
              <a:rPr kumimoji="0" lang="zh-CN" altLang="zh-CN" sz="500" b="1" i="0" u="none" strike="noStrike" kern="1200" cap="none" spc="0" normalizeH="0" baseline="0" noProof="0" dirty="0">
                <a:ln>
                  <a:noFill/>
                </a:ln>
                <a:solidFill>
                  <a:schemeClr val="bg1">
                    <a:lumMod val="95000"/>
                  </a:schemeClr>
                </a:solidFill>
                <a:effectLst/>
                <a:uLnTx/>
                <a:uFillTx/>
                <a:latin typeface="Arial" panose="020B0604020202020204" pitchFamily="34" charset="0"/>
                <a:ea typeface="宋体" panose="02010600030101010101" pitchFamily="2" charset="-122"/>
                <a:cs typeface="+mn-cs"/>
                <a:sym typeface="+mn-ea"/>
              </a:rPr>
              <a:t>状元成才路</a:t>
            </a:r>
            <a:endParaRPr kumimoji="0" lang="zh-CN" altLang="zh-CN" sz="500" b="1" i="0" u="none" strike="noStrike" kern="1200" cap="none" spc="0" normalizeH="0" baseline="0" noProof="0" dirty="0">
              <a:ln>
                <a:noFill/>
              </a:ln>
              <a:solidFill>
                <a:schemeClr val="bg1">
                  <a:lumMod val="95000"/>
                </a:schemeClr>
              </a:solidFill>
              <a:effectLst/>
              <a:uLnTx/>
              <a:uFillTx/>
              <a:latin typeface="Arial" panose="020B0604020202020204" pitchFamily="34" charset="0"/>
              <a:ea typeface="宋体" panose="02010600030101010101" pitchFamily="2" charset="-122"/>
              <a:cs typeface="+mn-cs"/>
              <a:sym typeface="+mn-ea"/>
            </a:endParaRPr>
          </a:p>
        </p:txBody>
      </p:sp>
      <p:sp>
        <p:nvSpPr>
          <p:cNvPr id="59" name="文本框 36"/>
          <p:cNvSpPr txBox="1">
            <a:spLocks noChangeArrowheads="1"/>
          </p:cNvSpPr>
          <p:nvPr/>
        </p:nvSpPr>
        <p:spPr bwMode="auto">
          <a:xfrm rot="368503">
            <a:off x="5773738" y="3716338"/>
            <a:ext cx="503238" cy="168275"/>
          </a:xfrm>
          <a:prstGeom prst="rect">
            <a:avLst/>
          </a:prstGeom>
          <a:noFill/>
          <a:ln>
            <a:noFill/>
          </a:ln>
        </p:spPr>
        <p:txBody>
          <a:bodyPr wrap="none">
            <a:spAutoFit/>
          </a:bodyPr>
          <a:lstStyle>
            <a:lvl1pPr eaLnBrk="0" hangingPunct="0">
              <a:defRPr>
                <a:solidFill>
                  <a:schemeClr val="tx1"/>
                </a:solidFill>
                <a:latin typeface="Calibri" panose="020F0502020204030204" charset="0"/>
                <a:ea typeface="宋体" panose="02010600030101010101" pitchFamily="2" charset="-122"/>
              </a:defRPr>
            </a:lvl1pPr>
            <a:lvl2pPr eaLnBrk="0" hangingPunct="0">
              <a:defRPr>
                <a:solidFill>
                  <a:schemeClr val="tx1"/>
                </a:solidFill>
                <a:latin typeface="Calibri" panose="020F0502020204030204" charset="0"/>
                <a:ea typeface="宋体" panose="02010600030101010101" pitchFamily="2" charset="-122"/>
              </a:defRPr>
            </a:lvl2pPr>
            <a:lvl3pPr eaLnBrk="0" hangingPunct="0">
              <a:defRPr>
                <a:solidFill>
                  <a:schemeClr val="tx1"/>
                </a:solidFill>
                <a:latin typeface="Calibri" panose="020F0502020204030204" charset="0"/>
                <a:ea typeface="宋体" panose="02010600030101010101" pitchFamily="2" charset="-122"/>
              </a:defRPr>
            </a:lvl3pPr>
            <a:lvl4pPr eaLnBrk="0" hangingPunct="0">
              <a:defRPr>
                <a:solidFill>
                  <a:schemeClr val="tx1"/>
                </a:solidFill>
                <a:latin typeface="Calibri" panose="020F0502020204030204" charset="0"/>
                <a:ea typeface="宋体" panose="02010600030101010101" pitchFamily="2" charset="-122"/>
              </a:defRPr>
            </a:lvl4pPr>
            <a:lvl5pPr eaLnBrk="0" hangingPunct="0">
              <a:defRPr>
                <a:solidFill>
                  <a:schemeClr val="tx1"/>
                </a:solidFill>
                <a:latin typeface="Calibri" panose="020F050202020403020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r>
              <a:rPr kumimoji="0" lang="zh-CN" altLang="zh-CN" sz="500" b="1" i="0" u="none" strike="noStrike" kern="1200" cap="none" spc="0" normalizeH="0" baseline="0" noProof="0">
                <a:ln>
                  <a:noFill/>
                </a:ln>
                <a:solidFill>
                  <a:schemeClr val="bg1">
                    <a:lumMod val="95000"/>
                  </a:schemeClr>
                </a:solidFill>
                <a:effectLst/>
                <a:uLnTx/>
                <a:uFillTx/>
                <a:latin typeface="Arial" panose="020B0604020202020204" pitchFamily="34" charset="0"/>
                <a:ea typeface="宋体" panose="02010600030101010101" pitchFamily="2" charset="-122"/>
                <a:cs typeface="+mn-cs"/>
                <a:sym typeface="+mn-ea"/>
              </a:rPr>
              <a:t>状元成才路</a:t>
            </a:r>
            <a:endParaRPr kumimoji="0" lang="zh-CN" altLang="zh-CN" sz="500" b="1" i="0" u="none" strike="noStrike" kern="1200" cap="none" spc="0" normalizeH="0" baseline="0" noProof="0">
              <a:ln>
                <a:noFill/>
              </a:ln>
              <a:solidFill>
                <a:schemeClr val="bg1">
                  <a:lumMod val="95000"/>
                </a:schemeClr>
              </a:solidFill>
              <a:effectLst/>
              <a:uLnTx/>
              <a:uFillTx/>
              <a:latin typeface="Arial" panose="020B0604020202020204" pitchFamily="34" charset="0"/>
              <a:ea typeface="宋体" panose="02010600030101010101" pitchFamily="2" charset="-122"/>
              <a:cs typeface="+mn-cs"/>
              <a:sym typeface="+mn-ea"/>
            </a:endParaRPr>
          </a:p>
        </p:txBody>
      </p:sp>
      <p:sp>
        <p:nvSpPr>
          <p:cNvPr id="60" name="文本框 37"/>
          <p:cNvSpPr txBox="1">
            <a:spLocks noChangeArrowheads="1"/>
          </p:cNvSpPr>
          <p:nvPr/>
        </p:nvSpPr>
        <p:spPr bwMode="auto">
          <a:xfrm rot="829244">
            <a:off x="5284788" y="4830763"/>
            <a:ext cx="503238" cy="168275"/>
          </a:xfrm>
          <a:prstGeom prst="rect">
            <a:avLst/>
          </a:prstGeom>
          <a:noFill/>
          <a:ln>
            <a:noFill/>
          </a:ln>
        </p:spPr>
        <p:txBody>
          <a:bodyPr wrap="none">
            <a:spAutoFit/>
          </a:bodyPr>
          <a:lstStyle>
            <a:lvl1pPr eaLnBrk="0" hangingPunct="0">
              <a:defRPr>
                <a:solidFill>
                  <a:schemeClr val="tx1"/>
                </a:solidFill>
                <a:latin typeface="Calibri" panose="020F0502020204030204" charset="0"/>
                <a:ea typeface="宋体" panose="02010600030101010101" pitchFamily="2" charset="-122"/>
              </a:defRPr>
            </a:lvl1pPr>
            <a:lvl2pPr eaLnBrk="0" hangingPunct="0">
              <a:defRPr>
                <a:solidFill>
                  <a:schemeClr val="tx1"/>
                </a:solidFill>
                <a:latin typeface="Calibri" panose="020F0502020204030204" charset="0"/>
                <a:ea typeface="宋体" panose="02010600030101010101" pitchFamily="2" charset="-122"/>
              </a:defRPr>
            </a:lvl2pPr>
            <a:lvl3pPr eaLnBrk="0" hangingPunct="0">
              <a:defRPr>
                <a:solidFill>
                  <a:schemeClr val="tx1"/>
                </a:solidFill>
                <a:latin typeface="Calibri" panose="020F0502020204030204" charset="0"/>
                <a:ea typeface="宋体" panose="02010600030101010101" pitchFamily="2" charset="-122"/>
              </a:defRPr>
            </a:lvl3pPr>
            <a:lvl4pPr eaLnBrk="0" hangingPunct="0">
              <a:defRPr>
                <a:solidFill>
                  <a:schemeClr val="tx1"/>
                </a:solidFill>
                <a:latin typeface="Calibri" panose="020F0502020204030204" charset="0"/>
                <a:ea typeface="宋体" panose="02010600030101010101" pitchFamily="2" charset="-122"/>
              </a:defRPr>
            </a:lvl4pPr>
            <a:lvl5pPr eaLnBrk="0" hangingPunct="0">
              <a:defRPr>
                <a:solidFill>
                  <a:schemeClr val="tx1"/>
                </a:solidFill>
                <a:latin typeface="Calibri" panose="020F050202020403020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r>
              <a:rPr kumimoji="0" lang="zh-CN" altLang="zh-CN" sz="500" b="1" i="0" u="none" strike="noStrike" kern="1200" cap="none" spc="0" normalizeH="0" baseline="0" noProof="0">
                <a:ln>
                  <a:noFill/>
                </a:ln>
                <a:solidFill>
                  <a:schemeClr val="bg1">
                    <a:lumMod val="95000"/>
                  </a:schemeClr>
                </a:solidFill>
                <a:effectLst/>
                <a:uLnTx/>
                <a:uFillTx/>
                <a:latin typeface="Arial" panose="020B0604020202020204" pitchFamily="34" charset="0"/>
                <a:ea typeface="宋体" panose="02010600030101010101" pitchFamily="2" charset="-122"/>
                <a:cs typeface="+mn-cs"/>
                <a:sym typeface="+mn-ea"/>
              </a:rPr>
              <a:t>状元成才路</a:t>
            </a:r>
            <a:endParaRPr kumimoji="0" lang="zh-CN" altLang="zh-CN" sz="500" b="1" i="0" u="none" strike="noStrike" kern="1200" cap="none" spc="0" normalizeH="0" baseline="0" noProof="0">
              <a:ln>
                <a:noFill/>
              </a:ln>
              <a:solidFill>
                <a:schemeClr val="bg1">
                  <a:lumMod val="95000"/>
                </a:schemeClr>
              </a:solidFill>
              <a:effectLst/>
              <a:uLnTx/>
              <a:uFillTx/>
              <a:latin typeface="Arial" panose="020B0604020202020204" pitchFamily="34" charset="0"/>
              <a:ea typeface="宋体" panose="02010600030101010101" pitchFamily="2" charset="-122"/>
              <a:cs typeface="+mn-cs"/>
              <a:sym typeface="+mn-ea"/>
            </a:endParaRPr>
          </a:p>
        </p:txBody>
      </p:sp>
      <p:sp>
        <p:nvSpPr>
          <p:cNvPr id="61" name="文本框 45"/>
          <p:cNvSpPr txBox="1">
            <a:spLocks noChangeArrowheads="1"/>
          </p:cNvSpPr>
          <p:nvPr/>
        </p:nvSpPr>
        <p:spPr bwMode="auto">
          <a:xfrm rot="17097278">
            <a:off x="6779419" y="3358356"/>
            <a:ext cx="503238" cy="168275"/>
          </a:xfrm>
          <a:prstGeom prst="rect">
            <a:avLst/>
          </a:prstGeom>
          <a:noFill/>
          <a:ln>
            <a:noFill/>
          </a:ln>
        </p:spPr>
        <p:txBody>
          <a:bodyPr wrap="none">
            <a:spAutoFit/>
          </a:bodyPr>
          <a:lstStyle>
            <a:lvl1pPr eaLnBrk="0" hangingPunct="0">
              <a:defRPr>
                <a:solidFill>
                  <a:schemeClr val="tx1"/>
                </a:solidFill>
                <a:latin typeface="Calibri" panose="020F0502020204030204" charset="0"/>
                <a:ea typeface="宋体" panose="02010600030101010101" pitchFamily="2" charset="-122"/>
              </a:defRPr>
            </a:lvl1pPr>
            <a:lvl2pPr eaLnBrk="0" hangingPunct="0">
              <a:defRPr>
                <a:solidFill>
                  <a:schemeClr val="tx1"/>
                </a:solidFill>
                <a:latin typeface="Calibri" panose="020F0502020204030204" charset="0"/>
                <a:ea typeface="宋体" panose="02010600030101010101" pitchFamily="2" charset="-122"/>
              </a:defRPr>
            </a:lvl2pPr>
            <a:lvl3pPr eaLnBrk="0" hangingPunct="0">
              <a:defRPr>
                <a:solidFill>
                  <a:schemeClr val="tx1"/>
                </a:solidFill>
                <a:latin typeface="Calibri" panose="020F0502020204030204" charset="0"/>
                <a:ea typeface="宋体" panose="02010600030101010101" pitchFamily="2" charset="-122"/>
              </a:defRPr>
            </a:lvl3pPr>
            <a:lvl4pPr eaLnBrk="0" hangingPunct="0">
              <a:defRPr>
                <a:solidFill>
                  <a:schemeClr val="tx1"/>
                </a:solidFill>
                <a:latin typeface="Calibri" panose="020F0502020204030204" charset="0"/>
                <a:ea typeface="宋体" panose="02010600030101010101" pitchFamily="2" charset="-122"/>
              </a:defRPr>
            </a:lvl4pPr>
            <a:lvl5pPr eaLnBrk="0" hangingPunct="0">
              <a:defRPr>
                <a:solidFill>
                  <a:schemeClr val="tx1"/>
                </a:solidFill>
                <a:latin typeface="Calibri" panose="020F050202020403020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r>
              <a:rPr kumimoji="0" lang="zh-CN" altLang="zh-CN" sz="500" b="1" i="0" u="none" strike="noStrike" kern="1200" cap="none" spc="0" normalizeH="0" baseline="0" noProof="0" dirty="0">
                <a:ln>
                  <a:noFill/>
                </a:ln>
                <a:solidFill>
                  <a:schemeClr val="bg1">
                    <a:lumMod val="95000"/>
                  </a:schemeClr>
                </a:solidFill>
                <a:effectLst/>
                <a:uLnTx/>
                <a:uFillTx/>
                <a:latin typeface="Arial" panose="020B0604020202020204" pitchFamily="34" charset="0"/>
                <a:ea typeface="宋体" panose="02010600030101010101" pitchFamily="2" charset="-122"/>
                <a:cs typeface="+mn-cs"/>
                <a:sym typeface="+mn-ea"/>
              </a:rPr>
              <a:t>状元成才路</a:t>
            </a:r>
            <a:endParaRPr kumimoji="0" lang="zh-CN" altLang="zh-CN" sz="500" b="1" i="0" u="none" strike="noStrike" kern="1200" cap="none" spc="0" normalizeH="0" baseline="0" noProof="0" dirty="0">
              <a:ln>
                <a:noFill/>
              </a:ln>
              <a:solidFill>
                <a:schemeClr val="bg1">
                  <a:lumMod val="95000"/>
                </a:schemeClr>
              </a:solidFill>
              <a:effectLst/>
              <a:uLnTx/>
              <a:uFillTx/>
              <a:latin typeface="Arial" panose="020B0604020202020204" pitchFamily="34" charset="0"/>
              <a:ea typeface="宋体" panose="02010600030101010101" pitchFamily="2" charset="-122"/>
              <a:cs typeface="+mn-cs"/>
              <a:sym typeface="+mn-ea"/>
            </a:endParaRPr>
          </a:p>
        </p:txBody>
      </p:sp>
      <p:sp>
        <p:nvSpPr>
          <p:cNvPr id="62" name="文本框 46"/>
          <p:cNvSpPr txBox="1">
            <a:spLocks noChangeArrowheads="1"/>
          </p:cNvSpPr>
          <p:nvPr/>
        </p:nvSpPr>
        <p:spPr bwMode="auto">
          <a:xfrm rot="2702238">
            <a:off x="7568406" y="3920331"/>
            <a:ext cx="503238" cy="168275"/>
          </a:xfrm>
          <a:prstGeom prst="rect">
            <a:avLst/>
          </a:prstGeom>
          <a:noFill/>
          <a:ln>
            <a:noFill/>
          </a:ln>
        </p:spPr>
        <p:txBody>
          <a:bodyPr wrap="none">
            <a:spAutoFit/>
          </a:bodyPr>
          <a:lstStyle>
            <a:lvl1pPr eaLnBrk="0" hangingPunct="0">
              <a:defRPr>
                <a:solidFill>
                  <a:schemeClr val="tx1"/>
                </a:solidFill>
                <a:latin typeface="Calibri" panose="020F0502020204030204" charset="0"/>
                <a:ea typeface="宋体" panose="02010600030101010101" pitchFamily="2" charset="-122"/>
              </a:defRPr>
            </a:lvl1pPr>
            <a:lvl2pPr eaLnBrk="0" hangingPunct="0">
              <a:defRPr>
                <a:solidFill>
                  <a:schemeClr val="tx1"/>
                </a:solidFill>
                <a:latin typeface="Calibri" panose="020F0502020204030204" charset="0"/>
                <a:ea typeface="宋体" panose="02010600030101010101" pitchFamily="2" charset="-122"/>
              </a:defRPr>
            </a:lvl2pPr>
            <a:lvl3pPr eaLnBrk="0" hangingPunct="0">
              <a:defRPr>
                <a:solidFill>
                  <a:schemeClr val="tx1"/>
                </a:solidFill>
                <a:latin typeface="Calibri" panose="020F0502020204030204" charset="0"/>
                <a:ea typeface="宋体" panose="02010600030101010101" pitchFamily="2" charset="-122"/>
              </a:defRPr>
            </a:lvl3pPr>
            <a:lvl4pPr eaLnBrk="0" hangingPunct="0">
              <a:defRPr>
                <a:solidFill>
                  <a:schemeClr val="tx1"/>
                </a:solidFill>
                <a:latin typeface="Calibri" panose="020F0502020204030204" charset="0"/>
                <a:ea typeface="宋体" panose="02010600030101010101" pitchFamily="2" charset="-122"/>
              </a:defRPr>
            </a:lvl4pPr>
            <a:lvl5pPr eaLnBrk="0" hangingPunct="0">
              <a:defRPr>
                <a:solidFill>
                  <a:schemeClr val="tx1"/>
                </a:solidFill>
                <a:latin typeface="Calibri" panose="020F050202020403020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r>
              <a:rPr kumimoji="0" lang="zh-CN" altLang="zh-CN" sz="500" b="1" i="0" u="none" strike="noStrike" kern="1200" cap="none" spc="0" normalizeH="0" baseline="0" noProof="0">
                <a:ln>
                  <a:noFill/>
                </a:ln>
                <a:solidFill>
                  <a:schemeClr val="bg1">
                    <a:lumMod val="95000"/>
                  </a:schemeClr>
                </a:solidFill>
                <a:effectLst/>
                <a:uLnTx/>
                <a:uFillTx/>
                <a:latin typeface="Arial" panose="020B0604020202020204" pitchFamily="34" charset="0"/>
                <a:ea typeface="宋体" panose="02010600030101010101" pitchFamily="2" charset="-122"/>
                <a:cs typeface="+mn-cs"/>
                <a:sym typeface="+mn-ea"/>
              </a:rPr>
              <a:t>状元成才路</a:t>
            </a:r>
            <a:endParaRPr kumimoji="0" lang="zh-CN" altLang="zh-CN" sz="500" b="1" i="0" u="none" strike="noStrike" kern="1200" cap="none" spc="0" normalizeH="0" baseline="0" noProof="0">
              <a:ln>
                <a:noFill/>
              </a:ln>
              <a:solidFill>
                <a:schemeClr val="bg1">
                  <a:lumMod val="95000"/>
                </a:schemeClr>
              </a:solidFill>
              <a:effectLst/>
              <a:uLnTx/>
              <a:uFillTx/>
              <a:latin typeface="Arial" panose="020B0604020202020204" pitchFamily="34" charset="0"/>
              <a:ea typeface="宋体" panose="02010600030101010101" pitchFamily="2" charset="-122"/>
              <a:cs typeface="+mn-cs"/>
              <a:sym typeface="+mn-ea"/>
            </a:endParaRPr>
          </a:p>
        </p:txBody>
      </p:sp>
      <p:sp>
        <p:nvSpPr>
          <p:cNvPr id="63" name="文本框 47"/>
          <p:cNvSpPr txBox="1">
            <a:spLocks noChangeArrowheads="1"/>
          </p:cNvSpPr>
          <p:nvPr/>
        </p:nvSpPr>
        <p:spPr bwMode="auto">
          <a:xfrm rot="18143362">
            <a:off x="6744494" y="4261644"/>
            <a:ext cx="503238" cy="168275"/>
          </a:xfrm>
          <a:prstGeom prst="rect">
            <a:avLst/>
          </a:prstGeom>
          <a:noFill/>
          <a:ln>
            <a:noFill/>
          </a:ln>
        </p:spPr>
        <p:txBody>
          <a:bodyPr wrap="none">
            <a:spAutoFit/>
          </a:bodyPr>
          <a:lstStyle>
            <a:lvl1pPr eaLnBrk="0" hangingPunct="0">
              <a:defRPr>
                <a:solidFill>
                  <a:schemeClr val="tx1"/>
                </a:solidFill>
                <a:latin typeface="Calibri" panose="020F0502020204030204" charset="0"/>
                <a:ea typeface="宋体" panose="02010600030101010101" pitchFamily="2" charset="-122"/>
              </a:defRPr>
            </a:lvl1pPr>
            <a:lvl2pPr eaLnBrk="0" hangingPunct="0">
              <a:defRPr>
                <a:solidFill>
                  <a:schemeClr val="tx1"/>
                </a:solidFill>
                <a:latin typeface="Calibri" panose="020F0502020204030204" charset="0"/>
                <a:ea typeface="宋体" panose="02010600030101010101" pitchFamily="2" charset="-122"/>
              </a:defRPr>
            </a:lvl2pPr>
            <a:lvl3pPr eaLnBrk="0" hangingPunct="0">
              <a:defRPr>
                <a:solidFill>
                  <a:schemeClr val="tx1"/>
                </a:solidFill>
                <a:latin typeface="Calibri" panose="020F0502020204030204" charset="0"/>
                <a:ea typeface="宋体" panose="02010600030101010101" pitchFamily="2" charset="-122"/>
              </a:defRPr>
            </a:lvl3pPr>
            <a:lvl4pPr eaLnBrk="0" hangingPunct="0">
              <a:defRPr>
                <a:solidFill>
                  <a:schemeClr val="tx1"/>
                </a:solidFill>
                <a:latin typeface="Calibri" panose="020F0502020204030204" charset="0"/>
                <a:ea typeface="宋体" panose="02010600030101010101" pitchFamily="2" charset="-122"/>
              </a:defRPr>
            </a:lvl4pPr>
            <a:lvl5pPr eaLnBrk="0" hangingPunct="0">
              <a:defRPr>
                <a:solidFill>
                  <a:schemeClr val="tx1"/>
                </a:solidFill>
                <a:latin typeface="Calibri" panose="020F050202020403020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r>
              <a:rPr kumimoji="0" lang="zh-CN" altLang="zh-CN" sz="500" b="1" i="0" u="none" strike="noStrike" kern="1200" cap="none" spc="0" normalizeH="0" baseline="0" noProof="0">
                <a:ln>
                  <a:noFill/>
                </a:ln>
                <a:solidFill>
                  <a:schemeClr val="bg1">
                    <a:lumMod val="95000"/>
                  </a:schemeClr>
                </a:solidFill>
                <a:effectLst/>
                <a:uLnTx/>
                <a:uFillTx/>
                <a:latin typeface="Arial" panose="020B0604020202020204" pitchFamily="34" charset="0"/>
                <a:ea typeface="宋体" panose="02010600030101010101" pitchFamily="2" charset="-122"/>
                <a:cs typeface="+mn-cs"/>
                <a:sym typeface="+mn-ea"/>
              </a:rPr>
              <a:t>状元成才路</a:t>
            </a:r>
            <a:endParaRPr kumimoji="0" lang="zh-CN" altLang="zh-CN" sz="500" b="1" i="0" u="none" strike="noStrike" kern="1200" cap="none" spc="0" normalizeH="0" baseline="0" noProof="0">
              <a:ln>
                <a:noFill/>
              </a:ln>
              <a:solidFill>
                <a:schemeClr val="bg1">
                  <a:lumMod val="95000"/>
                </a:schemeClr>
              </a:solidFill>
              <a:effectLst/>
              <a:uLnTx/>
              <a:uFillTx/>
              <a:latin typeface="Arial" panose="020B0604020202020204" pitchFamily="34" charset="0"/>
              <a:ea typeface="宋体" panose="02010600030101010101" pitchFamily="2" charset="-122"/>
              <a:cs typeface="+mn-cs"/>
              <a:sym typeface="+mn-ea"/>
            </a:endParaRPr>
          </a:p>
        </p:txBody>
      </p:sp>
      <p:sp>
        <p:nvSpPr>
          <p:cNvPr id="64" name="文本框 49"/>
          <p:cNvSpPr txBox="1">
            <a:spLocks noChangeArrowheads="1"/>
          </p:cNvSpPr>
          <p:nvPr/>
        </p:nvSpPr>
        <p:spPr bwMode="auto">
          <a:xfrm rot="18419577">
            <a:off x="8108156" y="4123531"/>
            <a:ext cx="503238" cy="168275"/>
          </a:xfrm>
          <a:prstGeom prst="rect">
            <a:avLst/>
          </a:prstGeom>
          <a:noFill/>
          <a:ln>
            <a:noFill/>
          </a:ln>
        </p:spPr>
        <p:txBody>
          <a:bodyPr wrap="none">
            <a:spAutoFit/>
          </a:bodyPr>
          <a:lstStyle>
            <a:lvl1pPr eaLnBrk="0" hangingPunct="0">
              <a:defRPr>
                <a:solidFill>
                  <a:schemeClr val="tx1"/>
                </a:solidFill>
                <a:latin typeface="Calibri" panose="020F0502020204030204" charset="0"/>
                <a:ea typeface="宋体" panose="02010600030101010101" pitchFamily="2" charset="-122"/>
              </a:defRPr>
            </a:lvl1pPr>
            <a:lvl2pPr eaLnBrk="0" hangingPunct="0">
              <a:defRPr>
                <a:solidFill>
                  <a:schemeClr val="tx1"/>
                </a:solidFill>
                <a:latin typeface="Calibri" panose="020F0502020204030204" charset="0"/>
                <a:ea typeface="宋体" panose="02010600030101010101" pitchFamily="2" charset="-122"/>
              </a:defRPr>
            </a:lvl2pPr>
            <a:lvl3pPr eaLnBrk="0" hangingPunct="0">
              <a:defRPr>
                <a:solidFill>
                  <a:schemeClr val="tx1"/>
                </a:solidFill>
                <a:latin typeface="Calibri" panose="020F0502020204030204" charset="0"/>
                <a:ea typeface="宋体" panose="02010600030101010101" pitchFamily="2" charset="-122"/>
              </a:defRPr>
            </a:lvl3pPr>
            <a:lvl4pPr eaLnBrk="0" hangingPunct="0">
              <a:defRPr>
                <a:solidFill>
                  <a:schemeClr val="tx1"/>
                </a:solidFill>
                <a:latin typeface="Calibri" panose="020F0502020204030204" charset="0"/>
                <a:ea typeface="宋体" panose="02010600030101010101" pitchFamily="2" charset="-122"/>
              </a:defRPr>
            </a:lvl4pPr>
            <a:lvl5pPr eaLnBrk="0" hangingPunct="0">
              <a:defRPr>
                <a:solidFill>
                  <a:schemeClr val="tx1"/>
                </a:solidFill>
                <a:latin typeface="Calibri" panose="020F050202020403020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r>
              <a:rPr kumimoji="0" lang="zh-CN" altLang="zh-CN" sz="500" b="1" i="0" u="none" strike="noStrike" kern="1200" cap="none" spc="0" normalizeH="0" baseline="0" noProof="0" dirty="0">
                <a:ln>
                  <a:noFill/>
                </a:ln>
                <a:solidFill>
                  <a:schemeClr val="bg1">
                    <a:lumMod val="95000"/>
                  </a:schemeClr>
                </a:solidFill>
                <a:effectLst/>
                <a:uLnTx/>
                <a:uFillTx/>
                <a:latin typeface="Arial" panose="020B0604020202020204" pitchFamily="34" charset="0"/>
                <a:ea typeface="宋体" panose="02010600030101010101" pitchFamily="2" charset="-122"/>
                <a:cs typeface="+mn-cs"/>
                <a:sym typeface="+mn-ea"/>
              </a:rPr>
              <a:t>状元成才路</a:t>
            </a:r>
            <a:endParaRPr kumimoji="0" lang="zh-CN" altLang="zh-CN" sz="500" b="1" i="0" u="none" strike="noStrike" kern="1200" cap="none" spc="0" normalizeH="0" baseline="0" noProof="0" dirty="0">
              <a:ln>
                <a:noFill/>
              </a:ln>
              <a:solidFill>
                <a:schemeClr val="bg1">
                  <a:lumMod val="95000"/>
                </a:schemeClr>
              </a:solidFill>
              <a:effectLst/>
              <a:uLnTx/>
              <a:uFillTx/>
              <a:latin typeface="Arial" panose="020B0604020202020204" pitchFamily="34" charset="0"/>
              <a:ea typeface="宋体" panose="02010600030101010101" pitchFamily="2" charset="-122"/>
              <a:cs typeface="+mn-cs"/>
              <a:sym typeface="+mn-ea"/>
            </a:endParaRPr>
          </a:p>
        </p:txBody>
      </p:sp>
      <p:sp>
        <p:nvSpPr>
          <p:cNvPr id="65" name="文本框 50"/>
          <p:cNvSpPr txBox="1">
            <a:spLocks noChangeArrowheads="1"/>
          </p:cNvSpPr>
          <p:nvPr/>
        </p:nvSpPr>
        <p:spPr bwMode="auto">
          <a:xfrm rot="17959444">
            <a:off x="7262019" y="4764881"/>
            <a:ext cx="503238" cy="168275"/>
          </a:xfrm>
          <a:prstGeom prst="rect">
            <a:avLst/>
          </a:prstGeom>
          <a:noFill/>
          <a:ln>
            <a:noFill/>
          </a:ln>
        </p:spPr>
        <p:txBody>
          <a:bodyPr wrap="none">
            <a:spAutoFit/>
          </a:bodyPr>
          <a:lstStyle>
            <a:lvl1pPr eaLnBrk="0" hangingPunct="0">
              <a:defRPr>
                <a:solidFill>
                  <a:schemeClr val="tx1"/>
                </a:solidFill>
                <a:latin typeface="Calibri" panose="020F0502020204030204" charset="0"/>
                <a:ea typeface="宋体" panose="02010600030101010101" pitchFamily="2" charset="-122"/>
              </a:defRPr>
            </a:lvl1pPr>
            <a:lvl2pPr eaLnBrk="0" hangingPunct="0">
              <a:defRPr>
                <a:solidFill>
                  <a:schemeClr val="tx1"/>
                </a:solidFill>
                <a:latin typeface="Calibri" panose="020F0502020204030204" charset="0"/>
                <a:ea typeface="宋体" panose="02010600030101010101" pitchFamily="2" charset="-122"/>
              </a:defRPr>
            </a:lvl2pPr>
            <a:lvl3pPr eaLnBrk="0" hangingPunct="0">
              <a:defRPr>
                <a:solidFill>
                  <a:schemeClr val="tx1"/>
                </a:solidFill>
                <a:latin typeface="Calibri" panose="020F0502020204030204" charset="0"/>
                <a:ea typeface="宋体" panose="02010600030101010101" pitchFamily="2" charset="-122"/>
              </a:defRPr>
            </a:lvl3pPr>
            <a:lvl4pPr eaLnBrk="0" hangingPunct="0">
              <a:defRPr>
                <a:solidFill>
                  <a:schemeClr val="tx1"/>
                </a:solidFill>
                <a:latin typeface="Calibri" panose="020F0502020204030204" charset="0"/>
                <a:ea typeface="宋体" panose="02010600030101010101" pitchFamily="2" charset="-122"/>
              </a:defRPr>
            </a:lvl4pPr>
            <a:lvl5pPr eaLnBrk="0" hangingPunct="0">
              <a:defRPr>
                <a:solidFill>
                  <a:schemeClr val="tx1"/>
                </a:solidFill>
                <a:latin typeface="Calibri" panose="020F050202020403020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r>
              <a:rPr kumimoji="0" lang="zh-CN" altLang="zh-CN" sz="500" b="1" i="0" u="none" strike="noStrike" kern="1200" cap="none" spc="0" normalizeH="0" baseline="0" noProof="0" dirty="0">
                <a:ln>
                  <a:noFill/>
                </a:ln>
                <a:solidFill>
                  <a:schemeClr val="bg1">
                    <a:lumMod val="95000"/>
                  </a:schemeClr>
                </a:solidFill>
                <a:effectLst/>
                <a:uLnTx/>
                <a:uFillTx/>
                <a:latin typeface="Arial" panose="020B0604020202020204" pitchFamily="34" charset="0"/>
                <a:ea typeface="宋体" panose="02010600030101010101" pitchFamily="2" charset="-122"/>
                <a:cs typeface="+mn-cs"/>
                <a:sym typeface="+mn-ea"/>
              </a:rPr>
              <a:t>状元成才路</a:t>
            </a:r>
            <a:endParaRPr kumimoji="0" lang="zh-CN" altLang="zh-CN" sz="500" b="1" i="0" u="none" strike="noStrike" kern="1200" cap="none" spc="0" normalizeH="0" baseline="0" noProof="0" dirty="0">
              <a:ln>
                <a:noFill/>
              </a:ln>
              <a:solidFill>
                <a:schemeClr val="bg1">
                  <a:lumMod val="95000"/>
                </a:schemeClr>
              </a:solidFill>
              <a:effectLst/>
              <a:uLnTx/>
              <a:uFillTx/>
              <a:latin typeface="Arial" panose="020B0604020202020204" pitchFamily="34" charset="0"/>
              <a:ea typeface="宋体" panose="02010600030101010101" pitchFamily="2" charset="-122"/>
              <a:cs typeface="+mn-cs"/>
              <a:sym typeface="+mn-ea"/>
            </a:endParaRPr>
          </a:p>
        </p:txBody>
      </p:sp>
      <p:sp>
        <p:nvSpPr>
          <p:cNvPr id="66" name="文本框 51"/>
          <p:cNvSpPr txBox="1">
            <a:spLocks noChangeArrowheads="1"/>
          </p:cNvSpPr>
          <p:nvPr/>
        </p:nvSpPr>
        <p:spPr bwMode="auto">
          <a:xfrm rot="1549510">
            <a:off x="8216900" y="4562475"/>
            <a:ext cx="503238" cy="168275"/>
          </a:xfrm>
          <a:prstGeom prst="rect">
            <a:avLst/>
          </a:prstGeom>
          <a:noFill/>
          <a:ln>
            <a:noFill/>
          </a:ln>
        </p:spPr>
        <p:txBody>
          <a:bodyPr wrap="none">
            <a:spAutoFit/>
          </a:bodyPr>
          <a:lstStyle>
            <a:lvl1pPr eaLnBrk="0" hangingPunct="0">
              <a:defRPr>
                <a:solidFill>
                  <a:schemeClr val="tx1"/>
                </a:solidFill>
                <a:latin typeface="Calibri" panose="020F0502020204030204" charset="0"/>
                <a:ea typeface="宋体" panose="02010600030101010101" pitchFamily="2" charset="-122"/>
              </a:defRPr>
            </a:lvl1pPr>
            <a:lvl2pPr eaLnBrk="0" hangingPunct="0">
              <a:defRPr>
                <a:solidFill>
                  <a:schemeClr val="tx1"/>
                </a:solidFill>
                <a:latin typeface="Calibri" panose="020F0502020204030204" charset="0"/>
                <a:ea typeface="宋体" panose="02010600030101010101" pitchFamily="2" charset="-122"/>
              </a:defRPr>
            </a:lvl2pPr>
            <a:lvl3pPr eaLnBrk="0" hangingPunct="0">
              <a:defRPr>
                <a:solidFill>
                  <a:schemeClr val="tx1"/>
                </a:solidFill>
                <a:latin typeface="Calibri" panose="020F0502020204030204" charset="0"/>
                <a:ea typeface="宋体" panose="02010600030101010101" pitchFamily="2" charset="-122"/>
              </a:defRPr>
            </a:lvl3pPr>
            <a:lvl4pPr eaLnBrk="0" hangingPunct="0">
              <a:defRPr>
                <a:solidFill>
                  <a:schemeClr val="tx1"/>
                </a:solidFill>
                <a:latin typeface="Calibri" panose="020F0502020204030204" charset="0"/>
                <a:ea typeface="宋体" panose="02010600030101010101" pitchFamily="2" charset="-122"/>
              </a:defRPr>
            </a:lvl4pPr>
            <a:lvl5pPr eaLnBrk="0" hangingPunct="0">
              <a:defRPr>
                <a:solidFill>
                  <a:schemeClr val="tx1"/>
                </a:solidFill>
                <a:latin typeface="Calibri" panose="020F050202020403020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r>
              <a:rPr kumimoji="0" lang="zh-CN" altLang="zh-CN" sz="500" b="1" i="0" u="none" strike="noStrike" kern="1200" cap="none" spc="0" normalizeH="0" baseline="0" noProof="0" dirty="0">
                <a:ln>
                  <a:noFill/>
                </a:ln>
                <a:solidFill>
                  <a:schemeClr val="bg1">
                    <a:lumMod val="95000"/>
                  </a:schemeClr>
                </a:solidFill>
                <a:effectLst/>
                <a:uLnTx/>
                <a:uFillTx/>
                <a:latin typeface="Arial" panose="020B0604020202020204" pitchFamily="34" charset="0"/>
                <a:ea typeface="宋体" panose="02010600030101010101" pitchFamily="2" charset="-122"/>
                <a:cs typeface="+mn-cs"/>
                <a:sym typeface="+mn-ea"/>
              </a:rPr>
              <a:t>状元成才路</a:t>
            </a:r>
            <a:endParaRPr kumimoji="0" lang="zh-CN" altLang="zh-CN" sz="500" b="1" i="0" u="none" strike="noStrike" kern="1200" cap="none" spc="0" normalizeH="0" baseline="0" noProof="0" dirty="0">
              <a:ln>
                <a:noFill/>
              </a:ln>
              <a:solidFill>
                <a:schemeClr val="bg1">
                  <a:lumMod val="95000"/>
                </a:schemeClr>
              </a:solidFill>
              <a:effectLst/>
              <a:uLnTx/>
              <a:uFillTx/>
              <a:latin typeface="Arial" panose="020B0604020202020204" pitchFamily="34" charset="0"/>
              <a:ea typeface="宋体" panose="02010600030101010101" pitchFamily="2" charset="-122"/>
              <a:cs typeface="+mn-cs"/>
              <a:sym typeface="+mn-ea"/>
            </a:endParaRPr>
          </a:p>
        </p:txBody>
      </p:sp>
      <p:sp>
        <p:nvSpPr>
          <p:cNvPr id="12339" name="文本框 32"/>
          <p:cNvSpPr txBox="1"/>
          <p:nvPr/>
        </p:nvSpPr>
        <p:spPr>
          <a:xfrm rot="4190103">
            <a:off x="4287838" y="3363913"/>
            <a:ext cx="504825" cy="168275"/>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500" b="1" dirty="0">
                <a:solidFill>
                  <a:schemeClr val="bg1"/>
                </a:solidFill>
                <a:latin typeface="Arial" panose="020B0604020202020204" pitchFamily="34" charset="0"/>
                <a:ea typeface="宋体" panose="02010600030101010101" pitchFamily="2" charset="-122"/>
              </a:rPr>
              <a:t>状元成才路</a:t>
            </a:r>
            <a:endParaRPr lang="zh-CN" altLang="zh-CN" sz="500" b="1" dirty="0">
              <a:solidFill>
                <a:schemeClr val="bg1"/>
              </a:solidFill>
              <a:latin typeface="Arial" panose="020B0604020202020204" pitchFamily="34" charset="0"/>
              <a:ea typeface="宋体" panose="02010600030101010101" pitchFamily="2" charset="-122"/>
            </a:endParaRPr>
          </a:p>
        </p:txBody>
      </p:sp>
      <p:sp>
        <p:nvSpPr>
          <p:cNvPr id="12340" name="文本框 34"/>
          <p:cNvSpPr txBox="1"/>
          <p:nvPr/>
        </p:nvSpPr>
        <p:spPr>
          <a:xfrm rot="8340000">
            <a:off x="4922838" y="3995738"/>
            <a:ext cx="503237" cy="168275"/>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500" b="1" dirty="0">
                <a:solidFill>
                  <a:schemeClr val="bg1"/>
                </a:solidFill>
                <a:latin typeface="Arial" panose="020B0604020202020204" pitchFamily="34" charset="0"/>
                <a:ea typeface="宋体" panose="02010600030101010101" pitchFamily="2" charset="-122"/>
              </a:rPr>
              <a:t>状元成才路</a:t>
            </a:r>
            <a:endParaRPr lang="zh-CN" altLang="zh-CN" sz="500" b="1" dirty="0">
              <a:solidFill>
                <a:schemeClr val="bg1"/>
              </a:solidFill>
              <a:latin typeface="Arial" panose="020B0604020202020204" pitchFamily="34" charset="0"/>
              <a:ea typeface="宋体" panose="02010600030101010101" pitchFamily="2" charset="-122"/>
            </a:endParaRPr>
          </a:p>
        </p:txBody>
      </p:sp>
      <p:sp>
        <p:nvSpPr>
          <p:cNvPr id="12341" name="文本框 36"/>
          <p:cNvSpPr txBox="1"/>
          <p:nvPr/>
        </p:nvSpPr>
        <p:spPr>
          <a:xfrm rot="-1160763">
            <a:off x="5773738" y="2608263"/>
            <a:ext cx="503237" cy="168275"/>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500" b="1" dirty="0">
                <a:solidFill>
                  <a:schemeClr val="bg1"/>
                </a:solidFill>
                <a:latin typeface="Arial" panose="020B0604020202020204" pitchFamily="34" charset="0"/>
                <a:ea typeface="宋体" panose="02010600030101010101" pitchFamily="2" charset="-122"/>
              </a:rPr>
              <a:t>状元成才路</a:t>
            </a:r>
            <a:endParaRPr lang="zh-CN" altLang="zh-CN" sz="500" b="1" dirty="0">
              <a:solidFill>
                <a:schemeClr val="bg1"/>
              </a:solidFill>
              <a:latin typeface="Arial" panose="020B0604020202020204" pitchFamily="34" charset="0"/>
              <a:ea typeface="宋体" panose="02010600030101010101" pitchFamily="2" charset="-122"/>
            </a:endParaRPr>
          </a:p>
        </p:txBody>
      </p:sp>
      <p:sp>
        <p:nvSpPr>
          <p:cNvPr id="12342" name="文本框 37"/>
          <p:cNvSpPr txBox="1"/>
          <p:nvPr/>
        </p:nvSpPr>
        <p:spPr>
          <a:xfrm rot="39237">
            <a:off x="5649913" y="3130550"/>
            <a:ext cx="503237" cy="168275"/>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500" b="1" dirty="0">
                <a:solidFill>
                  <a:schemeClr val="bg1"/>
                </a:solidFill>
                <a:latin typeface="Arial" panose="020B0604020202020204" pitchFamily="34" charset="0"/>
                <a:ea typeface="宋体" panose="02010600030101010101" pitchFamily="2" charset="-122"/>
              </a:rPr>
              <a:t>状元成才路</a:t>
            </a:r>
            <a:endParaRPr lang="zh-CN" altLang="zh-CN" sz="500" b="1" dirty="0">
              <a:solidFill>
                <a:schemeClr val="bg1"/>
              </a:solidFill>
              <a:latin typeface="Arial" panose="020B0604020202020204" pitchFamily="34" charset="0"/>
              <a:ea typeface="宋体" panose="02010600030101010101" pitchFamily="2" charset="-122"/>
            </a:endParaRPr>
          </a:p>
        </p:txBody>
      </p:sp>
      <p:sp>
        <p:nvSpPr>
          <p:cNvPr id="12343" name="文本框 45"/>
          <p:cNvSpPr txBox="1"/>
          <p:nvPr/>
        </p:nvSpPr>
        <p:spPr>
          <a:xfrm rot="-1160763">
            <a:off x="6334125" y="2630488"/>
            <a:ext cx="503238" cy="168275"/>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500" b="1" dirty="0">
                <a:solidFill>
                  <a:schemeClr val="bg1"/>
                </a:solidFill>
                <a:latin typeface="Arial" panose="020B0604020202020204" pitchFamily="34" charset="0"/>
                <a:ea typeface="宋体" panose="02010600030101010101" pitchFamily="2" charset="-122"/>
              </a:rPr>
              <a:t>状元成才路</a:t>
            </a:r>
            <a:endParaRPr lang="zh-CN" altLang="zh-CN" sz="500" b="1" dirty="0">
              <a:solidFill>
                <a:schemeClr val="bg1"/>
              </a:solidFill>
              <a:latin typeface="Arial" panose="020B0604020202020204" pitchFamily="34" charset="0"/>
              <a:ea typeface="宋体" panose="02010600030101010101" pitchFamily="2" charset="-122"/>
            </a:endParaRPr>
          </a:p>
        </p:txBody>
      </p:sp>
      <p:sp>
        <p:nvSpPr>
          <p:cNvPr id="12344" name="文本框 46"/>
          <p:cNvSpPr txBox="1"/>
          <p:nvPr/>
        </p:nvSpPr>
        <p:spPr>
          <a:xfrm rot="-1160763">
            <a:off x="6704013" y="2844800"/>
            <a:ext cx="503237" cy="168275"/>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500" b="1" dirty="0">
                <a:solidFill>
                  <a:schemeClr val="bg1"/>
                </a:solidFill>
                <a:latin typeface="Arial" panose="020B0604020202020204" pitchFamily="34" charset="0"/>
                <a:ea typeface="宋体" panose="02010600030101010101" pitchFamily="2" charset="-122"/>
              </a:rPr>
              <a:t>状元成才路</a:t>
            </a:r>
            <a:endParaRPr lang="zh-CN" altLang="zh-CN" sz="500" b="1" dirty="0">
              <a:solidFill>
                <a:schemeClr val="bg1"/>
              </a:solidFill>
              <a:latin typeface="Arial" panose="020B0604020202020204" pitchFamily="34" charset="0"/>
              <a:ea typeface="宋体" panose="02010600030101010101" pitchFamily="2" charset="-122"/>
            </a:endParaRPr>
          </a:p>
        </p:txBody>
      </p:sp>
      <p:sp>
        <p:nvSpPr>
          <p:cNvPr id="12345" name="文本框 47"/>
          <p:cNvSpPr txBox="1"/>
          <p:nvPr/>
        </p:nvSpPr>
        <p:spPr>
          <a:xfrm rot="39237">
            <a:off x="7185025" y="3314700"/>
            <a:ext cx="503238" cy="168275"/>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500" b="1" dirty="0">
                <a:solidFill>
                  <a:schemeClr val="bg1"/>
                </a:solidFill>
                <a:latin typeface="Arial" panose="020B0604020202020204" pitchFamily="34" charset="0"/>
                <a:ea typeface="宋体" panose="02010600030101010101" pitchFamily="2" charset="-122"/>
              </a:rPr>
              <a:t>状元成才路</a:t>
            </a:r>
            <a:endParaRPr lang="zh-CN" altLang="zh-CN" sz="500" b="1" dirty="0">
              <a:solidFill>
                <a:schemeClr val="bg1"/>
              </a:solidFill>
              <a:latin typeface="Arial" panose="020B0604020202020204" pitchFamily="34" charset="0"/>
              <a:ea typeface="宋体" panose="02010600030101010101" pitchFamily="2" charset="-122"/>
            </a:endParaRPr>
          </a:p>
        </p:txBody>
      </p:sp>
      <p:sp>
        <p:nvSpPr>
          <p:cNvPr id="12346" name="文本框 49"/>
          <p:cNvSpPr txBox="1"/>
          <p:nvPr/>
        </p:nvSpPr>
        <p:spPr>
          <a:xfrm rot="-1160763">
            <a:off x="8021638" y="2924175"/>
            <a:ext cx="503237" cy="168275"/>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500" b="1" dirty="0">
                <a:solidFill>
                  <a:schemeClr val="bg1"/>
                </a:solidFill>
                <a:latin typeface="Arial" panose="020B0604020202020204" pitchFamily="34" charset="0"/>
                <a:ea typeface="宋体" panose="02010600030101010101" pitchFamily="2" charset="-122"/>
              </a:rPr>
              <a:t>状元成才路</a:t>
            </a:r>
            <a:endParaRPr lang="zh-CN" altLang="zh-CN" sz="500" b="1" dirty="0">
              <a:solidFill>
                <a:schemeClr val="bg1"/>
              </a:solidFill>
              <a:latin typeface="Arial" panose="020B0604020202020204" pitchFamily="34" charset="0"/>
              <a:ea typeface="宋体" panose="02010600030101010101" pitchFamily="2" charset="-122"/>
            </a:endParaRPr>
          </a:p>
        </p:txBody>
      </p:sp>
      <p:sp>
        <p:nvSpPr>
          <p:cNvPr id="12347" name="文本框 50"/>
          <p:cNvSpPr txBox="1"/>
          <p:nvPr/>
        </p:nvSpPr>
        <p:spPr>
          <a:xfrm rot="-1160763">
            <a:off x="7488238" y="2790825"/>
            <a:ext cx="503237" cy="168275"/>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500" b="1" dirty="0">
                <a:solidFill>
                  <a:schemeClr val="bg1"/>
                </a:solidFill>
                <a:latin typeface="Arial" panose="020B0604020202020204" pitchFamily="34" charset="0"/>
                <a:ea typeface="宋体" panose="02010600030101010101" pitchFamily="2" charset="-122"/>
              </a:rPr>
              <a:t>状元成才路</a:t>
            </a:r>
            <a:endParaRPr lang="zh-CN" altLang="zh-CN" sz="500" b="1" dirty="0">
              <a:solidFill>
                <a:schemeClr val="bg1"/>
              </a:solidFill>
              <a:latin typeface="Arial" panose="020B0604020202020204" pitchFamily="34" charset="0"/>
              <a:ea typeface="宋体" panose="02010600030101010101" pitchFamily="2" charset="-122"/>
            </a:endParaRPr>
          </a:p>
        </p:txBody>
      </p:sp>
      <p:sp>
        <p:nvSpPr>
          <p:cNvPr id="12348" name="文本框 51"/>
          <p:cNvSpPr txBox="1"/>
          <p:nvPr/>
        </p:nvSpPr>
        <p:spPr>
          <a:xfrm rot="-1160763">
            <a:off x="7964488" y="3651250"/>
            <a:ext cx="503237" cy="168275"/>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500" b="1" dirty="0">
                <a:solidFill>
                  <a:schemeClr val="bg1"/>
                </a:solidFill>
                <a:latin typeface="Arial" panose="020B0604020202020204" pitchFamily="34" charset="0"/>
                <a:ea typeface="宋体" panose="02010600030101010101" pitchFamily="2" charset="-122"/>
              </a:rPr>
              <a:t>状元成才路</a:t>
            </a:r>
            <a:endParaRPr lang="zh-CN" altLang="zh-CN" sz="500" b="1" dirty="0">
              <a:solidFill>
                <a:schemeClr val="bg1"/>
              </a:solidFill>
              <a:latin typeface="Arial" panose="020B0604020202020204" pitchFamily="34" charset="0"/>
              <a:ea typeface="宋体" panose="02010600030101010101" pitchFamily="2" charset="-122"/>
            </a:endParaRPr>
          </a:p>
        </p:txBody>
      </p:sp>
      <p:sp>
        <p:nvSpPr>
          <p:cNvPr id="12349" name="文本框 32"/>
          <p:cNvSpPr txBox="1"/>
          <p:nvPr/>
        </p:nvSpPr>
        <p:spPr>
          <a:xfrm rot="4190103">
            <a:off x="2763838" y="4195763"/>
            <a:ext cx="504825" cy="168275"/>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500" b="1" dirty="0">
                <a:solidFill>
                  <a:schemeClr val="bg1"/>
                </a:solidFill>
                <a:latin typeface="Arial" panose="020B0604020202020204" pitchFamily="34" charset="0"/>
                <a:ea typeface="宋体" panose="02010600030101010101" pitchFamily="2" charset="-122"/>
              </a:rPr>
              <a:t>状元成才路</a:t>
            </a:r>
            <a:endParaRPr lang="zh-CN" altLang="zh-CN" sz="500" b="1" dirty="0">
              <a:solidFill>
                <a:schemeClr val="bg1"/>
              </a:solidFill>
              <a:latin typeface="Arial" panose="020B0604020202020204" pitchFamily="34" charset="0"/>
              <a:ea typeface="宋体" panose="02010600030101010101" pitchFamily="2" charset="-122"/>
            </a:endParaRPr>
          </a:p>
        </p:txBody>
      </p:sp>
      <p:sp>
        <p:nvSpPr>
          <p:cNvPr id="12350" name="文本框 34"/>
          <p:cNvSpPr txBox="1"/>
          <p:nvPr/>
        </p:nvSpPr>
        <p:spPr>
          <a:xfrm rot="8340000">
            <a:off x="3924300" y="3673475"/>
            <a:ext cx="503238" cy="168275"/>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500" b="1" dirty="0">
                <a:solidFill>
                  <a:schemeClr val="bg1"/>
                </a:solidFill>
                <a:latin typeface="Arial" panose="020B0604020202020204" pitchFamily="34" charset="0"/>
                <a:ea typeface="宋体" panose="02010600030101010101" pitchFamily="2" charset="-122"/>
              </a:rPr>
              <a:t>状元成才路</a:t>
            </a:r>
            <a:endParaRPr lang="zh-CN" altLang="zh-CN" sz="500" b="1" dirty="0">
              <a:solidFill>
                <a:schemeClr val="bg1"/>
              </a:solidFill>
              <a:latin typeface="Arial" panose="020B0604020202020204" pitchFamily="34" charset="0"/>
              <a:ea typeface="宋体" panose="02010600030101010101" pitchFamily="2" charset="-122"/>
            </a:endParaRPr>
          </a:p>
        </p:txBody>
      </p:sp>
      <p:sp>
        <p:nvSpPr>
          <p:cNvPr id="12351" name="文本框 36"/>
          <p:cNvSpPr txBox="1"/>
          <p:nvPr/>
        </p:nvSpPr>
        <p:spPr>
          <a:xfrm rot="2810103">
            <a:off x="3810000" y="2589213"/>
            <a:ext cx="504825" cy="168275"/>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500" b="1" dirty="0">
                <a:solidFill>
                  <a:schemeClr val="bg1"/>
                </a:solidFill>
                <a:latin typeface="Arial" panose="020B0604020202020204" pitchFamily="34" charset="0"/>
                <a:ea typeface="宋体" panose="02010600030101010101" pitchFamily="2" charset="-122"/>
              </a:rPr>
              <a:t>状元成才路</a:t>
            </a:r>
            <a:endParaRPr lang="zh-CN" altLang="zh-CN" sz="500" b="1" dirty="0">
              <a:solidFill>
                <a:schemeClr val="bg1"/>
              </a:solidFill>
              <a:latin typeface="Arial" panose="020B0604020202020204" pitchFamily="34" charset="0"/>
              <a:ea typeface="宋体" panose="02010600030101010101" pitchFamily="2" charset="-122"/>
            </a:endParaRPr>
          </a:p>
        </p:txBody>
      </p:sp>
      <p:sp>
        <p:nvSpPr>
          <p:cNvPr id="12352" name="文本框 37"/>
          <p:cNvSpPr txBox="1"/>
          <p:nvPr/>
        </p:nvSpPr>
        <p:spPr>
          <a:xfrm rot="4010103">
            <a:off x="3810000" y="3132138"/>
            <a:ext cx="504825" cy="168275"/>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500" b="1" dirty="0">
                <a:solidFill>
                  <a:schemeClr val="bg1"/>
                </a:solidFill>
                <a:latin typeface="Arial" panose="020B0604020202020204" pitchFamily="34" charset="0"/>
                <a:ea typeface="宋体" panose="02010600030101010101" pitchFamily="2" charset="-122"/>
              </a:rPr>
              <a:t>状元成才路</a:t>
            </a:r>
            <a:endParaRPr lang="zh-CN" altLang="zh-CN" sz="500" b="1" dirty="0">
              <a:solidFill>
                <a:schemeClr val="bg1"/>
              </a:solidFill>
              <a:latin typeface="Arial" panose="020B0604020202020204" pitchFamily="34" charset="0"/>
              <a:ea typeface="宋体" panose="02010600030101010101" pitchFamily="2" charset="-122"/>
            </a:endParaRPr>
          </a:p>
        </p:txBody>
      </p:sp>
      <p:sp>
        <p:nvSpPr>
          <p:cNvPr id="12353" name="文本框 45"/>
          <p:cNvSpPr txBox="1"/>
          <p:nvPr/>
        </p:nvSpPr>
        <p:spPr>
          <a:xfrm rot="2810103">
            <a:off x="4373563" y="2614613"/>
            <a:ext cx="504825" cy="168275"/>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500" b="1" dirty="0">
                <a:solidFill>
                  <a:schemeClr val="bg1"/>
                </a:solidFill>
                <a:latin typeface="Arial" panose="020B0604020202020204" pitchFamily="34" charset="0"/>
                <a:ea typeface="宋体" panose="02010600030101010101" pitchFamily="2" charset="-122"/>
              </a:rPr>
              <a:t>状元成才路</a:t>
            </a:r>
            <a:endParaRPr lang="zh-CN" altLang="zh-CN" sz="500" b="1" dirty="0">
              <a:solidFill>
                <a:schemeClr val="bg1"/>
              </a:solidFill>
              <a:latin typeface="Arial" panose="020B0604020202020204" pitchFamily="34" charset="0"/>
              <a:ea typeface="宋体" panose="02010600030101010101" pitchFamily="2" charset="-122"/>
            </a:endParaRPr>
          </a:p>
        </p:txBody>
      </p:sp>
      <p:sp>
        <p:nvSpPr>
          <p:cNvPr id="12354" name="文本框 46"/>
          <p:cNvSpPr txBox="1"/>
          <p:nvPr/>
        </p:nvSpPr>
        <p:spPr>
          <a:xfrm rot="2810103">
            <a:off x="4741863" y="2827338"/>
            <a:ext cx="504825" cy="168275"/>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500" b="1" dirty="0">
                <a:solidFill>
                  <a:schemeClr val="bg1"/>
                </a:solidFill>
                <a:latin typeface="Arial" panose="020B0604020202020204" pitchFamily="34" charset="0"/>
                <a:ea typeface="宋体" panose="02010600030101010101" pitchFamily="2" charset="-122"/>
              </a:rPr>
              <a:t>状元成才路</a:t>
            </a:r>
            <a:endParaRPr lang="zh-CN" altLang="zh-CN" sz="500" b="1" dirty="0">
              <a:solidFill>
                <a:schemeClr val="bg1"/>
              </a:solidFill>
              <a:latin typeface="Arial" panose="020B0604020202020204" pitchFamily="34" charset="0"/>
              <a:ea typeface="宋体" panose="02010600030101010101" pitchFamily="2" charset="-122"/>
            </a:endParaRPr>
          </a:p>
        </p:txBody>
      </p:sp>
      <p:sp>
        <p:nvSpPr>
          <p:cNvPr id="12355" name="文本框 47"/>
          <p:cNvSpPr txBox="1"/>
          <p:nvPr/>
        </p:nvSpPr>
        <p:spPr>
          <a:xfrm rot="4010103">
            <a:off x="4741863" y="3370263"/>
            <a:ext cx="504825" cy="168275"/>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500" b="1" dirty="0">
                <a:solidFill>
                  <a:schemeClr val="bg1"/>
                </a:solidFill>
                <a:latin typeface="Arial" panose="020B0604020202020204" pitchFamily="34" charset="0"/>
                <a:ea typeface="宋体" panose="02010600030101010101" pitchFamily="2" charset="-122"/>
              </a:rPr>
              <a:t>状元成才路</a:t>
            </a:r>
            <a:endParaRPr lang="zh-CN" altLang="zh-CN" sz="500" b="1" dirty="0">
              <a:solidFill>
                <a:schemeClr val="bg1"/>
              </a:solidFill>
              <a:latin typeface="Arial" panose="020B0604020202020204" pitchFamily="34" charset="0"/>
              <a:ea typeface="宋体" panose="02010600030101010101" pitchFamily="2" charset="-122"/>
            </a:endParaRPr>
          </a:p>
        </p:txBody>
      </p:sp>
      <p:sp>
        <p:nvSpPr>
          <p:cNvPr id="12356" name="文本框 49"/>
          <p:cNvSpPr txBox="1"/>
          <p:nvPr/>
        </p:nvSpPr>
        <p:spPr>
          <a:xfrm rot="-1160763">
            <a:off x="6224588" y="3402013"/>
            <a:ext cx="503237" cy="168275"/>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500" b="1" dirty="0">
                <a:solidFill>
                  <a:schemeClr val="bg1"/>
                </a:solidFill>
                <a:latin typeface="Arial" panose="020B0604020202020204" pitchFamily="34" charset="0"/>
                <a:ea typeface="宋体" panose="02010600030101010101" pitchFamily="2" charset="-122"/>
              </a:rPr>
              <a:t>状元成才路</a:t>
            </a:r>
            <a:endParaRPr lang="zh-CN" altLang="zh-CN" sz="500" b="1" dirty="0">
              <a:solidFill>
                <a:schemeClr val="bg1"/>
              </a:solidFill>
              <a:latin typeface="Arial" panose="020B0604020202020204" pitchFamily="34" charset="0"/>
              <a:ea typeface="宋体" panose="02010600030101010101" pitchFamily="2" charset="-122"/>
            </a:endParaRPr>
          </a:p>
        </p:txBody>
      </p:sp>
      <p:sp>
        <p:nvSpPr>
          <p:cNvPr id="12357" name="文本框 50"/>
          <p:cNvSpPr txBox="1"/>
          <p:nvPr/>
        </p:nvSpPr>
        <p:spPr>
          <a:xfrm rot="4020000">
            <a:off x="5218113" y="3487738"/>
            <a:ext cx="504825" cy="168275"/>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500" b="1" dirty="0">
                <a:solidFill>
                  <a:schemeClr val="bg1"/>
                </a:solidFill>
                <a:latin typeface="Arial" panose="020B0604020202020204" pitchFamily="34" charset="0"/>
                <a:ea typeface="宋体" panose="02010600030101010101" pitchFamily="2" charset="-122"/>
              </a:rPr>
              <a:t>状元成才路</a:t>
            </a:r>
            <a:endParaRPr lang="zh-CN" altLang="zh-CN" sz="500" b="1" dirty="0">
              <a:solidFill>
                <a:schemeClr val="bg1"/>
              </a:solidFill>
              <a:latin typeface="Arial" panose="020B0604020202020204" pitchFamily="34" charset="0"/>
              <a:ea typeface="宋体" panose="02010600030101010101" pitchFamily="2" charset="-122"/>
            </a:endParaRPr>
          </a:p>
        </p:txBody>
      </p:sp>
      <p:sp>
        <p:nvSpPr>
          <p:cNvPr id="12358" name="文本框 51"/>
          <p:cNvSpPr txBox="1"/>
          <p:nvPr/>
        </p:nvSpPr>
        <p:spPr>
          <a:xfrm rot="-1160763">
            <a:off x="5599113" y="4076700"/>
            <a:ext cx="503237" cy="168275"/>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500" b="1" dirty="0">
                <a:solidFill>
                  <a:schemeClr val="bg1"/>
                </a:solidFill>
                <a:latin typeface="Arial" panose="020B0604020202020204" pitchFamily="34" charset="0"/>
                <a:ea typeface="宋体" panose="02010600030101010101" pitchFamily="2" charset="-122"/>
              </a:rPr>
              <a:t>状元成才路</a:t>
            </a:r>
            <a:endParaRPr lang="zh-CN" altLang="zh-CN" sz="500" b="1" dirty="0">
              <a:solidFill>
                <a:schemeClr val="bg1"/>
              </a:solidFill>
              <a:latin typeface="Arial" panose="020B0604020202020204" pitchFamily="34" charset="0"/>
              <a:ea typeface="宋体" panose="02010600030101010101" pitchFamily="2" charset="-122"/>
            </a:endParaRPr>
          </a:p>
        </p:txBody>
      </p:sp>
      <p:sp>
        <p:nvSpPr>
          <p:cNvPr id="12359" name="文本框 32"/>
          <p:cNvSpPr txBox="1"/>
          <p:nvPr/>
        </p:nvSpPr>
        <p:spPr>
          <a:xfrm rot="5400000">
            <a:off x="1138238" y="4083050"/>
            <a:ext cx="501650" cy="168275"/>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500" dirty="0">
                <a:solidFill>
                  <a:schemeClr val="bg1"/>
                </a:solidFill>
                <a:latin typeface="Arial" panose="020B0604020202020204" pitchFamily="34" charset="0"/>
                <a:ea typeface="宋体" panose="02010600030101010101" pitchFamily="2" charset="-122"/>
              </a:rPr>
              <a:t>状元成才路</a:t>
            </a:r>
            <a:endParaRPr lang="zh-CN" altLang="zh-CN" sz="500" dirty="0">
              <a:solidFill>
                <a:schemeClr val="bg1"/>
              </a:solidFill>
              <a:latin typeface="Arial" panose="020B0604020202020204" pitchFamily="34" charset="0"/>
              <a:ea typeface="宋体" panose="02010600030101010101" pitchFamily="2" charset="-122"/>
            </a:endParaRPr>
          </a:p>
        </p:txBody>
      </p:sp>
      <p:sp>
        <p:nvSpPr>
          <p:cNvPr id="12360" name="文本框 34"/>
          <p:cNvSpPr txBox="1"/>
          <p:nvPr/>
        </p:nvSpPr>
        <p:spPr>
          <a:xfrm rot="8340000">
            <a:off x="1881188" y="4410075"/>
            <a:ext cx="503237" cy="168275"/>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500" b="1" dirty="0">
                <a:solidFill>
                  <a:schemeClr val="bg1"/>
                </a:solidFill>
                <a:latin typeface="Arial" panose="020B0604020202020204" pitchFamily="34" charset="0"/>
                <a:ea typeface="宋体" panose="02010600030101010101" pitchFamily="2" charset="-122"/>
              </a:rPr>
              <a:t>状元成才路</a:t>
            </a:r>
            <a:endParaRPr lang="zh-CN" altLang="zh-CN" sz="500" b="1" dirty="0">
              <a:solidFill>
                <a:schemeClr val="bg1"/>
              </a:solidFill>
              <a:latin typeface="Arial" panose="020B0604020202020204" pitchFamily="34" charset="0"/>
              <a:ea typeface="宋体" panose="02010600030101010101" pitchFamily="2" charset="-122"/>
            </a:endParaRPr>
          </a:p>
        </p:txBody>
      </p:sp>
      <p:sp>
        <p:nvSpPr>
          <p:cNvPr id="12361" name="文本框 36"/>
          <p:cNvSpPr txBox="1"/>
          <p:nvPr/>
        </p:nvSpPr>
        <p:spPr>
          <a:xfrm rot="2810103">
            <a:off x="1862138" y="3589338"/>
            <a:ext cx="504825" cy="168275"/>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500" b="1" dirty="0">
                <a:solidFill>
                  <a:schemeClr val="bg1"/>
                </a:solidFill>
                <a:latin typeface="Arial" panose="020B0604020202020204" pitchFamily="34" charset="0"/>
                <a:ea typeface="宋体" panose="02010600030101010101" pitchFamily="2" charset="-122"/>
              </a:rPr>
              <a:t>状元成才路</a:t>
            </a:r>
            <a:endParaRPr lang="zh-CN" altLang="zh-CN" sz="500" b="1" dirty="0">
              <a:solidFill>
                <a:schemeClr val="bg1"/>
              </a:solidFill>
              <a:latin typeface="Arial" panose="020B0604020202020204" pitchFamily="34" charset="0"/>
              <a:ea typeface="宋体" panose="02010600030101010101" pitchFamily="2" charset="-122"/>
            </a:endParaRPr>
          </a:p>
        </p:txBody>
      </p:sp>
      <p:sp>
        <p:nvSpPr>
          <p:cNvPr id="12362" name="文本框 37"/>
          <p:cNvSpPr txBox="1"/>
          <p:nvPr/>
        </p:nvSpPr>
        <p:spPr>
          <a:xfrm rot="5220000">
            <a:off x="2297113" y="3871913"/>
            <a:ext cx="504825" cy="168275"/>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500" b="1" dirty="0">
                <a:solidFill>
                  <a:schemeClr val="bg1"/>
                </a:solidFill>
                <a:latin typeface="Arial" panose="020B0604020202020204" pitchFamily="34" charset="0"/>
                <a:ea typeface="宋体" panose="02010600030101010101" pitchFamily="2" charset="-122"/>
              </a:rPr>
              <a:t>状元成才路</a:t>
            </a:r>
            <a:endParaRPr lang="zh-CN" altLang="zh-CN" sz="500" b="1" dirty="0">
              <a:solidFill>
                <a:schemeClr val="bg1"/>
              </a:solidFill>
              <a:latin typeface="Arial" panose="020B0604020202020204" pitchFamily="34" charset="0"/>
              <a:ea typeface="宋体" panose="02010600030101010101" pitchFamily="2" charset="-122"/>
            </a:endParaRPr>
          </a:p>
        </p:txBody>
      </p:sp>
      <p:sp>
        <p:nvSpPr>
          <p:cNvPr id="12363" name="文本框 45"/>
          <p:cNvSpPr txBox="1"/>
          <p:nvPr/>
        </p:nvSpPr>
        <p:spPr>
          <a:xfrm rot="2810103">
            <a:off x="2808288" y="3602038"/>
            <a:ext cx="504825" cy="168275"/>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500" b="1" dirty="0">
                <a:solidFill>
                  <a:schemeClr val="bg1"/>
                </a:solidFill>
                <a:latin typeface="Arial" panose="020B0604020202020204" pitchFamily="34" charset="0"/>
                <a:ea typeface="宋体" panose="02010600030101010101" pitchFamily="2" charset="-122"/>
              </a:rPr>
              <a:t>状元成才路</a:t>
            </a:r>
            <a:endParaRPr lang="zh-CN" altLang="zh-CN" sz="500" b="1" dirty="0">
              <a:solidFill>
                <a:schemeClr val="bg1"/>
              </a:solidFill>
              <a:latin typeface="Arial" panose="020B0604020202020204" pitchFamily="34" charset="0"/>
              <a:ea typeface="宋体" panose="02010600030101010101" pitchFamily="2" charset="-122"/>
            </a:endParaRPr>
          </a:p>
        </p:txBody>
      </p:sp>
      <p:sp>
        <p:nvSpPr>
          <p:cNvPr id="12364" name="文本框 46"/>
          <p:cNvSpPr txBox="1"/>
          <p:nvPr/>
        </p:nvSpPr>
        <p:spPr>
          <a:xfrm rot="4020000">
            <a:off x="700088" y="2820988"/>
            <a:ext cx="504825" cy="168275"/>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500" b="1" dirty="0">
                <a:solidFill>
                  <a:schemeClr val="bg1"/>
                </a:solidFill>
                <a:latin typeface="Arial" panose="020B0604020202020204" pitchFamily="34" charset="0"/>
                <a:ea typeface="宋体" panose="02010600030101010101" pitchFamily="2" charset="-122"/>
              </a:rPr>
              <a:t>状元成才路</a:t>
            </a:r>
            <a:endParaRPr lang="zh-CN" altLang="zh-CN" sz="500" b="1" dirty="0">
              <a:solidFill>
                <a:schemeClr val="bg1"/>
              </a:solidFill>
              <a:latin typeface="Arial" panose="020B0604020202020204" pitchFamily="34" charset="0"/>
              <a:ea typeface="宋体" panose="02010600030101010101" pitchFamily="2" charset="-122"/>
            </a:endParaRPr>
          </a:p>
        </p:txBody>
      </p:sp>
      <p:sp>
        <p:nvSpPr>
          <p:cNvPr id="12365" name="文本框 47"/>
          <p:cNvSpPr txBox="1"/>
          <p:nvPr/>
        </p:nvSpPr>
        <p:spPr>
          <a:xfrm rot="5220000">
            <a:off x="601663" y="4008438"/>
            <a:ext cx="504825" cy="168275"/>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500" b="1" dirty="0">
                <a:solidFill>
                  <a:schemeClr val="bg1"/>
                </a:solidFill>
                <a:latin typeface="Arial" panose="020B0604020202020204" pitchFamily="34" charset="0"/>
                <a:ea typeface="宋体" panose="02010600030101010101" pitchFamily="2" charset="-122"/>
              </a:rPr>
              <a:t>状元成才路</a:t>
            </a:r>
            <a:endParaRPr lang="zh-CN" altLang="zh-CN" sz="500" b="1" dirty="0">
              <a:solidFill>
                <a:schemeClr val="bg1"/>
              </a:solidFill>
              <a:latin typeface="Arial" panose="020B0604020202020204" pitchFamily="34" charset="0"/>
              <a:ea typeface="宋体" panose="02010600030101010101" pitchFamily="2" charset="-122"/>
            </a:endParaRPr>
          </a:p>
        </p:txBody>
      </p:sp>
      <p:sp>
        <p:nvSpPr>
          <p:cNvPr id="12366" name="文本框 49"/>
          <p:cNvSpPr txBox="1"/>
          <p:nvPr/>
        </p:nvSpPr>
        <p:spPr>
          <a:xfrm rot="4020000">
            <a:off x="2462213" y="4595813"/>
            <a:ext cx="504825" cy="168275"/>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500" b="1" dirty="0">
                <a:solidFill>
                  <a:schemeClr val="bg1"/>
                </a:solidFill>
                <a:latin typeface="Arial" panose="020B0604020202020204" pitchFamily="34" charset="0"/>
                <a:ea typeface="宋体" panose="02010600030101010101" pitchFamily="2" charset="-122"/>
              </a:rPr>
              <a:t>状元成才路</a:t>
            </a:r>
            <a:endParaRPr lang="zh-CN" altLang="zh-CN" sz="500" b="1" dirty="0">
              <a:solidFill>
                <a:schemeClr val="bg1"/>
              </a:solidFill>
              <a:latin typeface="Arial" panose="020B0604020202020204" pitchFamily="34" charset="0"/>
              <a:ea typeface="宋体" panose="02010600030101010101" pitchFamily="2" charset="-122"/>
            </a:endParaRPr>
          </a:p>
        </p:txBody>
      </p:sp>
      <p:sp>
        <p:nvSpPr>
          <p:cNvPr id="12367" name="文本框 50"/>
          <p:cNvSpPr txBox="1"/>
          <p:nvPr/>
        </p:nvSpPr>
        <p:spPr>
          <a:xfrm rot="4020000">
            <a:off x="3698875" y="4221163"/>
            <a:ext cx="504825" cy="168275"/>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500" b="1" dirty="0">
                <a:solidFill>
                  <a:schemeClr val="bg1"/>
                </a:solidFill>
                <a:latin typeface="Arial" panose="020B0604020202020204" pitchFamily="34" charset="0"/>
                <a:ea typeface="宋体" panose="02010600030101010101" pitchFamily="2" charset="-122"/>
              </a:rPr>
              <a:t>状元成才路</a:t>
            </a:r>
            <a:endParaRPr lang="zh-CN" altLang="zh-CN" sz="500" b="1" dirty="0">
              <a:solidFill>
                <a:schemeClr val="bg1"/>
              </a:solidFill>
              <a:latin typeface="Arial" panose="020B0604020202020204" pitchFamily="34" charset="0"/>
              <a:ea typeface="宋体" panose="02010600030101010101" pitchFamily="2" charset="-122"/>
            </a:endParaRPr>
          </a:p>
        </p:txBody>
      </p:sp>
      <p:sp>
        <p:nvSpPr>
          <p:cNvPr id="12368" name="文本框 51"/>
          <p:cNvSpPr txBox="1"/>
          <p:nvPr/>
        </p:nvSpPr>
        <p:spPr>
          <a:xfrm rot="4020000">
            <a:off x="4068763" y="4435475"/>
            <a:ext cx="504825" cy="168275"/>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500" b="1" dirty="0">
                <a:solidFill>
                  <a:schemeClr val="bg1"/>
                </a:solidFill>
                <a:latin typeface="Arial" panose="020B0604020202020204" pitchFamily="34" charset="0"/>
                <a:ea typeface="宋体" panose="02010600030101010101" pitchFamily="2" charset="-122"/>
              </a:rPr>
              <a:t>状元成才路</a:t>
            </a:r>
            <a:endParaRPr lang="zh-CN" altLang="zh-CN" sz="500" b="1" dirty="0">
              <a:solidFill>
                <a:schemeClr val="bg1"/>
              </a:solidFill>
              <a:latin typeface="Arial" panose="020B0604020202020204" pitchFamily="34" charset="0"/>
              <a:ea typeface="宋体" panose="02010600030101010101" pitchFamily="2" charset="-122"/>
            </a:endParaRPr>
          </a:p>
        </p:txBody>
      </p:sp>
      <p:sp>
        <p:nvSpPr>
          <p:cNvPr id="12369" name="文本框 32"/>
          <p:cNvSpPr txBox="1"/>
          <p:nvPr/>
        </p:nvSpPr>
        <p:spPr>
          <a:xfrm rot="-880739">
            <a:off x="514350" y="3371850"/>
            <a:ext cx="503238" cy="168275"/>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500" b="1" dirty="0">
                <a:solidFill>
                  <a:schemeClr val="bg1"/>
                </a:solidFill>
                <a:latin typeface="Arial" panose="020B0604020202020204" pitchFamily="34" charset="0"/>
                <a:ea typeface="宋体" panose="02010600030101010101" pitchFamily="2" charset="-122"/>
              </a:rPr>
              <a:t>状元成才路</a:t>
            </a:r>
            <a:endParaRPr lang="zh-CN" altLang="zh-CN" sz="500" b="1" dirty="0">
              <a:solidFill>
                <a:schemeClr val="bg1"/>
              </a:solidFill>
              <a:latin typeface="Arial" panose="020B0604020202020204" pitchFamily="34" charset="0"/>
              <a:ea typeface="宋体" panose="02010600030101010101" pitchFamily="2" charset="-122"/>
            </a:endParaRPr>
          </a:p>
        </p:txBody>
      </p:sp>
      <p:sp>
        <p:nvSpPr>
          <p:cNvPr id="12370" name="文本框 34"/>
          <p:cNvSpPr txBox="1"/>
          <p:nvPr/>
        </p:nvSpPr>
        <p:spPr>
          <a:xfrm rot="8340000">
            <a:off x="1254125" y="3449638"/>
            <a:ext cx="503238" cy="168275"/>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500" b="1" dirty="0">
                <a:solidFill>
                  <a:schemeClr val="bg1"/>
                </a:solidFill>
                <a:latin typeface="Arial" panose="020B0604020202020204" pitchFamily="34" charset="0"/>
                <a:ea typeface="宋体" panose="02010600030101010101" pitchFamily="2" charset="-122"/>
              </a:rPr>
              <a:t>状元成才路</a:t>
            </a:r>
            <a:endParaRPr lang="zh-CN" altLang="zh-CN" sz="500" b="1" dirty="0">
              <a:solidFill>
                <a:schemeClr val="bg1"/>
              </a:solidFill>
              <a:latin typeface="Arial" panose="020B0604020202020204" pitchFamily="34" charset="0"/>
              <a:ea typeface="宋体" panose="02010600030101010101" pitchFamily="2" charset="-122"/>
            </a:endParaRPr>
          </a:p>
        </p:txBody>
      </p:sp>
      <p:sp>
        <p:nvSpPr>
          <p:cNvPr id="12371" name="文本框 36"/>
          <p:cNvSpPr txBox="1"/>
          <p:nvPr/>
        </p:nvSpPr>
        <p:spPr>
          <a:xfrm rot="4020000">
            <a:off x="1668463" y="2366963"/>
            <a:ext cx="504825" cy="168275"/>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500" b="1" dirty="0">
                <a:solidFill>
                  <a:schemeClr val="bg1"/>
                </a:solidFill>
                <a:latin typeface="Arial" panose="020B0604020202020204" pitchFamily="34" charset="0"/>
                <a:ea typeface="宋体" panose="02010600030101010101" pitchFamily="2" charset="-122"/>
              </a:rPr>
              <a:t>状元成才路</a:t>
            </a:r>
            <a:endParaRPr lang="zh-CN" altLang="zh-CN" sz="500" b="1" dirty="0">
              <a:solidFill>
                <a:schemeClr val="bg1"/>
              </a:solidFill>
              <a:latin typeface="Arial" panose="020B0604020202020204" pitchFamily="34" charset="0"/>
              <a:ea typeface="宋体" panose="02010600030101010101" pitchFamily="2" charset="-122"/>
            </a:endParaRPr>
          </a:p>
        </p:txBody>
      </p:sp>
      <p:sp>
        <p:nvSpPr>
          <p:cNvPr id="12372" name="文本框 37"/>
          <p:cNvSpPr txBox="1"/>
          <p:nvPr/>
        </p:nvSpPr>
        <p:spPr>
          <a:xfrm rot="5220000">
            <a:off x="1668463" y="2909888"/>
            <a:ext cx="504825" cy="168275"/>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500" b="1" dirty="0">
                <a:solidFill>
                  <a:schemeClr val="bg1"/>
                </a:solidFill>
                <a:latin typeface="Arial" panose="020B0604020202020204" pitchFamily="34" charset="0"/>
                <a:ea typeface="宋体" panose="02010600030101010101" pitchFamily="2" charset="-122"/>
              </a:rPr>
              <a:t>状元成才路</a:t>
            </a:r>
            <a:endParaRPr lang="zh-CN" altLang="zh-CN" sz="500" b="1" dirty="0">
              <a:solidFill>
                <a:schemeClr val="bg1"/>
              </a:solidFill>
              <a:latin typeface="Arial" panose="020B0604020202020204" pitchFamily="34" charset="0"/>
              <a:ea typeface="宋体" panose="02010600030101010101" pitchFamily="2" charset="-122"/>
            </a:endParaRPr>
          </a:p>
        </p:txBody>
      </p:sp>
      <p:sp>
        <p:nvSpPr>
          <p:cNvPr id="12373" name="文本框 45"/>
          <p:cNvSpPr txBox="1"/>
          <p:nvPr/>
        </p:nvSpPr>
        <p:spPr>
          <a:xfrm rot="2810103">
            <a:off x="2227263" y="2387600"/>
            <a:ext cx="504825" cy="168275"/>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500" b="1" dirty="0">
                <a:solidFill>
                  <a:schemeClr val="bg1"/>
                </a:solidFill>
                <a:latin typeface="Arial" panose="020B0604020202020204" pitchFamily="34" charset="0"/>
                <a:ea typeface="宋体" panose="02010600030101010101" pitchFamily="2" charset="-122"/>
              </a:rPr>
              <a:t>状元成才路</a:t>
            </a:r>
            <a:endParaRPr lang="zh-CN" altLang="zh-CN" sz="500" b="1" dirty="0">
              <a:solidFill>
                <a:schemeClr val="bg1"/>
              </a:solidFill>
              <a:latin typeface="Arial" panose="020B0604020202020204" pitchFamily="34" charset="0"/>
              <a:ea typeface="宋体" panose="02010600030101010101" pitchFamily="2" charset="-122"/>
            </a:endParaRPr>
          </a:p>
        </p:txBody>
      </p:sp>
      <p:sp>
        <p:nvSpPr>
          <p:cNvPr id="12374" name="文本框 46"/>
          <p:cNvSpPr txBox="1"/>
          <p:nvPr/>
        </p:nvSpPr>
        <p:spPr>
          <a:xfrm rot="2810103">
            <a:off x="2597150" y="2601913"/>
            <a:ext cx="504825" cy="168275"/>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500" b="1" dirty="0">
                <a:solidFill>
                  <a:schemeClr val="bg1"/>
                </a:solidFill>
                <a:latin typeface="Arial" panose="020B0604020202020204" pitchFamily="34" charset="0"/>
                <a:ea typeface="宋体" panose="02010600030101010101" pitchFamily="2" charset="-122"/>
              </a:rPr>
              <a:t>状元成才路</a:t>
            </a:r>
            <a:endParaRPr lang="zh-CN" altLang="zh-CN" sz="500" b="1" dirty="0">
              <a:solidFill>
                <a:schemeClr val="bg1"/>
              </a:solidFill>
              <a:latin typeface="Arial" panose="020B0604020202020204" pitchFamily="34" charset="0"/>
              <a:ea typeface="宋体" panose="02010600030101010101" pitchFamily="2" charset="-122"/>
            </a:endParaRPr>
          </a:p>
        </p:txBody>
      </p:sp>
      <p:sp>
        <p:nvSpPr>
          <p:cNvPr id="12375" name="文本框 47"/>
          <p:cNvSpPr txBox="1"/>
          <p:nvPr/>
        </p:nvSpPr>
        <p:spPr>
          <a:xfrm rot="4010103">
            <a:off x="2328863" y="3170238"/>
            <a:ext cx="504825" cy="168275"/>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500" b="1" dirty="0">
                <a:solidFill>
                  <a:schemeClr val="bg1"/>
                </a:solidFill>
                <a:latin typeface="Arial" panose="020B0604020202020204" pitchFamily="34" charset="0"/>
                <a:ea typeface="宋体" panose="02010600030101010101" pitchFamily="2" charset="-122"/>
              </a:rPr>
              <a:t>状元成才路</a:t>
            </a:r>
            <a:endParaRPr lang="zh-CN" altLang="zh-CN" sz="500" b="1" dirty="0">
              <a:solidFill>
                <a:schemeClr val="bg1"/>
              </a:solidFill>
              <a:latin typeface="Arial" panose="020B0604020202020204" pitchFamily="34" charset="0"/>
              <a:ea typeface="宋体" panose="02010600030101010101" pitchFamily="2" charset="-122"/>
            </a:endParaRPr>
          </a:p>
        </p:txBody>
      </p:sp>
      <p:sp>
        <p:nvSpPr>
          <p:cNvPr id="12376" name="文本框 49"/>
          <p:cNvSpPr txBox="1"/>
          <p:nvPr/>
        </p:nvSpPr>
        <p:spPr>
          <a:xfrm rot="2810103">
            <a:off x="3186113" y="2827338"/>
            <a:ext cx="504825" cy="168275"/>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500" b="1" dirty="0">
                <a:solidFill>
                  <a:schemeClr val="bg1"/>
                </a:solidFill>
                <a:latin typeface="Arial" panose="020B0604020202020204" pitchFamily="34" charset="0"/>
                <a:ea typeface="宋体" panose="02010600030101010101" pitchFamily="2" charset="-122"/>
              </a:rPr>
              <a:t>状元成才路</a:t>
            </a:r>
            <a:endParaRPr lang="zh-CN" altLang="zh-CN" sz="500" b="1" dirty="0">
              <a:solidFill>
                <a:schemeClr val="bg1"/>
              </a:solidFill>
              <a:latin typeface="Arial" panose="020B0604020202020204" pitchFamily="34" charset="0"/>
              <a:ea typeface="宋体" panose="02010600030101010101" pitchFamily="2" charset="-122"/>
            </a:endParaRPr>
          </a:p>
        </p:txBody>
      </p:sp>
      <p:sp>
        <p:nvSpPr>
          <p:cNvPr id="12377" name="文本框 50"/>
          <p:cNvSpPr txBox="1"/>
          <p:nvPr/>
        </p:nvSpPr>
        <p:spPr>
          <a:xfrm rot="2810103">
            <a:off x="3071813" y="3260725"/>
            <a:ext cx="504825" cy="168275"/>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500" b="1" dirty="0">
                <a:solidFill>
                  <a:schemeClr val="bg1"/>
                </a:solidFill>
                <a:latin typeface="Arial" panose="020B0604020202020204" pitchFamily="34" charset="0"/>
                <a:ea typeface="宋体" panose="02010600030101010101" pitchFamily="2" charset="-122"/>
              </a:rPr>
              <a:t>状元成才路</a:t>
            </a:r>
            <a:endParaRPr lang="zh-CN" altLang="zh-CN" sz="500" b="1" dirty="0">
              <a:solidFill>
                <a:schemeClr val="bg1"/>
              </a:solidFill>
              <a:latin typeface="Arial" panose="020B0604020202020204" pitchFamily="34" charset="0"/>
              <a:ea typeface="宋体" panose="02010600030101010101" pitchFamily="2" charset="-122"/>
            </a:endParaRPr>
          </a:p>
        </p:txBody>
      </p:sp>
      <p:sp>
        <p:nvSpPr>
          <p:cNvPr id="12378" name="文本框 51"/>
          <p:cNvSpPr txBox="1"/>
          <p:nvPr/>
        </p:nvSpPr>
        <p:spPr>
          <a:xfrm rot="2810103">
            <a:off x="3441700" y="3475038"/>
            <a:ext cx="504825" cy="168275"/>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500" b="1" dirty="0">
                <a:solidFill>
                  <a:schemeClr val="bg1"/>
                </a:solidFill>
                <a:latin typeface="Arial" panose="020B0604020202020204" pitchFamily="34" charset="0"/>
                <a:ea typeface="宋体" panose="02010600030101010101" pitchFamily="2" charset="-122"/>
              </a:rPr>
              <a:t>状元成才路</a:t>
            </a:r>
            <a:endParaRPr lang="zh-CN" altLang="zh-CN" sz="500" b="1" dirty="0">
              <a:solidFill>
                <a:schemeClr val="bg1"/>
              </a:solidFill>
              <a:latin typeface="Arial" panose="020B0604020202020204" pitchFamily="34" charset="0"/>
              <a:ea typeface="宋体" panose="02010600030101010101" pitchFamily="2" charset="-122"/>
            </a:endParaRPr>
          </a:p>
        </p:txBody>
      </p:sp>
      <p:sp>
        <p:nvSpPr>
          <p:cNvPr id="12379" name="文本框 32"/>
          <p:cNvSpPr txBox="1"/>
          <p:nvPr/>
        </p:nvSpPr>
        <p:spPr>
          <a:xfrm rot="5400000">
            <a:off x="4748213" y="4537075"/>
            <a:ext cx="501650" cy="168275"/>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500" dirty="0">
                <a:solidFill>
                  <a:schemeClr val="bg1"/>
                </a:solidFill>
                <a:latin typeface="Arial" panose="020B0604020202020204" pitchFamily="34" charset="0"/>
                <a:ea typeface="宋体" panose="02010600030101010101" pitchFamily="2" charset="-122"/>
              </a:rPr>
              <a:t>状元成才路</a:t>
            </a:r>
            <a:endParaRPr lang="zh-CN" altLang="zh-CN" sz="500" dirty="0">
              <a:solidFill>
                <a:schemeClr val="bg1"/>
              </a:solidFill>
              <a:latin typeface="Arial" panose="020B0604020202020204" pitchFamily="34" charset="0"/>
              <a:ea typeface="宋体" panose="02010600030101010101" pitchFamily="2" charset="-122"/>
            </a:endParaRPr>
          </a:p>
        </p:txBody>
      </p:sp>
      <p:sp>
        <p:nvSpPr>
          <p:cNvPr id="12380" name="文本框 34"/>
          <p:cNvSpPr txBox="1"/>
          <p:nvPr/>
        </p:nvSpPr>
        <p:spPr>
          <a:xfrm rot="3159237">
            <a:off x="5819775" y="4864100"/>
            <a:ext cx="504825" cy="168275"/>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500" b="1" dirty="0">
                <a:solidFill>
                  <a:schemeClr val="bg1"/>
                </a:solidFill>
                <a:latin typeface="Arial" panose="020B0604020202020204" pitchFamily="34" charset="0"/>
                <a:ea typeface="宋体" panose="02010600030101010101" pitchFamily="2" charset="-122"/>
              </a:rPr>
              <a:t>状元成才路</a:t>
            </a:r>
            <a:endParaRPr lang="zh-CN" altLang="zh-CN" sz="500" b="1" dirty="0">
              <a:solidFill>
                <a:schemeClr val="bg1"/>
              </a:solidFill>
              <a:latin typeface="Arial" panose="020B0604020202020204" pitchFamily="34" charset="0"/>
              <a:ea typeface="宋体" panose="02010600030101010101" pitchFamily="2" charset="-122"/>
            </a:endParaRPr>
          </a:p>
        </p:txBody>
      </p:sp>
      <p:sp>
        <p:nvSpPr>
          <p:cNvPr id="12381" name="文本框 36"/>
          <p:cNvSpPr txBox="1"/>
          <p:nvPr/>
        </p:nvSpPr>
        <p:spPr>
          <a:xfrm rot="-1160763">
            <a:off x="6237288" y="3783013"/>
            <a:ext cx="503237" cy="168275"/>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500" b="1" dirty="0">
                <a:solidFill>
                  <a:schemeClr val="bg1"/>
                </a:solidFill>
                <a:latin typeface="Arial" panose="020B0604020202020204" pitchFamily="34" charset="0"/>
                <a:ea typeface="宋体" panose="02010600030101010101" pitchFamily="2" charset="-122"/>
              </a:rPr>
              <a:t>状元成才路</a:t>
            </a:r>
            <a:endParaRPr lang="zh-CN" altLang="zh-CN" sz="500" b="1" dirty="0">
              <a:solidFill>
                <a:schemeClr val="bg1"/>
              </a:solidFill>
              <a:latin typeface="Arial" panose="020B0604020202020204" pitchFamily="34" charset="0"/>
              <a:ea typeface="宋体" panose="02010600030101010101" pitchFamily="2" charset="-122"/>
            </a:endParaRPr>
          </a:p>
        </p:txBody>
      </p:sp>
      <p:sp>
        <p:nvSpPr>
          <p:cNvPr id="12382" name="文本框 37"/>
          <p:cNvSpPr txBox="1"/>
          <p:nvPr/>
        </p:nvSpPr>
        <p:spPr>
          <a:xfrm rot="39237">
            <a:off x="6237288" y="4325938"/>
            <a:ext cx="503237" cy="168275"/>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500" b="1" dirty="0">
                <a:solidFill>
                  <a:schemeClr val="bg1"/>
                </a:solidFill>
                <a:latin typeface="Arial" panose="020B0604020202020204" pitchFamily="34" charset="0"/>
                <a:ea typeface="宋体" panose="02010600030101010101" pitchFamily="2" charset="-122"/>
              </a:rPr>
              <a:t>状元成才路</a:t>
            </a:r>
            <a:endParaRPr lang="zh-CN" altLang="zh-CN" sz="500" b="1" dirty="0">
              <a:solidFill>
                <a:schemeClr val="bg1"/>
              </a:solidFill>
              <a:latin typeface="Arial" panose="020B0604020202020204" pitchFamily="34" charset="0"/>
              <a:ea typeface="宋体" panose="02010600030101010101" pitchFamily="2" charset="-122"/>
            </a:endParaRPr>
          </a:p>
        </p:txBody>
      </p:sp>
      <p:sp>
        <p:nvSpPr>
          <p:cNvPr id="12383" name="文本框 45"/>
          <p:cNvSpPr txBox="1"/>
          <p:nvPr/>
        </p:nvSpPr>
        <p:spPr>
          <a:xfrm rot="-1160763">
            <a:off x="6797675" y="3805238"/>
            <a:ext cx="503238" cy="168275"/>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500" b="1" dirty="0">
                <a:solidFill>
                  <a:schemeClr val="bg1"/>
                </a:solidFill>
                <a:latin typeface="Arial" panose="020B0604020202020204" pitchFamily="34" charset="0"/>
                <a:ea typeface="宋体" panose="02010600030101010101" pitchFamily="2" charset="-122"/>
              </a:rPr>
              <a:t>状元成才路</a:t>
            </a:r>
            <a:endParaRPr lang="zh-CN" altLang="zh-CN" sz="500" b="1" dirty="0">
              <a:solidFill>
                <a:schemeClr val="bg1"/>
              </a:solidFill>
              <a:latin typeface="Arial" panose="020B0604020202020204" pitchFamily="34" charset="0"/>
              <a:ea typeface="宋体" panose="02010600030101010101" pitchFamily="2" charset="-122"/>
            </a:endParaRPr>
          </a:p>
        </p:txBody>
      </p:sp>
      <p:sp>
        <p:nvSpPr>
          <p:cNvPr id="12384" name="文本框 46"/>
          <p:cNvSpPr txBox="1"/>
          <p:nvPr/>
        </p:nvSpPr>
        <p:spPr>
          <a:xfrm rot="-1160763">
            <a:off x="7167563" y="4019550"/>
            <a:ext cx="503237" cy="168275"/>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500" b="1" dirty="0">
                <a:solidFill>
                  <a:schemeClr val="bg1"/>
                </a:solidFill>
                <a:latin typeface="Arial" panose="020B0604020202020204" pitchFamily="34" charset="0"/>
                <a:ea typeface="宋体" panose="02010600030101010101" pitchFamily="2" charset="-122"/>
              </a:rPr>
              <a:t>状元成才路</a:t>
            </a:r>
            <a:endParaRPr lang="zh-CN" altLang="zh-CN" sz="500" b="1" dirty="0">
              <a:solidFill>
                <a:schemeClr val="bg1"/>
              </a:solidFill>
              <a:latin typeface="Arial" panose="020B0604020202020204" pitchFamily="34" charset="0"/>
              <a:ea typeface="宋体" panose="02010600030101010101" pitchFamily="2" charset="-122"/>
            </a:endParaRPr>
          </a:p>
        </p:txBody>
      </p:sp>
      <p:sp>
        <p:nvSpPr>
          <p:cNvPr id="12385" name="文本框 47"/>
          <p:cNvSpPr txBox="1"/>
          <p:nvPr/>
        </p:nvSpPr>
        <p:spPr>
          <a:xfrm rot="39237">
            <a:off x="6854825" y="4587875"/>
            <a:ext cx="503238" cy="168275"/>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500" b="1" dirty="0">
                <a:solidFill>
                  <a:schemeClr val="bg1"/>
                </a:solidFill>
                <a:latin typeface="Arial" panose="020B0604020202020204" pitchFamily="34" charset="0"/>
                <a:ea typeface="宋体" panose="02010600030101010101" pitchFamily="2" charset="-122"/>
              </a:rPr>
              <a:t>状元成才路</a:t>
            </a:r>
            <a:endParaRPr lang="zh-CN" altLang="zh-CN" sz="500" b="1" dirty="0">
              <a:solidFill>
                <a:schemeClr val="bg1"/>
              </a:solidFill>
              <a:latin typeface="Arial" panose="020B0604020202020204" pitchFamily="34" charset="0"/>
              <a:ea typeface="宋体" panose="02010600030101010101" pitchFamily="2" charset="-122"/>
            </a:endParaRPr>
          </a:p>
        </p:txBody>
      </p:sp>
      <p:sp>
        <p:nvSpPr>
          <p:cNvPr id="12386" name="文本框 49"/>
          <p:cNvSpPr txBox="1"/>
          <p:nvPr/>
        </p:nvSpPr>
        <p:spPr>
          <a:xfrm rot="-1160763">
            <a:off x="7688263" y="4310063"/>
            <a:ext cx="503237" cy="168275"/>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500" b="1" dirty="0">
                <a:solidFill>
                  <a:schemeClr val="bg1"/>
                </a:solidFill>
                <a:latin typeface="Arial" panose="020B0604020202020204" pitchFamily="34" charset="0"/>
                <a:ea typeface="宋体" panose="02010600030101010101" pitchFamily="2" charset="-122"/>
              </a:rPr>
              <a:t>状元成才路</a:t>
            </a:r>
            <a:endParaRPr lang="zh-CN" altLang="zh-CN" sz="500" b="1" dirty="0">
              <a:solidFill>
                <a:schemeClr val="bg1"/>
              </a:solidFill>
              <a:latin typeface="Arial" panose="020B0604020202020204" pitchFamily="34" charset="0"/>
              <a:ea typeface="宋体" panose="02010600030101010101" pitchFamily="2" charset="-122"/>
            </a:endParaRPr>
          </a:p>
        </p:txBody>
      </p:sp>
      <p:sp>
        <p:nvSpPr>
          <p:cNvPr id="12387" name="文本框 50"/>
          <p:cNvSpPr txBox="1"/>
          <p:nvPr/>
        </p:nvSpPr>
        <p:spPr>
          <a:xfrm rot="-1160763">
            <a:off x="7642225" y="4678363"/>
            <a:ext cx="503238" cy="168275"/>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500" b="1" dirty="0">
                <a:solidFill>
                  <a:schemeClr val="bg1"/>
                </a:solidFill>
                <a:latin typeface="Arial" panose="020B0604020202020204" pitchFamily="34" charset="0"/>
                <a:ea typeface="宋体" panose="02010600030101010101" pitchFamily="2" charset="-122"/>
              </a:rPr>
              <a:t>状元成才路</a:t>
            </a:r>
            <a:endParaRPr lang="zh-CN" altLang="zh-CN" sz="500" b="1" dirty="0">
              <a:solidFill>
                <a:schemeClr val="bg1"/>
              </a:solidFill>
              <a:latin typeface="Arial" panose="020B0604020202020204" pitchFamily="34" charset="0"/>
              <a:ea typeface="宋体" panose="02010600030101010101" pitchFamily="2" charset="-122"/>
            </a:endParaRPr>
          </a:p>
        </p:txBody>
      </p:sp>
      <p:sp>
        <p:nvSpPr>
          <p:cNvPr id="12388" name="文本框 51"/>
          <p:cNvSpPr txBox="1"/>
          <p:nvPr/>
        </p:nvSpPr>
        <p:spPr>
          <a:xfrm rot="-1160763">
            <a:off x="8012113" y="4892675"/>
            <a:ext cx="503237" cy="168275"/>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500" b="1" dirty="0">
                <a:solidFill>
                  <a:schemeClr val="bg1"/>
                </a:solidFill>
                <a:latin typeface="Arial" panose="020B0604020202020204" pitchFamily="34" charset="0"/>
                <a:ea typeface="宋体" panose="02010600030101010101" pitchFamily="2" charset="-122"/>
              </a:rPr>
              <a:t>状元成才路</a:t>
            </a:r>
            <a:endParaRPr lang="zh-CN" altLang="zh-CN" sz="500" b="1" dirty="0">
              <a:solidFill>
                <a:schemeClr val="bg1"/>
              </a:solidFill>
              <a:latin typeface="Arial" panose="020B0604020202020204" pitchFamily="34" charset="0"/>
              <a:ea typeface="宋体" panose="02010600030101010101" pitchFamily="2" charset="-122"/>
            </a:endParaRPr>
          </a:p>
        </p:txBody>
      </p:sp>
      <p:sp>
        <p:nvSpPr>
          <p:cNvPr id="18533" name="矩形 1"/>
          <p:cNvSpPr/>
          <p:nvPr/>
        </p:nvSpPr>
        <p:spPr>
          <a:xfrm>
            <a:off x="468313" y="2565400"/>
            <a:ext cx="8351838" cy="1124585"/>
          </a:xfrm>
          <a:prstGeom prst="rect">
            <a:avLst/>
          </a:prstGeom>
          <a:solidFill>
            <a:schemeClr val="accent3"/>
          </a:solidFill>
          <a:ln w="9525">
            <a:noFill/>
          </a:ln>
        </p:spPr>
        <p:txBody>
          <a:bodyPr anchor="t">
            <a:spAutoFit/>
          </a:bodyPr>
          <a:lstStyle/>
          <a:p>
            <a:pPr fontAlgn="base">
              <a:lnSpc>
                <a:spcPct val="120000"/>
              </a:lnSpc>
            </a:pPr>
            <a:r>
              <a:rPr lang="zh-CN" altLang="en-US" sz="2800" b="1" strike="noStrike" noProof="1">
                <a:solidFill>
                  <a:srgbClr val="0000FF"/>
                </a:solidFill>
                <a:latin typeface="楷体" pitchFamily="49" charset="-122"/>
                <a:ea typeface="楷体" pitchFamily="49" charset="-122"/>
                <a:cs typeface="+mn-cs"/>
              </a:rPr>
              <a:t>   </a:t>
            </a:r>
            <a:r>
              <a:rPr lang="zh-CN" altLang="en-US" sz="2800" b="1" strike="noStrike" noProof="1">
                <a:solidFill>
                  <a:srgbClr val="6600FF"/>
                </a:solidFill>
                <a:latin typeface="楷体" pitchFamily="49" charset="-122"/>
                <a:ea typeface="楷体" pitchFamily="49" charset="-122"/>
                <a:cs typeface="+mn-cs"/>
              </a:rPr>
              <a:t> 一</a:t>
            </a:r>
            <a:r>
              <a:rPr lang="zh-CN" altLang="en-US" sz="2800" b="1" strike="noStrike" noProof="1">
                <a:latin typeface="楷体" pitchFamily="49" charset="-122"/>
                <a:ea typeface="楷体" pitchFamily="49" charset="-122"/>
                <a:cs typeface="+mn-cs"/>
              </a:rPr>
              <a:t>（  ）：简要介绍壶口的</a:t>
            </a:r>
            <a:r>
              <a:rPr lang="en-US" altLang="zh-CN" sz="2800" b="1" strike="noStrike" noProof="1">
                <a:latin typeface="楷体" pitchFamily="49" charset="-122"/>
                <a:ea typeface="楷体" pitchFamily="49" charset="-122"/>
                <a:cs typeface="+mn-cs"/>
              </a:rPr>
              <a:t>__________</a:t>
            </a:r>
            <a:r>
              <a:rPr lang="zh-CN" altLang="en-US" sz="2800" b="1" strike="noStrike" noProof="1">
                <a:latin typeface="楷体" pitchFamily="49" charset="-122"/>
                <a:ea typeface="楷体" pitchFamily="49" charset="-122"/>
                <a:cs typeface="+mn-cs"/>
              </a:rPr>
              <a:t>，游览的</a:t>
            </a:r>
            <a:r>
              <a:rPr lang="en-US" altLang="zh-CN" sz="2800" b="1" strike="noStrike" noProof="1">
                <a:latin typeface="楷体" pitchFamily="49" charset="-122"/>
                <a:ea typeface="楷体" pitchFamily="49" charset="-122"/>
                <a:cs typeface="+mn-cs"/>
              </a:rPr>
              <a:t>______</a:t>
            </a:r>
            <a:r>
              <a:rPr lang="zh-CN" altLang="en-US" sz="2800" b="1" strike="noStrike" noProof="1">
                <a:latin typeface="楷体" pitchFamily="49" charset="-122"/>
                <a:ea typeface="楷体" pitchFamily="49" charset="-122"/>
                <a:cs typeface="+mn-cs"/>
              </a:rPr>
              <a:t>。</a:t>
            </a:r>
            <a:endParaRPr lang="zh-CN" altLang="en-US" sz="2800" b="1" strike="noStrike" noProof="1">
              <a:latin typeface="楷体" pitchFamily="49" charset="-122"/>
              <a:ea typeface="楷体" pitchFamily="49" charset="-122"/>
            </a:endParaRPr>
          </a:p>
        </p:txBody>
      </p:sp>
      <p:sp>
        <p:nvSpPr>
          <p:cNvPr id="12390" name="矩形 2"/>
          <p:cNvSpPr/>
          <p:nvPr/>
        </p:nvSpPr>
        <p:spPr>
          <a:xfrm>
            <a:off x="460375" y="3602038"/>
            <a:ext cx="8497888" cy="607695"/>
          </a:xfrm>
          <a:prstGeom prst="rect">
            <a:avLst/>
          </a:prstGeom>
          <a:noFill/>
          <a:ln w="9525">
            <a:noFill/>
          </a:ln>
        </p:spPr>
        <p:txBody>
          <a:bodyPr anchor="t">
            <a:spAutoFit/>
          </a:bodyPr>
          <a:lstStyle/>
          <a:p>
            <a:pPr>
              <a:lnSpc>
                <a:spcPct val="120000"/>
              </a:lnSpc>
            </a:pPr>
            <a:r>
              <a:rPr lang="zh-CN" altLang="en-US" b="1" dirty="0">
                <a:solidFill>
                  <a:srgbClr val="0000FF"/>
                </a:solidFill>
                <a:latin typeface="楷体" pitchFamily="49" charset="-122"/>
                <a:ea typeface="楷体" pitchFamily="49" charset="-122"/>
              </a:rPr>
              <a:t>    </a:t>
            </a:r>
            <a:r>
              <a:rPr lang="zh-CN" altLang="en-US" b="1" dirty="0">
                <a:solidFill>
                  <a:srgbClr val="6600FF"/>
                </a:solidFill>
                <a:latin typeface="楷体" pitchFamily="49" charset="-122"/>
                <a:ea typeface="楷体" pitchFamily="49" charset="-122"/>
              </a:rPr>
              <a:t>二</a:t>
            </a:r>
            <a:r>
              <a:rPr lang="zh-CN" altLang="en-US" b="1" dirty="0">
                <a:latin typeface="楷体" pitchFamily="49" charset="-122"/>
                <a:ea typeface="楷体" pitchFamily="49" charset="-122"/>
              </a:rPr>
              <a:t>（      ）：作者</a:t>
            </a:r>
            <a:r>
              <a:rPr lang="en-US" altLang="zh-CN" b="1" dirty="0">
                <a:latin typeface="楷体" pitchFamily="49" charset="-122"/>
                <a:ea typeface="楷体" pitchFamily="49" charset="-122"/>
              </a:rPr>
              <a:t>____</a:t>
            </a:r>
            <a:r>
              <a:rPr lang="zh-CN" altLang="en-US" b="1" dirty="0">
                <a:latin typeface="楷体" pitchFamily="49" charset="-122"/>
                <a:ea typeface="楷体" pitchFamily="49" charset="-122"/>
              </a:rPr>
              <a:t>看瀑布的</a:t>
            </a:r>
            <a:r>
              <a:rPr lang="en-US" altLang="zh-CN" b="1" dirty="0">
                <a:latin typeface="楷体" pitchFamily="49" charset="-122"/>
                <a:ea typeface="楷体" pitchFamily="49" charset="-122"/>
              </a:rPr>
              <a:t>_____</a:t>
            </a:r>
            <a:r>
              <a:rPr lang="zh-CN" altLang="en-US" b="1" dirty="0">
                <a:latin typeface="楷体" pitchFamily="49" charset="-122"/>
                <a:ea typeface="楷体" pitchFamily="49" charset="-122"/>
              </a:rPr>
              <a:t>。</a:t>
            </a:r>
            <a:endParaRPr lang="zh-CN" altLang="en-US" b="1" dirty="0">
              <a:latin typeface="楷体" pitchFamily="49" charset="-122"/>
              <a:ea typeface="楷体" pitchFamily="49" charset="-122"/>
            </a:endParaRPr>
          </a:p>
        </p:txBody>
      </p:sp>
      <p:sp>
        <p:nvSpPr>
          <p:cNvPr id="18535" name="矩形 3"/>
          <p:cNvSpPr/>
          <p:nvPr/>
        </p:nvSpPr>
        <p:spPr>
          <a:xfrm>
            <a:off x="468313" y="4221163"/>
            <a:ext cx="8351838" cy="607695"/>
          </a:xfrm>
          <a:prstGeom prst="rect">
            <a:avLst/>
          </a:prstGeom>
          <a:solidFill>
            <a:schemeClr val="accent3"/>
          </a:solidFill>
          <a:ln w="9525">
            <a:noFill/>
          </a:ln>
        </p:spPr>
        <p:txBody>
          <a:bodyPr anchor="t">
            <a:spAutoFit/>
          </a:bodyPr>
          <a:lstStyle/>
          <a:p>
            <a:pPr fontAlgn="base">
              <a:lnSpc>
                <a:spcPct val="120000"/>
              </a:lnSpc>
            </a:pPr>
            <a:r>
              <a:rPr lang="zh-CN" altLang="en-US" sz="2800" b="1" strike="noStrike" noProof="1">
                <a:solidFill>
                  <a:srgbClr val="0000FF"/>
                </a:solidFill>
                <a:latin typeface="楷体" pitchFamily="49" charset="-122"/>
                <a:ea typeface="楷体" pitchFamily="49" charset="-122"/>
                <a:cs typeface="+mn-cs"/>
              </a:rPr>
              <a:t>  </a:t>
            </a:r>
            <a:r>
              <a:rPr lang="zh-CN" altLang="en-US" sz="2800" b="1" strike="noStrike" noProof="1">
                <a:solidFill>
                  <a:srgbClr val="6600FF"/>
                </a:solidFill>
                <a:latin typeface="楷体" pitchFamily="49" charset="-122"/>
                <a:ea typeface="楷体" pitchFamily="49" charset="-122"/>
                <a:cs typeface="+mn-cs"/>
              </a:rPr>
              <a:t>  三</a:t>
            </a:r>
            <a:r>
              <a:rPr lang="zh-CN" altLang="en-US" sz="2800" b="1" strike="noStrike" noProof="1">
                <a:latin typeface="楷体" pitchFamily="49" charset="-122"/>
                <a:ea typeface="楷体" pitchFamily="49" charset="-122"/>
                <a:cs typeface="+mn-cs"/>
              </a:rPr>
              <a:t>（  ）：赞美黄河的</a:t>
            </a:r>
            <a:r>
              <a:rPr lang="en-US" altLang="zh-CN" sz="2800" b="1" strike="noStrike" noProof="1">
                <a:latin typeface="楷体" pitchFamily="49" charset="-122"/>
                <a:ea typeface="楷体" pitchFamily="49" charset="-122"/>
                <a:cs typeface="+mn-cs"/>
              </a:rPr>
              <a:t>_____</a:t>
            </a:r>
            <a:r>
              <a:rPr lang="zh-CN" altLang="en-US" sz="2800" b="1" strike="noStrike" noProof="1">
                <a:latin typeface="楷体" pitchFamily="49" charset="-122"/>
                <a:ea typeface="楷体" pitchFamily="49" charset="-122"/>
                <a:cs typeface="+mn-cs"/>
              </a:rPr>
              <a:t>，揭示</a:t>
            </a:r>
            <a:r>
              <a:rPr lang="en-US" altLang="zh-CN" sz="2800" b="1" strike="noStrike" noProof="1">
                <a:latin typeface="楷体" pitchFamily="49" charset="-122"/>
                <a:ea typeface="楷体" pitchFamily="49" charset="-122"/>
                <a:cs typeface="+mn-cs"/>
              </a:rPr>
              <a:t>_____</a:t>
            </a:r>
            <a:r>
              <a:rPr lang="zh-CN" altLang="en-US" sz="2800" b="1" strike="noStrike" noProof="1">
                <a:latin typeface="楷体" pitchFamily="49" charset="-122"/>
                <a:ea typeface="楷体" pitchFamily="49" charset="-122"/>
                <a:cs typeface="+mn-cs"/>
              </a:rPr>
              <a:t>意义。</a:t>
            </a:r>
            <a:endParaRPr lang="zh-CN" altLang="en-US" sz="2800" b="1" strike="noStrike" noProof="1">
              <a:latin typeface="楷体" pitchFamily="49" charset="-122"/>
              <a:ea typeface="楷体" pitchFamily="49" charset="-122"/>
            </a:endParaRPr>
          </a:p>
        </p:txBody>
      </p:sp>
      <p:sp>
        <p:nvSpPr>
          <p:cNvPr id="12392" name="矩形 12"/>
          <p:cNvSpPr/>
          <p:nvPr/>
        </p:nvSpPr>
        <p:spPr>
          <a:xfrm>
            <a:off x="511175" y="1884363"/>
            <a:ext cx="7200900" cy="650875"/>
          </a:xfrm>
          <a:prstGeom prst="rect">
            <a:avLst/>
          </a:prstGeom>
          <a:noFill/>
          <a:ln w="9525">
            <a:noFill/>
          </a:ln>
        </p:spPr>
        <p:txBody>
          <a:bodyPr anchor="t">
            <a:spAutoFit/>
          </a:bodyPr>
          <a:lstStyle/>
          <a:p>
            <a:pPr>
              <a:lnSpc>
                <a:spcPct val="130000"/>
              </a:lnSpc>
            </a:pPr>
            <a:r>
              <a:rPr lang="zh-CN" altLang="en-US" b="1" dirty="0">
                <a:latin typeface="黑体" panose="02010600030101010101" pitchFamily="49" charset="-122"/>
                <a:ea typeface="黑体" panose="02010600030101010101" pitchFamily="49" charset="-122"/>
              </a:rPr>
              <a:t>    </a:t>
            </a:r>
            <a:r>
              <a:rPr lang="zh-CN" altLang="en-US" b="1" dirty="0" smtClean="0">
                <a:latin typeface="黑体" panose="02010600030101010101" pitchFamily="49" charset="-122"/>
                <a:ea typeface="黑体" panose="02010600030101010101" pitchFamily="49" charset="-122"/>
              </a:rPr>
              <a:t>认真朗</a:t>
            </a:r>
            <a:r>
              <a:rPr lang="zh-CN" altLang="en-US" b="1" dirty="0">
                <a:latin typeface="黑体" panose="02010600030101010101" pitchFamily="49" charset="-122"/>
                <a:ea typeface="黑体" panose="02010600030101010101" pitchFamily="49" charset="-122"/>
              </a:rPr>
              <a:t>读课文，理清文章的结构层次。</a:t>
            </a:r>
            <a:endParaRPr lang="en-US" altLang="zh-CN" b="1" dirty="0">
              <a:latin typeface="黑体" panose="02010600030101010101" pitchFamily="49" charset="-122"/>
              <a:ea typeface="黑体" panose="02010600030101010101" pitchFamily="49" charset="-122"/>
            </a:endParaRPr>
          </a:p>
        </p:txBody>
      </p:sp>
      <p:grpSp>
        <p:nvGrpSpPr>
          <p:cNvPr id="12393" name="组合 1"/>
          <p:cNvGrpSpPr/>
          <p:nvPr/>
        </p:nvGrpSpPr>
        <p:grpSpPr>
          <a:xfrm>
            <a:off x="393700" y="1139825"/>
            <a:ext cx="2249488" cy="574675"/>
            <a:chOff x="251073" y="267494"/>
            <a:chExt cx="2249488" cy="574675"/>
          </a:xfrm>
        </p:grpSpPr>
        <p:sp>
          <p:nvSpPr>
            <p:cNvPr id="12394" name="文本框 13"/>
            <p:cNvSpPr txBox="1"/>
            <p:nvPr/>
          </p:nvSpPr>
          <p:spPr>
            <a:xfrm>
              <a:off x="395536" y="267494"/>
              <a:ext cx="1727200" cy="553085"/>
            </a:xfrm>
            <a:prstGeom prst="rect">
              <a:avLst/>
            </a:prstGeom>
            <a:noFill/>
            <a:ln w="9525">
              <a:noFill/>
            </a:ln>
          </p:spPr>
          <p:txBody>
            <a:bodyPr anchor="t">
              <a:spAutoFit/>
            </a:bodyPr>
            <a:lstStyle/>
            <a:p>
              <a:r>
                <a:rPr lang="zh-CN" altLang="en-US" sz="3000" b="1" dirty="0">
                  <a:solidFill>
                    <a:srgbClr val="00B050"/>
                  </a:solidFill>
                  <a:latin typeface="黑体" panose="02010600030101010101" pitchFamily="49" charset="-122"/>
                  <a:ea typeface="黑体" panose="02010600030101010101" pitchFamily="49" charset="-122"/>
                </a:rPr>
                <a:t>整体感知</a:t>
              </a:r>
              <a:endParaRPr lang="zh-CN" altLang="en-US" sz="3000" b="1" dirty="0">
                <a:solidFill>
                  <a:srgbClr val="00B050"/>
                </a:solidFill>
                <a:latin typeface="黑体" panose="02010600030101010101" pitchFamily="49" charset="-122"/>
                <a:ea typeface="黑体" panose="02010600030101010101" pitchFamily="49" charset="-122"/>
              </a:endParaRPr>
            </a:p>
          </p:txBody>
        </p:sp>
        <p:cxnSp>
          <p:nvCxnSpPr>
            <p:cNvPr id="8" name="直接连接符 7"/>
            <p:cNvCxnSpPr/>
            <p:nvPr/>
          </p:nvCxnSpPr>
          <p:spPr>
            <a:xfrm>
              <a:off x="251073" y="842169"/>
              <a:ext cx="2016125" cy="0"/>
            </a:xfrm>
            <a:prstGeom prst="line">
              <a:avLst/>
            </a:prstGeom>
            <a:ln>
              <a:solidFill>
                <a:srgbClr val="00B050"/>
              </a:solidFill>
            </a:ln>
          </p:spPr>
          <p:style>
            <a:lnRef idx="2">
              <a:schemeClr val="accent3"/>
            </a:lnRef>
            <a:fillRef idx="0">
              <a:schemeClr val="accent3"/>
            </a:fillRef>
            <a:effectRef idx="1">
              <a:schemeClr val="accent3"/>
            </a:effectRef>
            <a:fontRef idx="minor">
              <a:schemeClr val="tx1"/>
            </a:fontRef>
          </p:style>
        </p:cxnSp>
        <p:grpSp>
          <p:nvGrpSpPr>
            <p:cNvPr id="12396" name="Group 4"/>
            <p:cNvGrpSpPr>
              <a:grpSpLocks noChangeAspect="1"/>
            </p:cNvGrpSpPr>
            <p:nvPr/>
          </p:nvGrpSpPr>
          <p:grpSpPr>
            <a:xfrm>
              <a:off x="2051298" y="483394"/>
              <a:ext cx="449263" cy="292100"/>
              <a:chOff x="2432" y="1329"/>
              <a:chExt cx="657" cy="426"/>
            </a:xfrm>
          </p:grpSpPr>
          <p:sp>
            <p:nvSpPr>
              <p:cNvPr id="10" name="AutoShape 3"/>
              <p:cNvSpPr>
                <a:spLocks noChangeAspect="1" noChangeArrowheads="1" noTextEdit="1"/>
              </p:cNvSpPr>
              <p:nvPr/>
            </p:nvSpPr>
            <p:spPr bwMode="auto">
              <a:xfrm>
                <a:off x="2434" y="1329"/>
                <a:ext cx="652" cy="426"/>
              </a:xfrm>
              <a:prstGeom prst="rect">
                <a:avLst/>
              </a:prstGeom>
              <a:no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chemeClr val="tx1"/>
                  </a:solidFill>
                  <a:effectLst/>
                  <a:uLnTx/>
                  <a:uFillTx/>
                  <a:latin typeface="+mn-lt"/>
                  <a:ea typeface="+mn-ea"/>
                  <a:cs typeface="+mn-cs"/>
                </a:endParaRPr>
              </a:p>
            </p:txBody>
          </p:sp>
          <p:sp>
            <p:nvSpPr>
              <p:cNvPr id="11" name="Freeform 5"/>
              <p:cNvSpPr/>
              <p:nvPr/>
            </p:nvSpPr>
            <p:spPr bwMode="auto">
              <a:xfrm>
                <a:off x="2478" y="1329"/>
                <a:ext cx="611" cy="424"/>
              </a:xfrm>
              <a:custGeom>
                <a:avLst/>
                <a:gdLst>
                  <a:gd name="T0" fmla="*/ 315 w 351"/>
                  <a:gd name="T1" fmla="*/ 0 h 242"/>
                  <a:gd name="T2" fmla="*/ 292 w 351"/>
                  <a:gd name="T3" fmla="*/ 9 h 242"/>
                  <a:gd name="T4" fmla="*/ 291 w 351"/>
                  <a:gd name="T5" fmla="*/ 10 h 242"/>
                  <a:gd name="T6" fmla="*/ 309 w 351"/>
                  <a:gd name="T7" fmla="*/ 3 h 242"/>
                  <a:gd name="T8" fmla="*/ 310 w 351"/>
                  <a:gd name="T9" fmla="*/ 4 h 242"/>
                  <a:gd name="T10" fmla="*/ 317 w 351"/>
                  <a:gd name="T11" fmla="*/ 10 h 242"/>
                  <a:gd name="T12" fmla="*/ 325 w 351"/>
                  <a:gd name="T13" fmla="*/ 27 h 242"/>
                  <a:gd name="T14" fmla="*/ 336 w 351"/>
                  <a:gd name="T15" fmla="*/ 59 h 242"/>
                  <a:gd name="T16" fmla="*/ 268 w 351"/>
                  <a:gd name="T17" fmla="*/ 95 h 242"/>
                  <a:gd name="T18" fmla="*/ 267 w 351"/>
                  <a:gd name="T19" fmla="*/ 95 h 242"/>
                  <a:gd name="T20" fmla="*/ 267 w 351"/>
                  <a:gd name="T21" fmla="*/ 95 h 242"/>
                  <a:gd name="T22" fmla="*/ 24 w 351"/>
                  <a:gd name="T23" fmla="*/ 219 h 242"/>
                  <a:gd name="T24" fmla="*/ 2 w 351"/>
                  <a:gd name="T25" fmla="*/ 229 h 242"/>
                  <a:gd name="T26" fmla="*/ 0 w 351"/>
                  <a:gd name="T27" fmla="*/ 229 h 242"/>
                  <a:gd name="T28" fmla="*/ 6 w 351"/>
                  <a:gd name="T29" fmla="*/ 240 h 242"/>
                  <a:gd name="T30" fmla="*/ 12 w 351"/>
                  <a:gd name="T31" fmla="*/ 242 h 242"/>
                  <a:gd name="T32" fmla="*/ 34 w 351"/>
                  <a:gd name="T33" fmla="*/ 232 h 242"/>
                  <a:gd name="T34" fmla="*/ 350 w 351"/>
                  <a:gd name="T35" fmla="*/ 68 h 242"/>
                  <a:gd name="T36" fmla="*/ 335 w 351"/>
                  <a:gd name="T37" fmla="*/ 29 h 242"/>
                  <a:gd name="T38" fmla="*/ 324 w 351"/>
                  <a:gd name="T39" fmla="*/ 8 h 242"/>
                  <a:gd name="T40" fmla="*/ 317 w 351"/>
                  <a:gd name="T41" fmla="*/ 1 h 242"/>
                  <a:gd name="T42" fmla="*/ 315 w 351"/>
                  <a:gd name="T43" fmla="*/ 0 h 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51" h="242">
                    <a:moveTo>
                      <a:pt x="315" y="0"/>
                    </a:moveTo>
                    <a:cubicBezTo>
                      <a:pt x="311" y="0"/>
                      <a:pt x="299" y="6"/>
                      <a:pt x="292" y="9"/>
                    </a:cubicBezTo>
                    <a:cubicBezTo>
                      <a:pt x="292" y="9"/>
                      <a:pt x="292" y="9"/>
                      <a:pt x="291" y="10"/>
                    </a:cubicBezTo>
                    <a:cubicBezTo>
                      <a:pt x="298" y="7"/>
                      <a:pt x="306" y="3"/>
                      <a:pt x="309" y="3"/>
                    </a:cubicBezTo>
                    <a:cubicBezTo>
                      <a:pt x="309" y="3"/>
                      <a:pt x="310" y="3"/>
                      <a:pt x="310" y="4"/>
                    </a:cubicBezTo>
                    <a:cubicBezTo>
                      <a:pt x="312" y="6"/>
                      <a:pt x="317" y="10"/>
                      <a:pt x="317" y="10"/>
                    </a:cubicBezTo>
                    <a:cubicBezTo>
                      <a:pt x="317" y="10"/>
                      <a:pt x="321" y="15"/>
                      <a:pt x="325" y="27"/>
                    </a:cubicBezTo>
                    <a:cubicBezTo>
                      <a:pt x="330" y="39"/>
                      <a:pt x="338" y="56"/>
                      <a:pt x="336" y="59"/>
                    </a:cubicBezTo>
                    <a:cubicBezTo>
                      <a:pt x="336" y="60"/>
                      <a:pt x="308" y="75"/>
                      <a:pt x="268" y="95"/>
                    </a:cubicBezTo>
                    <a:cubicBezTo>
                      <a:pt x="268" y="95"/>
                      <a:pt x="268" y="95"/>
                      <a:pt x="267" y="95"/>
                    </a:cubicBezTo>
                    <a:cubicBezTo>
                      <a:pt x="267" y="95"/>
                      <a:pt x="267" y="95"/>
                      <a:pt x="267" y="95"/>
                    </a:cubicBezTo>
                    <a:cubicBezTo>
                      <a:pt x="179" y="140"/>
                      <a:pt x="38" y="211"/>
                      <a:pt x="24" y="219"/>
                    </a:cubicBezTo>
                    <a:cubicBezTo>
                      <a:pt x="11" y="227"/>
                      <a:pt x="5" y="229"/>
                      <a:pt x="2" y="229"/>
                    </a:cubicBezTo>
                    <a:cubicBezTo>
                      <a:pt x="1" y="229"/>
                      <a:pt x="0" y="229"/>
                      <a:pt x="0" y="229"/>
                    </a:cubicBezTo>
                    <a:cubicBezTo>
                      <a:pt x="3" y="235"/>
                      <a:pt x="5" y="239"/>
                      <a:pt x="6" y="240"/>
                    </a:cubicBezTo>
                    <a:cubicBezTo>
                      <a:pt x="8" y="241"/>
                      <a:pt x="9" y="242"/>
                      <a:pt x="12" y="242"/>
                    </a:cubicBezTo>
                    <a:cubicBezTo>
                      <a:pt x="16" y="242"/>
                      <a:pt x="22" y="240"/>
                      <a:pt x="34" y="232"/>
                    </a:cubicBezTo>
                    <a:cubicBezTo>
                      <a:pt x="54" y="220"/>
                      <a:pt x="348" y="72"/>
                      <a:pt x="350" y="68"/>
                    </a:cubicBezTo>
                    <a:cubicBezTo>
                      <a:pt x="351" y="65"/>
                      <a:pt x="341" y="44"/>
                      <a:pt x="335" y="29"/>
                    </a:cubicBezTo>
                    <a:cubicBezTo>
                      <a:pt x="329" y="15"/>
                      <a:pt x="324" y="8"/>
                      <a:pt x="324" y="8"/>
                    </a:cubicBezTo>
                    <a:cubicBezTo>
                      <a:pt x="324" y="8"/>
                      <a:pt x="319" y="3"/>
                      <a:pt x="317" y="1"/>
                    </a:cubicBezTo>
                    <a:cubicBezTo>
                      <a:pt x="316" y="0"/>
                      <a:pt x="316" y="0"/>
                      <a:pt x="315" y="0"/>
                    </a:cubicBezTo>
                  </a:path>
                </a:pathLst>
              </a:custGeom>
              <a:solidFill>
                <a:srgbClr val="66FFFF"/>
              </a:solid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chemeClr val="tx1"/>
                  </a:solidFill>
                  <a:effectLst/>
                  <a:uLnTx/>
                  <a:uFillTx/>
                  <a:latin typeface="+mn-lt"/>
                  <a:ea typeface="+mn-ea"/>
                  <a:cs typeface="+mn-cs"/>
                </a:endParaRPr>
              </a:p>
            </p:txBody>
          </p:sp>
          <p:sp>
            <p:nvSpPr>
              <p:cNvPr id="12" name="Freeform 6"/>
              <p:cNvSpPr/>
              <p:nvPr/>
            </p:nvSpPr>
            <p:spPr bwMode="auto">
              <a:xfrm>
                <a:off x="2432" y="1334"/>
                <a:ext cx="634" cy="401"/>
              </a:xfrm>
              <a:custGeom>
                <a:avLst/>
                <a:gdLst>
                  <a:gd name="T0" fmla="*/ 3 w 364"/>
                  <a:gd name="T1" fmla="*/ 171 h 229"/>
                  <a:gd name="T2" fmla="*/ 3 w 364"/>
                  <a:gd name="T3" fmla="*/ 182 h 229"/>
                  <a:gd name="T4" fmla="*/ 23 w 364"/>
                  <a:gd name="T5" fmla="*/ 225 h 229"/>
                  <a:gd name="T6" fmla="*/ 50 w 364"/>
                  <a:gd name="T7" fmla="*/ 217 h 229"/>
                  <a:gd name="T8" fmla="*/ 362 w 364"/>
                  <a:gd name="T9" fmla="*/ 57 h 229"/>
                  <a:gd name="T10" fmla="*/ 351 w 364"/>
                  <a:gd name="T11" fmla="*/ 25 h 229"/>
                  <a:gd name="T12" fmla="*/ 343 w 364"/>
                  <a:gd name="T13" fmla="*/ 8 h 229"/>
                  <a:gd name="T14" fmla="*/ 336 w 364"/>
                  <a:gd name="T15" fmla="*/ 2 h 229"/>
                  <a:gd name="T16" fmla="*/ 312 w 364"/>
                  <a:gd name="T17" fmla="*/ 10 h 229"/>
                  <a:gd name="T18" fmla="*/ 10 w 364"/>
                  <a:gd name="T19" fmla="*/ 166 h 229"/>
                  <a:gd name="T20" fmla="*/ 3 w 364"/>
                  <a:gd name="T21" fmla="*/ 171 h 2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64" h="229">
                    <a:moveTo>
                      <a:pt x="3" y="171"/>
                    </a:moveTo>
                    <a:cubicBezTo>
                      <a:pt x="3" y="171"/>
                      <a:pt x="0" y="174"/>
                      <a:pt x="3" y="182"/>
                    </a:cubicBezTo>
                    <a:cubicBezTo>
                      <a:pt x="6" y="191"/>
                      <a:pt x="20" y="223"/>
                      <a:pt x="23" y="225"/>
                    </a:cubicBezTo>
                    <a:cubicBezTo>
                      <a:pt x="26" y="227"/>
                      <a:pt x="30" y="229"/>
                      <a:pt x="50" y="217"/>
                    </a:cubicBezTo>
                    <a:cubicBezTo>
                      <a:pt x="70" y="206"/>
                      <a:pt x="361" y="60"/>
                      <a:pt x="362" y="57"/>
                    </a:cubicBezTo>
                    <a:cubicBezTo>
                      <a:pt x="364" y="54"/>
                      <a:pt x="356" y="37"/>
                      <a:pt x="351" y="25"/>
                    </a:cubicBezTo>
                    <a:cubicBezTo>
                      <a:pt x="347" y="13"/>
                      <a:pt x="343" y="8"/>
                      <a:pt x="343" y="8"/>
                    </a:cubicBezTo>
                    <a:cubicBezTo>
                      <a:pt x="343" y="8"/>
                      <a:pt x="338" y="4"/>
                      <a:pt x="336" y="2"/>
                    </a:cubicBezTo>
                    <a:cubicBezTo>
                      <a:pt x="334" y="0"/>
                      <a:pt x="320" y="6"/>
                      <a:pt x="312" y="10"/>
                    </a:cubicBezTo>
                    <a:cubicBezTo>
                      <a:pt x="305" y="14"/>
                      <a:pt x="15" y="163"/>
                      <a:pt x="10" y="166"/>
                    </a:cubicBezTo>
                    <a:cubicBezTo>
                      <a:pt x="5" y="168"/>
                      <a:pt x="3" y="171"/>
                      <a:pt x="3" y="171"/>
                    </a:cubicBezTo>
                  </a:path>
                </a:pathLst>
              </a:custGeom>
              <a:ln>
                <a:solidFill>
                  <a:srgbClr val="00B050"/>
                </a:solidFill>
              </a:ln>
            </p:spPr>
            <p:style>
              <a:lnRef idx="2">
                <a:schemeClr val="accent3"/>
              </a:lnRef>
              <a:fillRef idx="0">
                <a:schemeClr val="accent3"/>
              </a:fillRef>
              <a:effectRef idx="1">
                <a:schemeClr val="accent3"/>
              </a:effectRef>
              <a:fontRef idx="minor">
                <a:schemeClr val="tx1"/>
              </a:fontRef>
            </p:style>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chemeClr val="tx1"/>
                  </a:solidFill>
                  <a:effectLst/>
                  <a:uLnTx/>
                  <a:uFillTx/>
                  <a:latin typeface="+mn-lt"/>
                  <a:ea typeface="+mn-ea"/>
                  <a:cs typeface="+mn-cs"/>
                </a:endParaRPr>
              </a:p>
            </p:txBody>
          </p:sp>
          <p:sp>
            <p:nvSpPr>
              <p:cNvPr id="13" name="Freeform 7"/>
              <p:cNvSpPr/>
              <p:nvPr/>
            </p:nvSpPr>
            <p:spPr bwMode="auto">
              <a:xfrm>
                <a:off x="2432" y="1605"/>
                <a:ext cx="100" cy="127"/>
              </a:xfrm>
              <a:custGeom>
                <a:avLst/>
                <a:gdLst>
                  <a:gd name="T0" fmla="*/ 57 w 57"/>
                  <a:gd name="T1" fmla="*/ 59 h 73"/>
                  <a:gd name="T2" fmla="*/ 51 w 57"/>
                  <a:gd name="T3" fmla="*/ 50 h 73"/>
                  <a:gd name="T4" fmla="*/ 46 w 57"/>
                  <a:gd name="T5" fmla="*/ 41 h 73"/>
                  <a:gd name="T6" fmla="*/ 44 w 57"/>
                  <a:gd name="T7" fmla="*/ 34 h 73"/>
                  <a:gd name="T8" fmla="*/ 43 w 57"/>
                  <a:gd name="T9" fmla="*/ 22 h 73"/>
                  <a:gd name="T10" fmla="*/ 41 w 57"/>
                  <a:gd name="T11" fmla="*/ 12 h 73"/>
                  <a:gd name="T12" fmla="*/ 39 w 57"/>
                  <a:gd name="T13" fmla="*/ 0 h 73"/>
                  <a:gd name="T14" fmla="*/ 33 w 57"/>
                  <a:gd name="T15" fmla="*/ 0 h 73"/>
                  <a:gd name="T16" fmla="*/ 28 w 57"/>
                  <a:gd name="T17" fmla="*/ 1 h 73"/>
                  <a:gd name="T18" fmla="*/ 10 w 57"/>
                  <a:gd name="T19" fmla="*/ 11 h 73"/>
                  <a:gd name="T20" fmla="*/ 3 w 57"/>
                  <a:gd name="T21" fmla="*/ 16 h 73"/>
                  <a:gd name="T22" fmla="*/ 3 w 57"/>
                  <a:gd name="T23" fmla="*/ 27 h 73"/>
                  <a:gd name="T24" fmla="*/ 19 w 57"/>
                  <a:gd name="T25" fmla="*/ 63 h 73"/>
                  <a:gd name="T26" fmla="*/ 23 w 57"/>
                  <a:gd name="T27" fmla="*/ 70 h 73"/>
                  <a:gd name="T28" fmla="*/ 38 w 57"/>
                  <a:gd name="T29" fmla="*/ 69 h 73"/>
                  <a:gd name="T30" fmla="*/ 47 w 57"/>
                  <a:gd name="T31" fmla="*/ 64 h 73"/>
                  <a:gd name="T32" fmla="*/ 50 w 57"/>
                  <a:gd name="T33" fmla="*/ 62 h 73"/>
                  <a:gd name="T34" fmla="*/ 57 w 57"/>
                  <a:gd name="T35" fmla="*/ 59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7" h="73">
                    <a:moveTo>
                      <a:pt x="57" y="59"/>
                    </a:moveTo>
                    <a:cubicBezTo>
                      <a:pt x="55" y="55"/>
                      <a:pt x="51" y="50"/>
                      <a:pt x="51" y="50"/>
                    </a:cubicBezTo>
                    <a:cubicBezTo>
                      <a:pt x="51" y="50"/>
                      <a:pt x="48" y="44"/>
                      <a:pt x="46" y="41"/>
                    </a:cubicBezTo>
                    <a:cubicBezTo>
                      <a:pt x="45" y="39"/>
                      <a:pt x="44" y="34"/>
                      <a:pt x="44" y="34"/>
                    </a:cubicBezTo>
                    <a:cubicBezTo>
                      <a:pt x="44" y="34"/>
                      <a:pt x="43" y="26"/>
                      <a:pt x="43" y="22"/>
                    </a:cubicBezTo>
                    <a:cubicBezTo>
                      <a:pt x="42" y="19"/>
                      <a:pt x="41" y="14"/>
                      <a:pt x="41" y="12"/>
                    </a:cubicBezTo>
                    <a:cubicBezTo>
                      <a:pt x="40" y="10"/>
                      <a:pt x="40" y="4"/>
                      <a:pt x="39" y="0"/>
                    </a:cubicBezTo>
                    <a:cubicBezTo>
                      <a:pt x="36" y="0"/>
                      <a:pt x="33" y="0"/>
                      <a:pt x="33" y="0"/>
                    </a:cubicBezTo>
                    <a:cubicBezTo>
                      <a:pt x="33" y="0"/>
                      <a:pt x="31" y="0"/>
                      <a:pt x="28" y="1"/>
                    </a:cubicBezTo>
                    <a:cubicBezTo>
                      <a:pt x="17" y="7"/>
                      <a:pt x="11" y="10"/>
                      <a:pt x="10" y="11"/>
                    </a:cubicBezTo>
                    <a:cubicBezTo>
                      <a:pt x="5" y="13"/>
                      <a:pt x="3" y="16"/>
                      <a:pt x="3" y="16"/>
                    </a:cubicBezTo>
                    <a:cubicBezTo>
                      <a:pt x="3" y="16"/>
                      <a:pt x="0" y="19"/>
                      <a:pt x="3" y="27"/>
                    </a:cubicBezTo>
                    <a:cubicBezTo>
                      <a:pt x="5" y="33"/>
                      <a:pt x="13" y="52"/>
                      <a:pt x="19" y="63"/>
                    </a:cubicBezTo>
                    <a:cubicBezTo>
                      <a:pt x="20" y="67"/>
                      <a:pt x="22" y="69"/>
                      <a:pt x="23" y="70"/>
                    </a:cubicBezTo>
                    <a:cubicBezTo>
                      <a:pt x="25" y="72"/>
                      <a:pt x="28" y="73"/>
                      <a:pt x="38" y="69"/>
                    </a:cubicBezTo>
                    <a:cubicBezTo>
                      <a:pt x="41" y="67"/>
                      <a:pt x="44" y="66"/>
                      <a:pt x="47" y="64"/>
                    </a:cubicBezTo>
                    <a:cubicBezTo>
                      <a:pt x="48" y="63"/>
                      <a:pt x="49" y="63"/>
                      <a:pt x="50" y="62"/>
                    </a:cubicBezTo>
                    <a:cubicBezTo>
                      <a:pt x="51" y="62"/>
                      <a:pt x="54" y="60"/>
                      <a:pt x="57" y="59"/>
                    </a:cubicBezTo>
                    <a:close/>
                  </a:path>
                </a:pathLst>
              </a:custGeom>
              <a:solidFill>
                <a:srgbClr val="00B050"/>
              </a:solidFill>
              <a:ln>
                <a:solidFill>
                  <a:srgbClr val="00B050"/>
                </a:solidFill>
              </a:ln>
            </p:spPr>
            <p:style>
              <a:lnRef idx="2">
                <a:schemeClr val="accent3"/>
              </a:lnRef>
              <a:fillRef idx="1">
                <a:schemeClr val="lt1"/>
              </a:fillRef>
              <a:effectRef idx="0">
                <a:schemeClr val="accent3"/>
              </a:effectRef>
              <a:fontRef idx="minor">
                <a:schemeClr val="dk1"/>
              </a:fontRef>
            </p:style>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chemeClr val="dk1"/>
                  </a:solidFill>
                  <a:effectLst/>
                  <a:uLnTx/>
                  <a:uFillTx/>
                  <a:latin typeface="+mn-lt"/>
                  <a:ea typeface="+mn-ea"/>
                  <a:cs typeface="+mn-cs"/>
                </a:endParaRPr>
              </a:p>
            </p:txBody>
          </p:sp>
          <p:sp>
            <p:nvSpPr>
              <p:cNvPr id="14" name="Freeform 8"/>
              <p:cNvSpPr/>
              <p:nvPr/>
            </p:nvSpPr>
            <p:spPr bwMode="auto">
              <a:xfrm>
                <a:off x="2954" y="1361"/>
                <a:ext cx="5" cy="0"/>
              </a:xfrm>
              <a:custGeom>
                <a:avLst/>
                <a:gdLst>
                  <a:gd name="T0" fmla="*/ 2 w 2"/>
                  <a:gd name="T1" fmla="*/ 0 h 1"/>
                  <a:gd name="T2" fmla="*/ 0 w 2"/>
                  <a:gd name="T3" fmla="*/ 1 h 1"/>
                  <a:gd name="T4" fmla="*/ 2 w 2"/>
                  <a:gd name="T5" fmla="*/ 0 h 1"/>
                  <a:gd name="T6" fmla="*/ 2 w 2"/>
                  <a:gd name="T7" fmla="*/ 0 h 1"/>
                </a:gdLst>
                <a:ahLst/>
                <a:cxnLst>
                  <a:cxn ang="0">
                    <a:pos x="T0" y="T1"/>
                  </a:cxn>
                  <a:cxn ang="0">
                    <a:pos x="T2" y="T3"/>
                  </a:cxn>
                  <a:cxn ang="0">
                    <a:pos x="T4" y="T5"/>
                  </a:cxn>
                  <a:cxn ang="0">
                    <a:pos x="T6" y="T7"/>
                  </a:cxn>
                </a:cxnLst>
                <a:rect l="0" t="0" r="r" b="b"/>
                <a:pathLst>
                  <a:path w="2" h="1">
                    <a:moveTo>
                      <a:pt x="2" y="0"/>
                    </a:moveTo>
                    <a:cubicBezTo>
                      <a:pt x="1" y="0"/>
                      <a:pt x="0" y="0"/>
                      <a:pt x="0" y="1"/>
                    </a:cubicBezTo>
                    <a:cubicBezTo>
                      <a:pt x="0" y="0"/>
                      <a:pt x="1" y="0"/>
                      <a:pt x="2" y="0"/>
                    </a:cubicBezTo>
                    <a:cubicBezTo>
                      <a:pt x="2" y="0"/>
                      <a:pt x="2" y="0"/>
                      <a:pt x="2" y="0"/>
                    </a:cubicBezTo>
                  </a:path>
                </a:pathLst>
              </a:custGeom>
              <a:solidFill>
                <a:srgbClr val="EEEBEA"/>
              </a:solid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chemeClr val="tx1"/>
                  </a:solidFill>
                  <a:effectLst/>
                  <a:uLnTx/>
                  <a:uFillTx/>
                  <a:latin typeface="+mn-lt"/>
                  <a:ea typeface="+mn-ea"/>
                  <a:cs typeface="+mn-cs"/>
                </a:endParaRPr>
              </a:p>
            </p:txBody>
          </p:sp>
          <p:sp>
            <p:nvSpPr>
              <p:cNvPr id="15" name="Freeform 9"/>
              <p:cNvSpPr/>
              <p:nvPr/>
            </p:nvSpPr>
            <p:spPr bwMode="auto">
              <a:xfrm>
                <a:off x="2943" y="1496"/>
                <a:ext cx="2" cy="0"/>
              </a:xfrm>
              <a:custGeom>
                <a:avLst/>
                <a:gdLst>
                  <a:gd name="T0" fmla="*/ 1 w 1"/>
                  <a:gd name="T1" fmla="*/ 0 w 1"/>
                  <a:gd name="T2" fmla="*/ 0 w 1"/>
                  <a:gd name="T3" fmla="*/ 1 w 1"/>
                </a:gdLst>
                <a:ahLst/>
                <a:cxnLst>
                  <a:cxn ang="0">
                    <a:pos x="T0" y="0"/>
                  </a:cxn>
                  <a:cxn ang="0">
                    <a:pos x="T1" y="0"/>
                  </a:cxn>
                  <a:cxn ang="0">
                    <a:pos x="T2" y="0"/>
                  </a:cxn>
                  <a:cxn ang="0">
                    <a:pos x="T3" y="0"/>
                  </a:cxn>
                </a:cxnLst>
                <a:rect l="0" t="0" r="r" b="b"/>
                <a:pathLst>
                  <a:path w="1">
                    <a:moveTo>
                      <a:pt x="1" y="0"/>
                    </a:moveTo>
                    <a:cubicBezTo>
                      <a:pt x="1" y="0"/>
                      <a:pt x="1" y="0"/>
                      <a:pt x="0" y="0"/>
                    </a:cubicBezTo>
                    <a:cubicBezTo>
                      <a:pt x="0" y="0"/>
                      <a:pt x="0" y="0"/>
                      <a:pt x="0" y="0"/>
                    </a:cubicBezTo>
                    <a:cubicBezTo>
                      <a:pt x="1" y="0"/>
                      <a:pt x="1" y="0"/>
                      <a:pt x="1" y="0"/>
                    </a:cubicBezTo>
                  </a:path>
                </a:pathLst>
              </a:custGeom>
              <a:solidFill>
                <a:srgbClr val="578C94"/>
              </a:solid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chemeClr val="tx1"/>
                  </a:solidFill>
                  <a:effectLst/>
                  <a:uLnTx/>
                  <a:uFillTx/>
                  <a:latin typeface="+mn-lt"/>
                  <a:ea typeface="+mn-ea"/>
                  <a:cs typeface="+mn-cs"/>
                </a:endParaRPr>
              </a:p>
            </p:txBody>
          </p:sp>
          <p:sp>
            <p:nvSpPr>
              <p:cNvPr id="16" name="Freeform 10"/>
              <p:cNvSpPr>
                <a:spLocks noEditPoints="1"/>
              </p:cNvSpPr>
              <p:nvPr/>
            </p:nvSpPr>
            <p:spPr bwMode="auto">
              <a:xfrm>
                <a:off x="2511" y="1361"/>
                <a:ext cx="539" cy="322"/>
              </a:xfrm>
              <a:custGeom>
                <a:avLst/>
                <a:gdLst>
                  <a:gd name="T0" fmla="*/ 7 w 309"/>
                  <a:gd name="T1" fmla="*/ 184 h 184"/>
                  <a:gd name="T2" fmla="*/ 9 w 309"/>
                  <a:gd name="T3" fmla="*/ 184 h 184"/>
                  <a:gd name="T4" fmla="*/ 9 w 309"/>
                  <a:gd name="T5" fmla="*/ 178 h 184"/>
                  <a:gd name="T6" fmla="*/ 8 w 309"/>
                  <a:gd name="T7" fmla="*/ 180 h 184"/>
                  <a:gd name="T8" fmla="*/ 9 w 309"/>
                  <a:gd name="T9" fmla="*/ 178 h 184"/>
                  <a:gd name="T10" fmla="*/ 34 w 309"/>
                  <a:gd name="T11" fmla="*/ 174 h 184"/>
                  <a:gd name="T12" fmla="*/ 34 w 309"/>
                  <a:gd name="T13" fmla="*/ 179 h 184"/>
                  <a:gd name="T14" fmla="*/ 36 w 309"/>
                  <a:gd name="T15" fmla="*/ 176 h 184"/>
                  <a:gd name="T16" fmla="*/ 38 w 309"/>
                  <a:gd name="T17" fmla="*/ 176 h 184"/>
                  <a:gd name="T18" fmla="*/ 84 w 309"/>
                  <a:gd name="T19" fmla="*/ 144 h 184"/>
                  <a:gd name="T20" fmla="*/ 85 w 309"/>
                  <a:gd name="T21" fmla="*/ 145 h 184"/>
                  <a:gd name="T22" fmla="*/ 84 w 309"/>
                  <a:gd name="T23" fmla="*/ 144 h 184"/>
                  <a:gd name="T24" fmla="*/ 0 w 309"/>
                  <a:gd name="T25" fmla="*/ 135 h 184"/>
                  <a:gd name="T26" fmla="*/ 1 w 309"/>
                  <a:gd name="T27" fmla="*/ 135 h 184"/>
                  <a:gd name="T28" fmla="*/ 138 w 309"/>
                  <a:gd name="T29" fmla="*/ 123 h 184"/>
                  <a:gd name="T30" fmla="*/ 139 w 309"/>
                  <a:gd name="T31" fmla="*/ 123 h 184"/>
                  <a:gd name="T32" fmla="*/ 154 w 309"/>
                  <a:gd name="T33" fmla="*/ 115 h 184"/>
                  <a:gd name="T34" fmla="*/ 154 w 309"/>
                  <a:gd name="T35" fmla="*/ 116 h 184"/>
                  <a:gd name="T36" fmla="*/ 154 w 309"/>
                  <a:gd name="T37" fmla="*/ 115 h 184"/>
                  <a:gd name="T38" fmla="*/ 50 w 309"/>
                  <a:gd name="T39" fmla="*/ 113 h 184"/>
                  <a:gd name="T40" fmla="*/ 53 w 309"/>
                  <a:gd name="T41" fmla="*/ 115 h 184"/>
                  <a:gd name="T42" fmla="*/ 146 w 309"/>
                  <a:gd name="T43" fmla="*/ 113 h 184"/>
                  <a:gd name="T44" fmla="*/ 147 w 309"/>
                  <a:gd name="T45" fmla="*/ 114 h 184"/>
                  <a:gd name="T46" fmla="*/ 146 w 309"/>
                  <a:gd name="T47" fmla="*/ 113 h 184"/>
                  <a:gd name="T48" fmla="*/ 149 w 309"/>
                  <a:gd name="T49" fmla="*/ 111 h 184"/>
                  <a:gd name="T50" fmla="*/ 151 w 309"/>
                  <a:gd name="T51" fmla="*/ 111 h 184"/>
                  <a:gd name="T52" fmla="*/ 165 w 309"/>
                  <a:gd name="T53" fmla="*/ 109 h 184"/>
                  <a:gd name="T54" fmla="*/ 162 w 309"/>
                  <a:gd name="T55" fmla="*/ 113 h 184"/>
                  <a:gd name="T56" fmla="*/ 166 w 309"/>
                  <a:gd name="T57" fmla="*/ 111 h 184"/>
                  <a:gd name="T58" fmla="*/ 184 w 309"/>
                  <a:gd name="T59" fmla="*/ 107 h 184"/>
                  <a:gd name="T60" fmla="*/ 184 w 309"/>
                  <a:gd name="T61" fmla="*/ 109 h 184"/>
                  <a:gd name="T62" fmla="*/ 184 w 309"/>
                  <a:gd name="T63" fmla="*/ 107 h 184"/>
                  <a:gd name="T64" fmla="*/ 50 w 309"/>
                  <a:gd name="T65" fmla="*/ 109 h 184"/>
                  <a:gd name="T66" fmla="*/ 53 w 309"/>
                  <a:gd name="T67" fmla="*/ 111 h 184"/>
                  <a:gd name="T68" fmla="*/ 53 w 309"/>
                  <a:gd name="T69" fmla="*/ 107 h 184"/>
                  <a:gd name="T70" fmla="*/ 248 w 309"/>
                  <a:gd name="T71" fmla="*/ 77 h 184"/>
                  <a:gd name="T72" fmla="*/ 249 w 309"/>
                  <a:gd name="T73" fmla="*/ 77 h 184"/>
                  <a:gd name="T74" fmla="*/ 249 w 309"/>
                  <a:gd name="T75" fmla="*/ 75 h 184"/>
                  <a:gd name="T76" fmla="*/ 252 w 309"/>
                  <a:gd name="T77" fmla="*/ 67 h 184"/>
                  <a:gd name="T78" fmla="*/ 252 w 309"/>
                  <a:gd name="T79" fmla="*/ 70 h 184"/>
                  <a:gd name="T80" fmla="*/ 268 w 309"/>
                  <a:gd name="T81" fmla="*/ 64 h 184"/>
                  <a:gd name="T82" fmla="*/ 266 w 309"/>
                  <a:gd name="T83" fmla="*/ 66 h 184"/>
                  <a:gd name="T84" fmla="*/ 268 w 309"/>
                  <a:gd name="T85" fmla="*/ 66 h 184"/>
                  <a:gd name="T86" fmla="*/ 276 w 309"/>
                  <a:gd name="T87" fmla="*/ 54 h 184"/>
                  <a:gd name="T88" fmla="*/ 276 w 309"/>
                  <a:gd name="T89" fmla="*/ 55 h 184"/>
                  <a:gd name="T90" fmla="*/ 276 w 309"/>
                  <a:gd name="T91" fmla="*/ 54 h 184"/>
                  <a:gd name="T92" fmla="*/ 307 w 309"/>
                  <a:gd name="T93" fmla="*/ 17 h 184"/>
                  <a:gd name="T94" fmla="*/ 309 w 309"/>
                  <a:gd name="T95" fmla="*/ 17 h 184"/>
                  <a:gd name="T96" fmla="*/ 254 w 309"/>
                  <a:gd name="T97" fmla="*/ 11 h 184"/>
                  <a:gd name="T98" fmla="*/ 254 w 309"/>
                  <a:gd name="T99" fmla="*/ 12 h 184"/>
                  <a:gd name="T100" fmla="*/ 254 w 309"/>
                  <a:gd name="T101" fmla="*/ 11 h 184"/>
                  <a:gd name="T102" fmla="*/ 304 w 309"/>
                  <a:gd name="T103" fmla="*/ 12 h 184"/>
                  <a:gd name="T104" fmla="*/ 308 w 309"/>
                  <a:gd name="T105" fmla="*/ 14 h 184"/>
                  <a:gd name="T106" fmla="*/ 307 w 309"/>
                  <a:gd name="T107" fmla="*/ 11 h 184"/>
                  <a:gd name="T108" fmla="*/ 305 w 309"/>
                  <a:gd name="T109" fmla="*/ 10 h 184"/>
                  <a:gd name="T110" fmla="*/ 245 w 309"/>
                  <a:gd name="T111" fmla="*/ 12 h 184"/>
                  <a:gd name="T112" fmla="*/ 245 w 309"/>
                  <a:gd name="T113" fmla="*/ 10 h 184"/>
                  <a:gd name="T114" fmla="*/ 257 w 309"/>
                  <a:gd name="T115" fmla="*/ 0 h 184"/>
                  <a:gd name="T116" fmla="*/ 254 w 309"/>
                  <a:gd name="T117" fmla="*/ 1 h 184"/>
                  <a:gd name="T118" fmla="*/ 255 w 309"/>
                  <a:gd name="T119" fmla="*/ 3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09" h="184">
                    <a:moveTo>
                      <a:pt x="8" y="183"/>
                    </a:moveTo>
                    <a:cubicBezTo>
                      <a:pt x="7" y="183"/>
                      <a:pt x="7" y="183"/>
                      <a:pt x="7" y="184"/>
                    </a:cubicBezTo>
                    <a:cubicBezTo>
                      <a:pt x="7" y="184"/>
                      <a:pt x="8" y="184"/>
                      <a:pt x="8" y="184"/>
                    </a:cubicBezTo>
                    <a:cubicBezTo>
                      <a:pt x="8" y="184"/>
                      <a:pt x="9" y="184"/>
                      <a:pt x="9" y="184"/>
                    </a:cubicBezTo>
                    <a:cubicBezTo>
                      <a:pt x="9" y="183"/>
                      <a:pt x="8" y="183"/>
                      <a:pt x="8" y="183"/>
                    </a:cubicBezTo>
                    <a:moveTo>
                      <a:pt x="9" y="178"/>
                    </a:moveTo>
                    <a:cubicBezTo>
                      <a:pt x="8" y="178"/>
                      <a:pt x="7" y="180"/>
                      <a:pt x="8" y="180"/>
                    </a:cubicBezTo>
                    <a:cubicBezTo>
                      <a:pt x="8" y="180"/>
                      <a:pt x="8" y="180"/>
                      <a:pt x="8" y="180"/>
                    </a:cubicBezTo>
                    <a:cubicBezTo>
                      <a:pt x="9" y="180"/>
                      <a:pt x="10" y="178"/>
                      <a:pt x="9" y="178"/>
                    </a:cubicBezTo>
                    <a:cubicBezTo>
                      <a:pt x="9" y="178"/>
                      <a:pt x="9" y="178"/>
                      <a:pt x="9" y="178"/>
                    </a:cubicBezTo>
                    <a:moveTo>
                      <a:pt x="35" y="171"/>
                    </a:moveTo>
                    <a:cubicBezTo>
                      <a:pt x="35" y="171"/>
                      <a:pt x="34" y="172"/>
                      <a:pt x="34" y="174"/>
                    </a:cubicBezTo>
                    <a:cubicBezTo>
                      <a:pt x="34" y="174"/>
                      <a:pt x="34" y="174"/>
                      <a:pt x="34" y="174"/>
                    </a:cubicBezTo>
                    <a:cubicBezTo>
                      <a:pt x="33" y="175"/>
                      <a:pt x="32" y="179"/>
                      <a:pt x="34" y="179"/>
                    </a:cubicBezTo>
                    <a:cubicBezTo>
                      <a:pt x="34" y="179"/>
                      <a:pt x="34" y="179"/>
                      <a:pt x="35" y="179"/>
                    </a:cubicBezTo>
                    <a:cubicBezTo>
                      <a:pt x="35" y="178"/>
                      <a:pt x="36" y="177"/>
                      <a:pt x="36" y="176"/>
                    </a:cubicBezTo>
                    <a:cubicBezTo>
                      <a:pt x="37" y="176"/>
                      <a:pt x="37" y="176"/>
                      <a:pt x="38" y="176"/>
                    </a:cubicBezTo>
                    <a:cubicBezTo>
                      <a:pt x="38" y="176"/>
                      <a:pt x="38" y="176"/>
                      <a:pt x="38" y="176"/>
                    </a:cubicBezTo>
                    <a:cubicBezTo>
                      <a:pt x="39" y="176"/>
                      <a:pt x="37" y="171"/>
                      <a:pt x="35" y="171"/>
                    </a:cubicBezTo>
                    <a:moveTo>
                      <a:pt x="84" y="144"/>
                    </a:moveTo>
                    <a:cubicBezTo>
                      <a:pt x="84" y="144"/>
                      <a:pt x="84" y="144"/>
                      <a:pt x="84" y="145"/>
                    </a:cubicBezTo>
                    <a:cubicBezTo>
                      <a:pt x="84" y="145"/>
                      <a:pt x="84" y="145"/>
                      <a:pt x="85" y="145"/>
                    </a:cubicBezTo>
                    <a:cubicBezTo>
                      <a:pt x="85" y="145"/>
                      <a:pt x="85" y="145"/>
                      <a:pt x="86" y="145"/>
                    </a:cubicBezTo>
                    <a:cubicBezTo>
                      <a:pt x="86" y="145"/>
                      <a:pt x="85" y="144"/>
                      <a:pt x="84" y="144"/>
                    </a:cubicBezTo>
                    <a:moveTo>
                      <a:pt x="1" y="134"/>
                    </a:moveTo>
                    <a:cubicBezTo>
                      <a:pt x="0" y="135"/>
                      <a:pt x="0" y="135"/>
                      <a:pt x="0" y="135"/>
                    </a:cubicBezTo>
                    <a:cubicBezTo>
                      <a:pt x="0" y="135"/>
                      <a:pt x="0" y="135"/>
                      <a:pt x="1" y="135"/>
                    </a:cubicBezTo>
                    <a:cubicBezTo>
                      <a:pt x="1" y="135"/>
                      <a:pt x="1" y="135"/>
                      <a:pt x="1" y="135"/>
                    </a:cubicBezTo>
                    <a:cubicBezTo>
                      <a:pt x="1" y="134"/>
                      <a:pt x="1" y="134"/>
                      <a:pt x="1" y="134"/>
                    </a:cubicBezTo>
                    <a:moveTo>
                      <a:pt x="138" y="123"/>
                    </a:moveTo>
                    <a:cubicBezTo>
                      <a:pt x="137" y="123"/>
                      <a:pt x="136" y="124"/>
                      <a:pt x="137" y="125"/>
                    </a:cubicBezTo>
                    <a:cubicBezTo>
                      <a:pt x="138" y="124"/>
                      <a:pt x="139" y="125"/>
                      <a:pt x="139" y="123"/>
                    </a:cubicBezTo>
                    <a:cubicBezTo>
                      <a:pt x="139" y="123"/>
                      <a:pt x="138" y="123"/>
                      <a:pt x="138" y="123"/>
                    </a:cubicBezTo>
                    <a:moveTo>
                      <a:pt x="154" y="115"/>
                    </a:moveTo>
                    <a:cubicBezTo>
                      <a:pt x="154" y="115"/>
                      <a:pt x="153" y="115"/>
                      <a:pt x="153" y="115"/>
                    </a:cubicBezTo>
                    <a:cubicBezTo>
                      <a:pt x="153" y="116"/>
                      <a:pt x="154" y="116"/>
                      <a:pt x="154" y="116"/>
                    </a:cubicBezTo>
                    <a:cubicBezTo>
                      <a:pt x="155" y="116"/>
                      <a:pt x="155" y="116"/>
                      <a:pt x="155" y="116"/>
                    </a:cubicBezTo>
                    <a:cubicBezTo>
                      <a:pt x="155" y="115"/>
                      <a:pt x="155" y="115"/>
                      <a:pt x="154" y="115"/>
                    </a:cubicBezTo>
                    <a:moveTo>
                      <a:pt x="50" y="113"/>
                    </a:moveTo>
                    <a:cubicBezTo>
                      <a:pt x="50" y="113"/>
                      <a:pt x="50" y="113"/>
                      <a:pt x="50" y="113"/>
                    </a:cubicBezTo>
                    <a:cubicBezTo>
                      <a:pt x="50" y="114"/>
                      <a:pt x="52" y="115"/>
                      <a:pt x="52" y="115"/>
                    </a:cubicBezTo>
                    <a:cubicBezTo>
                      <a:pt x="53" y="115"/>
                      <a:pt x="53" y="115"/>
                      <a:pt x="53" y="115"/>
                    </a:cubicBezTo>
                    <a:cubicBezTo>
                      <a:pt x="53" y="114"/>
                      <a:pt x="51" y="113"/>
                      <a:pt x="50" y="113"/>
                    </a:cubicBezTo>
                    <a:moveTo>
                      <a:pt x="146" y="113"/>
                    </a:moveTo>
                    <a:cubicBezTo>
                      <a:pt x="146" y="113"/>
                      <a:pt x="146" y="113"/>
                      <a:pt x="146" y="113"/>
                    </a:cubicBezTo>
                    <a:cubicBezTo>
                      <a:pt x="145" y="114"/>
                      <a:pt x="146" y="114"/>
                      <a:pt x="147" y="114"/>
                    </a:cubicBezTo>
                    <a:cubicBezTo>
                      <a:pt x="147" y="114"/>
                      <a:pt x="147" y="114"/>
                      <a:pt x="147" y="113"/>
                    </a:cubicBezTo>
                    <a:cubicBezTo>
                      <a:pt x="148" y="113"/>
                      <a:pt x="147" y="113"/>
                      <a:pt x="146" y="113"/>
                    </a:cubicBezTo>
                    <a:moveTo>
                      <a:pt x="150" y="110"/>
                    </a:moveTo>
                    <a:cubicBezTo>
                      <a:pt x="149" y="110"/>
                      <a:pt x="149" y="110"/>
                      <a:pt x="149" y="111"/>
                    </a:cubicBezTo>
                    <a:cubicBezTo>
                      <a:pt x="149" y="111"/>
                      <a:pt x="150" y="111"/>
                      <a:pt x="150" y="111"/>
                    </a:cubicBezTo>
                    <a:cubicBezTo>
                      <a:pt x="151" y="111"/>
                      <a:pt x="151" y="111"/>
                      <a:pt x="151" y="111"/>
                    </a:cubicBezTo>
                    <a:cubicBezTo>
                      <a:pt x="151" y="111"/>
                      <a:pt x="150" y="110"/>
                      <a:pt x="150" y="110"/>
                    </a:cubicBezTo>
                    <a:moveTo>
                      <a:pt x="165" y="109"/>
                    </a:moveTo>
                    <a:cubicBezTo>
                      <a:pt x="165" y="109"/>
                      <a:pt x="163" y="110"/>
                      <a:pt x="162" y="111"/>
                    </a:cubicBezTo>
                    <a:cubicBezTo>
                      <a:pt x="161" y="112"/>
                      <a:pt x="161" y="113"/>
                      <a:pt x="162" y="113"/>
                    </a:cubicBezTo>
                    <a:cubicBezTo>
                      <a:pt x="162" y="113"/>
                      <a:pt x="163" y="113"/>
                      <a:pt x="164" y="113"/>
                    </a:cubicBezTo>
                    <a:cubicBezTo>
                      <a:pt x="166" y="111"/>
                      <a:pt x="166" y="111"/>
                      <a:pt x="166" y="111"/>
                    </a:cubicBezTo>
                    <a:cubicBezTo>
                      <a:pt x="166" y="110"/>
                      <a:pt x="166" y="109"/>
                      <a:pt x="165" y="109"/>
                    </a:cubicBezTo>
                    <a:moveTo>
                      <a:pt x="184" y="107"/>
                    </a:moveTo>
                    <a:cubicBezTo>
                      <a:pt x="184" y="107"/>
                      <a:pt x="183" y="109"/>
                      <a:pt x="184" y="109"/>
                    </a:cubicBezTo>
                    <a:cubicBezTo>
                      <a:pt x="184" y="109"/>
                      <a:pt x="184" y="109"/>
                      <a:pt x="184" y="109"/>
                    </a:cubicBezTo>
                    <a:cubicBezTo>
                      <a:pt x="184" y="109"/>
                      <a:pt x="185" y="107"/>
                      <a:pt x="184" y="107"/>
                    </a:cubicBezTo>
                    <a:cubicBezTo>
                      <a:pt x="184" y="107"/>
                      <a:pt x="184" y="107"/>
                      <a:pt x="184" y="107"/>
                    </a:cubicBezTo>
                    <a:moveTo>
                      <a:pt x="53" y="107"/>
                    </a:moveTo>
                    <a:cubicBezTo>
                      <a:pt x="51" y="107"/>
                      <a:pt x="50" y="108"/>
                      <a:pt x="50" y="109"/>
                    </a:cubicBezTo>
                    <a:cubicBezTo>
                      <a:pt x="50" y="110"/>
                      <a:pt x="50" y="111"/>
                      <a:pt x="51" y="111"/>
                    </a:cubicBezTo>
                    <a:cubicBezTo>
                      <a:pt x="52" y="111"/>
                      <a:pt x="52" y="111"/>
                      <a:pt x="53" y="111"/>
                    </a:cubicBezTo>
                    <a:cubicBezTo>
                      <a:pt x="54" y="111"/>
                      <a:pt x="54" y="108"/>
                      <a:pt x="54" y="107"/>
                    </a:cubicBezTo>
                    <a:cubicBezTo>
                      <a:pt x="53" y="107"/>
                      <a:pt x="53" y="107"/>
                      <a:pt x="53" y="107"/>
                    </a:cubicBezTo>
                    <a:moveTo>
                      <a:pt x="249" y="75"/>
                    </a:moveTo>
                    <a:cubicBezTo>
                      <a:pt x="249" y="75"/>
                      <a:pt x="249" y="76"/>
                      <a:pt x="248" y="77"/>
                    </a:cubicBezTo>
                    <a:cubicBezTo>
                      <a:pt x="248" y="77"/>
                      <a:pt x="248" y="77"/>
                      <a:pt x="248" y="77"/>
                    </a:cubicBezTo>
                    <a:cubicBezTo>
                      <a:pt x="249" y="77"/>
                      <a:pt x="249" y="77"/>
                      <a:pt x="249" y="77"/>
                    </a:cubicBezTo>
                    <a:cubicBezTo>
                      <a:pt x="250" y="77"/>
                      <a:pt x="250" y="76"/>
                      <a:pt x="251" y="76"/>
                    </a:cubicBezTo>
                    <a:cubicBezTo>
                      <a:pt x="250" y="76"/>
                      <a:pt x="250" y="75"/>
                      <a:pt x="249" y="75"/>
                    </a:cubicBezTo>
                    <a:moveTo>
                      <a:pt x="253" y="66"/>
                    </a:moveTo>
                    <a:cubicBezTo>
                      <a:pt x="252" y="67"/>
                      <a:pt x="252" y="67"/>
                      <a:pt x="252" y="67"/>
                    </a:cubicBezTo>
                    <a:cubicBezTo>
                      <a:pt x="250" y="67"/>
                      <a:pt x="250" y="67"/>
                      <a:pt x="250" y="67"/>
                    </a:cubicBezTo>
                    <a:cubicBezTo>
                      <a:pt x="250" y="70"/>
                      <a:pt x="251" y="70"/>
                      <a:pt x="252" y="70"/>
                    </a:cubicBezTo>
                    <a:cubicBezTo>
                      <a:pt x="254" y="70"/>
                      <a:pt x="258" y="66"/>
                      <a:pt x="253" y="66"/>
                    </a:cubicBezTo>
                    <a:moveTo>
                      <a:pt x="268" y="64"/>
                    </a:moveTo>
                    <a:cubicBezTo>
                      <a:pt x="268" y="64"/>
                      <a:pt x="268" y="65"/>
                      <a:pt x="268" y="65"/>
                    </a:cubicBezTo>
                    <a:cubicBezTo>
                      <a:pt x="266" y="66"/>
                      <a:pt x="266" y="66"/>
                      <a:pt x="266" y="66"/>
                    </a:cubicBezTo>
                    <a:cubicBezTo>
                      <a:pt x="266" y="67"/>
                      <a:pt x="266" y="67"/>
                      <a:pt x="267" y="67"/>
                    </a:cubicBezTo>
                    <a:cubicBezTo>
                      <a:pt x="267" y="67"/>
                      <a:pt x="268" y="67"/>
                      <a:pt x="268" y="66"/>
                    </a:cubicBezTo>
                    <a:cubicBezTo>
                      <a:pt x="269" y="66"/>
                      <a:pt x="269" y="64"/>
                      <a:pt x="268" y="64"/>
                    </a:cubicBezTo>
                    <a:moveTo>
                      <a:pt x="276" y="54"/>
                    </a:moveTo>
                    <a:cubicBezTo>
                      <a:pt x="276" y="54"/>
                      <a:pt x="275" y="55"/>
                      <a:pt x="276" y="55"/>
                    </a:cubicBezTo>
                    <a:cubicBezTo>
                      <a:pt x="276" y="55"/>
                      <a:pt x="276" y="55"/>
                      <a:pt x="276" y="55"/>
                    </a:cubicBezTo>
                    <a:cubicBezTo>
                      <a:pt x="276" y="55"/>
                      <a:pt x="277" y="54"/>
                      <a:pt x="276" y="54"/>
                    </a:cubicBezTo>
                    <a:cubicBezTo>
                      <a:pt x="276" y="54"/>
                      <a:pt x="276" y="54"/>
                      <a:pt x="276" y="54"/>
                    </a:cubicBezTo>
                    <a:moveTo>
                      <a:pt x="308" y="17"/>
                    </a:moveTo>
                    <a:cubicBezTo>
                      <a:pt x="308" y="17"/>
                      <a:pt x="307" y="17"/>
                      <a:pt x="307" y="17"/>
                    </a:cubicBezTo>
                    <a:cubicBezTo>
                      <a:pt x="307" y="18"/>
                      <a:pt x="308" y="18"/>
                      <a:pt x="308" y="18"/>
                    </a:cubicBezTo>
                    <a:cubicBezTo>
                      <a:pt x="309" y="18"/>
                      <a:pt x="309" y="18"/>
                      <a:pt x="309" y="17"/>
                    </a:cubicBezTo>
                    <a:cubicBezTo>
                      <a:pt x="309" y="17"/>
                      <a:pt x="308" y="17"/>
                      <a:pt x="308" y="17"/>
                    </a:cubicBezTo>
                    <a:moveTo>
                      <a:pt x="254" y="11"/>
                    </a:moveTo>
                    <a:cubicBezTo>
                      <a:pt x="253" y="11"/>
                      <a:pt x="253" y="11"/>
                      <a:pt x="253" y="11"/>
                    </a:cubicBezTo>
                    <a:cubicBezTo>
                      <a:pt x="253" y="11"/>
                      <a:pt x="254" y="12"/>
                      <a:pt x="254" y="12"/>
                    </a:cubicBezTo>
                    <a:cubicBezTo>
                      <a:pt x="254" y="12"/>
                      <a:pt x="255" y="12"/>
                      <a:pt x="255" y="11"/>
                    </a:cubicBezTo>
                    <a:cubicBezTo>
                      <a:pt x="255" y="11"/>
                      <a:pt x="254" y="11"/>
                      <a:pt x="254" y="11"/>
                    </a:cubicBezTo>
                    <a:moveTo>
                      <a:pt x="305" y="10"/>
                    </a:moveTo>
                    <a:cubicBezTo>
                      <a:pt x="304" y="10"/>
                      <a:pt x="304" y="11"/>
                      <a:pt x="304" y="12"/>
                    </a:cubicBezTo>
                    <a:cubicBezTo>
                      <a:pt x="305" y="13"/>
                      <a:pt x="306" y="14"/>
                      <a:pt x="307" y="14"/>
                    </a:cubicBezTo>
                    <a:cubicBezTo>
                      <a:pt x="307" y="14"/>
                      <a:pt x="308" y="14"/>
                      <a:pt x="308" y="14"/>
                    </a:cubicBezTo>
                    <a:cubicBezTo>
                      <a:pt x="308" y="14"/>
                      <a:pt x="308" y="14"/>
                      <a:pt x="308" y="14"/>
                    </a:cubicBezTo>
                    <a:cubicBezTo>
                      <a:pt x="308" y="13"/>
                      <a:pt x="308" y="12"/>
                      <a:pt x="307" y="11"/>
                    </a:cubicBezTo>
                    <a:cubicBezTo>
                      <a:pt x="307" y="11"/>
                      <a:pt x="306" y="10"/>
                      <a:pt x="306" y="10"/>
                    </a:cubicBezTo>
                    <a:cubicBezTo>
                      <a:pt x="306" y="10"/>
                      <a:pt x="306" y="10"/>
                      <a:pt x="305" y="10"/>
                    </a:cubicBezTo>
                    <a:moveTo>
                      <a:pt x="245" y="10"/>
                    </a:moveTo>
                    <a:cubicBezTo>
                      <a:pt x="244" y="10"/>
                      <a:pt x="243" y="12"/>
                      <a:pt x="245" y="12"/>
                    </a:cubicBezTo>
                    <a:cubicBezTo>
                      <a:pt x="245" y="12"/>
                      <a:pt x="245" y="12"/>
                      <a:pt x="245" y="12"/>
                    </a:cubicBezTo>
                    <a:cubicBezTo>
                      <a:pt x="246" y="12"/>
                      <a:pt x="247" y="10"/>
                      <a:pt x="245" y="10"/>
                    </a:cubicBezTo>
                    <a:cubicBezTo>
                      <a:pt x="245" y="10"/>
                      <a:pt x="245" y="10"/>
                      <a:pt x="245" y="10"/>
                    </a:cubicBezTo>
                    <a:moveTo>
                      <a:pt x="257" y="0"/>
                    </a:moveTo>
                    <a:cubicBezTo>
                      <a:pt x="256" y="0"/>
                      <a:pt x="255" y="0"/>
                      <a:pt x="255" y="1"/>
                    </a:cubicBezTo>
                    <a:cubicBezTo>
                      <a:pt x="254" y="1"/>
                      <a:pt x="254" y="1"/>
                      <a:pt x="254" y="1"/>
                    </a:cubicBezTo>
                    <a:cubicBezTo>
                      <a:pt x="254" y="1"/>
                      <a:pt x="254" y="1"/>
                      <a:pt x="254" y="1"/>
                    </a:cubicBezTo>
                    <a:cubicBezTo>
                      <a:pt x="254" y="2"/>
                      <a:pt x="254" y="3"/>
                      <a:pt x="255" y="3"/>
                    </a:cubicBezTo>
                    <a:cubicBezTo>
                      <a:pt x="256" y="3"/>
                      <a:pt x="258" y="1"/>
                      <a:pt x="257" y="0"/>
                    </a:cubicBezTo>
                  </a:path>
                </a:pathLst>
              </a:custGeom>
              <a:solidFill>
                <a:srgbClr val="66FFFF"/>
              </a:solid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chemeClr val="tx1"/>
                  </a:solidFill>
                  <a:effectLst/>
                  <a:uLnTx/>
                  <a:uFillTx/>
                  <a:latin typeface="+mn-lt"/>
                  <a:ea typeface="+mn-ea"/>
                  <a:cs typeface="+mn-cs"/>
                </a:endParaRPr>
              </a:p>
            </p:txBody>
          </p:sp>
        </p:grpSp>
      </p:grpSp>
      <p:sp>
        <p:nvSpPr>
          <p:cNvPr id="19572" name="文本框 4"/>
          <p:cNvSpPr txBox="1"/>
          <p:nvPr/>
        </p:nvSpPr>
        <p:spPr>
          <a:xfrm>
            <a:off x="5635625" y="2513013"/>
            <a:ext cx="1612900" cy="522287"/>
          </a:xfrm>
          <a:prstGeom prst="rect">
            <a:avLst/>
          </a:prstGeom>
          <a:noFill/>
          <a:ln w="9525">
            <a:noFill/>
          </a:ln>
        </p:spPr>
        <p:txBody>
          <a:bodyPr wrap="none" anchor="t">
            <a:spAutoFit/>
          </a:bodyPr>
          <a:lstStyle/>
          <a:p>
            <a:pPr eaLnBrk="0" hangingPunct="0"/>
            <a:r>
              <a:rPr lang="zh-CN" altLang="en-US" b="1" dirty="0">
                <a:solidFill>
                  <a:srgbClr val="FF0000"/>
                </a:solidFill>
                <a:latin typeface="楷体" pitchFamily="49" charset="-122"/>
                <a:ea typeface="楷体" pitchFamily="49" charset="-122"/>
              </a:rPr>
              <a:t>地理位置</a:t>
            </a:r>
            <a:endParaRPr lang="zh-CN" altLang="en-US" b="1" dirty="0">
              <a:solidFill>
                <a:srgbClr val="FF0000"/>
              </a:solidFill>
              <a:latin typeface="楷体" pitchFamily="49" charset="-122"/>
              <a:ea typeface="楷体" pitchFamily="49" charset="-122"/>
            </a:endParaRPr>
          </a:p>
        </p:txBody>
      </p:sp>
      <p:sp>
        <p:nvSpPr>
          <p:cNvPr id="19573" name="文本框 5"/>
          <p:cNvSpPr txBox="1"/>
          <p:nvPr/>
        </p:nvSpPr>
        <p:spPr>
          <a:xfrm>
            <a:off x="954088" y="3068638"/>
            <a:ext cx="898525" cy="522287"/>
          </a:xfrm>
          <a:prstGeom prst="rect">
            <a:avLst/>
          </a:prstGeom>
          <a:noFill/>
          <a:ln w="9525">
            <a:noFill/>
          </a:ln>
        </p:spPr>
        <p:txBody>
          <a:bodyPr wrap="none" anchor="t">
            <a:spAutoFit/>
          </a:bodyPr>
          <a:lstStyle/>
          <a:p>
            <a:pPr eaLnBrk="0" hangingPunct="0"/>
            <a:r>
              <a:rPr lang="zh-CN" altLang="en-US" b="1" dirty="0">
                <a:solidFill>
                  <a:srgbClr val="FF0000"/>
                </a:solidFill>
                <a:latin typeface="楷体" pitchFamily="49" charset="-122"/>
                <a:ea typeface="楷体" pitchFamily="49" charset="-122"/>
              </a:rPr>
              <a:t>次数</a:t>
            </a:r>
            <a:endParaRPr lang="zh-CN" altLang="en-US" b="1" dirty="0">
              <a:solidFill>
                <a:srgbClr val="FF0000"/>
              </a:solidFill>
              <a:latin typeface="楷体" pitchFamily="49" charset="-122"/>
              <a:ea typeface="楷体" pitchFamily="49" charset="-122"/>
            </a:endParaRPr>
          </a:p>
        </p:txBody>
      </p:sp>
      <p:sp>
        <p:nvSpPr>
          <p:cNvPr id="19574" name="文本框 6"/>
          <p:cNvSpPr txBox="1"/>
          <p:nvPr/>
        </p:nvSpPr>
        <p:spPr>
          <a:xfrm>
            <a:off x="4419600" y="3565525"/>
            <a:ext cx="898525" cy="522288"/>
          </a:xfrm>
          <a:prstGeom prst="rect">
            <a:avLst/>
          </a:prstGeom>
          <a:noFill/>
          <a:ln w="9525">
            <a:noFill/>
          </a:ln>
        </p:spPr>
        <p:txBody>
          <a:bodyPr wrap="none" anchor="t">
            <a:spAutoFit/>
          </a:bodyPr>
          <a:lstStyle/>
          <a:p>
            <a:pPr eaLnBrk="0" hangingPunct="0"/>
            <a:r>
              <a:rPr lang="zh-CN" altLang="en-US" b="1" dirty="0">
                <a:solidFill>
                  <a:srgbClr val="FF0000"/>
                </a:solidFill>
                <a:latin typeface="楷体" pitchFamily="49" charset="-122"/>
                <a:ea typeface="楷体" pitchFamily="49" charset="-122"/>
              </a:rPr>
              <a:t>两次</a:t>
            </a:r>
            <a:endParaRPr lang="zh-CN" altLang="en-US" b="1" dirty="0">
              <a:solidFill>
                <a:srgbClr val="FF0000"/>
              </a:solidFill>
              <a:latin typeface="楷体" pitchFamily="49" charset="-122"/>
              <a:ea typeface="楷体" pitchFamily="49" charset="-122"/>
            </a:endParaRPr>
          </a:p>
        </p:txBody>
      </p:sp>
      <p:sp>
        <p:nvSpPr>
          <p:cNvPr id="19575" name="文本框 8"/>
          <p:cNvSpPr txBox="1"/>
          <p:nvPr/>
        </p:nvSpPr>
        <p:spPr>
          <a:xfrm>
            <a:off x="6588125" y="3540125"/>
            <a:ext cx="898525" cy="522288"/>
          </a:xfrm>
          <a:prstGeom prst="rect">
            <a:avLst/>
          </a:prstGeom>
          <a:noFill/>
          <a:ln w="9525">
            <a:noFill/>
          </a:ln>
        </p:spPr>
        <p:txBody>
          <a:bodyPr wrap="none" anchor="t">
            <a:spAutoFit/>
          </a:bodyPr>
          <a:lstStyle/>
          <a:p>
            <a:pPr eaLnBrk="0" hangingPunct="0"/>
            <a:r>
              <a:rPr lang="zh-CN" altLang="en-US" b="1" dirty="0">
                <a:solidFill>
                  <a:srgbClr val="FF0000"/>
                </a:solidFill>
                <a:latin typeface="楷体" pitchFamily="49" charset="-122"/>
                <a:ea typeface="楷体" pitchFamily="49" charset="-122"/>
              </a:rPr>
              <a:t>情形</a:t>
            </a:r>
            <a:endParaRPr lang="zh-CN" altLang="en-US" b="1" dirty="0">
              <a:solidFill>
                <a:srgbClr val="FF0000"/>
              </a:solidFill>
              <a:latin typeface="楷体" pitchFamily="49" charset="-122"/>
              <a:ea typeface="楷体" pitchFamily="49" charset="-122"/>
            </a:endParaRPr>
          </a:p>
        </p:txBody>
      </p:sp>
      <p:sp>
        <p:nvSpPr>
          <p:cNvPr id="19576" name="文本框 66"/>
          <p:cNvSpPr txBox="1"/>
          <p:nvPr/>
        </p:nvSpPr>
        <p:spPr>
          <a:xfrm>
            <a:off x="4862513" y="4175125"/>
            <a:ext cx="906017" cy="523220"/>
          </a:xfrm>
          <a:prstGeom prst="rect">
            <a:avLst/>
          </a:prstGeom>
          <a:noFill/>
          <a:ln w="9525">
            <a:noFill/>
          </a:ln>
        </p:spPr>
        <p:txBody>
          <a:bodyPr wrap="none" anchor="t">
            <a:spAutoFit/>
          </a:bodyPr>
          <a:lstStyle/>
          <a:p>
            <a:pPr eaLnBrk="0" hangingPunct="0"/>
            <a:r>
              <a:rPr lang="zh-CN" altLang="en-US" b="1" dirty="0" smtClean="0">
                <a:solidFill>
                  <a:srgbClr val="FF0000"/>
                </a:solidFill>
                <a:latin typeface="楷体" pitchFamily="49" charset="-122"/>
                <a:ea typeface="楷体" pitchFamily="49" charset="-122"/>
              </a:rPr>
              <a:t>性格</a:t>
            </a:r>
            <a:endParaRPr lang="zh-CN" altLang="en-US" b="1" dirty="0">
              <a:solidFill>
                <a:srgbClr val="FF0000"/>
              </a:solidFill>
              <a:latin typeface="楷体" pitchFamily="49" charset="-122"/>
              <a:ea typeface="楷体" pitchFamily="49" charset="-122"/>
            </a:endParaRPr>
          </a:p>
        </p:txBody>
      </p:sp>
      <p:sp>
        <p:nvSpPr>
          <p:cNvPr id="67" name="文本框 66"/>
          <p:cNvSpPr txBox="1"/>
          <p:nvPr/>
        </p:nvSpPr>
        <p:spPr>
          <a:xfrm>
            <a:off x="6815138" y="4159250"/>
            <a:ext cx="896937" cy="522288"/>
          </a:xfrm>
          <a:prstGeom prst="rect">
            <a:avLst/>
          </a:prstGeom>
          <a:noFill/>
          <a:ln w="9525">
            <a:noFill/>
          </a:ln>
        </p:spPr>
        <p:txBody>
          <a:bodyPr wrap="none" anchor="t">
            <a:spAutoFit/>
          </a:bodyPr>
          <a:lstStyle/>
          <a:p>
            <a:r>
              <a:rPr lang="zh-CN" altLang="en-US" b="1" dirty="0">
                <a:solidFill>
                  <a:srgbClr val="FF0000"/>
                </a:solidFill>
                <a:latin typeface="楷体" pitchFamily="49" charset="-122"/>
                <a:ea typeface="楷体" pitchFamily="49" charset="-122"/>
              </a:rPr>
              <a:t>象征</a:t>
            </a:r>
            <a:endParaRPr lang="zh-CN" altLang="en-US" b="1" dirty="0">
              <a:solidFill>
                <a:srgbClr val="FF0000"/>
              </a:solidFill>
              <a:latin typeface="楷体" pitchFamily="49" charset="-122"/>
              <a:ea typeface="楷体" pitchFamily="49" charset="-122"/>
            </a:endParaRPr>
          </a:p>
        </p:txBody>
      </p:sp>
      <p:sp>
        <p:nvSpPr>
          <p:cNvPr id="2" name="文本框 1"/>
          <p:cNvSpPr txBox="1"/>
          <p:nvPr/>
        </p:nvSpPr>
        <p:spPr>
          <a:xfrm>
            <a:off x="1932305" y="2614295"/>
            <a:ext cx="540385" cy="521970"/>
          </a:xfrm>
          <a:prstGeom prst="rect">
            <a:avLst/>
          </a:prstGeom>
          <a:noFill/>
        </p:spPr>
        <p:txBody>
          <a:bodyPr wrap="none" rtlCol="0">
            <a:spAutoFit/>
          </a:bodyPr>
          <a:lstStyle/>
          <a:p>
            <a:pPr algn="l"/>
            <a:r>
              <a:rPr lang="zh-CN" altLang="en-US" b="1" dirty="0">
                <a:solidFill>
                  <a:srgbClr val="0909EF"/>
                </a:solidFill>
                <a:latin typeface="楷体" pitchFamily="49" charset="-122"/>
                <a:ea typeface="楷体" pitchFamily="49" charset="-122"/>
                <a:sym typeface="+mn-ea"/>
              </a:rPr>
              <a:t>①</a:t>
            </a:r>
            <a:endParaRPr lang="zh-CN" altLang="en-US" sz="2800" b="1" strike="noStrike" noProof="1">
              <a:solidFill>
                <a:srgbClr val="0909EF"/>
              </a:solidFill>
              <a:latin typeface="楷体" pitchFamily="49" charset="-122"/>
              <a:ea typeface="楷体" pitchFamily="49" charset="-122"/>
              <a:sym typeface="+mn-ea"/>
            </a:endParaRPr>
          </a:p>
        </p:txBody>
      </p:sp>
      <p:sp>
        <p:nvSpPr>
          <p:cNvPr id="3" name="文本框 2"/>
          <p:cNvSpPr txBox="1"/>
          <p:nvPr/>
        </p:nvSpPr>
        <p:spPr>
          <a:xfrm>
            <a:off x="1932305" y="3690620"/>
            <a:ext cx="1255395" cy="521970"/>
          </a:xfrm>
          <a:prstGeom prst="rect">
            <a:avLst/>
          </a:prstGeom>
          <a:noFill/>
        </p:spPr>
        <p:txBody>
          <a:bodyPr wrap="none" rtlCol="0">
            <a:spAutoFit/>
          </a:bodyPr>
          <a:lstStyle/>
          <a:p>
            <a:pPr algn="l"/>
            <a:r>
              <a:rPr lang="zh-CN" altLang="en-US" b="1" dirty="0">
                <a:solidFill>
                  <a:srgbClr val="0909EF"/>
                </a:solidFill>
                <a:latin typeface="楷体" pitchFamily="49" charset="-122"/>
                <a:ea typeface="楷体" pitchFamily="49" charset="-122"/>
                <a:sym typeface="+mn-ea"/>
              </a:rPr>
              <a:t>②～</a:t>
            </a:r>
            <a:r>
              <a:rPr lang="en-US" altLang="zh-CN" b="1" dirty="0">
                <a:solidFill>
                  <a:srgbClr val="0909EF"/>
                </a:solidFill>
                <a:latin typeface="楷体" pitchFamily="49" charset="-122"/>
                <a:ea typeface="楷体" pitchFamily="49" charset="-122"/>
                <a:sym typeface="+mn-ea"/>
              </a:rPr>
              <a:t>⑤</a:t>
            </a:r>
            <a:endParaRPr lang="en-US" altLang="zh-CN" b="1" dirty="0">
              <a:solidFill>
                <a:srgbClr val="0909EF"/>
              </a:solidFill>
              <a:latin typeface="楷体" pitchFamily="49" charset="-122"/>
              <a:ea typeface="楷体" pitchFamily="49" charset="-122"/>
              <a:sym typeface="+mn-ea"/>
            </a:endParaRPr>
          </a:p>
        </p:txBody>
      </p:sp>
      <p:sp>
        <p:nvSpPr>
          <p:cNvPr id="4" name="文本框 3"/>
          <p:cNvSpPr txBox="1"/>
          <p:nvPr/>
        </p:nvSpPr>
        <p:spPr>
          <a:xfrm>
            <a:off x="1932305" y="4291965"/>
            <a:ext cx="540385" cy="521970"/>
          </a:xfrm>
          <a:prstGeom prst="rect">
            <a:avLst/>
          </a:prstGeom>
          <a:noFill/>
        </p:spPr>
        <p:txBody>
          <a:bodyPr wrap="none" rtlCol="0">
            <a:spAutoFit/>
          </a:bodyPr>
          <a:lstStyle/>
          <a:p>
            <a:pPr algn="l"/>
            <a:r>
              <a:rPr lang="zh-CN" altLang="en-US" b="1" dirty="0">
                <a:solidFill>
                  <a:srgbClr val="0909EF"/>
                </a:solidFill>
                <a:latin typeface="楷体" pitchFamily="49" charset="-122"/>
                <a:ea typeface="楷体" pitchFamily="49" charset="-122"/>
                <a:sym typeface="+mn-ea"/>
              </a:rPr>
              <a:t>⑥</a:t>
            </a:r>
            <a:endParaRPr lang="zh-CN" altLang="en-US" sz="2800" b="1" strike="noStrike" noProof="1">
              <a:solidFill>
                <a:srgbClr val="0909EF"/>
              </a:solidFill>
              <a:latin typeface="楷体" pitchFamily="49" charset="-122"/>
              <a:ea typeface="楷体" pitchFamily="49" charset="-122"/>
              <a:sym typeface="+mn-ea"/>
            </a:endParaRPr>
          </a:p>
        </p:txBody>
      </p:sp>
      <p:sp>
        <p:nvSpPr>
          <p:cNvPr id="126" name="TextBox 125"/>
          <p:cNvSpPr txBox="1"/>
          <p:nvPr/>
        </p:nvSpPr>
        <p:spPr>
          <a:xfrm>
            <a:off x="1259632" y="5085184"/>
            <a:ext cx="2736304" cy="523220"/>
          </a:xfrm>
          <a:prstGeom prst="rect">
            <a:avLst/>
          </a:prstGeom>
          <a:noFill/>
        </p:spPr>
        <p:txBody>
          <a:bodyPr wrap="square" rtlCol="0">
            <a:spAutoFit/>
          </a:bodyPr>
          <a:lstStyle/>
          <a:p>
            <a:r>
              <a:rPr lang="zh-CN" altLang="en-US" b="1" dirty="0" smtClean="0">
                <a:solidFill>
                  <a:srgbClr val="FF00FF"/>
                </a:solidFill>
              </a:rPr>
              <a:t>博大宽厚</a:t>
            </a:r>
            <a:r>
              <a:rPr lang="zh-CN" altLang="en-US" dirty="0" smtClean="0">
                <a:solidFill>
                  <a:srgbClr val="FF00FF"/>
                </a:solidFill>
              </a:rPr>
              <a:t>    </a:t>
            </a:r>
            <a:endParaRPr lang="zh-CN" altLang="en-US" dirty="0">
              <a:solidFill>
                <a:srgbClr val="FF00FF"/>
              </a:solidFill>
            </a:endParaRPr>
          </a:p>
        </p:txBody>
      </p:sp>
      <p:sp>
        <p:nvSpPr>
          <p:cNvPr id="127" name="TextBox 126"/>
          <p:cNvSpPr txBox="1"/>
          <p:nvPr/>
        </p:nvSpPr>
        <p:spPr>
          <a:xfrm>
            <a:off x="3131840" y="5013176"/>
            <a:ext cx="2736304" cy="523220"/>
          </a:xfrm>
          <a:prstGeom prst="rect">
            <a:avLst/>
          </a:prstGeom>
          <a:noFill/>
        </p:spPr>
        <p:txBody>
          <a:bodyPr wrap="square" rtlCol="0">
            <a:spAutoFit/>
          </a:bodyPr>
          <a:lstStyle/>
          <a:p>
            <a:r>
              <a:rPr lang="zh-CN" altLang="en-US" b="1" dirty="0" smtClean="0">
                <a:solidFill>
                  <a:srgbClr val="FF00FF"/>
                </a:solidFill>
              </a:rPr>
              <a:t>柔中有刚</a:t>
            </a:r>
            <a:r>
              <a:rPr lang="zh-CN" altLang="en-US" dirty="0" smtClean="0"/>
              <a:t>    </a:t>
            </a:r>
            <a:endParaRPr lang="zh-CN" altLang="en-US" dirty="0"/>
          </a:p>
        </p:txBody>
      </p:sp>
      <p:sp>
        <p:nvSpPr>
          <p:cNvPr id="128" name="TextBox 127"/>
          <p:cNvSpPr txBox="1"/>
          <p:nvPr/>
        </p:nvSpPr>
        <p:spPr>
          <a:xfrm>
            <a:off x="5004048" y="5013176"/>
            <a:ext cx="2736304" cy="523220"/>
          </a:xfrm>
          <a:prstGeom prst="rect">
            <a:avLst/>
          </a:prstGeom>
          <a:noFill/>
        </p:spPr>
        <p:txBody>
          <a:bodyPr wrap="square" rtlCol="0">
            <a:spAutoFit/>
          </a:bodyPr>
          <a:lstStyle/>
          <a:p>
            <a:r>
              <a:rPr lang="zh-CN" altLang="en-US" b="1" dirty="0" smtClean="0">
                <a:solidFill>
                  <a:srgbClr val="FF00FF"/>
                </a:solidFill>
              </a:rPr>
              <a:t>百折不挠</a:t>
            </a:r>
            <a:r>
              <a:rPr lang="zh-CN" altLang="en-US" dirty="0" smtClean="0">
                <a:solidFill>
                  <a:srgbClr val="FF00FF"/>
                </a:solidFill>
              </a:rPr>
              <a:t>    </a:t>
            </a:r>
            <a:endParaRPr lang="zh-CN" altLang="en-US" dirty="0">
              <a:solidFill>
                <a:srgbClr val="FF00FF"/>
              </a:solidFill>
            </a:endParaRPr>
          </a:p>
        </p:txBody>
      </p:sp>
      <p:sp>
        <p:nvSpPr>
          <p:cNvPr id="129" name="TextBox 128"/>
          <p:cNvSpPr txBox="1"/>
          <p:nvPr/>
        </p:nvSpPr>
        <p:spPr>
          <a:xfrm>
            <a:off x="1403648" y="5805264"/>
            <a:ext cx="2736304" cy="523220"/>
          </a:xfrm>
          <a:prstGeom prst="rect">
            <a:avLst/>
          </a:prstGeom>
          <a:noFill/>
        </p:spPr>
        <p:txBody>
          <a:bodyPr wrap="square" rtlCol="0">
            <a:spAutoFit/>
          </a:bodyPr>
          <a:lstStyle/>
          <a:p>
            <a:r>
              <a:rPr lang="zh-CN" altLang="en-US" b="1" dirty="0" smtClean="0">
                <a:solidFill>
                  <a:srgbClr val="FF00FF"/>
                </a:solidFill>
              </a:rPr>
              <a:t>无坚不摧</a:t>
            </a:r>
            <a:r>
              <a:rPr lang="zh-CN" altLang="en-US" dirty="0" smtClean="0">
                <a:solidFill>
                  <a:srgbClr val="FF00FF"/>
                </a:solidFill>
              </a:rPr>
              <a:t>    </a:t>
            </a:r>
            <a:endParaRPr lang="zh-CN" altLang="en-US" dirty="0">
              <a:solidFill>
                <a:srgbClr val="FF00FF"/>
              </a:solidFill>
            </a:endParaRPr>
          </a:p>
        </p:txBody>
      </p:sp>
      <p:sp>
        <p:nvSpPr>
          <p:cNvPr id="130" name="TextBox 129"/>
          <p:cNvSpPr txBox="1"/>
          <p:nvPr/>
        </p:nvSpPr>
        <p:spPr>
          <a:xfrm>
            <a:off x="3347864" y="5805264"/>
            <a:ext cx="2736304" cy="523220"/>
          </a:xfrm>
          <a:prstGeom prst="rect">
            <a:avLst/>
          </a:prstGeom>
          <a:noFill/>
        </p:spPr>
        <p:txBody>
          <a:bodyPr wrap="square" rtlCol="0">
            <a:spAutoFit/>
          </a:bodyPr>
          <a:lstStyle/>
          <a:p>
            <a:r>
              <a:rPr lang="zh-CN" altLang="en-US" b="1" dirty="0" smtClean="0">
                <a:solidFill>
                  <a:srgbClr val="FF00FF"/>
                </a:solidFill>
              </a:rPr>
              <a:t>勇往直前</a:t>
            </a:r>
            <a:r>
              <a:rPr lang="zh-CN" altLang="en-US" dirty="0" smtClean="0">
                <a:solidFill>
                  <a:srgbClr val="FF00FF"/>
                </a:solidFill>
              </a:rPr>
              <a:t>    </a:t>
            </a:r>
            <a:endParaRPr lang="zh-CN" altLang="en-US" dirty="0">
              <a:solidFill>
                <a:srgbClr val="FF00FF"/>
              </a:solidFill>
            </a:endParaRPr>
          </a:p>
        </p:txBody>
      </p:sp>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9572"/>
                                        </p:tgtEl>
                                        <p:attrNameLst>
                                          <p:attrName>style.visibility</p:attrName>
                                        </p:attrNameLst>
                                      </p:cBhvr>
                                      <p:to>
                                        <p:strVal val="visible"/>
                                      </p:to>
                                    </p:set>
                                    <p:anim calcmode="lin" valueType="num">
                                      <p:cBhvr>
                                        <p:cTn id="25" dur="500" fill="hold"/>
                                        <p:tgtEl>
                                          <p:spTgt spid="19572"/>
                                        </p:tgtEl>
                                        <p:attrNameLst>
                                          <p:attrName>ppt_x</p:attrName>
                                        </p:attrNameLst>
                                      </p:cBhvr>
                                      <p:tavLst>
                                        <p:tav tm="0">
                                          <p:val>
                                            <p:strVal val="#ppt_x"/>
                                          </p:val>
                                        </p:tav>
                                        <p:tav tm="100000">
                                          <p:val>
                                            <p:strVal val="#ppt_x"/>
                                          </p:val>
                                        </p:tav>
                                      </p:tavLst>
                                    </p:anim>
                                    <p:anim calcmode="lin" valueType="num">
                                      <p:cBhvr>
                                        <p:cTn id="26" dur="500" fill="hold"/>
                                        <p:tgtEl>
                                          <p:spTgt spid="19572"/>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9573"/>
                                        </p:tgtEl>
                                        <p:attrNameLst>
                                          <p:attrName>style.visibility</p:attrName>
                                        </p:attrNameLst>
                                      </p:cBhvr>
                                      <p:to>
                                        <p:strVal val="visible"/>
                                      </p:to>
                                    </p:set>
                                    <p:anim calcmode="lin" valueType="num">
                                      <p:cBhvr>
                                        <p:cTn id="31" dur="500" fill="hold"/>
                                        <p:tgtEl>
                                          <p:spTgt spid="19573"/>
                                        </p:tgtEl>
                                        <p:attrNameLst>
                                          <p:attrName>ppt_x</p:attrName>
                                        </p:attrNameLst>
                                      </p:cBhvr>
                                      <p:tavLst>
                                        <p:tav tm="0">
                                          <p:val>
                                            <p:strVal val="#ppt_x"/>
                                          </p:val>
                                        </p:tav>
                                        <p:tav tm="100000">
                                          <p:val>
                                            <p:strVal val="#ppt_x"/>
                                          </p:val>
                                        </p:tav>
                                      </p:tavLst>
                                    </p:anim>
                                    <p:anim calcmode="lin" valueType="num">
                                      <p:cBhvr>
                                        <p:cTn id="32" dur="500" fill="hold"/>
                                        <p:tgtEl>
                                          <p:spTgt spid="19573"/>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9574"/>
                                        </p:tgtEl>
                                        <p:attrNameLst>
                                          <p:attrName>style.visibility</p:attrName>
                                        </p:attrNameLst>
                                      </p:cBhvr>
                                      <p:to>
                                        <p:strVal val="visible"/>
                                      </p:to>
                                    </p:set>
                                    <p:anim calcmode="lin" valueType="num">
                                      <p:cBhvr>
                                        <p:cTn id="37" dur="500" fill="hold"/>
                                        <p:tgtEl>
                                          <p:spTgt spid="19574"/>
                                        </p:tgtEl>
                                        <p:attrNameLst>
                                          <p:attrName>ppt_x</p:attrName>
                                        </p:attrNameLst>
                                      </p:cBhvr>
                                      <p:tavLst>
                                        <p:tav tm="0">
                                          <p:val>
                                            <p:strVal val="#ppt_x"/>
                                          </p:val>
                                        </p:tav>
                                        <p:tav tm="100000">
                                          <p:val>
                                            <p:strVal val="#ppt_x"/>
                                          </p:val>
                                        </p:tav>
                                      </p:tavLst>
                                    </p:anim>
                                    <p:anim calcmode="lin" valueType="num">
                                      <p:cBhvr>
                                        <p:cTn id="38" dur="500" fill="hold"/>
                                        <p:tgtEl>
                                          <p:spTgt spid="19574"/>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19575"/>
                                        </p:tgtEl>
                                        <p:attrNameLst>
                                          <p:attrName>style.visibility</p:attrName>
                                        </p:attrNameLst>
                                      </p:cBhvr>
                                      <p:to>
                                        <p:strVal val="visible"/>
                                      </p:to>
                                    </p:set>
                                    <p:anim calcmode="lin" valueType="num">
                                      <p:cBhvr>
                                        <p:cTn id="43" dur="500" fill="hold"/>
                                        <p:tgtEl>
                                          <p:spTgt spid="19575"/>
                                        </p:tgtEl>
                                        <p:attrNameLst>
                                          <p:attrName>ppt_x</p:attrName>
                                        </p:attrNameLst>
                                      </p:cBhvr>
                                      <p:tavLst>
                                        <p:tav tm="0">
                                          <p:val>
                                            <p:strVal val="#ppt_x"/>
                                          </p:val>
                                        </p:tav>
                                        <p:tav tm="100000">
                                          <p:val>
                                            <p:strVal val="#ppt_x"/>
                                          </p:val>
                                        </p:tav>
                                      </p:tavLst>
                                    </p:anim>
                                    <p:anim calcmode="lin" valueType="num">
                                      <p:cBhvr>
                                        <p:cTn id="44" dur="500" fill="hold"/>
                                        <p:tgtEl>
                                          <p:spTgt spid="19575"/>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19576"/>
                                        </p:tgtEl>
                                        <p:attrNameLst>
                                          <p:attrName>style.visibility</p:attrName>
                                        </p:attrNameLst>
                                      </p:cBhvr>
                                      <p:to>
                                        <p:strVal val="visible"/>
                                      </p:to>
                                    </p:set>
                                    <p:anim calcmode="lin" valueType="num">
                                      <p:cBhvr>
                                        <p:cTn id="49" dur="500" fill="hold"/>
                                        <p:tgtEl>
                                          <p:spTgt spid="19576"/>
                                        </p:tgtEl>
                                        <p:attrNameLst>
                                          <p:attrName>ppt_x</p:attrName>
                                        </p:attrNameLst>
                                      </p:cBhvr>
                                      <p:tavLst>
                                        <p:tav tm="0">
                                          <p:val>
                                            <p:strVal val="#ppt_x"/>
                                          </p:val>
                                        </p:tav>
                                        <p:tav tm="100000">
                                          <p:val>
                                            <p:strVal val="#ppt_x"/>
                                          </p:val>
                                        </p:tav>
                                      </p:tavLst>
                                    </p:anim>
                                    <p:anim calcmode="lin" valueType="num">
                                      <p:cBhvr>
                                        <p:cTn id="50" dur="500" fill="hold"/>
                                        <p:tgtEl>
                                          <p:spTgt spid="19576"/>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126"/>
                                        </p:tgtEl>
                                        <p:attrNameLst>
                                          <p:attrName>style.visibility</p:attrName>
                                        </p:attrNameLst>
                                      </p:cBhvr>
                                      <p:to>
                                        <p:strVal val="visible"/>
                                      </p:to>
                                    </p:set>
                                    <p:anim calcmode="lin" valueType="num">
                                      <p:cBhvr additive="base">
                                        <p:cTn id="55" dur="500" fill="hold"/>
                                        <p:tgtEl>
                                          <p:spTgt spid="126"/>
                                        </p:tgtEl>
                                        <p:attrNameLst>
                                          <p:attrName>ppt_x</p:attrName>
                                        </p:attrNameLst>
                                      </p:cBhvr>
                                      <p:tavLst>
                                        <p:tav tm="0">
                                          <p:val>
                                            <p:strVal val="#ppt_x"/>
                                          </p:val>
                                        </p:tav>
                                        <p:tav tm="100000">
                                          <p:val>
                                            <p:strVal val="#ppt_x"/>
                                          </p:val>
                                        </p:tav>
                                      </p:tavLst>
                                    </p:anim>
                                    <p:anim calcmode="lin" valueType="num">
                                      <p:cBhvr additive="base">
                                        <p:cTn id="56" dur="500" fill="hold"/>
                                        <p:tgtEl>
                                          <p:spTgt spid="126"/>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127"/>
                                        </p:tgtEl>
                                        <p:attrNameLst>
                                          <p:attrName>style.visibility</p:attrName>
                                        </p:attrNameLst>
                                      </p:cBhvr>
                                      <p:to>
                                        <p:strVal val="visible"/>
                                      </p:to>
                                    </p:set>
                                    <p:anim calcmode="lin" valueType="num">
                                      <p:cBhvr additive="base">
                                        <p:cTn id="61" dur="500" fill="hold"/>
                                        <p:tgtEl>
                                          <p:spTgt spid="127"/>
                                        </p:tgtEl>
                                        <p:attrNameLst>
                                          <p:attrName>ppt_x</p:attrName>
                                        </p:attrNameLst>
                                      </p:cBhvr>
                                      <p:tavLst>
                                        <p:tav tm="0">
                                          <p:val>
                                            <p:strVal val="#ppt_x"/>
                                          </p:val>
                                        </p:tav>
                                        <p:tav tm="100000">
                                          <p:val>
                                            <p:strVal val="#ppt_x"/>
                                          </p:val>
                                        </p:tav>
                                      </p:tavLst>
                                    </p:anim>
                                    <p:anim calcmode="lin" valueType="num">
                                      <p:cBhvr additive="base">
                                        <p:cTn id="62" dur="500" fill="hold"/>
                                        <p:tgtEl>
                                          <p:spTgt spid="127"/>
                                        </p:tgtEl>
                                        <p:attrNameLst>
                                          <p:attrName>ppt_y</p:attrName>
                                        </p:attrNameLst>
                                      </p:cBhvr>
                                      <p:tavLst>
                                        <p:tav tm="0">
                                          <p:val>
                                            <p:strVal val="1+#ppt_h/2"/>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4" fill="hold" grpId="0" nodeType="clickEffect">
                                  <p:stCondLst>
                                    <p:cond delay="0"/>
                                  </p:stCondLst>
                                  <p:childTnLst>
                                    <p:set>
                                      <p:cBhvr>
                                        <p:cTn id="66" dur="1" fill="hold">
                                          <p:stCondLst>
                                            <p:cond delay="0"/>
                                          </p:stCondLst>
                                        </p:cTn>
                                        <p:tgtEl>
                                          <p:spTgt spid="128"/>
                                        </p:tgtEl>
                                        <p:attrNameLst>
                                          <p:attrName>style.visibility</p:attrName>
                                        </p:attrNameLst>
                                      </p:cBhvr>
                                      <p:to>
                                        <p:strVal val="visible"/>
                                      </p:to>
                                    </p:set>
                                    <p:anim calcmode="lin" valueType="num">
                                      <p:cBhvr additive="base">
                                        <p:cTn id="67" dur="500" fill="hold"/>
                                        <p:tgtEl>
                                          <p:spTgt spid="128"/>
                                        </p:tgtEl>
                                        <p:attrNameLst>
                                          <p:attrName>ppt_x</p:attrName>
                                        </p:attrNameLst>
                                      </p:cBhvr>
                                      <p:tavLst>
                                        <p:tav tm="0">
                                          <p:val>
                                            <p:strVal val="#ppt_x"/>
                                          </p:val>
                                        </p:tav>
                                        <p:tav tm="100000">
                                          <p:val>
                                            <p:strVal val="#ppt_x"/>
                                          </p:val>
                                        </p:tav>
                                      </p:tavLst>
                                    </p:anim>
                                    <p:anim calcmode="lin" valueType="num">
                                      <p:cBhvr additive="base">
                                        <p:cTn id="68" dur="500" fill="hold"/>
                                        <p:tgtEl>
                                          <p:spTgt spid="128"/>
                                        </p:tgtEl>
                                        <p:attrNameLst>
                                          <p:attrName>ppt_y</p:attrName>
                                        </p:attrNameLst>
                                      </p:cBhvr>
                                      <p:tavLst>
                                        <p:tav tm="0">
                                          <p:val>
                                            <p:strVal val="1+#ppt_h/2"/>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2" presetClass="entr" presetSubtype="4" fill="hold" nodeType="clickEffect">
                                  <p:stCondLst>
                                    <p:cond delay="0"/>
                                  </p:stCondLst>
                                  <p:childTnLst>
                                    <p:set>
                                      <p:cBhvr>
                                        <p:cTn id="72" dur="1" fill="hold">
                                          <p:stCondLst>
                                            <p:cond delay="0"/>
                                          </p:stCondLst>
                                        </p:cTn>
                                        <p:tgtEl>
                                          <p:spTgt spid="129">
                                            <p:txEl>
                                              <p:pRg st="0" end="0"/>
                                            </p:txEl>
                                          </p:spTgt>
                                        </p:tgtEl>
                                        <p:attrNameLst>
                                          <p:attrName>style.visibility</p:attrName>
                                        </p:attrNameLst>
                                      </p:cBhvr>
                                      <p:to>
                                        <p:strVal val="visible"/>
                                      </p:to>
                                    </p:set>
                                    <p:anim calcmode="lin" valueType="num">
                                      <p:cBhvr additive="base">
                                        <p:cTn id="73" dur="500" fill="hold"/>
                                        <p:tgtEl>
                                          <p:spTgt spid="129">
                                            <p:txEl>
                                              <p:pRg st="0" end="0"/>
                                            </p:txEl>
                                          </p:spTgt>
                                        </p:tgtEl>
                                        <p:attrNameLst>
                                          <p:attrName>ppt_x</p:attrName>
                                        </p:attrNameLst>
                                      </p:cBhvr>
                                      <p:tavLst>
                                        <p:tav tm="0">
                                          <p:val>
                                            <p:strVal val="#ppt_x"/>
                                          </p:val>
                                        </p:tav>
                                        <p:tav tm="100000">
                                          <p:val>
                                            <p:strVal val="#ppt_x"/>
                                          </p:val>
                                        </p:tav>
                                      </p:tavLst>
                                    </p:anim>
                                    <p:anim calcmode="lin" valueType="num">
                                      <p:cBhvr additive="base">
                                        <p:cTn id="74" dur="500" fill="hold"/>
                                        <p:tgtEl>
                                          <p:spTgt spid="129">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75" fill="hold">
                      <p:stCondLst>
                        <p:cond delay="indefinite"/>
                      </p:stCondLst>
                      <p:childTnLst>
                        <p:par>
                          <p:cTn id="76" fill="hold">
                            <p:stCondLst>
                              <p:cond delay="0"/>
                            </p:stCondLst>
                            <p:childTnLst>
                              <p:par>
                                <p:cTn id="77" presetID="2" presetClass="entr" presetSubtype="4" fill="hold" grpId="0" nodeType="clickEffect">
                                  <p:stCondLst>
                                    <p:cond delay="0"/>
                                  </p:stCondLst>
                                  <p:childTnLst>
                                    <p:set>
                                      <p:cBhvr>
                                        <p:cTn id="78" dur="1" fill="hold">
                                          <p:stCondLst>
                                            <p:cond delay="0"/>
                                          </p:stCondLst>
                                        </p:cTn>
                                        <p:tgtEl>
                                          <p:spTgt spid="130"/>
                                        </p:tgtEl>
                                        <p:attrNameLst>
                                          <p:attrName>style.visibility</p:attrName>
                                        </p:attrNameLst>
                                      </p:cBhvr>
                                      <p:to>
                                        <p:strVal val="visible"/>
                                      </p:to>
                                    </p:set>
                                    <p:anim calcmode="lin" valueType="num">
                                      <p:cBhvr additive="base">
                                        <p:cTn id="79" dur="500" fill="hold"/>
                                        <p:tgtEl>
                                          <p:spTgt spid="130"/>
                                        </p:tgtEl>
                                        <p:attrNameLst>
                                          <p:attrName>ppt_x</p:attrName>
                                        </p:attrNameLst>
                                      </p:cBhvr>
                                      <p:tavLst>
                                        <p:tav tm="0">
                                          <p:val>
                                            <p:strVal val="#ppt_x"/>
                                          </p:val>
                                        </p:tav>
                                        <p:tav tm="100000">
                                          <p:val>
                                            <p:strVal val="#ppt_x"/>
                                          </p:val>
                                        </p:tav>
                                      </p:tavLst>
                                    </p:anim>
                                    <p:anim calcmode="lin" valueType="num">
                                      <p:cBhvr additive="base">
                                        <p:cTn id="80" dur="500" fill="hold"/>
                                        <p:tgtEl>
                                          <p:spTgt spid="130"/>
                                        </p:tgtEl>
                                        <p:attrNameLst>
                                          <p:attrName>ppt_y</p:attrName>
                                        </p:attrNameLst>
                                      </p:cBhvr>
                                      <p:tavLst>
                                        <p:tav tm="0">
                                          <p:val>
                                            <p:strVal val="1+#ppt_h/2"/>
                                          </p:val>
                                        </p:tav>
                                        <p:tav tm="100000">
                                          <p:val>
                                            <p:strVal val="#ppt_y"/>
                                          </p:val>
                                        </p:tav>
                                      </p:tavLst>
                                    </p:anim>
                                  </p:childTnLst>
                                </p:cTn>
                              </p:par>
                            </p:childTnLst>
                          </p:cTn>
                        </p:par>
                      </p:childTnLst>
                    </p:cTn>
                  </p:par>
                  <p:par>
                    <p:cTn id="81" fill="hold">
                      <p:stCondLst>
                        <p:cond delay="indefinite"/>
                      </p:stCondLst>
                      <p:childTnLst>
                        <p:par>
                          <p:cTn id="82" fill="hold">
                            <p:stCondLst>
                              <p:cond delay="0"/>
                            </p:stCondLst>
                            <p:childTnLst>
                              <p:par>
                                <p:cTn id="83" presetID="2" presetClass="entr" presetSubtype="4" fill="hold" grpId="0" nodeType="clickEffect">
                                  <p:stCondLst>
                                    <p:cond delay="0"/>
                                  </p:stCondLst>
                                  <p:childTnLst>
                                    <p:set>
                                      <p:cBhvr>
                                        <p:cTn id="84" dur="1" fill="hold">
                                          <p:stCondLst>
                                            <p:cond delay="0"/>
                                          </p:stCondLst>
                                        </p:cTn>
                                        <p:tgtEl>
                                          <p:spTgt spid="67"/>
                                        </p:tgtEl>
                                        <p:attrNameLst>
                                          <p:attrName>style.visibility</p:attrName>
                                        </p:attrNameLst>
                                      </p:cBhvr>
                                      <p:to>
                                        <p:strVal val="visible"/>
                                      </p:to>
                                    </p:set>
                                    <p:anim calcmode="lin" valueType="num">
                                      <p:cBhvr additive="base">
                                        <p:cTn id="85" dur="500" fill="hold"/>
                                        <p:tgtEl>
                                          <p:spTgt spid="67"/>
                                        </p:tgtEl>
                                        <p:attrNameLst>
                                          <p:attrName>ppt_x</p:attrName>
                                        </p:attrNameLst>
                                      </p:cBhvr>
                                      <p:tavLst>
                                        <p:tav tm="0">
                                          <p:val>
                                            <p:strVal val="#ppt_x"/>
                                          </p:val>
                                        </p:tav>
                                        <p:tav tm="100000">
                                          <p:val>
                                            <p:strVal val="#ppt_x"/>
                                          </p:val>
                                        </p:tav>
                                      </p:tavLst>
                                    </p:anim>
                                    <p:anim calcmode="lin" valueType="num">
                                      <p:cBhvr additive="base">
                                        <p:cTn id="86" dur="500" fill="hold"/>
                                        <p:tgtEl>
                                          <p:spTgt spid="6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572" grpId="0"/>
      <p:bldP spid="19573" grpId="0"/>
      <p:bldP spid="19574" grpId="0"/>
      <p:bldP spid="19575" grpId="0"/>
      <p:bldP spid="19576" grpId="0"/>
      <p:bldP spid="67" grpId="0"/>
      <p:bldP spid="2" grpId="0"/>
      <p:bldP spid="3" grpId="0"/>
      <p:bldP spid="4" grpId="0"/>
      <p:bldP spid="126" grpId="0"/>
      <p:bldP spid="127" grpId="0"/>
      <p:bldP spid="128" grpId="0"/>
      <p:bldP spid="130"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7" name="图片 123905" descr="44"/>
          <p:cNvPicPr>
            <a:picLocks noChangeAspect="1"/>
          </p:cNvPicPr>
          <p:nvPr/>
        </p:nvPicPr>
        <p:blipFill>
          <a:blip r:embed="rId1" cstate="print"/>
          <a:stretch>
            <a:fillRect/>
          </a:stretch>
        </p:blipFill>
        <p:spPr>
          <a:xfrm>
            <a:off x="1143000" y="857250"/>
            <a:ext cx="6858000" cy="5143500"/>
          </a:xfrm>
          <a:prstGeom prst="rect">
            <a:avLst/>
          </a:prstGeom>
          <a:noFill/>
          <a:ln w="9525">
            <a:noFill/>
          </a:ln>
        </p:spPr>
      </p:pic>
      <p:sp>
        <p:nvSpPr>
          <p:cNvPr id="123907" name="椭圆 123906"/>
          <p:cNvSpPr/>
          <p:nvPr/>
        </p:nvSpPr>
        <p:spPr>
          <a:xfrm>
            <a:off x="4356100" y="3482975"/>
            <a:ext cx="228600" cy="228600"/>
          </a:xfrm>
          <a:prstGeom prst="ellipse">
            <a:avLst/>
          </a:prstGeom>
          <a:solidFill>
            <a:schemeClr val="hlink"/>
          </a:solidFill>
          <a:ln w="9525" cap="flat" cmpd="sng">
            <a:solidFill>
              <a:srgbClr val="FF0000"/>
            </a:solidFill>
            <a:prstDash val="solid"/>
            <a:round/>
            <a:headEnd type="none" w="med" len="med"/>
            <a:tailEnd type="none" w="med" len="med"/>
          </a:ln>
        </p:spPr>
        <p:txBody>
          <a:bodyPr anchor="t"/>
          <a:lstStyle/>
          <a:p>
            <a:endParaRPr lang="zh-CN" altLang="en-US" sz="100">
              <a:latin typeface="Arial" panose="020B0604020202020204" pitchFamily="34" charset="0"/>
            </a:endParaRPr>
          </a:p>
        </p:txBody>
      </p:sp>
      <p:sp>
        <p:nvSpPr>
          <p:cNvPr id="123911" name="圆角矩形标注 123910"/>
          <p:cNvSpPr/>
          <p:nvPr/>
        </p:nvSpPr>
        <p:spPr>
          <a:xfrm>
            <a:off x="1143000" y="4725988"/>
            <a:ext cx="2132013" cy="1025525"/>
          </a:xfrm>
          <a:prstGeom prst="wedgeRoundRectCallout">
            <a:avLst>
              <a:gd name="adj1" fmla="val 99750"/>
              <a:gd name="adj2" fmla="val -153597"/>
              <a:gd name="adj3" fmla="val 16667"/>
            </a:avLst>
          </a:prstGeom>
          <a:gradFill rotWithShape="1">
            <a:gsLst>
              <a:gs pos="0">
                <a:srgbClr val="FBFB11"/>
              </a:gs>
              <a:gs pos="100000">
                <a:srgbClr val="838309"/>
              </a:gs>
            </a:gsLst>
            <a:lin ang="5400000"/>
            <a:tileRect/>
          </a:gradFill>
          <a:ln w="9525" cap="flat" cmpd="sng">
            <a:solidFill>
              <a:schemeClr val="tx1"/>
            </a:solidFill>
            <a:prstDash val="solid"/>
            <a:miter/>
            <a:headEnd type="none" w="med" len="med"/>
            <a:tailEnd type="none" w="med" len="med"/>
          </a:ln>
        </p:spPr>
        <p:txBody>
          <a:bodyPr anchor="t"/>
          <a:lstStyle/>
          <a:p>
            <a:pPr algn="ctr"/>
            <a:r>
              <a:rPr lang="zh-CN" altLang="en-US" sz="3300" b="1" dirty="0">
                <a:solidFill>
                  <a:srgbClr val="0909EF"/>
                </a:solidFill>
                <a:latin typeface="Times New Roman" panose="02020603050405020304" pitchFamily="18" charset="0"/>
              </a:rPr>
              <a:t>黄河</a:t>
            </a:r>
            <a:endParaRPr lang="zh-CN" altLang="en-US" sz="3300" b="1" dirty="0">
              <a:solidFill>
                <a:srgbClr val="0909EF"/>
              </a:solidFill>
              <a:latin typeface="Times New Roman" panose="02020603050405020304" pitchFamily="18" charset="0"/>
            </a:endParaRPr>
          </a:p>
          <a:p>
            <a:pPr algn="ctr"/>
            <a:r>
              <a:rPr lang="zh-CN" altLang="en-US" sz="3300" b="1" dirty="0">
                <a:solidFill>
                  <a:srgbClr val="0909EF"/>
                </a:solidFill>
                <a:latin typeface="Times New Roman" panose="02020603050405020304" pitchFamily="18" charset="0"/>
              </a:rPr>
              <a:t>壶口瀑布</a:t>
            </a:r>
            <a:endParaRPr lang="zh-CN" altLang="en-US" sz="3300" b="1" dirty="0">
              <a:solidFill>
                <a:srgbClr val="0909EF"/>
              </a:solidFill>
              <a:latin typeface="Times New Roman" panose="02020603050405020304" pitchFamily="18" charset="0"/>
            </a:endParaRPr>
          </a:p>
        </p:txBody>
      </p:sp>
      <p:sp>
        <p:nvSpPr>
          <p:cNvPr id="123912" name="矩形 123911"/>
          <p:cNvSpPr/>
          <p:nvPr/>
        </p:nvSpPr>
        <p:spPr>
          <a:xfrm>
            <a:off x="4302125" y="3429000"/>
            <a:ext cx="652463" cy="1384300"/>
          </a:xfrm>
          <a:prstGeom prst="rect">
            <a:avLst/>
          </a:prstGeom>
          <a:noFill/>
          <a:ln w="9525">
            <a:noFill/>
          </a:ln>
        </p:spPr>
        <p:txBody>
          <a:bodyPr anchor="t">
            <a:spAutoFit/>
          </a:bodyPr>
          <a:lstStyle/>
          <a:p>
            <a:pPr eaLnBrk="0" hangingPunct="0"/>
            <a:r>
              <a:rPr lang="en-US" altLang="en-US" b="1" dirty="0">
                <a:solidFill>
                  <a:srgbClr val="FF0000"/>
                </a:solidFill>
                <a:latin typeface="Arial" panose="020B0604020202020204" pitchFamily="34" charset="0"/>
                <a:ea typeface="PMingLiU" panose="02020300000000000000" pitchFamily="18" charset="-120"/>
              </a:rPr>
              <a:t>宜川县</a:t>
            </a:r>
            <a:endParaRPr lang="en-US" altLang="en-US" b="1" dirty="0">
              <a:solidFill>
                <a:srgbClr val="FF0000"/>
              </a:solidFill>
              <a:latin typeface="Arial" panose="020B0604020202020204" pitchFamily="34" charset="0"/>
              <a:ea typeface="PMingLiU" panose="02020300000000000000" pitchFamily="18" charset="-120"/>
            </a:endParaRPr>
          </a:p>
        </p:txBody>
      </p:sp>
      <p:sp>
        <p:nvSpPr>
          <p:cNvPr id="14341" name="矩形 123915"/>
          <p:cNvSpPr/>
          <p:nvPr/>
        </p:nvSpPr>
        <p:spPr>
          <a:xfrm>
            <a:off x="4379913" y="5373688"/>
            <a:ext cx="3621087" cy="106362"/>
          </a:xfrm>
          <a:prstGeom prst="rect">
            <a:avLst/>
          </a:prstGeom>
          <a:noFill/>
          <a:ln w="9525">
            <a:noFill/>
          </a:ln>
        </p:spPr>
        <p:txBody>
          <a:bodyPr anchor="t">
            <a:spAutoFit/>
          </a:bodyPr>
          <a:lstStyle/>
          <a:p>
            <a:r>
              <a:rPr lang="zh-CN" altLang="en-US" sz="100" b="1" dirty="0">
                <a:latin typeface="Arial" panose="020B0604020202020204" pitchFamily="34" charset="0"/>
              </a:rPr>
              <a:t>黄河是我们中华民族的母亲河</a:t>
            </a:r>
            <a:endParaRPr lang="zh-CN" altLang="en-US" sz="100" b="1" dirty="0">
              <a:latin typeface="Arial" panose="020B0604020202020204" pitchFamily="34" charset="0"/>
            </a:endParaRPr>
          </a:p>
        </p:txBody>
      </p:sp>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1" nodeType="clickEffect">
                                  <p:stCondLst>
                                    <p:cond delay="0"/>
                                  </p:stCondLst>
                                  <p:childTnLst>
                                    <p:set>
                                      <p:cBhvr>
                                        <p:cTn id="6" dur="1" fill="hold">
                                          <p:stCondLst>
                                            <p:cond delay="0"/>
                                          </p:stCondLst>
                                        </p:cTn>
                                        <p:tgtEl>
                                          <p:spTgt spid="123912"/>
                                        </p:tgtEl>
                                        <p:attrNameLst>
                                          <p:attrName>style.visibility</p:attrName>
                                        </p:attrNameLst>
                                      </p:cBhvr>
                                      <p:to>
                                        <p:strVal val="visible"/>
                                      </p:to>
                                    </p:set>
                                    <p:anim calcmode="lin" valueType="num">
                                      <p:cBhvr>
                                        <p:cTn id="7" dur="500" fill="hold"/>
                                        <p:tgtEl>
                                          <p:spTgt spid="123912"/>
                                        </p:tgtEl>
                                        <p:attrNameLst>
                                          <p:attrName>ppt_w</p:attrName>
                                        </p:attrNameLst>
                                      </p:cBhvr>
                                      <p:tavLst>
                                        <p:tav tm="0">
                                          <p:val>
                                            <p:fltVal val="0"/>
                                          </p:val>
                                        </p:tav>
                                        <p:tav tm="100000">
                                          <p:val>
                                            <p:strVal val="#ppt_w"/>
                                          </p:val>
                                        </p:tav>
                                      </p:tavLst>
                                    </p:anim>
                                    <p:anim calcmode="lin" valueType="num">
                                      <p:cBhvr>
                                        <p:cTn id="8" dur="500" fill="hold"/>
                                        <p:tgtEl>
                                          <p:spTgt spid="123912"/>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nodeType="clickEffect">
                                  <p:stCondLst>
                                    <p:cond delay="0"/>
                                  </p:stCondLst>
                                  <p:childTnLst>
                                    <p:set>
                                      <p:cBhvr>
                                        <p:cTn id="12" dur="1" fill="hold">
                                          <p:stCondLst>
                                            <p:cond delay="0"/>
                                          </p:stCondLst>
                                        </p:cTn>
                                        <p:tgtEl>
                                          <p:spTgt spid="123907"/>
                                        </p:tgtEl>
                                        <p:attrNameLst>
                                          <p:attrName>style.visibility</p:attrName>
                                        </p:attrNameLst>
                                      </p:cBhvr>
                                      <p:to>
                                        <p:strVal val="visible"/>
                                      </p:to>
                                    </p:set>
                                    <p:anim calcmode="lin" valueType="num">
                                      <p:cBhvr>
                                        <p:cTn id="13" dur="500" fill="hold"/>
                                        <p:tgtEl>
                                          <p:spTgt spid="123907"/>
                                        </p:tgtEl>
                                        <p:attrNameLst>
                                          <p:attrName>ppt_w</p:attrName>
                                        </p:attrNameLst>
                                      </p:cBhvr>
                                      <p:tavLst>
                                        <p:tav tm="0">
                                          <p:val>
                                            <p:fltVal val="0"/>
                                          </p:val>
                                        </p:tav>
                                        <p:tav tm="100000">
                                          <p:val>
                                            <p:strVal val="#ppt_w"/>
                                          </p:val>
                                        </p:tav>
                                      </p:tavLst>
                                    </p:anim>
                                    <p:anim calcmode="lin" valueType="num">
                                      <p:cBhvr>
                                        <p:cTn id="14" dur="500" fill="hold"/>
                                        <p:tgtEl>
                                          <p:spTgt spid="123907"/>
                                        </p:tgtEl>
                                        <p:attrNameLst>
                                          <p:attrName>ppt_h</p:attrName>
                                        </p:attrNameLst>
                                      </p:cBhvr>
                                      <p:tavLst>
                                        <p:tav tm="0">
                                          <p:val>
                                            <p:fltVal val="0"/>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55" presetClass="entr" presetSubtype="0" fill="hold" grpId="1" nodeType="clickEffect">
                                  <p:stCondLst>
                                    <p:cond delay="0"/>
                                  </p:stCondLst>
                                  <p:childTnLst>
                                    <p:set>
                                      <p:cBhvr>
                                        <p:cTn id="18" dur="1" fill="hold">
                                          <p:stCondLst>
                                            <p:cond delay="0"/>
                                          </p:stCondLst>
                                        </p:cTn>
                                        <p:tgtEl>
                                          <p:spTgt spid="123911"/>
                                        </p:tgtEl>
                                        <p:attrNameLst>
                                          <p:attrName>style.visibility</p:attrName>
                                        </p:attrNameLst>
                                      </p:cBhvr>
                                      <p:to>
                                        <p:strVal val="visible"/>
                                      </p:to>
                                    </p:set>
                                    <p:anim calcmode="lin" valueType="num">
                                      <p:cBhvr>
                                        <p:cTn id="19" dur="1000" fill="hold"/>
                                        <p:tgtEl>
                                          <p:spTgt spid="123911"/>
                                        </p:tgtEl>
                                        <p:attrNameLst>
                                          <p:attrName>ppt_w</p:attrName>
                                        </p:attrNameLst>
                                      </p:cBhvr>
                                      <p:tavLst>
                                        <p:tav tm="0">
                                          <p:val>
                                            <p:strVal val="#ppt_w*0.70"/>
                                          </p:val>
                                        </p:tav>
                                        <p:tav tm="100000">
                                          <p:val>
                                            <p:strVal val="#ppt_w"/>
                                          </p:val>
                                        </p:tav>
                                      </p:tavLst>
                                    </p:anim>
                                    <p:anim calcmode="lin" valueType="num">
                                      <p:cBhvr>
                                        <p:cTn id="20" dur="1000" fill="hold"/>
                                        <p:tgtEl>
                                          <p:spTgt spid="123911"/>
                                        </p:tgtEl>
                                        <p:attrNameLst>
                                          <p:attrName>ppt_h</p:attrName>
                                        </p:attrNameLst>
                                      </p:cBhvr>
                                      <p:tavLst>
                                        <p:tav tm="0">
                                          <p:val>
                                            <p:strVal val="#ppt_h"/>
                                          </p:val>
                                        </p:tav>
                                        <p:tav tm="100000">
                                          <p:val>
                                            <p:strVal val="#ppt_h"/>
                                          </p:val>
                                        </p:tav>
                                      </p:tavLst>
                                    </p:anim>
                                    <p:animEffect transition="in" filter="fade">
                                      <p:cBhvr>
                                        <p:cTn id="21" dur="1000"/>
                                        <p:tgtEl>
                                          <p:spTgt spid="1239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3911" grpId="1" bldLvl="0" animBg="1"/>
      <p:bldP spid="123912" grpId="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7" name="文本占位符 108546"/>
          <p:cNvSpPr>
            <a:spLocks noGrp="1"/>
          </p:cNvSpPr>
          <p:nvPr>
            <p:ph idx="1"/>
          </p:nvPr>
        </p:nvSpPr>
        <p:spPr>
          <a:xfrm>
            <a:off x="287338" y="1011238"/>
            <a:ext cx="8569325" cy="3592513"/>
          </a:xfrm>
        </p:spPr>
        <p:txBody>
          <a:bodyPr/>
          <a:lstStyle/>
          <a:p>
            <a:pPr marL="0" indent="0" fontAlgn="base">
              <a:lnSpc>
                <a:spcPct val="90000"/>
              </a:lnSpc>
              <a:buNone/>
            </a:pPr>
            <a:r>
              <a:rPr lang="en-US" altLang="zh-CN" sz="2800" b="1" strike="noStrike" noProof="1"/>
              <a:t>1</a:t>
            </a:r>
            <a:r>
              <a:rPr lang="zh-CN" altLang="en-US" sz="2800" b="1" strike="noStrike" noProof="1"/>
              <a:t>、用简练的语言说出什么是“壶口”。</a:t>
            </a:r>
            <a:endParaRPr lang="zh-CN" altLang="en-US" sz="2800" b="1" strike="noStrike" noProof="1"/>
          </a:p>
          <a:p>
            <a:pPr marL="0" indent="0" fontAlgn="base">
              <a:lnSpc>
                <a:spcPct val="90000"/>
              </a:lnSpc>
              <a:buNone/>
            </a:pPr>
            <a:endParaRPr lang="zh-CN" altLang="en-US" sz="2800" b="1" strike="noStrike" noProof="1">
              <a:solidFill>
                <a:srgbClr val="FF0000"/>
              </a:solidFill>
            </a:endParaRPr>
          </a:p>
          <a:p>
            <a:pPr marL="0" indent="0" fontAlgn="base">
              <a:lnSpc>
                <a:spcPct val="90000"/>
              </a:lnSpc>
              <a:buNone/>
            </a:pPr>
            <a:r>
              <a:rPr lang="zh-CN" altLang="en-US" sz="2800" b="1" strike="noStrike" noProof="1">
                <a:solidFill>
                  <a:srgbClr val="FF0000"/>
                </a:solidFill>
              </a:rPr>
              <a:t>明确：</a:t>
            </a:r>
            <a:r>
              <a:rPr lang="zh-CN" altLang="en-US" sz="2800" b="1" strike="noStrike" noProof="1">
                <a:solidFill>
                  <a:srgbClr val="0909EF"/>
                </a:solidFill>
              </a:rPr>
              <a:t>黄河的河心还有一条河，是突然凹下去的一条</a:t>
            </a:r>
            <a:endParaRPr lang="zh-CN" altLang="en-US" sz="2800" b="1" strike="noStrike" noProof="1">
              <a:solidFill>
                <a:srgbClr val="0909EF"/>
              </a:solidFill>
            </a:endParaRPr>
          </a:p>
          <a:p>
            <a:pPr marL="0" indent="0" fontAlgn="base">
              <a:lnSpc>
                <a:spcPct val="90000"/>
              </a:lnSpc>
              <a:buNone/>
            </a:pPr>
            <a:r>
              <a:rPr lang="zh-CN" altLang="en-US" sz="2800" b="1" strike="noStrike" noProof="1">
                <a:solidFill>
                  <a:srgbClr val="0909EF"/>
                </a:solidFill>
              </a:rPr>
              <a:t>           深沟，当地人叫“龙槽”，槽头入水处深不   </a:t>
            </a:r>
            <a:endParaRPr lang="zh-CN" altLang="en-US" sz="2800" b="1" strike="noStrike" noProof="1">
              <a:solidFill>
                <a:srgbClr val="0909EF"/>
              </a:solidFill>
            </a:endParaRPr>
          </a:p>
          <a:p>
            <a:pPr marL="0" indent="0" fontAlgn="base">
              <a:lnSpc>
                <a:spcPct val="90000"/>
              </a:lnSpc>
              <a:buNone/>
            </a:pPr>
            <a:r>
              <a:rPr lang="zh-CN" altLang="en-US" sz="2800" b="1" strike="noStrike" noProof="1">
                <a:solidFill>
                  <a:srgbClr val="0909EF"/>
                </a:solidFill>
              </a:rPr>
              <a:t>           可测，这便是“壶口”。</a:t>
            </a:r>
            <a:endParaRPr lang="zh-CN" altLang="en-US" sz="2800" b="1" strike="noStrike" noProof="1">
              <a:solidFill>
                <a:srgbClr val="0909EF"/>
              </a:solidFill>
            </a:endParaRPr>
          </a:p>
          <a:p>
            <a:pPr fontAlgn="base">
              <a:lnSpc>
                <a:spcPct val="90000"/>
              </a:lnSpc>
            </a:pPr>
            <a:endParaRPr lang="zh-CN" altLang="en-US" sz="2800" b="1" strike="noStrike" noProof="1">
              <a:solidFill>
                <a:srgbClr val="0909EF"/>
              </a:solidFill>
            </a:endParaRPr>
          </a:p>
        </p:txBody>
      </p:sp>
      <p:grpSp>
        <p:nvGrpSpPr>
          <p:cNvPr id="16386" name="组合 1"/>
          <p:cNvGrpSpPr/>
          <p:nvPr/>
        </p:nvGrpSpPr>
        <p:grpSpPr>
          <a:xfrm>
            <a:off x="287338" y="260350"/>
            <a:ext cx="2247900" cy="552450"/>
            <a:chOff x="251708" y="267494"/>
            <a:chExt cx="2248853" cy="553720"/>
          </a:xfrm>
        </p:grpSpPr>
        <p:sp>
          <p:nvSpPr>
            <p:cNvPr id="16387" name="文本框 13"/>
            <p:cNvSpPr txBox="1"/>
            <p:nvPr/>
          </p:nvSpPr>
          <p:spPr>
            <a:xfrm>
              <a:off x="395536" y="267494"/>
              <a:ext cx="1727200" cy="553085"/>
            </a:xfrm>
            <a:prstGeom prst="rect">
              <a:avLst/>
            </a:prstGeom>
            <a:noFill/>
            <a:ln w="9525">
              <a:noFill/>
            </a:ln>
          </p:spPr>
          <p:txBody>
            <a:bodyPr anchor="t">
              <a:spAutoFit/>
            </a:bodyPr>
            <a:lstStyle/>
            <a:p>
              <a:r>
                <a:rPr lang="zh-CN" altLang="en-US" sz="3000" b="1" dirty="0">
                  <a:solidFill>
                    <a:srgbClr val="0000FF"/>
                  </a:solidFill>
                  <a:latin typeface="黑体" panose="02010600030101010101" pitchFamily="49" charset="-122"/>
                  <a:ea typeface="黑体" panose="02010600030101010101" pitchFamily="49" charset="-122"/>
                </a:rPr>
                <a:t>课文精讲</a:t>
              </a:r>
              <a:endParaRPr lang="zh-CN" altLang="en-US" sz="3000" b="1" dirty="0">
                <a:solidFill>
                  <a:srgbClr val="0000FF"/>
                </a:solidFill>
                <a:latin typeface="黑体" panose="02010600030101010101" pitchFamily="49" charset="-122"/>
                <a:ea typeface="黑体" panose="02010600030101010101" pitchFamily="49" charset="-122"/>
              </a:endParaRPr>
            </a:p>
          </p:txBody>
        </p:sp>
        <p:cxnSp>
          <p:nvCxnSpPr>
            <p:cNvPr id="14" name="直接连接符 13"/>
            <p:cNvCxnSpPr/>
            <p:nvPr/>
          </p:nvCxnSpPr>
          <p:spPr>
            <a:xfrm>
              <a:off x="251708" y="821214"/>
              <a:ext cx="2016125" cy="0"/>
            </a:xfrm>
            <a:prstGeom prst="line">
              <a:avLst/>
            </a:prstGeom>
            <a:ln>
              <a:solidFill>
                <a:srgbClr val="0000FF"/>
              </a:solidFill>
            </a:ln>
          </p:spPr>
          <p:style>
            <a:lnRef idx="2">
              <a:schemeClr val="accent3"/>
            </a:lnRef>
            <a:fillRef idx="0">
              <a:schemeClr val="accent3"/>
            </a:fillRef>
            <a:effectRef idx="1">
              <a:schemeClr val="accent3"/>
            </a:effectRef>
            <a:fontRef idx="minor">
              <a:schemeClr val="tx1"/>
            </a:fontRef>
          </p:style>
        </p:cxnSp>
        <p:grpSp>
          <p:nvGrpSpPr>
            <p:cNvPr id="16389" name="Group 4"/>
            <p:cNvGrpSpPr>
              <a:grpSpLocks noChangeAspect="1"/>
            </p:cNvGrpSpPr>
            <p:nvPr/>
          </p:nvGrpSpPr>
          <p:grpSpPr>
            <a:xfrm>
              <a:off x="2051298" y="478594"/>
              <a:ext cx="449263" cy="296900"/>
              <a:chOff x="2432" y="1322"/>
              <a:chExt cx="657" cy="433"/>
            </a:xfrm>
          </p:grpSpPr>
          <p:sp>
            <p:nvSpPr>
              <p:cNvPr id="16" name="AutoShape 3"/>
              <p:cNvSpPr>
                <a:spLocks noChangeAspect="1" noChangeArrowheads="1" noTextEdit="1"/>
              </p:cNvSpPr>
              <p:nvPr/>
            </p:nvSpPr>
            <p:spPr bwMode="auto">
              <a:xfrm>
                <a:off x="2434" y="1329"/>
                <a:ext cx="652" cy="426"/>
              </a:xfrm>
              <a:prstGeom prst="rect">
                <a:avLst/>
              </a:prstGeom>
              <a:no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chemeClr val="tx1"/>
                  </a:solidFill>
                  <a:effectLst/>
                  <a:uLnTx/>
                  <a:uFillTx/>
                  <a:latin typeface="+mn-lt"/>
                  <a:ea typeface="+mn-ea"/>
                  <a:cs typeface="+mn-cs"/>
                </a:endParaRPr>
              </a:p>
            </p:txBody>
          </p:sp>
          <p:sp>
            <p:nvSpPr>
              <p:cNvPr id="17" name="Freeform 5"/>
              <p:cNvSpPr/>
              <p:nvPr/>
            </p:nvSpPr>
            <p:spPr bwMode="auto">
              <a:xfrm>
                <a:off x="2478" y="1329"/>
                <a:ext cx="611" cy="424"/>
              </a:xfrm>
              <a:custGeom>
                <a:avLst/>
                <a:gdLst>
                  <a:gd name="T0" fmla="*/ 315 w 351"/>
                  <a:gd name="T1" fmla="*/ 0 h 242"/>
                  <a:gd name="T2" fmla="*/ 292 w 351"/>
                  <a:gd name="T3" fmla="*/ 9 h 242"/>
                  <a:gd name="T4" fmla="*/ 291 w 351"/>
                  <a:gd name="T5" fmla="*/ 10 h 242"/>
                  <a:gd name="T6" fmla="*/ 309 w 351"/>
                  <a:gd name="T7" fmla="*/ 3 h 242"/>
                  <a:gd name="T8" fmla="*/ 310 w 351"/>
                  <a:gd name="T9" fmla="*/ 4 h 242"/>
                  <a:gd name="T10" fmla="*/ 317 w 351"/>
                  <a:gd name="T11" fmla="*/ 10 h 242"/>
                  <a:gd name="T12" fmla="*/ 325 w 351"/>
                  <a:gd name="T13" fmla="*/ 27 h 242"/>
                  <a:gd name="T14" fmla="*/ 336 w 351"/>
                  <a:gd name="T15" fmla="*/ 59 h 242"/>
                  <a:gd name="T16" fmla="*/ 268 w 351"/>
                  <a:gd name="T17" fmla="*/ 95 h 242"/>
                  <a:gd name="T18" fmla="*/ 267 w 351"/>
                  <a:gd name="T19" fmla="*/ 95 h 242"/>
                  <a:gd name="T20" fmla="*/ 267 w 351"/>
                  <a:gd name="T21" fmla="*/ 95 h 242"/>
                  <a:gd name="T22" fmla="*/ 24 w 351"/>
                  <a:gd name="T23" fmla="*/ 219 h 242"/>
                  <a:gd name="T24" fmla="*/ 2 w 351"/>
                  <a:gd name="T25" fmla="*/ 229 h 242"/>
                  <a:gd name="T26" fmla="*/ 0 w 351"/>
                  <a:gd name="T27" fmla="*/ 229 h 242"/>
                  <a:gd name="T28" fmla="*/ 6 w 351"/>
                  <a:gd name="T29" fmla="*/ 240 h 242"/>
                  <a:gd name="T30" fmla="*/ 12 w 351"/>
                  <a:gd name="T31" fmla="*/ 242 h 242"/>
                  <a:gd name="T32" fmla="*/ 34 w 351"/>
                  <a:gd name="T33" fmla="*/ 232 h 242"/>
                  <a:gd name="T34" fmla="*/ 350 w 351"/>
                  <a:gd name="T35" fmla="*/ 68 h 242"/>
                  <a:gd name="T36" fmla="*/ 335 w 351"/>
                  <a:gd name="T37" fmla="*/ 29 h 242"/>
                  <a:gd name="T38" fmla="*/ 324 w 351"/>
                  <a:gd name="T39" fmla="*/ 8 h 242"/>
                  <a:gd name="T40" fmla="*/ 317 w 351"/>
                  <a:gd name="T41" fmla="*/ 1 h 242"/>
                  <a:gd name="T42" fmla="*/ 315 w 351"/>
                  <a:gd name="T43" fmla="*/ 0 h 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51" h="242">
                    <a:moveTo>
                      <a:pt x="315" y="0"/>
                    </a:moveTo>
                    <a:cubicBezTo>
                      <a:pt x="311" y="0"/>
                      <a:pt x="299" y="6"/>
                      <a:pt x="292" y="9"/>
                    </a:cubicBezTo>
                    <a:cubicBezTo>
                      <a:pt x="292" y="9"/>
                      <a:pt x="292" y="9"/>
                      <a:pt x="291" y="10"/>
                    </a:cubicBezTo>
                    <a:cubicBezTo>
                      <a:pt x="298" y="7"/>
                      <a:pt x="306" y="3"/>
                      <a:pt x="309" y="3"/>
                    </a:cubicBezTo>
                    <a:cubicBezTo>
                      <a:pt x="309" y="3"/>
                      <a:pt x="310" y="3"/>
                      <a:pt x="310" y="4"/>
                    </a:cubicBezTo>
                    <a:cubicBezTo>
                      <a:pt x="312" y="6"/>
                      <a:pt x="317" y="10"/>
                      <a:pt x="317" y="10"/>
                    </a:cubicBezTo>
                    <a:cubicBezTo>
                      <a:pt x="317" y="10"/>
                      <a:pt x="321" y="15"/>
                      <a:pt x="325" y="27"/>
                    </a:cubicBezTo>
                    <a:cubicBezTo>
                      <a:pt x="330" y="39"/>
                      <a:pt x="338" y="56"/>
                      <a:pt x="336" y="59"/>
                    </a:cubicBezTo>
                    <a:cubicBezTo>
                      <a:pt x="336" y="60"/>
                      <a:pt x="308" y="75"/>
                      <a:pt x="268" y="95"/>
                    </a:cubicBezTo>
                    <a:cubicBezTo>
                      <a:pt x="268" y="95"/>
                      <a:pt x="268" y="95"/>
                      <a:pt x="267" y="95"/>
                    </a:cubicBezTo>
                    <a:cubicBezTo>
                      <a:pt x="267" y="95"/>
                      <a:pt x="267" y="95"/>
                      <a:pt x="267" y="95"/>
                    </a:cubicBezTo>
                    <a:cubicBezTo>
                      <a:pt x="179" y="140"/>
                      <a:pt x="38" y="211"/>
                      <a:pt x="24" y="219"/>
                    </a:cubicBezTo>
                    <a:cubicBezTo>
                      <a:pt x="11" y="227"/>
                      <a:pt x="5" y="229"/>
                      <a:pt x="2" y="229"/>
                    </a:cubicBezTo>
                    <a:cubicBezTo>
                      <a:pt x="1" y="229"/>
                      <a:pt x="0" y="229"/>
                      <a:pt x="0" y="229"/>
                    </a:cubicBezTo>
                    <a:cubicBezTo>
                      <a:pt x="3" y="235"/>
                      <a:pt x="5" y="239"/>
                      <a:pt x="6" y="240"/>
                    </a:cubicBezTo>
                    <a:cubicBezTo>
                      <a:pt x="8" y="241"/>
                      <a:pt x="9" y="242"/>
                      <a:pt x="12" y="242"/>
                    </a:cubicBezTo>
                    <a:cubicBezTo>
                      <a:pt x="16" y="242"/>
                      <a:pt x="22" y="240"/>
                      <a:pt x="34" y="232"/>
                    </a:cubicBezTo>
                    <a:cubicBezTo>
                      <a:pt x="54" y="220"/>
                      <a:pt x="348" y="72"/>
                      <a:pt x="350" y="68"/>
                    </a:cubicBezTo>
                    <a:cubicBezTo>
                      <a:pt x="351" y="65"/>
                      <a:pt x="341" y="44"/>
                      <a:pt x="335" y="29"/>
                    </a:cubicBezTo>
                    <a:cubicBezTo>
                      <a:pt x="329" y="15"/>
                      <a:pt x="324" y="8"/>
                      <a:pt x="324" y="8"/>
                    </a:cubicBezTo>
                    <a:cubicBezTo>
                      <a:pt x="324" y="8"/>
                      <a:pt x="319" y="3"/>
                      <a:pt x="317" y="1"/>
                    </a:cubicBezTo>
                    <a:cubicBezTo>
                      <a:pt x="316" y="0"/>
                      <a:pt x="316" y="0"/>
                      <a:pt x="315" y="0"/>
                    </a:cubicBezTo>
                  </a:path>
                </a:pathLst>
              </a:custGeom>
              <a:solidFill>
                <a:srgbClr val="66FFFF"/>
              </a:solid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chemeClr val="tx1"/>
                  </a:solidFill>
                  <a:effectLst/>
                  <a:uLnTx/>
                  <a:uFillTx/>
                  <a:latin typeface="+mn-lt"/>
                  <a:ea typeface="+mn-ea"/>
                  <a:cs typeface="+mn-cs"/>
                </a:endParaRPr>
              </a:p>
            </p:txBody>
          </p:sp>
          <p:sp>
            <p:nvSpPr>
              <p:cNvPr id="18" name="Freeform 6"/>
              <p:cNvSpPr/>
              <p:nvPr/>
            </p:nvSpPr>
            <p:spPr bwMode="auto">
              <a:xfrm>
                <a:off x="2432" y="1322"/>
                <a:ext cx="634" cy="401"/>
              </a:xfrm>
              <a:custGeom>
                <a:avLst/>
                <a:gdLst>
                  <a:gd name="T0" fmla="*/ 3 w 364"/>
                  <a:gd name="T1" fmla="*/ 171 h 229"/>
                  <a:gd name="T2" fmla="*/ 3 w 364"/>
                  <a:gd name="T3" fmla="*/ 182 h 229"/>
                  <a:gd name="T4" fmla="*/ 23 w 364"/>
                  <a:gd name="T5" fmla="*/ 225 h 229"/>
                  <a:gd name="T6" fmla="*/ 50 w 364"/>
                  <a:gd name="T7" fmla="*/ 217 h 229"/>
                  <a:gd name="T8" fmla="*/ 362 w 364"/>
                  <a:gd name="T9" fmla="*/ 57 h 229"/>
                  <a:gd name="T10" fmla="*/ 351 w 364"/>
                  <a:gd name="T11" fmla="*/ 25 h 229"/>
                  <a:gd name="T12" fmla="*/ 343 w 364"/>
                  <a:gd name="T13" fmla="*/ 8 h 229"/>
                  <a:gd name="T14" fmla="*/ 336 w 364"/>
                  <a:gd name="T15" fmla="*/ 2 h 229"/>
                  <a:gd name="T16" fmla="*/ 312 w 364"/>
                  <a:gd name="T17" fmla="*/ 10 h 229"/>
                  <a:gd name="T18" fmla="*/ 10 w 364"/>
                  <a:gd name="T19" fmla="*/ 166 h 229"/>
                  <a:gd name="T20" fmla="*/ 3 w 364"/>
                  <a:gd name="T21" fmla="*/ 171 h 2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64" h="229">
                    <a:moveTo>
                      <a:pt x="3" y="171"/>
                    </a:moveTo>
                    <a:cubicBezTo>
                      <a:pt x="3" y="171"/>
                      <a:pt x="0" y="174"/>
                      <a:pt x="3" y="182"/>
                    </a:cubicBezTo>
                    <a:cubicBezTo>
                      <a:pt x="6" y="191"/>
                      <a:pt x="20" y="223"/>
                      <a:pt x="23" y="225"/>
                    </a:cubicBezTo>
                    <a:cubicBezTo>
                      <a:pt x="26" y="227"/>
                      <a:pt x="30" y="229"/>
                      <a:pt x="50" y="217"/>
                    </a:cubicBezTo>
                    <a:cubicBezTo>
                      <a:pt x="70" y="206"/>
                      <a:pt x="361" y="60"/>
                      <a:pt x="362" y="57"/>
                    </a:cubicBezTo>
                    <a:cubicBezTo>
                      <a:pt x="364" y="54"/>
                      <a:pt x="356" y="37"/>
                      <a:pt x="351" y="25"/>
                    </a:cubicBezTo>
                    <a:cubicBezTo>
                      <a:pt x="347" y="13"/>
                      <a:pt x="343" y="8"/>
                      <a:pt x="343" y="8"/>
                    </a:cubicBezTo>
                    <a:cubicBezTo>
                      <a:pt x="343" y="8"/>
                      <a:pt x="338" y="4"/>
                      <a:pt x="336" y="2"/>
                    </a:cubicBezTo>
                    <a:cubicBezTo>
                      <a:pt x="334" y="0"/>
                      <a:pt x="320" y="6"/>
                      <a:pt x="312" y="10"/>
                    </a:cubicBezTo>
                    <a:cubicBezTo>
                      <a:pt x="305" y="14"/>
                      <a:pt x="15" y="163"/>
                      <a:pt x="10" y="166"/>
                    </a:cubicBezTo>
                    <a:cubicBezTo>
                      <a:pt x="5" y="168"/>
                      <a:pt x="3" y="171"/>
                      <a:pt x="3" y="171"/>
                    </a:cubicBezTo>
                  </a:path>
                </a:pathLst>
              </a:custGeom>
              <a:ln>
                <a:solidFill>
                  <a:srgbClr val="0000FF"/>
                </a:solidFill>
              </a:ln>
            </p:spPr>
            <p:style>
              <a:lnRef idx="2">
                <a:schemeClr val="accent3"/>
              </a:lnRef>
              <a:fillRef idx="0">
                <a:schemeClr val="accent3"/>
              </a:fillRef>
              <a:effectRef idx="1">
                <a:schemeClr val="accent3"/>
              </a:effectRef>
              <a:fontRef idx="minor">
                <a:schemeClr val="tx1"/>
              </a:fontRef>
            </p:style>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rgbClr val="0000FF"/>
                  </a:solidFill>
                  <a:effectLst/>
                  <a:uLnTx/>
                  <a:uFillTx/>
                  <a:latin typeface="+mn-lt"/>
                  <a:ea typeface="+mn-ea"/>
                  <a:cs typeface="+mn-cs"/>
                </a:endParaRPr>
              </a:p>
            </p:txBody>
          </p:sp>
          <p:sp>
            <p:nvSpPr>
              <p:cNvPr id="19" name="Freeform 7"/>
              <p:cNvSpPr/>
              <p:nvPr/>
            </p:nvSpPr>
            <p:spPr bwMode="auto">
              <a:xfrm>
                <a:off x="2432" y="1605"/>
                <a:ext cx="100" cy="127"/>
              </a:xfrm>
              <a:custGeom>
                <a:avLst/>
                <a:gdLst>
                  <a:gd name="T0" fmla="*/ 57 w 57"/>
                  <a:gd name="T1" fmla="*/ 59 h 73"/>
                  <a:gd name="T2" fmla="*/ 51 w 57"/>
                  <a:gd name="T3" fmla="*/ 50 h 73"/>
                  <a:gd name="T4" fmla="*/ 46 w 57"/>
                  <a:gd name="T5" fmla="*/ 41 h 73"/>
                  <a:gd name="T6" fmla="*/ 44 w 57"/>
                  <a:gd name="T7" fmla="*/ 34 h 73"/>
                  <a:gd name="T8" fmla="*/ 43 w 57"/>
                  <a:gd name="T9" fmla="*/ 22 h 73"/>
                  <a:gd name="T10" fmla="*/ 41 w 57"/>
                  <a:gd name="T11" fmla="*/ 12 h 73"/>
                  <a:gd name="T12" fmla="*/ 39 w 57"/>
                  <a:gd name="T13" fmla="*/ 0 h 73"/>
                  <a:gd name="T14" fmla="*/ 33 w 57"/>
                  <a:gd name="T15" fmla="*/ 0 h 73"/>
                  <a:gd name="T16" fmla="*/ 28 w 57"/>
                  <a:gd name="T17" fmla="*/ 1 h 73"/>
                  <a:gd name="T18" fmla="*/ 10 w 57"/>
                  <a:gd name="T19" fmla="*/ 11 h 73"/>
                  <a:gd name="T20" fmla="*/ 3 w 57"/>
                  <a:gd name="T21" fmla="*/ 16 h 73"/>
                  <a:gd name="T22" fmla="*/ 3 w 57"/>
                  <a:gd name="T23" fmla="*/ 27 h 73"/>
                  <a:gd name="T24" fmla="*/ 19 w 57"/>
                  <a:gd name="T25" fmla="*/ 63 h 73"/>
                  <a:gd name="T26" fmla="*/ 23 w 57"/>
                  <a:gd name="T27" fmla="*/ 70 h 73"/>
                  <a:gd name="T28" fmla="*/ 38 w 57"/>
                  <a:gd name="T29" fmla="*/ 69 h 73"/>
                  <a:gd name="T30" fmla="*/ 47 w 57"/>
                  <a:gd name="T31" fmla="*/ 64 h 73"/>
                  <a:gd name="T32" fmla="*/ 50 w 57"/>
                  <a:gd name="T33" fmla="*/ 62 h 73"/>
                  <a:gd name="T34" fmla="*/ 57 w 57"/>
                  <a:gd name="T35" fmla="*/ 59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7" h="73">
                    <a:moveTo>
                      <a:pt x="57" y="59"/>
                    </a:moveTo>
                    <a:cubicBezTo>
                      <a:pt x="55" y="55"/>
                      <a:pt x="51" y="50"/>
                      <a:pt x="51" y="50"/>
                    </a:cubicBezTo>
                    <a:cubicBezTo>
                      <a:pt x="51" y="50"/>
                      <a:pt x="48" y="44"/>
                      <a:pt x="46" y="41"/>
                    </a:cubicBezTo>
                    <a:cubicBezTo>
                      <a:pt x="45" y="39"/>
                      <a:pt x="44" y="34"/>
                      <a:pt x="44" y="34"/>
                    </a:cubicBezTo>
                    <a:cubicBezTo>
                      <a:pt x="44" y="34"/>
                      <a:pt x="43" y="26"/>
                      <a:pt x="43" y="22"/>
                    </a:cubicBezTo>
                    <a:cubicBezTo>
                      <a:pt x="42" y="19"/>
                      <a:pt x="41" y="14"/>
                      <a:pt x="41" y="12"/>
                    </a:cubicBezTo>
                    <a:cubicBezTo>
                      <a:pt x="40" y="10"/>
                      <a:pt x="40" y="4"/>
                      <a:pt x="39" y="0"/>
                    </a:cubicBezTo>
                    <a:cubicBezTo>
                      <a:pt x="36" y="0"/>
                      <a:pt x="33" y="0"/>
                      <a:pt x="33" y="0"/>
                    </a:cubicBezTo>
                    <a:cubicBezTo>
                      <a:pt x="33" y="0"/>
                      <a:pt x="31" y="0"/>
                      <a:pt x="28" y="1"/>
                    </a:cubicBezTo>
                    <a:cubicBezTo>
                      <a:pt x="17" y="7"/>
                      <a:pt x="11" y="10"/>
                      <a:pt x="10" y="11"/>
                    </a:cubicBezTo>
                    <a:cubicBezTo>
                      <a:pt x="5" y="13"/>
                      <a:pt x="3" y="16"/>
                      <a:pt x="3" y="16"/>
                    </a:cubicBezTo>
                    <a:cubicBezTo>
                      <a:pt x="3" y="16"/>
                      <a:pt x="0" y="19"/>
                      <a:pt x="3" y="27"/>
                    </a:cubicBezTo>
                    <a:cubicBezTo>
                      <a:pt x="5" y="33"/>
                      <a:pt x="13" y="52"/>
                      <a:pt x="19" y="63"/>
                    </a:cubicBezTo>
                    <a:cubicBezTo>
                      <a:pt x="20" y="67"/>
                      <a:pt x="22" y="69"/>
                      <a:pt x="23" y="70"/>
                    </a:cubicBezTo>
                    <a:cubicBezTo>
                      <a:pt x="25" y="72"/>
                      <a:pt x="28" y="73"/>
                      <a:pt x="38" y="69"/>
                    </a:cubicBezTo>
                    <a:cubicBezTo>
                      <a:pt x="41" y="67"/>
                      <a:pt x="44" y="66"/>
                      <a:pt x="47" y="64"/>
                    </a:cubicBezTo>
                    <a:cubicBezTo>
                      <a:pt x="48" y="63"/>
                      <a:pt x="49" y="63"/>
                      <a:pt x="50" y="62"/>
                    </a:cubicBezTo>
                    <a:cubicBezTo>
                      <a:pt x="51" y="62"/>
                      <a:pt x="54" y="60"/>
                      <a:pt x="57" y="59"/>
                    </a:cubicBezTo>
                    <a:close/>
                  </a:path>
                </a:pathLst>
              </a:custGeom>
              <a:solidFill>
                <a:srgbClr val="00B050"/>
              </a:solidFill>
              <a:ln>
                <a:solidFill>
                  <a:srgbClr val="00B050"/>
                </a:solidFill>
              </a:ln>
            </p:spPr>
            <p:style>
              <a:lnRef idx="2">
                <a:schemeClr val="accent3"/>
              </a:lnRef>
              <a:fillRef idx="1">
                <a:schemeClr val="lt1"/>
              </a:fillRef>
              <a:effectRef idx="0">
                <a:schemeClr val="accent3"/>
              </a:effectRef>
              <a:fontRef idx="minor">
                <a:schemeClr val="dk1"/>
              </a:fontRef>
            </p:style>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chemeClr val="dk1"/>
                  </a:solidFill>
                  <a:effectLst/>
                  <a:uLnTx/>
                  <a:uFillTx/>
                  <a:latin typeface="+mn-lt"/>
                  <a:ea typeface="+mn-ea"/>
                  <a:cs typeface="+mn-cs"/>
                </a:endParaRPr>
              </a:p>
            </p:txBody>
          </p:sp>
          <p:sp>
            <p:nvSpPr>
              <p:cNvPr id="20" name="Freeform 8"/>
              <p:cNvSpPr/>
              <p:nvPr/>
            </p:nvSpPr>
            <p:spPr bwMode="auto">
              <a:xfrm>
                <a:off x="2954" y="1361"/>
                <a:ext cx="5" cy="0"/>
              </a:xfrm>
              <a:custGeom>
                <a:avLst/>
                <a:gdLst>
                  <a:gd name="T0" fmla="*/ 2 w 2"/>
                  <a:gd name="T1" fmla="*/ 0 h 1"/>
                  <a:gd name="T2" fmla="*/ 0 w 2"/>
                  <a:gd name="T3" fmla="*/ 1 h 1"/>
                  <a:gd name="T4" fmla="*/ 2 w 2"/>
                  <a:gd name="T5" fmla="*/ 0 h 1"/>
                  <a:gd name="T6" fmla="*/ 2 w 2"/>
                  <a:gd name="T7" fmla="*/ 0 h 1"/>
                </a:gdLst>
                <a:ahLst/>
                <a:cxnLst>
                  <a:cxn ang="0">
                    <a:pos x="T0" y="T1"/>
                  </a:cxn>
                  <a:cxn ang="0">
                    <a:pos x="T2" y="T3"/>
                  </a:cxn>
                  <a:cxn ang="0">
                    <a:pos x="T4" y="T5"/>
                  </a:cxn>
                  <a:cxn ang="0">
                    <a:pos x="T6" y="T7"/>
                  </a:cxn>
                </a:cxnLst>
                <a:rect l="0" t="0" r="r" b="b"/>
                <a:pathLst>
                  <a:path w="2" h="1">
                    <a:moveTo>
                      <a:pt x="2" y="0"/>
                    </a:moveTo>
                    <a:cubicBezTo>
                      <a:pt x="1" y="0"/>
                      <a:pt x="0" y="0"/>
                      <a:pt x="0" y="1"/>
                    </a:cubicBezTo>
                    <a:cubicBezTo>
                      <a:pt x="0" y="0"/>
                      <a:pt x="1" y="0"/>
                      <a:pt x="2" y="0"/>
                    </a:cubicBezTo>
                    <a:cubicBezTo>
                      <a:pt x="2" y="0"/>
                      <a:pt x="2" y="0"/>
                      <a:pt x="2" y="0"/>
                    </a:cubicBezTo>
                  </a:path>
                </a:pathLst>
              </a:custGeom>
              <a:solidFill>
                <a:srgbClr val="EEEBEA"/>
              </a:solid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chemeClr val="tx1"/>
                  </a:solidFill>
                  <a:effectLst/>
                  <a:uLnTx/>
                  <a:uFillTx/>
                  <a:latin typeface="+mn-lt"/>
                  <a:ea typeface="+mn-ea"/>
                  <a:cs typeface="+mn-cs"/>
                </a:endParaRPr>
              </a:p>
            </p:txBody>
          </p:sp>
          <p:sp>
            <p:nvSpPr>
              <p:cNvPr id="21" name="Freeform 9"/>
              <p:cNvSpPr/>
              <p:nvPr/>
            </p:nvSpPr>
            <p:spPr bwMode="auto">
              <a:xfrm>
                <a:off x="2943" y="1496"/>
                <a:ext cx="2" cy="0"/>
              </a:xfrm>
              <a:custGeom>
                <a:avLst/>
                <a:gdLst>
                  <a:gd name="T0" fmla="*/ 1 w 1"/>
                  <a:gd name="T1" fmla="*/ 0 w 1"/>
                  <a:gd name="T2" fmla="*/ 0 w 1"/>
                  <a:gd name="T3" fmla="*/ 1 w 1"/>
                </a:gdLst>
                <a:ahLst/>
                <a:cxnLst>
                  <a:cxn ang="0">
                    <a:pos x="T0" y="0"/>
                  </a:cxn>
                  <a:cxn ang="0">
                    <a:pos x="T1" y="0"/>
                  </a:cxn>
                  <a:cxn ang="0">
                    <a:pos x="T2" y="0"/>
                  </a:cxn>
                  <a:cxn ang="0">
                    <a:pos x="T3" y="0"/>
                  </a:cxn>
                </a:cxnLst>
                <a:rect l="0" t="0" r="r" b="b"/>
                <a:pathLst>
                  <a:path w="1">
                    <a:moveTo>
                      <a:pt x="1" y="0"/>
                    </a:moveTo>
                    <a:cubicBezTo>
                      <a:pt x="1" y="0"/>
                      <a:pt x="1" y="0"/>
                      <a:pt x="0" y="0"/>
                    </a:cubicBezTo>
                    <a:cubicBezTo>
                      <a:pt x="0" y="0"/>
                      <a:pt x="0" y="0"/>
                      <a:pt x="0" y="0"/>
                    </a:cubicBezTo>
                    <a:cubicBezTo>
                      <a:pt x="1" y="0"/>
                      <a:pt x="1" y="0"/>
                      <a:pt x="1" y="0"/>
                    </a:cubicBezTo>
                  </a:path>
                </a:pathLst>
              </a:custGeom>
              <a:solidFill>
                <a:srgbClr val="578C94"/>
              </a:solid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chemeClr val="tx1"/>
                  </a:solidFill>
                  <a:effectLst/>
                  <a:uLnTx/>
                  <a:uFillTx/>
                  <a:latin typeface="+mn-lt"/>
                  <a:ea typeface="+mn-ea"/>
                  <a:cs typeface="+mn-cs"/>
                </a:endParaRPr>
              </a:p>
            </p:txBody>
          </p:sp>
          <p:sp>
            <p:nvSpPr>
              <p:cNvPr id="22" name="Freeform 10"/>
              <p:cNvSpPr>
                <a:spLocks noEditPoints="1"/>
              </p:cNvSpPr>
              <p:nvPr/>
            </p:nvSpPr>
            <p:spPr bwMode="auto">
              <a:xfrm>
                <a:off x="2511" y="1361"/>
                <a:ext cx="539" cy="322"/>
              </a:xfrm>
              <a:custGeom>
                <a:avLst/>
                <a:gdLst>
                  <a:gd name="T0" fmla="*/ 7 w 309"/>
                  <a:gd name="T1" fmla="*/ 184 h 184"/>
                  <a:gd name="T2" fmla="*/ 9 w 309"/>
                  <a:gd name="T3" fmla="*/ 184 h 184"/>
                  <a:gd name="T4" fmla="*/ 9 w 309"/>
                  <a:gd name="T5" fmla="*/ 178 h 184"/>
                  <a:gd name="T6" fmla="*/ 8 w 309"/>
                  <a:gd name="T7" fmla="*/ 180 h 184"/>
                  <a:gd name="T8" fmla="*/ 9 w 309"/>
                  <a:gd name="T9" fmla="*/ 178 h 184"/>
                  <a:gd name="T10" fmla="*/ 34 w 309"/>
                  <a:gd name="T11" fmla="*/ 174 h 184"/>
                  <a:gd name="T12" fmla="*/ 34 w 309"/>
                  <a:gd name="T13" fmla="*/ 179 h 184"/>
                  <a:gd name="T14" fmla="*/ 36 w 309"/>
                  <a:gd name="T15" fmla="*/ 176 h 184"/>
                  <a:gd name="T16" fmla="*/ 38 w 309"/>
                  <a:gd name="T17" fmla="*/ 176 h 184"/>
                  <a:gd name="T18" fmla="*/ 84 w 309"/>
                  <a:gd name="T19" fmla="*/ 144 h 184"/>
                  <a:gd name="T20" fmla="*/ 85 w 309"/>
                  <a:gd name="T21" fmla="*/ 145 h 184"/>
                  <a:gd name="T22" fmla="*/ 84 w 309"/>
                  <a:gd name="T23" fmla="*/ 144 h 184"/>
                  <a:gd name="T24" fmla="*/ 0 w 309"/>
                  <a:gd name="T25" fmla="*/ 135 h 184"/>
                  <a:gd name="T26" fmla="*/ 1 w 309"/>
                  <a:gd name="T27" fmla="*/ 135 h 184"/>
                  <a:gd name="T28" fmla="*/ 138 w 309"/>
                  <a:gd name="T29" fmla="*/ 123 h 184"/>
                  <a:gd name="T30" fmla="*/ 139 w 309"/>
                  <a:gd name="T31" fmla="*/ 123 h 184"/>
                  <a:gd name="T32" fmla="*/ 154 w 309"/>
                  <a:gd name="T33" fmla="*/ 115 h 184"/>
                  <a:gd name="T34" fmla="*/ 154 w 309"/>
                  <a:gd name="T35" fmla="*/ 116 h 184"/>
                  <a:gd name="T36" fmla="*/ 154 w 309"/>
                  <a:gd name="T37" fmla="*/ 115 h 184"/>
                  <a:gd name="T38" fmla="*/ 50 w 309"/>
                  <a:gd name="T39" fmla="*/ 113 h 184"/>
                  <a:gd name="T40" fmla="*/ 53 w 309"/>
                  <a:gd name="T41" fmla="*/ 115 h 184"/>
                  <a:gd name="T42" fmla="*/ 146 w 309"/>
                  <a:gd name="T43" fmla="*/ 113 h 184"/>
                  <a:gd name="T44" fmla="*/ 147 w 309"/>
                  <a:gd name="T45" fmla="*/ 114 h 184"/>
                  <a:gd name="T46" fmla="*/ 146 w 309"/>
                  <a:gd name="T47" fmla="*/ 113 h 184"/>
                  <a:gd name="T48" fmla="*/ 149 w 309"/>
                  <a:gd name="T49" fmla="*/ 111 h 184"/>
                  <a:gd name="T50" fmla="*/ 151 w 309"/>
                  <a:gd name="T51" fmla="*/ 111 h 184"/>
                  <a:gd name="T52" fmla="*/ 165 w 309"/>
                  <a:gd name="T53" fmla="*/ 109 h 184"/>
                  <a:gd name="T54" fmla="*/ 162 w 309"/>
                  <a:gd name="T55" fmla="*/ 113 h 184"/>
                  <a:gd name="T56" fmla="*/ 166 w 309"/>
                  <a:gd name="T57" fmla="*/ 111 h 184"/>
                  <a:gd name="T58" fmla="*/ 184 w 309"/>
                  <a:gd name="T59" fmla="*/ 107 h 184"/>
                  <a:gd name="T60" fmla="*/ 184 w 309"/>
                  <a:gd name="T61" fmla="*/ 109 h 184"/>
                  <a:gd name="T62" fmla="*/ 184 w 309"/>
                  <a:gd name="T63" fmla="*/ 107 h 184"/>
                  <a:gd name="T64" fmla="*/ 50 w 309"/>
                  <a:gd name="T65" fmla="*/ 109 h 184"/>
                  <a:gd name="T66" fmla="*/ 53 w 309"/>
                  <a:gd name="T67" fmla="*/ 111 h 184"/>
                  <a:gd name="T68" fmla="*/ 53 w 309"/>
                  <a:gd name="T69" fmla="*/ 107 h 184"/>
                  <a:gd name="T70" fmla="*/ 248 w 309"/>
                  <a:gd name="T71" fmla="*/ 77 h 184"/>
                  <a:gd name="T72" fmla="*/ 249 w 309"/>
                  <a:gd name="T73" fmla="*/ 77 h 184"/>
                  <a:gd name="T74" fmla="*/ 249 w 309"/>
                  <a:gd name="T75" fmla="*/ 75 h 184"/>
                  <a:gd name="T76" fmla="*/ 252 w 309"/>
                  <a:gd name="T77" fmla="*/ 67 h 184"/>
                  <a:gd name="T78" fmla="*/ 252 w 309"/>
                  <a:gd name="T79" fmla="*/ 70 h 184"/>
                  <a:gd name="T80" fmla="*/ 268 w 309"/>
                  <a:gd name="T81" fmla="*/ 64 h 184"/>
                  <a:gd name="T82" fmla="*/ 266 w 309"/>
                  <a:gd name="T83" fmla="*/ 66 h 184"/>
                  <a:gd name="T84" fmla="*/ 268 w 309"/>
                  <a:gd name="T85" fmla="*/ 66 h 184"/>
                  <a:gd name="T86" fmla="*/ 276 w 309"/>
                  <a:gd name="T87" fmla="*/ 54 h 184"/>
                  <a:gd name="T88" fmla="*/ 276 w 309"/>
                  <a:gd name="T89" fmla="*/ 55 h 184"/>
                  <a:gd name="T90" fmla="*/ 276 w 309"/>
                  <a:gd name="T91" fmla="*/ 54 h 184"/>
                  <a:gd name="T92" fmla="*/ 307 w 309"/>
                  <a:gd name="T93" fmla="*/ 17 h 184"/>
                  <a:gd name="T94" fmla="*/ 309 w 309"/>
                  <a:gd name="T95" fmla="*/ 17 h 184"/>
                  <a:gd name="T96" fmla="*/ 254 w 309"/>
                  <a:gd name="T97" fmla="*/ 11 h 184"/>
                  <a:gd name="T98" fmla="*/ 254 w 309"/>
                  <a:gd name="T99" fmla="*/ 12 h 184"/>
                  <a:gd name="T100" fmla="*/ 254 w 309"/>
                  <a:gd name="T101" fmla="*/ 11 h 184"/>
                  <a:gd name="T102" fmla="*/ 304 w 309"/>
                  <a:gd name="T103" fmla="*/ 12 h 184"/>
                  <a:gd name="T104" fmla="*/ 308 w 309"/>
                  <a:gd name="T105" fmla="*/ 14 h 184"/>
                  <a:gd name="T106" fmla="*/ 307 w 309"/>
                  <a:gd name="T107" fmla="*/ 11 h 184"/>
                  <a:gd name="T108" fmla="*/ 305 w 309"/>
                  <a:gd name="T109" fmla="*/ 10 h 184"/>
                  <a:gd name="T110" fmla="*/ 245 w 309"/>
                  <a:gd name="T111" fmla="*/ 12 h 184"/>
                  <a:gd name="T112" fmla="*/ 245 w 309"/>
                  <a:gd name="T113" fmla="*/ 10 h 184"/>
                  <a:gd name="T114" fmla="*/ 257 w 309"/>
                  <a:gd name="T115" fmla="*/ 0 h 184"/>
                  <a:gd name="T116" fmla="*/ 254 w 309"/>
                  <a:gd name="T117" fmla="*/ 1 h 184"/>
                  <a:gd name="T118" fmla="*/ 255 w 309"/>
                  <a:gd name="T119" fmla="*/ 3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09" h="184">
                    <a:moveTo>
                      <a:pt x="8" y="183"/>
                    </a:moveTo>
                    <a:cubicBezTo>
                      <a:pt x="7" y="183"/>
                      <a:pt x="7" y="183"/>
                      <a:pt x="7" y="184"/>
                    </a:cubicBezTo>
                    <a:cubicBezTo>
                      <a:pt x="7" y="184"/>
                      <a:pt x="8" y="184"/>
                      <a:pt x="8" y="184"/>
                    </a:cubicBezTo>
                    <a:cubicBezTo>
                      <a:pt x="8" y="184"/>
                      <a:pt x="9" y="184"/>
                      <a:pt x="9" y="184"/>
                    </a:cubicBezTo>
                    <a:cubicBezTo>
                      <a:pt x="9" y="183"/>
                      <a:pt x="8" y="183"/>
                      <a:pt x="8" y="183"/>
                    </a:cubicBezTo>
                    <a:moveTo>
                      <a:pt x="9" y="178"/>
                    </a:moveTo>
                    <a:cubicBezTo>
                      <a:pt x="8" y="178"/>
                      <a:pt x="7" y="180"/>
                      <a:pt x="8" y="180"/>
                    </a:cubicBezTo>
                    <a:cubicBezTo>
                      <a:pt x="8" y="180"/>
                      <a:pt x="8" y="180"/>
                      <a:pt x="8" y="180"/>
                    </a:cubicBezTo>
                    <a:cubicBezTo>
                      <a:pt x="9" y="180"/>
                      <a:pt x="10" y="178"/>
                      <a:pt x="9" y="178"/>
                    </a:cubicBezTo>
                    <a:cubicBezTo>
                      <a:pt x="9" y="178"/>
                      <a:pt x="9" y="178"/>
                      <a:pt x="9" y="178"/>
                    </a:cubicBezTo>
                    <a:moveTo>
                      <a:pt x="35" y="171"/>
                    </a:moveTo>
                    <a:cubicBezTo>
                      <a:pt x="35" y="171"/>
                      <a:pt x="34" y="172"/>
                      <a:pt x="34" y="174"/>
                    </a:cubicBezTo>
                    <a:cubicBezTo>
                      <a:pt x="34" y="174"/>
                      <a:pt x="34" y="174"/>
                      <a:pt x="34" y="174"/>
                    </a:cubicBezTo>
                    <a:cubicBezTo>
                      <a:pt x="33" y="175"/>
                      <a:pt x="32" y="179"/>
                      <a:pt x="34" y="179"/>
                    </a:cubicBezTo>
                    <a:cubicBezTo>
                      <a:pt x="34" y="179"/>
                      <a:pt x="34" y="179"/>
                      <a:pt x="35" y="179"/>
                    </a:cubicBezTo>
                    <a:cubicBezTo>
                      <a:pt x="35" y="178"/>
                      <a:pt x="36" y="177"/>
                      <a:pt x="36" y="176"/>
                    </a:cubicBezTo>
                    <a:cubicBezTo>
                      <a:pt x="37" y="176"/>
                      <a:pt x="37" y="176"/>
                      <a:pt x="38" y="176"/>
                    </a:cubicBezTo>
                    <a:cubicBezTo>
                      <a:pt x="38" y="176"/>
                      <a:pt x="38" y="176"/>
                      <a:pt x="38" y="176"/>
                    </a:cubicBezTo>
                    <a:cubicBezTo>
                      <a:pt x="39" y="176"/>
                      <a:pt x="37" y="171"/>
                      <a:pt x="35" y="171"/>
                    </a:cubicBezTo>
                    <a:moveTo>
                      <a:pt x="84" y="144"/>
                    </a:moveTo>
                    <a:cubicBezTo>
                      <a:pt x="84" y="144"/>
                      <a:pt x="84" y="144"/>
                      <a:pt x="84" y="145"/>
                    </a:cubicBezTo>
                    <a:cubicBezTo>
                      <a:pt x="84" y="145"/>
                      <a:pt x="84" y="145"/>
                      <a:pt x="85" y="145"/>
                    </a:cubicBezTo>
                    <a:cubicBezTo>
                      <a:pt x="85" y="145"/>
                      <a:pt x="85" y="145"/>
                      <a:pt x="86" y="145"/>
                    </a:cubicBezTo>
                    <a:cubicBezTo>
                      <a:pt x="86" y="145"/>
                      <a:pt x="85" y="144"/>
                      <a:pt x="84" y="144"/>
                    </a:cubicBezTo>
                    <a:moveTo>
                      <a:pt x="1" y="134"/>
                    </a:moveTo>
                    <a:cubicBezTo>
                      <a:pt x="0" y="135"/>
                      <a:pt x="0" y="135"/>
                      <a:pt x="0" y="135"/>
                    </a:cubicBezTo>
                    <a:cubicBezTo>
                      <a:pt x="0" y="135"/>
                      <a:pt x="0" y="135"/>
                      <a:pt x="1" y="135"/>
                    </a:cubicBezTo>
                    <a:cubicBezTo>
                      <a:pt x="1" y="135"/>
                      <a:pt x="1" y="135"/>
                      <a:pt x="1" y="135"/>
                    </a:cubicBezTo>
                    <a:cubicBezTo>
                      <a:pt x="1" y="134"/>
                      <a:pt x="1" y="134"/>
                      <a:pt x="1" y="134"/>
                    </a:cubicBezTo>
                    <a:moveTo>
                      <a:pt x="138" y="123"/>
                    </a:moveTo>
                    <a:cubicBezTo>
                      <a:pt x="137" y="123"/>
                      <a:pt x="136" y="124"/>
                      <a:pt x="137" y="125"/>
                    </a:cubicBezTo>
                    <a:cubicBezTo>
                      <a:pt x="138" y="124"/>
                      <a:pt x="139" y="125"/>
                      <a:pt x="139" y="123"/>
                    </a:cubicBezTo>
                    <a:cubicBezTo>
                      <a:pt x="139" y="123"/>
                      <a:pt x="138" y="123"/>
                      <a:pt x="138" y="123"/>
                    </a:cubicBezTo>
                    <a:moveTo>
                      <a:pt x="154" y="115"/>
                    </a:moveTo>
                    <a:cubicBezTo>
                      <a:pt x="154" y="115"/>
                      <a:pt x="153" y="115"/>
                      <a:pt x="153" y="115"/>
                    </a:cubicBezTo>
                    <a:cubicBezTo>
                      <a:pt x="153" y="116"/>
                      <a:pt x="154" y="116"/>
                      <a:pt x="154" y="116"/>
                    </a:cubicBezTo>
                    <a:cubicBezTo>
                      <a:pt x="155" y="116"/>
                      <a:pt x="155" y="116"/>
                      <a:pt x="155" y="116"/>
                    </a:cubicBezTo>
                    <a:cubicBezTo>
                      <a:pt x="155" y="115"/>
                      <a:pt x="155" y="115"/>
                      <a:pt x="154" y="115"/>
                    </a:cubicBezTo>
                    <a:moveTo>
                      <a:pt x="50" y="113"/>
                    </a:moveTo>
                    <a:cubicBezTo>
                      <a:pt x="50" y="113"/>
                      <a:pt x="50" y="113"/>
                      <a:pt x="50" y="113"/>
                    </a:cubicBezTo>
                    <a:cubicBezTo>
                      <a:pt x="50" y="114"/>
                      <a:pt x="52" y="115"/>
                      <a:pt x="52" y="115"/>
                    </a:cubicBezTo>
                    <a:cubicBezTo>
                      <a:pt x="53" y="115"/>
                      <a:pt x="53" y="115"/>
                      <a:pt x="53" y="115"/>
                    </a:cubicBezTo>
                    <a:cubicBezTo>
                      <a:pt x="53" y="114"/>
                      <a:pt x="51" y="113"/>
                      <a:pt x="50" y="113"/>
                    </a:cubicBezTo>
                    <a:moveTo>
                      <a:pt x="146" y="113"/>
                    </a:moveTo>
                    <a:cubicBezTo>
                      <a:pt x="146" y="113"/>
                      <a:pt x="146" y="113"/>
                      <a:pt x="146" y="113"/>
                    </a:cubicBezTo>
                    <a:cubicBezTo>
                      <a:pt x="145" y="114"/>
                      <a:pt x="146" y="114"/>
                      <a:pt x="147" y="114"/>
                    </a:cubicBezTo>
                    <a:cubicBezTo>
                      <a:pt x="147" y="114"/>
                      <a:pt x="147" y="114"/>
                      <a:pt x="147" y="113"/>
                    </a:cubicBezTo>
                    <a:cubicBezTo>
                      <a:pt x="148" y="113"/>
                      <a:pt x="147" y="113"/>
                      <a:pt x="146" y="113"/>
                    </a:cubicBezTo>
                    <a:moveTo>
                      <a:pt x="150" y="110"/>
                    </a:moveTo>
                    <a:cubicBezTo>
                      <a:pt x="149" y="110"/>
                      <a:pt x="149" y="110"/>
                      <a:pt x="149" y="111"/>
                    </a:cubicBezTo>
                    <a:cubicBezTo>
                      <a:pt x="149" y="111"/>
                      <a:pt x="150" y="111"/>
                      <a:pt x="150" y="111"/>
                    </a:cubicBezTo>
                    <a:cubicBezTo>
                      <a:pt x="151" y="111"/>
                      <a:pt x="151" y="111"/>
                      <a:pt x="151" y="111"/>
                    </a:cubicBezTo>
                    <a:cubicBezTo>
                      <a:pt x="151" y="111"/>
                      <a:pt x="150" y="110"/>
                      <a:pt x="150" y="110"/>
                    </a:cubicBezTo>
                    <a:moveTo>
                      <a:pt x="165" y="109"/>
                    </a:moveTo>
                    <a:cubicBezTo>
                      <a:pt x="165" y="109"/>
                      <a:pt x="163" y="110"/>
                      <a:pt x="162" y="111"/>
                    </a:cubicBezTo>
                    <a:cubicBezTo>
                      <a:pt x="161" y="112"/>
                      <a:pt x="161" y="113"/>
                      <a:pt x="162" y="113"/>
                    </a:cubicBezTo>
                    <a:cubicBezTo>
                      <a:pt x="162" y="113"/>
                      <a:pt x="163" y="113"/>
                      <a:pt x="164" y="113"/>
                    </a:cubicBezTo>
                    <a:cubicBezTo>
                      <a:pt x="166" y="111"/>
                      <a:pt x="166" y="111"/>
                      <a:pt x="166" y="111"/>
                    </a:cubicBezTo>
                    <a:cubicBezTo>
                      <a:pt x="166" y="110"/>
                      <a:pt x="166" y="109"/>
                      <a:pt x="165" y="109"/>
                    </a:cubicBezTo>
                    <a:moveTo>
                      <a:pt x="184" y="107"/>
                    </a:moveTo>
                    <a:cubicBezTo>
                      <a:pt x="184" y="107"/>
                      <a:pt x="183" y="109"/>
                      <a:pt x="184" y="109"/>
                    </a:cubicBezTo>
                    <a:cubicBezTo>
                      <a:pt x="184" y="109"/>
                      <a:pt x="184" y="109"/>
                      <a:pt x="184" y="109"/>
                    </a:cubicBezTo>
                    <a:cubicBezTo>
                      <a:pt x="184" y="109"/>
                      <a:pt x="185" y="107"/>
                      <a:pt x="184" y="107"/>
                    </a:cubicBezTo>
                    <a:cubicBezTo>
                      <a:pt x="184" y="107"/>
                      <a:pt x="184" y="107"/>
                      <a:pt x="184" y="107"/>
                    </a:cubicBezTo>
                    <a:moveTo>
                      <a:pt x="53" y="107"/>
                    </a:moveTo>
                    <a:cubicBezTo>
                      <a:pt x="51" y="107"/>
                      <a:pt x="50" y="108"/>
                      <a:pt x="50" y="109"/>
                    </a:cubicBezTo>
                    <a:cubicBezTo>
                      <a:pt x="50" y="110"/>
                      <a:pt x="50" y="111"/>
                      <a:pt x="51" y="111"/>
                    </a:cubicBezTo>
                    <a:cubicBezTo>
                      <a:pt x="52" y="111"/>
                      <a:pt x="52" y="111"/>
                      <a:pt x="53" y="111"/>
                    </a:cubicBezTo>
                    <a:cubicBezTo>
                      <a:pt x="54" y="111"/>
                      <a:pt x="54" y="108"/>
                      <a:pt x="54" y="107"/>
                    </a:cubicBezTo>
                    <a:cubicBezTo>
                      <a:pt x="53" y="107"/>
                      <a:pt x="53" y="107"/>
                      <a:pt x="53" y="107"/>
                    </a:cubicBezTo>
                    <a:moveTo>
                      <a:pt x="249" y="75"/>
                    </a:moveTo>
                    <a:cubicBezTo>
                      <a:pt x="249" y="75"/>
                      <a:pt x="249" y="76"/>
                      <a:pt x="248" y="77"/>
                    </a:cubicBezTo>
                    <a:cubicBezTo>
                      <a:pt x="248" y="77"/>
                      <a:pt x="248" y="77"/>
                      <a:pt x="248" y="77"/>
                    </a:cubicBezTo>
                    <a:cubicBezTo>
                      <a:pt x="249" y="77"/>
                      <a:pt x="249" y="77"/>
                      <a:pt x="249" y="77"/>
                    </a:cubicBezTo>
                    <a:cubicBezTo>
                      <a:pt x="250" y="77"/>
                      <a:pt x="250" y="76"/>
                      <a:pt x="251" y="76"/>
                    </a:cubicBezTo>
                    <a:cubicBezTo>
                      <a:pt x="250" y="76"/>
                      <a:pt x="250" y="75"/>
                      <a:pt x="249" y="75"/>
                    </a:cubicBezTo>
                    <a:moveTo>
                      <a:pt x="253" y="66"/>
                    </a:moveTo>
                    <a:cubicBezTo>
                      <a:pt x="252" y="67"/>
                      <a:pt x="252" y="67"/>
                      <a:pt x="252" y="67"/>
                    </a:cubicBezTo>
                    <a:cubicBezTo>
                      <a:pt x="250" y="67"/>
                      <a:pt x="250" y="67"/>
                      <a:pt x="250" y="67"/>
                    </a:cubicBezTo>
                    <a:cubicBezTo>
                      <a:pt x="250" y="70"/>
                      <a:pt x="251" y="70"/>
                      <a:pt x="252" y="70"/>
                    </a:cubicBezTo>
                    <a:cubicBezTo>
                      <a:pt x="254" y="70"/>
                      <a:pt x="258" y="66"/>
                      <a:pt x="253" y="66"/>
                    </a:cubicBezTo>
                    <a:moveTo>
                      <a:pt x="268" y="64"/>
                    </a:moveTo>
                    <a:cubicBezTo>
                      <a:pt x="268" y="64"/>
                      <a:pt x="268" y="65"/>
                      <a:pt x="268" y="65"/>
                    </a:cubicBezTo>
                    <a:cubicBezTo>
                      <a:pt x="266" y="66"/>
                      <a:pt x="266" y="66"/>
                      <a:pt x="266" y="66"/>
                    </a:cubicBezTo>
                    <a:cubicBezTo>
                      <a:pt x="266" y="67"/>
                      <a:pt x="266" y="67"/>
                      <a:pt x="267" y="67"/>
                    </a:cubicBezTo>
                    <a:cubicBezTo>
                      <a:pt x="267" y="67"/>
                      <a:pt x="268" y="67"/>
                      <a:pt x="268" y="66"/>
                    </a:cubicBezTo>
                    <a:cubicBezTo>
                      <a:pt x="269" y="66"/>
                      <a:pt x="269" y="64"/>
                      <a:pt x="268" y="64"/>
                    </a:cubicBezTo>
                    <a:moveTo>
                      <a:pt x="276" y="54"/>
                    </a:moveTo>
                    <a:cubicBezTo>
                      <a:pt x="276" y="54"/>
                      <a:pt x="275" y="55"/>
                      <a:pt x="276" y="55"/>
                    </a:cubicBezTo>
                    <a:cubicBezTo>
                      <a:pt x="276" y="55"/>
                      <a:pt x="276" y="55"/>
                      <a:pt x="276" y="55"/>
                    </a:cubicBezTo>
                    <a:cubicBezTo>
                      <a:pt x="276" y="55"/>
                      <a:pt x="277" y="54"/>
                      <a:pt x="276" y="54"/>
                    </a:cubicBezTo>
                    <a:cubicBezTo>
                      <a:pt x="276" y="54"/>
                      <a:pt x="276" y="54"/>
                      <a:pt x="276" y="54"/>
                    </a:cubicBezTo>
                    <a:moveTo>
                      <a:pt x="308" y="17"/>
                    </a:moveTo>
                    <a:cubicBezTo>
                      <a:pt x="308" y="17"/>
                      <a:pt x="307" y="17"/>
                      <a:pt x="307" y="17"/>
                    </a:cubicBezTo>
                    <a:cubicBezTo>
                      <a:pt x="307" y="18"/>
                      <a:pt x="308" y="18"/>
                      <a:pt x="308" y="18"/>
                    </a:cubicBezTo>
                    <a:cubicBezTo>
                      <a:pt x="309" y="18"/>
                      <a:pt x="309" y="18"/>
                      <a:pt x="309" y="17"/>
                    </a:cubicBezTo>
                    <a:cubicBezTo>
                      <a:pt x="309" y="17"/>
                      <a:pt x="308" y="17"/>
                      <a:pt x="308" y="17"/>
                    </a:cubicBezTo>
                    <a:moveTo>
                      <a:pt x="254" y="11"/>
                    </a:moveTo>
                    <a:cubicBezTo>
                      <a:pt x="253" y="11"/>
                      <a:pt x="253" y="11"/>
                      <a:pt x="253" y="11"/>
                    </a:cubicBezTo>
                    <a:cubicBezTo>
                      <a:pt x="253" y="11"/>
                      <a:pt x="254" y="12"/>
                      <a:pt x="254" y="12"/>
                    </a:cubicBezTo>
                    <a:cubicBezTo>
                      <a:pt x="254" y="12"/>
                      <a:pt x="255" y="12"/>
                      <a:pt x="255" y="11"/>
                    </a:cubicBezTo>
                    <a:cubicBezTo>
                      <a:pt x="255" y="11"/>
                      <a:pt x="254" y="11"/>
                      <a:pt x="254" y="11"/>
                    </a:cubicBezTo>
                    <a:moveTo>
                      <a:pt x="305" y="10"/>
                    </a:moveTo>
                    <a:cubicBezTo>
                      <a:pt x="304" y="10"/>
                      <a:pt x="304" y="11"/>
                      <a:pt x="304" y="12"/>
                    </a:cubicBezTo>
                    <a:cubicBezTo>
                      <a:pt x="305" y="13"/>
                      <a:pt x="306" y="14"/>
                      <a:pt x="307" y="14"/>
                    </a:cubicBezTo>
                    <a:cubicBezTo>
                      <a:pt x="307" y="14"/>
                      <a:pt x="308" y="14"/>
                      <a:pt x="308" y="14"/>
                    </a:cubicBezTo>
                    <a:cubicBezTo>
                      <a:pt x="308" y="14"/>
                      <a:pt x="308" y="14"/>
                      <a:pt x="308" y="14"/>
                    </a:cubicBezTo>
                    <a:cubicBezTo>
                      <a:pt x="308" y="13"/>
                      <a:pt x="308" y="12"/>
                      <a:pt x="307" y="11"/>
                    </a:cubicBezTo>
                    <a:cubicBezTo>
                      <a:pt x="307" y="11"/>
                      <a:pt x="306" y="10"/>
                      <a:pt x="306" y="10"/>
                    </a:cubicBezTo>
                    <a:cubicBezTo>
                      <a:pt x="306" y="10"/>
                      <a:pt x="306" y="10"/>
                      <a:pt x="305" y="10"/>
                    </a:cubicBezTo>
                    <a:moveTo>
                      <a:pt x="245" y="10"/>
                    </a:moveTo>
                    <a:cubicBezTo>
                      <a:pt x="244" y="10"/>
                      <a:pt x="243" y="12"/>
                      <a:pt x="245" y="12"/>
                    </a:cubicBezTo>
                    <a:cubicBezTo>
                      <a:pt x="245" y="12"/>
                      <a:pt x="245" y="12"/>
                      <a:pt x="245" y="12"/>
                    </a:cubicBezTo>
                    <a:cubicBezTo>
                      <a:pt x="246" y="12"/>
                      <a:pt x="247" y="10"/>
                      <a:pt x="245" y="10"/>
                    </a:cubicBezTo>
                    <a:cubicBezTo>
                      <a:pt x="245" y="10"/>
                      <a:pt x="245" y="10"/>
                      <a:pt x="245" y="10"/>
                    </a:cubicBezTo>
                    <a:moveTo>
                      <a:pt x="257" y="0"/>
                    </a:moveTo>
                    <a:cubicBezTo>
                      <a:pt x="256" y="0"/>
                      <a:pt x="255" y="0"/>
                      <a:pt x="255" y="1"/>
                    </a:cubicBezTo>
                    <a:cubicBezTo>
                      <a:pt x="254" y="1"/>
                      <a:pt x="254" y="1"/>
                      <a:pt x="254" y="1"/>
                    </a:cubicBezTo>
                    <a:cubicBezTo>
                      <a:pt x="254" y="1"/>
                      <a:pt x="254" y="1"/>
                      <a:pt x="254" y="1"/>
                    </a:cubicBezTo>
                    <a:cubicBezTo>
                      <a:pt x="254" y="2"/>
                      <a:pt x="254" y="3"/>
                      <a:pt x="255" y="3"/>
                    </a:cubicBezTo>
                    <a:cubicBezTo>
                      <a:pt x="256" y="3"/>
                      <a:pt x="258" y="1"/>
                      <a:pt x="257" y="0"/>
                    </a:cubicBezTo>
                  </a:path>
                </a:pathLst>
              </a:custGeom>
              <a:solidFill>
                <a:srgbClr val="66FFFF"/>
              </a:solid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chemeClr val="tx1"/>
                  </a:solidFill>
                  <a:effectLst/>
                  <a:uLnTx/>
                  <a:uFillTx/>
                  <a:latin typeface="+mn-lt"/>
                  <a:ea typeface="+mn-ea"/>
                  <a:cs typeface="+mn-cs"/>
                </a:endParaRPr>
              </a:p>
            </p:txBody>
          </p:sp>
        </p:grpSp>
      </p:grpSp>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08547">
                                            <p:txEl>
                                              <p:pRg st="2" end="2"/>
                                            </p:txEl>
                                          </p:spTgt>
                                        </p:tgtEl>
                                        <p:attrNameLst>
                                          <p:attrName>style.visibility</p:attrName>
                                        </p:attrNameLst>
                                      </p:cBhvr>
                                      <p:to>
                                        <p:strVal val="visible"/>
                                      </p:to>
                                    </p:set>
                                    <p:anim calcmode="lin" valueType="num">
                                      <p:cBhvr additive="base">
                                        <p:cTn id="7" dur="500" fill="hold"/>
                                        <p:tgtEl>
                                          <p:spTgt spid="108547">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08547">
                                            <p:txEl>
                                              <p:pRg st="2" end="2"/>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108547">
                                            <p:txEl>
                                              <p:pRg st="3" end="3"/>
                                            </p:txEl>
                                          </p:spTgt>
                                        </p:tgtEl>
                                        <p:attrNameLst>
                                          <p:attrName>style.visibility</p:attrName>
                                        </p:attrNameLst>
                                      </p:cBhvr>
                                      <p:to>
                                        <p:strVal val="visible"/>
                                      </p:to>
                                    </p:set>
                                    <p:anim calcmode="lin" valueType="num">
                                      <p:cBhvr additive="base">
                                        <p:cTn id="11" dur="500" fill="hold"/>
                                        <p:tgtEl>
                                          <p:spTgt spid="108547">
                                            <p:txEl>
                                              <p:pRg st="3" end="3"/>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108547">
                                            <p:txEl>
                                              <p:pRg st="3" end="3"/>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108547">
                                            <p:txEl>
                                              <p:pRg st="4" end="4"/>
                                            </p:txEl>
                                          </p:spTgt>
                                        </p:tgtEl>
                                        <p:attrNameLst>
                                          <p:attrName>style.visibility</p:attrName>
                                        </p:attrNameLst>
                                      </p:cBhvr>
                                      <p:to>
                                        <p:strVal val="visible"/>
                                      </p:to>
                                    </p:set>
                                    <p:anim calcmode="lin" valueType="num">
                                      <p:cBhvr additive="base">
                                        <p:cTn id="15" dur="500" fill="hold"/>
                                        <p:tgtEl>
                                          <p:spTgt spid="108547">
                                            <p:txEl>
                                              <p:pRg st="4" end="4"/>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108547">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2" name="图片 208905" descr="图片">
            <a:hlinkClick r:id="" action="ppaction://noaction"/>
          </p:cNvPr>
          <p:cNvPicPr>
            <a:picLocks noChangeAspect="1"/>
          </p:cNvPicPr>
          <p:nvPr/>
        </p:nvPicPr>
        <p:blipFill>
          <a:blip r:embed="rId1" cstate="print"/>
          <a:stretch>
            <a:fillRect/>
          </a:stretch>
        </p:blipFill>
        <p:spPr>
          <a:xfrm>
            <a:off x="7812088" y="6165850"/>
            <a:ext cx="647700" cy="692150"/>
          </a:xfrm>
          <a:prstGeom prst="rect">
            <a:avLst/>
          </a:prstGeom>
          <a:noFill/>
          <a:ln w="9525">
            <a:noFill/>
          </a:ln>
        </p:spPr>
      </p:pic>
      <p:pic>
        <p:nvPicPr>
          <p:cNvPr id="2" name="图片 208897" descr="壶口瀑布1"/>
          <p:cNvPicPr>
            <a:picLocks noChangeAspect="1"/>
          </p:cNvPicPr>
          <p:nvPr/>
        </p:nvPicPr>
        <p:blipFill>
          <a:blip r:embed="rId2" cstate="print"/>
          <a:stretch>
            <a:fillRect/>
          </a:stretch>
        </p:blipFill>
        <p:spPr>
          <a:xfrm>
            <a:off x="74295" y="169545"/>
            <a:ext cx="9144000" cy="6656705"/>
          </a:xfrm>
          <a:prstGeom prst="rect">
            <a:avLst/>
          </a:prstGeom>
          <a:noFill/>
          <a:ln w="9525">
            <a:noFill/>
          </a:ln>
        </p:spPr>
      </p:pic>
    </p:spTree>
  </p:cSld>
  <p:clrMapOvr>
    <a:masterClrMapping/>
  </p:clrMapOvr>
  <p:transition spd="slow">
    <p:randomBar dir="vert"/>
  </p:transition>
  <p:timing>
    <p:tnLst>
      <p:par>
        <p:cTn id="1" dur="indefinite" restart="never" nodeType="tmRoot"/>
      </p:par>
    </p:tnLst>
  </p:timing>
</p:sld>
</file>

<file path=ppt/theme/theme1.xml><?xml version="1.0" encoding="utf-8"?>
<a:theme xmlns:a="http://schemas.openxmlformats.org/drawingml/2006/main" name="Edge">
  <a:themeElements>
    <a:clrScheme name="">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47329"/>
      </a:accent6>
      <a:hlink>
        <a:srgbClr val="996600"/>
      </a:hlink>
      <a:folHlink>
        <a:srgbClr val="AFBF39"/>
      </a:folHlink>
    </a:clrScheme>
    <a:fontScheme name="">
      <a:majorFont>
        <a:latin typeface="Garamond"/>
        <a:ea typeface="宋体"/>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FFFFFF"/>
        </a:dk1>
        <a:lt1>
          <a:srgbClr val="820000"/>
        </a:lt1>
        <a:dk2>
          <a:srgbClr val="FFFFFF"/>
        </a:dk2>
        <a:lt2>
          <a:srgbClr val="333333"/>
        </a:lt2>
        <a:accent1>
          <a:srgbClr val="FF9900"/>
        </a:accent1>
        <a:accent2>
          <a:srgbClr val="CC3300"/>
        </a:accent2>
        <a:accent3>
          <a:srgbClr val="C1AAAA"/>
        </a:accent3>
        <a:accent4>
          <a:srgbClr val="DCDCDC"/>
        </a:accent4>
        <a:accent5>
          <a:srgbClr val="FFCAAA"/>
        </a:accent5>
        <a:accent6>
          <a:srgbClr val="B72D00"/>
        </a:accent6>
        <a:hlink>
          <a:srgbClr val="808080"/>
        </a:hlink>
        <a:folHlink>
          <a:srgbClr val="666633"/>
        </a:folHlink>
      </a:clrScheme>
      <a:clrMap bg1="lt1" tx1="dk1" bg2="lt2" tx2="dk2" accent1="accent1" accent2="accent2" accent3="accent3" accent4="accent4" accent5="accent5" accent6="accent6" hlink="hlink" folHlink="folHlink"/>
    </a:extraClrScheme>
    <a:extraClrScheme>
      <a:clrScheme name="">
        <a:dk1>
          <a:srgbClr val="CCCCFF"/>
        </a:dk1>
        <a:lt1>
          <a:srgbClr val="0B0506"/>
        </a:lt1>
        <a:dk2>
          <a:srgbClr val="FFFFFF"/>
        </a:dk2>
        <a:lt2>
          <a:srgbClr val="333333"/>
        </a:lt2>
        <a:accent1>
          <a:srgbClr val="3366CC"/>
        </a:accent1>
        <a:accent2>
          <a:srgbClr val="3333CC"/>
        </a:accent2>
        <a:accent3>
          <a:srgbClr val="AAAAAA"/>
        </a:accent3>
        <a:accent4>
          <a:srgbClr val="AFAFDC"/>
        </a:accent4>
        <a:accent5>
          <a:srgbClr val="ADB9E2"/>
        </a:accent5>
        <a:accent6>
          <a:srgbClr val="2D2DB7"/>
        </a:accent6>
        <a:hlink>
          <a:srgbClr val="808080"/>
        </a:hlink>
        <a:folHlink>
          <a:srgbClr val="666633"/>
        </a:folHlink>
      </a:clrScheme>
      <a:clrMap bg1="lt1" tx1="dk1" bg2="lt2" tx2="dk2" accent1="accent1" accent2="accent2" accent3="accent3" accent4="accent4" accent5="accent5" accent6="accent6" hlink="hlink" folHlink="folHlink"/>
    </a:extraClrScheme>
    <a:extraClrScheme>
      <a:clrScheme name="">
        <a:dk1>
          <a:srgbClr val="FFFFFF"/>
        </a:dk1>
        <a:lt1>
          <a:srgbClr val="221013"/>
        </a:lt1>
        <a:dk2>
          <a:srgbClr val="FFFFFF"/>
        </a:dk2>
        <a:lt2>
          <a:srgbClr val="333333"/>
        </a:lt2>
        <a:accent1>
          <a:srgbClr val="CC3300"/>
        </a:accent1>
        <a:accent2>
          <a:srgbClr val="CC9900"/>
        </a:accent2>
        <a:accent3>
          <a:srgbClr val="ABAAAA"/>
        </a:accent3>
        <a:accent4>
          <a:srgbClr val="DCDCDC"/>
        </a:accent4>
        <a:accent5>
          <a:srgbClr val="E2ADAA"/>
        </a:accent5>
        <a:accent6>
          <a:srgbClr val="B78900"/>
        </a:accent6>
        <a:hlink>
          <a:srgbClr val="808080"/>
        </a:hlink>
        <a:folHlink>
          <a:srgbClr val="666633"/>
        </a:folHlink>
      </a:clrScheme>
      <a:clrMap bg1="lt1" tx1="dk1" bg2="lt2" tx2="dk2" accent1="accent1" accent2="accent2" accent3="accent3" accent4="accent4" accent5="accent5" accent6="accent6" hlink="hlink" folHlink="folHlink"/>
    </a:extraClrScheme>
    <a:extraClrScheme>
      <a:clrScheme name="">
        <a:dk1>
          <a:srgbClr val="FFFFFF"/>
        </a:dk1>
        <a:lt1>
          <a:srgbClr val="0000CC"/>
        </a:lt1>
        <a:dk2>
          <a:srgbClr val="FFFFFF"/>
        </a:dk2>
        <a:lt2>
          <a:srgbClr val="11054B"/>
        </a:lt2>
        <a:accent1>
          <a:srgbClr val="FF6600"/>
        </a:accent1>
        <a:accent2>
          <a:srgbClr val="FF3300"/>
        </a:accent2>
        <a:accent3>
          <a:srgbClr val="AAAAE2"/>
        </a:accent3>
        <a:accent4>
          <a:srgbClr val="DCDCDC"/>
        </a:accent4>
        <a:accent5>
          <a:srgbClr val="FFB9AA"/>
        </a:accent5>
        <a:accent6>
          <a:srgbClr val="E52D00"/>
        </a:accent6>
        <a:hlink>
          <a:srgbClr val="CC9900"/>
        </a:hlink>
        <a:folHlink>
          <a:srgbClr val="B2B2B2"/>
        </a:folHlink>
      </a:clrScheme>
      <a:clrMap bg1="lt1" tx1="dk1" bg2="lt2" tx2="dk2" accent1="accent1" accent2="accent2" accent3="accent3" accent4="accent4" accent5="accent5" accent6="accent6" hlink="hlink" folHlink="folHlink"/>
    </a:extraClrScheme>
    <a:extraClrScheme>
      <a:clrScheme name="">
        <a:dk1>
          <a:srgbClr val="F8F8F8"/>
        </a:dk1>
        <a:lt1>
          <a:srgbClr val="002600"/>
        </a:lt1>
        <a:dk2>
          <a:srgbClr val="FAFACC"/>
        </a:dk2>
        <a:lt2>
          <a:srgbClr val="9B8D65"/>
        </a:lt2>
        <a:accent1>
          <a:srgbClr val="CC9933"/>
        </a:accent1>
        <a:accent2>
          <a:srgbClr val="8F9967"/>
        </a:accent2>
        <a:accent3>
          <a:srgbClr val="AAABAA"/>
        </a:accent3>
        <a:accent4>
          <a:srgbClr val="D6D6D6"/>
        </a:accent4>
        <a:accent5>
          <a:srgbClr val="E2CAAD"/>
        </a:accent5>
        <a:accent6>
          <a:srgbClr val="80895C"/>
        </a:accent6>
        <a:hlink>
          <a:srgbClr val="336600"/>
        </a:hlink>
        <a:folHlink>
          <a:srgbClr val="808000"/>
        </a:folHlink>
      </a:clrScheme>
      <a:clrMap bg1="lt1" tx1="dk1" bg2="lt2" tx2="dk2" accent1="accent1" accent2="accent2" accent3="accent3" accent4="accent4" accent5="accent5" accent6="accent6" hlink="hlink" folHlink="folHlink"/>
    </a:extraClrScheme>
    <a:extraClrScheme>
      <a:clrScheme name="">
        <a:dk1>
          <a:srgbClr val="FFFFFF"/>
        </a:dk1>
        <a:lt1>
          <a:srgbClr val="006699"/>
        </a:lt1>
        <a:dk2>
          <a:srgbClr val="FFFFFF"/>
        </a:dk2>
        <a:lt2>
          <a:srgbClr val="333333"/>
        </a:lt2>
        <a:accent1>
          <a:srgbClr val="CC9900"/>
        </a:accent1>
        <a:accent2>
          <a:srgbClr val="FF9900"/>
        </a:accent2>
        <a:accent3>
          <a:srgbClr val="AAB9CA"/>
        </a:accent3>
        <a:accent4>
          <a:srgbClr val="DCDCDC"/>
        </a:accent4>
        <a:accent5>
          <a:srgbClr val="E2CAAA"/>
        </a:accent5>
        <a:accent6>
          <a:srgbClr val="E58900"/>
        </a:accent6>
        <a:hlink>
          <a:srgbClr val="FFCC00"/>
        </a:hlink>
        <a:folHlink>
          <a:srgbClr val="706F37"/>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47329"/>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1C1C1"/>
        </a:accent5>
        <a:accent6>
          <a:srgbClr val="8989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36145"/>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Cambria-Calibri">
      <a:majorFont>
        <a:latin typeface="Cambria"/>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7649</Words>
  <Application>WPS 演示</Application>
  <PresentationFormat>全屏显示(4:3)</PresentationFormat>
  <Paragraphs>1700</Paragraphs>
  <Slides>41</Slides>
  <Notes>5</Notes>
  <HiddenSlides>0</HiddenSlides>
  <MMClips>0</MMClips>
  <ScaleCrop>false</ScaleCrop>
  <HeadingPairs>
    <vt:vector size="6" baseType="variant">
      <vt:variant>
        <vt:lpstr>已用的字体</vt:lpstr>
      </vt:variant>
      <vt:variant>
        <vt:i4>14</vt:i4>
      </vt:variant>
      <vt:variant>
        <vt:lpstr>主题</vt:lpstr>
      </vt:variant>
      <vt:variant>
        <vt:i4>1</vt:i4>
      </vt:variant>
      <vt:variant>
        <vt:lpstr>幻灯片标题</vt:lpstr>
      </vt:variant>
      <vt:variant>
        <vt:i4>41</vt:i4>
      </vt:variant>
    </vt:vector>
  </HeadingPairs>
  <TitlesOfParts>
    <vt:vector size="56" baseType="lpstr">
      <vt:lpstr>Arial</vt:lpstr>
      <vt:lpstr>宋体</vt:lpstr>
      <vt:lpstr>Wingdings</vt:lpstr>
      <vt:lpstr>Garamond</vt:lpstr>
      <vt:lpstr>黑体</vt:lpstr>
      <vt:lpstr>楷体</vt:lpstr>
      <vt:lpstr>Calibri</vt:lpstr>
      <vt:lpstr>Times New Roman</vt:lpstr>
      <vt:lpstr>PMingLiU</vt:lpstr>
      <vt:lpstr>微软雅黑</vt:lpstr>
      <vt:lpstr>Arial Unicode MS</vt:lpstr>
      <vt:lpstr>Courier New</vt:lpstr>
      <vt:lpstr>Arial</vt:lpstr>
      <vt:lpstr>楷体_GB2312</vt:lpstr>
      <vt:lpstr>Edge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体会句子内涵</vt:lpstr>
      <vt:lpstr>PowerPoint 演示文稿</vt:lpstr>
      <vt:lpstr>齐读文章第五段，体会文章内涵</vt:lpstr>
      <vt:lpstr>感悟文本，理解主题。</vt:lpstr>
      <vt:lpstr>PowerPoint 演示文稿</vt:lpstr>
      <vt:lpstr>PowerPoint 演示文稿</vt:lpstr>
      <vt:lpstr>PowerPoint 演示文稿</vt:lpstr>
      <vt:lpstr>PowerPoint 演示文稿</vt:lpstr>
      <vt:lpstr>PowerPoint 演示文稿</vt:lpstr>
      <vt:lpstr>品味优美语言，感受雄浑的意境 </vt:lpstr>
      <vt:lpstr>PowerPoint 演示文稿</vt:lpstr>
      <vt:lpstr>品味优美词句，感受雄浑的意境 </vt:lpstr>
      <vt:lpstr>品味优美词句，感受雄浑的意境 </vt:lpstr>
      <vt:lpstr>品味优美词句，感受雄浑的意境</vt:lpstr>
      <vt:lpstr>PowerPoint 演示文稿</vt:lpstr>
      <vt:lpstr>PowerPoint 演示文稿</vt:lpstr>
      <vt:lpstr>PowerPoint 演示文稿</vt:lpstr>
      <vt:lpstr>PowerPoint 演示文稿</vt:lpstr>
      <vt:lpstr>PowerPoint 演示文稿</vt:lpstr>
      <vt:lpstr>课堂小结</vt:lpstr>
      <vt:lpstr>PowerPoint 演示文稿</vt:lpstr>
      <vt:lpstr>PowerPoint 演示文稿</vt:lpstr>
      <vt:lpstr>PowerPoint 演示文稿</vt:lpstr>
    </vt:vector>
  </TitlesOfParts>
  <Company>语文备课大师 www.xiexingcun.com【全免费】</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语文备课大师 www.xiexingcun.com【全免费】</dc:title>
  <dc:creator>语文备课大师 www.xiexingcun.com【全免费】</dc:creator>
  <dc:description>语文备课大师 www.xiexingcun.com【全免费】</dc:description>
  <cp:lastModifiedBy>Administrator</cp:lastModifiedBy>
  <cp:revision>88</cp:revision>
  <dcterms:created xsi:type="dcterms:W3CDTF">2018-06-07T13:02:00Z</dcterms:created>
  <dcterms:modified xsi:type="dcterms:W3CDTF">2018-08-31T14:21:43Z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2052-10.1.0.7520</vt:lpwstr>
  </property>
</Properties>
</file>