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2.xml" ContentType="application/vnd.openxmlformats-officedocument.theme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heme/theme3.xml" ContentType="application/vnd.openxmlformats-officedocument.theme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notesSlides/notesSlide1.xml" ContentType="application/vnd.openxmlformats-officedocument.presentationml.notesSlide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notesSlides/notesSlide2.xml" ContentType="application/vnd.openxmlformats-officedocument.presentationml.notesSlide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notesSlides/notesSlide3.xml" ContentType="application/vnd.openxmlformats-officedocument.presentationml.notesSlide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8" r:id="rId2"/>
  </p:sldMasterIdLst>
  <p:notesMasterIdLst>
    <p:notesMasterId r:id="rId24"/>
  </p:notesMasterIdLst>
  <p:sldIdLst>
    <p:sldId id="409" r:id="rId3"/>
    <p:sldId id="412" r:id="rId4"/>
    <p:sldId id="413" r:id="rId5"/>
    <p:sldId id="442" r:id="rId6"/>
    <p:sldId id="415" r:id="rId7"/>
    <p:sldId id="443" r:id="rId8"/>
    <p:sldId id="416" r:id="rId9"/>
    <p:sldId id="417" r:id="rId10"/>
    <p:sldId id="444" r:id="rId11"/>
    <p:sldId id="445" r:id="rId12"/>
    <p:sldId id="446" r:id="rId13"/>
    <p:sldId id="421" r:id="rId14"/>
    <p:sldId id="422" r:id="rId15"/>
    <p:sldId id="426" r:id="rId16"/>
    <p:sldId id="425" r:id="rId17"/>
    <p:sldId id="447" r:id="rId18"/>
    <p:sldId id="427" r:id="rId19"/>
    <p:sldId id="434" r:id="rId20"/>
    <p:sldId id="439" r:id="rId21"/>
    <p:sldId id="440" r:id="rId22"/>
    <p:sldId id="44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965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../media/image2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file:///C:\Users\1V994W2\Documents\Tencent%20Files\574576071\FileRecv\&#25340;&#35013;&#32032;&#26448;\&#21345;&#36890;-33\\04\subject_holdright_254,198,77_0_lively_full_0.png" TargetMode="External"/><Relationship Id="rId5" Type="http://schemas.openxmlformats.org/officeDocument/2006/relationships/tags" Target="../tags/tag11.xml"/><Relationship Id="rId10" Type="http://schemas.openxmlformats.org/officeDocument/2006/relationships/image" Target="../media/image1.png"/><Relationship Id="rId4" Type="http://schemas.openxmlformats.org/officeDocument/2006/relationships/tags" Target="../tags/tag10.xml"/><Relationship Id="rId9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tags" Target="../tags/tag78.xml"/><Relationship Id="rId10" Type="http://schemas.openxmlformats.org/officeDocument/2006/relationships/image" Target="../media/image2.png"/><Relationship Id="rId4" Type="http://schemas.openxmlformats.org/officeDocument/2006/relationships/tags" Target="../tags/tag77.xml"/><Relationship Id="rId9" Type="http://schemas.openxmlformats.org/officeDocument/2006/relationships/image" Target="file:///C:\Users\1V994W2\PycharmProjects\PPT_Background_Generation/pic_temp/0_pic_quater_left_up.png" TargetMode="Externa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Documents\Tencent%20Files\574576071\FileRecv\&#25340;&#35013;&#32032;&#26448;\&#21345;&#36890;-33\\04\subject_holdright_254,198,77_0_lively_full_0.png" TargetMode="External"/><Relationship Id="rId3" Type="http://schemas.openxmlformats.org/officeDocument/2006/relationships/tags" Target="../tags/tag82.xml"/><Relationship Id="rId7" Type="http://schemas.openxmlformats.org/officeDocument/2006/relationships/image" Target="../media/image1.pn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4.xml"/><Relationship Id="rId4" Type="http://schemas.openxmlformats.org/officeDocument/2006/relationships/tags" Target="../tags/tag83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8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tags" Target="../tags/tag90.xml"/><Relationship Id="rId11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tags" Target="../tags/tag89.xml"/><Relationship Id="rId10" Type="http://schemas.openxmlformats.org/officeDocument/2006/relationships/image" Target="../media/image2.png"/><Relationship Id="rId4" Type="http://schemas.openxmlformats.org/officeDocument/2006/relationships/tags" Target="../tags/tag88.xml"/><Relationship Id="rId9" Type="http://schemas.openxmlformats.org/officeDocument/2006/relationships/image" Target="file:///C:\Users\1V994W2\PycharmProjects\PPT_Background_Generation/pic_temp/0_pic_quater_left_up.png" TargetMode="Externa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tags" Target="../tags/tag98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93.xml"/><Relationship Id="rId7" Type="http://schemas.openxmlformats.org/officeDocument/2006/relationships/tags" Target="../tags/tag97.xml"/><Relationship Id="rId12" Type="http://schemas.openxmlformats.org/officeDocument/2006/relationships/image" Target="../media/image2.png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6" Type="http://schemas.openxmlformats.org/officeDocument/2006/relationships/tags" Target="../tags/tag96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95.xml"/><Relationship Id="rId10" Type="http://schemas.openxmlformats.org/officeDocument/2006/relationships/image" Target="../media/image3.png"/><Relationship Id="rId4" Type="http://schemas.openxmlformats.org/officeDocument/2006/relationships/tags" Target="../tags/tag94.xml"/><Relationship Id="rId9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106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103.xml"/><Relationship Id="rId10" Type="http://schemas.openxmlformats.org/officeDocument/2006/relationships/image" Target="../media/image3.png"/><Relationship Id="rId4" Type="http://schemas.openxmlformats.org/officeDocument/2006/relationships/tags" Target="../tags/tag102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image" Target="../media/image2.png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12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image" Target="../media/image3.png"/><Relationship Id="rId5" Type="http://schemas.openxmlformats.org/officeDocument/2006/relationships/tags" Target="../tags/tag11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0.xml"/><Relationship Id="rId9" Type="http://schemas.openxmlformats.org/officeDocument/2006/relationships/tags" Target="../tags/tag115.xml"/><Relationship Id="rId14" Type="http://schemas.openxmlformats.org/officeDocument/2006/relationships/image" Target="file:///C:\Users\1V994W2\PycharmProjects\PPT_Background_Generation/pic_temp/1_pic_quater_right_up.png" TargetMode="Externa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23.xml"/><Relationship Id="rId13" Type="http://schemas.openxmlformats.org/officeDocument/2006/relationships/image" Target="../media/image2.png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12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11" Type="http://schemas.openxmlformats.org/officeDocument/2006/relationships/image" Target="../media/image3.png"/><Relationship Id="rId5" Type="http://schemas.openxmlformats.org/officeDocument/2006/relationships/tags" Target="../tags/tag12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19.xml"/><Relationship Id="rId9" Type="http://schemas.openxmlformats.org/officeDocument/2006/relationships/tags" Target="../tags/tag124.xml"/><Relationship Id="rId14" Type="http://schemas.openxmlformats.org/officeDocument/2006/relationships/image" Target="file:///C:\Users\1V994W2\PycharmProjects\PPT_Background_Generation/pic_temp/1_pic_quater_right_up.png" TargetMode="Externa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image" Target="../media/image3.png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26.xml"/><Relationship Id="rId16" Type="http://schemas.openxmlformats.org/officeDocument/2006/relationships/image" Target="file:///C:\Users\1V994W2\PycharmProjects\PPT_Background_Generation/pic_temp/1_pic_quater_right_up.png" TargetMode="Externa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tags" Target="../tags/tag135.xml"/><Relationship Id="rId5" Type="http://schemas.openxmlformats.org/officeDocument/2006/relationships/tags" Target="../tags/tag129.xml"/><Relationship Id="rId15" Type="http://schemas.openxmlformats.org/officeDocument/2006/relationships/image" Target="../media/image2.png"/><Relationship Id="rId10" Type="http://schemas.openxmlformats.org/officeDocument/2006/relationships/tags" Target="../tags/tag134.xml"/><Relationship Id="rId4" Type="http://schemas.openxmlformats.org/officeDocument/2006/relationships/tags" Target="../tags/tag128.xml"/><Relationship Id="rId9" Type="http://schemas.openxmlformats.org/officeDocument/2006/relationships/tags" Target="../tags/tag133.xml"/><Relationship Id="rId14" Type="http://schemas.openxmlformats.org/officeDocument/2006/relationships/image" Target="file:///C:\Users\1V994W2\PycharmProjects\PPT_Background_Generation/pic_temp/0_pic_quater_left_up.png" TargetMode="Externa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43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138.xml"/><Relationship Id="rId7" Type="http://schemas.openxmlformats.org/officeDocument/2006/relationships/tags" Target="../tags/tag142.xml"/><Relationship Id="rId12" Type="http://schemas.openxmlformats.org/officeDocument/2006/relationships/image" Target="../media/image8.png"/><Relationship Id="rId2" Type="http://schemas.openxmlformats.org/officeDocument/2006/relationships/tags" Target="../tags/tag137.xml"/><Relationship Id="rId1" Type="http://schemas.openxmlformats.org/officeDocument/2006/relationships/tags" Target="../tags/tag136.xml"/><Relationship Id="rId6" Type="http://schemas.openxmlformats.org/officeDocument/2006/relationships/tags" Target="../tags/tag141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140.xml"/><Relationship Id="rId10" Type="http://schemas.openxmlformats.org/officeDocument/2006/relationships/image" Target="../media/image7.png"/><Relationship Id="rId4" Type="http://schemas.openxmlformats.org/officeDocument/2006/relationships/tags" Target="../tags/tag139.xml"/><Relationship Id="rId9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2.png"/><Relationship Id="rId5" Type="http://schemas.openxmlformats.org/officeDocument/2006/relationships/tags" Target="../tags/tag19.xml"/><Relationship Id="rId10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tags" Target="../tags/tag18.xml"/><Relationship Id="rId9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8" Type="http://schemas.openxmlformats.org/officeDocument/2006/relationships/tags" Target="../tags/tag157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152.xml"/><Relationship Id="rId7" Type="http://schemas.openxmlformats.org/officeDocument/2006/relationships/tags" Target="../tags/tag156.xml"/><Relationship Id="rId12" Type="http://schemas.openxmlformats.org/officeDocument/2006/relationships/image" Target="../media/image2.png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6" Type="http://schemas.openxmlformats.org/officeDocument/2006/relationships/tags" Target="../tags/tag155.xml"/><Relationship Id="rId11" Type="http://schemas.openxmlformats.org/officeDocument/2006/relationships/image" Target="file:///C:\Users\1V994W2\Documents\Tencent%20Files\574576071\FileRecv\&#25340;&#35013;&#32032;&#26448;\&#21345;&#36890;-33\\04\subject_holdright_254,198,77_0_lively_full_0.png" TargetMode="External"/><Relationship Id="rId5" Type="http://schemas.openxmlformats.org/officeDocument/2006/relationships/tags" Target="../tags/tag154.xml"/><Relationship Id="rId10" Type="http://schemas.openxmlformats.org/officeDocument/2006/relationships/image" Target="../media/image1.png"/><Relationship Id="rId4" Type="http://schemas.openxmlformats.org/officeDocument/2006/relationships/tags" Target="../tags/tag153.xml"/><Relationship Id="rId9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60.xml"/><Relationship Id="rId7" Type="http://schemas.openxmlformats.org/officeDocument/2006/relationships/tags" Target="../tags/tag164.xml"/><Relationship Id="rId12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159.xml"/><Relationship Id="rId1" Type="http://schemas.openxmlformats.org/officeDocument/2006/relationships/tags" Target="../tags/tag158.xml"/><Relationship Id="rId6" Type="http://schemas.openxmlformats.org/officeDocument/2006/relationships/tags" Target="../tags/tag163.xml"/><Relationship Id="rId11" Type="http://schemas.openxmlformats.org/officeDocument/2006/relationships/image" Target="../media/image2.png"/><Relationship Id="rId5" Type="http://schemas.openxmlformats.org/officeDocument/2006/relationships/tags" Target="../tags/tag162.xml"/><Relationship Id="rId10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tags" Target="../tags/tag161.xml"/><Relationship Id="rId9" Type="http://schemas.openxmlformats.org/officeDocument/2006/relationships/image" Target="../media/image3.pn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tags" Target="../tags/tag172.xml"/><Relationship Id="rId13" Type="http://schemas.openxmlformats.org/officeDocument/2006/relationships/image" Target="../media/image5.png"/><Relationship Id="rId3" Type="http://schemas.openxmlformats.org/officeDocument/2006/relationships/tags" Target="../tags/tag167.xml"/><Relationship Id="rId7" Type="http://schemas.openxmlformats.org/officeDocument/2006/relationships/tags" Target="../tags/tag171.xml"/><Relationship Id="rId12" Type="http://schemas.openxmlformats.org/officeDocument/2006/relationships/image" Target="file:///C:\Users\1V994W2\PycharmProjects\PPT_Background_Generation/pic_temp/pic_half_left.png" TargetMode="External"/><Relationship Id="rId2" Type="http://schemas.openxmlformats.org/officeDocument/2006/relationships/tags" Target="../tags/tag166.xml"/><Relationship Id="rId1" Type="http://schemas.openxmlformats.org/officeDocument/2006/relationships/tags" Target="../tags/tag165.xml"/><Relationship Id="rId6" Type="http://schemas.openxmlformats.org/officeDocument/2006/relationships/tags" Target="../tags/tag170.xml"/><Relationship Id="rId11" Type="http://schemas.openxmlformats.org/officeDocument/2006/relationships/image" Target="../media/image4.png"/><Relationship Id="rId5" Type="http://schemas.openxmlformats.org/officeDocument/2006/relationships/tags" Target="../tags/tag169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168.xml"/><Relationship Id="rId9" Type="http://schemas.openxmlformats.org/officeDocument/2006/relationships/tags" Target="../tags/tag173.xml"/><Relationship Id="rId14" Type="http://schemas.openxmlformats.org/officeDocument/2006/relationships/image" Target="file:///C:\Users\1V994W2\PycharmProjects\PPT_Background_Generation/pic_temp/pic_half_right.png" TargetMode="External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12" Type="http://schemas.openxmlformats.org/officeDocument/2006/relationships/image" Target="../media/image2.png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178.xml"/><Relationship Id="rId10" Type="http://schemas.openxmlformats.org/officeDocument/2006/relationships/image" Target="../media/image3.png"/><Relationship Id="rId4" Type="http://schemas.openxmlformats.org/officeDocument/2006/relationships/tags" Target="../tags/tag177.xml"/><Relationship Id="rId9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89.xml"/><Relationship Id="rId13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tags" Target="../tags/tag184.xml"/><Relationship Id="rId7" Type="http://schemas.openxmlformats.org/officeDocument/2006/relationships/tags" Target="../tags/tag188.xml"/><Relationship Id="rId12" Type="http://schemas.openxmlformats.org/officeDocument/2006/relationships/image" Target="../media/image3.png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slideMaster" Target="../slideMasters/slideMaster2.xml"/><Relationship Id="rId5" Type="http://schemas.openxmlformats.org/officeDocument/2006/relationships/tags" Target="../tags/tag186.xml"/><Relationship Id="rId15" Type="http://schemas.openxmlformats.org/officeDocument/2006/relationships/image" Target="file:///C:\Users\1V994W2\PycharmProjects\PPT_Background_Generation/pic_temp/1_pic_quater_right_up.png" TargetMode="External"/><Relationship Id="rId10" Type="http://schemas.openxmlformats.org/officeDocument/2006/relationships/tags" Target="../tags/tag191.xml"/><Relationship Id="rId4" Type="http://schemas.openxmlformats.org/officeDocument/2006/relationships/tags" Target="../tags/tag185.xml"/><Relationship Id="rId9" Type="http://schemas.openxmlformats.org/officeDocument/2006/relationships/tags" Target="../tags/tag190.xml"/><Relationship Id="rId14" Type="http://schemas.openxmlformats.org/officeDocument/2006/relationships/image" Target="../media/image2.png"/></Relationships>
</file>

<file path=ppt/slideLayouts/_rels/slideLayout2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194.xml"/><Relationship Id="rId7" Type="http://schemas.openxmlformats.org/officeDocument/2006/relationships/tags" Target="../tags/tag198.xml"/><Relationship Id="rId12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tags" Target="../tags/tag197.xml"/><Relationship Id="rId11" Type="http://schemas.openxmlformats.org/officeDocument/2006/relationships/image" Target="../media/image2.png"/><Relationship Id="rId5" Type="http://schemas.openxmlformats.org/officeDocument/2006/relationships/tags" Target="../tags/tag196.xml"/><Relationship Id="rId10" Type="http://schemas.openxmlformats.org/officeDocument/2006/relationships/image" Target="file:///C:\Users\1V994W2\Documents\Tencent%20Files\574576071\FileRecv\&#25340;&#35013;&#32032;&#26448;\&#21345;&#36890;-33\\04\subject_holdright_254,198,77_0_lively_full_0.png" TargetMode="External"/><Relationship Id="rId4" Type="http://schemas.openxmlformats.org/officeDocument/2006/relationships/tags" Target="../tags/tag195.xml"/><Relationship Id="rId9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201.xml"/><Relationship Id="rId2" Type="http://schemas.openxmlformats.org/officeDocument/2006/relationships/tags" Target="../tags/tag200.xml"/><Relationship Id="rId1" Type="http://schemas.openxmlformats.org/officeDocument/2006/relationships/tags" Target="../tags/tag199.xml"/><Relationship Id="rId4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8" Type="http://schemas.openxmlformats.org/officeDocument/2006/relationships/tags" Target="../tags/tag209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204.xml"/><Relationship Id="rId7" Type="http://schemas.openxmlformats.org/officeDocument/2006/relationships/tags" Target="../tags/tag208.xml"/><Relationship Id="rId12" Type="http://schemas.openxmlformats.org/officeDocument/2006/relationships/image" Target="../media/image2.png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6" Type="http://schemas.openxmlformats.org/officeDocument/2006/relationships/tags" Target="../tags/tag207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206.xml"/><Relationship Id="rId10" Type="http://schemas.openxmlformats.org/officeDocument/2006/relationships/image" Target="../media/image3.png"/><Relationship Id="rId4" Type="http://schemas.openxmlformats.org/officeDocument/2006/relationships/tags" Target="../tags/tag205.xml"/><Relationship Id="rId9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2.xml"/><Relationship Id="rId3" Type="http://schemas.openxmlformats.org/officeDocument/2006/relationships/tags" Target="../tags/tag212.xml"/><Relationship Id="rId7" Type="http://schemas.openxmlformats.org/officeDocument/2006/relationships/tags" Target="../tags/tag216.xml"/><Relationship Id="rId12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6" Type="http://schemas.openxmlformats.org/officeDocument/2006/relationships/tags" Target="../tags/tag215.xml"/><Relationship Id="rId11" Type="http://schemas.openxmlformats.org/officeDocument/2006/relationships/image" Target="../media/image2.png"/><Relationship Id="rId5" Type="http://schemas.openxmlformats.org/officeDocument/2006/relationships/tags" Target="../tags/tag214.xml"/><Relationship Id="rId10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tags" Target="../tags/tag213.xml"/><Relationship Id="rId9" Type="http://schemas.openxmlformats.org/officeDocument/2006/relationships/image" Target="../media/image3.png"/></Relationships>
</file>

<file path=ppt/slideLayouts/_rels/slideLayout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19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tags" Target="../tags/tag222.xml"/><Relationship Id="rId11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tags" Target="../tags/tag221.xml"/><Relationship Id="rId10" Type="http://schemas.openxmlformats.org/officeDocument/2006/relationships/image" Target="../media/image2.png"/><Relationship Id="rId4" Type="http://schemas.openxmlformats.org/officeDocument/2006/relationships/tags" Target="../tags/tag220.xml"/><Relationship Id="rId9" Type="http://schemas.openxmlformats.org/officeDocument/2006/relationships/image" Target="file:///C:\Users\1V994W2\PycharmProjects\PPT_Background_Generation/pic_temp/0_pic_quater_left_up.png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image" Target="../media/image5.png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image" Target="file:///C:\Users\1V994W2\PycharmProjects\PPT_Background_Generation/pic_temp/pic_half_left.png" TargetMode="Externa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image" Target="../media/image4.png"/><Relationship Id="rId5" Type="http://schemas.openxmlformats.org/officeDocument/2006/relationships/tags" Target="../tags/tag26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image" Target="file:///C:\Users\1V994W2\PycharmProjects\PPT_Background_Generation/pic_temp/pic_half_right.png" TargetMode="External"/></Relationships>
</file>

<file path=ppt/slideLayouts/_rels/slideLayout30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Documents\Tencent%20Files\574576071\FileRecv\&#25340;&#35013;&#32032;&#26448;\&#21345;&#36890;-33\\04\subject_holdright_254,198,77_0_lively_full_0.png" TargetMode="External"/><Relationship Id="rId3" Type="http://schemas.openxmlformats.org/officeDocument/2006/relationships/tags" Target="../tags/tag225.xml"/><Relationship Id="rId7" Type="http://schemas.openxmlformats.org/officeDocument/2006/relationships/image" Target="../media/image1.png"/><Relationship Id="rId2" Type="http://schemas.openxmlformats.org/officeDocument/2006/relationships/tags" Target="../tags/tag224.xml"/><Relationship Id="rId1" Type="http://schemas.openxmlformats.org/officeDocument/2006/relationships/tags" Target="../tags/tag223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227.xml"/><Relationship Id="rId4" Type="http://schemas.openxmlformats.org/officeDocument/2006/relationships/tags" Target="../tags/tag226.xml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30.xml"/><Relationship Id="rId7" Type="http://schemas.openxmlformats.org/officeDocument/2006/relationships/slideMaster" Target="../slideMasters/slideMaster2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tags" Target="../tags/tag233.xml"/><Relationship Id="rId11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tags" Target="../tags/tag232.xml"/><Relationship Id="rId10" Type="http://schemas.openxmlformats.org/officeDocument/2006/relationships/image" Target="../media/image2.png"/><Relationship Id="rId4" Type="http://schemas.openxmlformats.org/officeDocument/2006/relationships/tags" Target="../tags/tag231.xml"/><Relationship Id="rId9" Type="http://schemas.openxmlformats.org/officeDocument/2006/relationships/image" Target="file:///C:\Users\1V994W2\PycharmProjects\PPT_Background_Generation/pic_temp/0_pic_quater_left_up.png" TargetMode="External"/></Relationships>
</file>

<file path=ppt/slideLayouts/_rels/slideLayout32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image" Target="../media/image2.png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238.xml"/><Relationship Id="rId10" Type="http://schemas.openxmlformats.org/officeDocument/2006/relationships/image" Target="../media/image3.png"/><Relationship Id="rId4" Type="http://schemas.openxmlformats.org/officeDocument/2006/relationships/tags" Target="../tags/tag237.xml"/><Relationship Id="rId9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8" Type="http://schemas.openxmlformats.org/officeDocument/2006/relationships/tags" Target="../tags/tag249.xml"/><Relationship Id="rId3" Type="http://schemas.openxmlformats.org/officeDocument/2006/relationships/tags" Target="../tags/tag244.xml"/><Relationship Id="rId7" Type="http://schemas.openxmlformats.org/officeDocument/2006/relationships/tags" Target="../tags/tag248.xml"/><Relationship Id="rId2" Type="http://schemas.openxmlformats.org/officeDocument/2006/relationships/tags" Target="../tags/tag243.xml"/><Relationship Id="rId1" Type="http://schemas.openxmlformats.org/officeDocument/2006/relationships/tags" Target="../tags/tag242.xml"/><Relationship Id="rId6" Type="http://schemas.openxmlformats.org/officeDocument/2006/relationships/tags" Target="../tags/tag247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246.xml"/><Relationship Id="rId10" Type="http://schemas.openxmlformats.org/officeDocument/2006/relationships/image" Target="../media/image3.png"/><Relationship Id="rId4" Type="http://schemas.openxmlformats.org/officeDocument/2006/relationships/tags" Target="../tags/tag245.xml"/><Relationship Id="rId9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257.xml"/><Relationship Id="rId13" Type="http://schemas.openxmlformats.org/officeDocument/2006/relationships/image" Target="../media/image2.png"/><Relationship Id="rId3" Type="http://schemas.openxmlformats.org/officeDocument/2006/relationships/tags" Target="../tags/tag252.xml"/><Relationship Id="rId7" Type="http://schemas.openxmlformats.org/officeDocument/2006/relationships/tags" Target="../tags/tag256.xml"/><Relationship Id="rId12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tags" Target="../tags/tag251.xml"/><Relationship Id="rId1" Type="http://schemas.openxmlformats.org/officeDocument/2006/relationships/tags" Target="../tags/tag250.xml"/><Relationship Id="rId6" Type="http://schemas.openxmlformats.org/officeDocument/2006/relationships/tags" Target="../tags/tag255.xml"/><Relationship Id="rId11" Type="http://schemas.openxmlformats.org/officeDocument/2006/relationships/image" Target="../media/image3.png"/><Relationship Id="rId5" Type="http://schemas.openxmlformats.org/officeDocument/2006/relationships/tags" Target="../tags/tag254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53.xml"/><Relationship Id="rId9" Type="http://schemas.openxmlformats.org/officeDocument/2006/relationships/tags" Target="../tags/tag258.xml"/><Relationship Id="rId14" Type="http://schemas.openxmlformats.org/officeDocument/2006/relationships/image" Target="file:///C:\Users\1V994W2\PycharmProjects\PPT_Background_Generation/pic_temp/1_pic_quater_right_up.png" TargetMode="External"/></Relationships>
</file>

<file path=ppt/slideLayouts/_rels/slideLayout35.xml.rels><?xml version="1.0" encoding="UTF-8" standalone="yes"?>
<Relationships xmlns="http://schemas.openxmlformats.org/package/2006/relationships"><Relationship Id="rId8" Type="http://schemas.openxmlformats.org/officeDocument/2006/relationships/tags" Target="../tags/tag266.xml"/><Relationship Id="rId13" Type="http://schemas.openxmlformats.org/officeDocument/2006/relationships/image" Target="../media/image2.png"/><Relationship Id="rId3" Type="http://schemas.openxmlformats.org/officeDocument/2006/relationships/tags" Target="../tags/tag261.xml"/><Relationship Id="rId7" Type="http://schemas.openxmlformats.org/officeDocument/2006/relationships/tags" Target="../tags/tag265.xml"/><Relationship Id="rId12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tags" Target="../tags/tag260.xml"/><Relationship Id="rId1" Type="http://schemas.openxmlformats.org/officeDocument/2006/relationships/tags" Target="../tags/tag259.xml"/><Relationship Id="rId6" Type="http://schemas.openxmlformats.org/officeDocument/2006/relationships/tags" Target="../tags/tag264.xml"/><Relationship Id="rId11" Type="http://schemas.openxmlformats.org/officeDocument/2006/relationships/image" Target="../media/image3.png"/><Relationship Id="rId5" Type="http://schemas.openxmlformats.org/officeDocument/2006/relationships/tags" Target="../tags/tag263.xml"/><Relationship Id="rId10" Type="http://schemas.openxmlformats.org/officeDocument/2006/relationships/slideMaster" Target="../slideMasters/slideMaster2.xml"/><Relationship Id="rId4" Type="http://schemas.openxmlformats.org/officeDocument/2006/relationships/tags" Target="../tags/tag262.xml"/><Relationship Id="rId9" Type="http://schemas.openxmlformats.org/officeDocument/2006/relationships/tags" Target="../tags/tag267.xml"/><Relationship Id="rId14" Type="http://schemas.openxmlformats.org/officeDocument/2006/relationships/image" Target="file:///C:\Users\1V994W2\PycharmProjects\PPT_Background_Generation/pic_temp/1_pic_quater_right_up.png" TargetMode="External"/></Relationships>
</file>

<file path=ppt/slideLayouts/_rels/slideLayout36.xml.rels><?xml version="1.0" encoding="UTF-8" standalone="yes"?>
<Relationships xmlns="http://schemas.openxmlformats.org/package/2006/relationships"><Relationship Id="rId8" Type="http://schemas.openxmlformats.org/officeDocument/2006/relationships/tags" Target="../tags/tag275.xml"/><Relationship Id="rId13" Type="http://schemas.openxmlformats.org/officeDocument/2006/relationships/image" Target="../media/image3.png"/><Relationship Id="rId3" Type="http://schemas.openxmlformats.org/officeDocument/2006/relationships/tags" Target="../tags/tag270.xml"/><Relationship Id="rId7" Type="http://schemas.openxmlformats.org/officeDocument/2006/relationships/tags" Target="../tags/tag274.xml"/><Relationship Id="rId12" Type="http://schemas.openxmlformats.org/officeDocument/2006/relationships/slideMaster" Target="../slideMasters/slideMaster2.xml"/><Relationship Id="rId2" Type="http://schemas.openxmlformats.org/officeDocument/2006/relationships/tags" Target="../tags/tag269.xml"/><Relationship Id="rId16" Type="http://schemas.openxmlformats.org/officeDocument/2006/relationships/image" Target="file:///C:\Users\1V994W2\PycharmProjects\PPT_Background_Generation/pic_temp/1_pic_quater_right_up.png" TargetMode="External"/><Relationship Id="rId1" Type="http://schemas.openxmlformats.org/officeDocument/2006/relationships/tags" Target="../tags/tag268.xml"/><Relationship Id="rId6" Type="http://schemas.openxmlformats.org/officeDocument/2006/relationships/tags" Target="../tags/tag273.xml"/><Relationship Id="rId11" Type="http://schemas.openxmlformats.org/officeDocument/2006/relationships/tags" Target="../tags/tag278.xml"/><Relationship Id="rId5" Type="http://schemas.openxmlformats.org/officeDocument/2006/relationships/tags" Target="../tags/tag272.xml"/><Relationship Id="rId15" Type="http://schemas.openxmlformats.org/officeDocument/2006/relationships/image" Target="../media/image2.png"/><Relationship Id="rId10" Type="http://schemas.openxmlformats.org/officeDocument/2006/relationships/tags" Target="../tags/tag277.xml"/><Relationship Id="rId4" Type="http://schemas.openxmlformats.org/officeDocument/2006/relationships/tags" Target="../tags/tag271.xml"/><Relationship Id="rId9" Type="http://schemas.openxmlformats.org/officeDocument/2006/relationships/tags" Target="../tags/tag276.xml"/><Relationship Id="rId14" Type="http://schemas.openxmlformats.org/officeDocument/2006/relationships/image" Target="file:///C:\Users\1V994W2\PycharmProjects\PPT_Background_Generation/pic_temp/0_pic_quater_left_up.png" TargetMode="External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tags" Target="../tags/tag286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281.xml"/><Relationship Id="rId7" Type="http://schemas.openxmlformats.org/officeDocument/2006/relationships/tags" Target="../tags/tag285.xml"/><Relationship Id="rId12" Type="http://schemas.openxmlformats.org/officeDocument/2006/relationships/image" Target="../media/image8.png"/><Relationship Id="rId2" Type="http://schemas.openxmlformats.org/officeDocument/2006/relationships/tags" Target="../tags/tag280.xml"/><Relationship Id="rId1" Type="http://schemas.openxmlformats.org/officeDocument/2006/relationships/tags" Target="../tags/tag279.xml"/><Relationship Id="rId6" Type="http://schemas.openxmlformats.org/officeDocument/2006/relationships/tags" Target="../tags/tag284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283.xml"/><Relationship Id="rId10" Type="http://schemas.openxmlformats.org/officeDocument/2006/relationships/image" Target="../media/image7.png"/><Relationship Id="rId4" Type="http://schemas.openxmlformats.org/officeDocument/2006/relationships/tags" Target="../tags/tag282.xml"/><Relationship Id="rId9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12" Type="http://schemas.openxmlformats.org/officeDocument/2006/relationships/image" Target="../media/image2.png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35.xml"/><Relationship Id="rId10" Type="http://schemas.openxmlformats.org/officeDocument/2006/relationships/image" Target="../media/image3.png"/><Relationship Id="rId4" Type="http://schemas.openxmlformats.org/officeDocument/2006/relationships/tags" Target="../tags/tag34.xml"/><Relationship Id="rId9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6.xml"/><Relationship Id="rId13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tags" Target="../tags/tag41.xml"/><Relationship Id="rId7" Type="http://schemas.openxmlformats.org/officeDocument/2006/relationships/tags" Target="../tags/tag45.xml"/><Relationship Id="rId12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11" Type="http://schemas.openxmlformats.org/officeDocument/2006/relationships/slideMaster" Target="../slideMasters/slideMaster1.xml"/><Relationship Id="rId5" Type="http://schemas.openxmlformats.org/officeDocument/2006/relationships/tags" Target="../tags/tag43.xml"/><Relationship Id="rId15" Type="http://schemas.openxmlformats.org/officeDocument/2006/relationships/image" Target="file:///C:\Users\1V994W2\PycharmProjects\PPT_Background_Generation/pic_temp/1_pic_quater_right_up.png" TargetMode="External"/><Relationship Id="rId10" Type="http://schemas.openxmlformats.org/officeDocument/2006/relationships/tags" Target="../tags/tag48.xml"/><Relationship Id="rId4" Type="http://schemas.openxmlformats.org/officeDocument/2006/relationships/tags" Target="../tags/tag42.xml"/><Relationship Id="rId9" Type="http://schemas.openxmlformats.org/officeDocument/2006/relationships/tags" Target="../tags/tag47.xml"/><Relationship Id="rId14" Type="http://schemas.openxmlformats.org/officeDocument/2006/relationships/image" Target="../media/image2.pn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11" Type="http://schemas.openxmlformats.org/officeDocument/2006/relationships/image" Target="../media/image2.png"/><Relationship Id="rId5" Type="http://schemas.openxmlformats.org/officeDocument/2006/relationships/tags" Target="../tags/tag53.xml"/><Relationship Id="rId10" Type="http://schemas.openxmlformats.org/officeDocument/2006/relationships/image" Target="file:///C:\Users\1V994W2\Documents\Tencent%20Files\574576071\FileRecv\&#25340;&#35013;&#32032;&#26448;\&#21345;&#36890;-33\\04\subject_holdright_254,198,77_0_lively_full_0.png" TargetMode="External"/><Relationship Id="rId4" Type="http://schemas.openxmlformats.org/officeDocument/2006/relationships/tags" Target="../tags/tag52.xml"/><Relationship Id="rId9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image" Target="../media/image2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63.xml"/><Relationship Id="rId10" Type="http://schemas.openxmlformats.org/officeDocument/2006/relationships/image" Target="../media/image3.png"/><Relationship Id="rId4" Type="http://schemas.openxmlformats.org/officeDocument/2006/relationships/tags" Target="../tags/tag62.xml"/><Relationship Id="rId9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image" Target="../media/image2.png"/><Relationship Id="rId5" Type="http://schemas.openxmlformats.org/officeDocument/2006/relationships/tags" Target="../tags/tag71.xml"/><Relationship Id="rId10" Type="http://schemas.openxmlformats.org/officeDocument/2006/relationships/image" Target="file:///C:\Users\1V994W2\PycharmProjects\PPT_Background_Generation/pic_temp/0_pic_quater_left_up.png" TargetMode="External"/><Relationship Id="rId4" Type="http://schemas.openxmlformats.org/officeDocument/2006/relationships/tags" Target="../tags/tag70.xml"/><Relationship Id="rId9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609600" y="691978"/>
            <a:ext cx="5486400" cy="5474043"/>
          </a:xfrm>
          <a:prstGeom prst="rect">
            <a:avLst/>
          </a:prstGeom>
        </p:spPr>
      </p:pic>
      <p:pic>
        <p:nvPicPr>
          <p:cNvPr id="5" name="图片 4"/>
          <p:cNvPicPr/>
          <p:nvPr>
            <p:custDataLst>
              <p:tags r:id="rId2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6"/>
            </p:custDataLst>
          </p:nvPr>
        </p:nvSpPr>
        <p:spPr>
          <a:xfrm>
            <a:off x="6603682" y="3058161"/>
            <a:ext cx="4826000" cy="485458"/>
          </a:xfr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kumimoji="0" lang="zh-CN" altLang="en-US" sz="2000" b="1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/>
              <a:t>单击此处编辑副标题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6603683" y="1998028"/>
            <a:ext cx="4825365" cy="970915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54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8"/>
            </p:custDataLst>
          </p:nvPr>
        </p:nvSpPr>
        <p:spPr>
          <a:xfrm>
            <a:off x="6603683" y="3664269"/>
            <a:ext cx="4826635" cy="1161732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indent="0">
              <a:buNone/>
              <a:defRPr lang="zh-CN" altLang="en-US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幼圆" panose="02010509060101010101" pitchFamily="49" charset="-122"/>
                <a:cs typeface="微软雅黑" panose="020B0503020204020204" pitchFamily="34" charset="-122"/>
              </a:defRPr>
            </a:lvl1pPr>
          </a:lstStyle>
          <a:p>
            <a:pPr marL="228600" lvl="0" indent="-228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8" r:link="rId9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>
            <p:custDataLst>
              <p:tags r:id="rId1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6096000" y="691978"/>
            <a:ext cx="5486400" cy="547404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5"/>
            </p:custDataLst>
          </p:nvPr>
        </p:nvSpPr>
        <p:spPr>
          <a:xfrm>
            <a:off x="888982" y="2910522"/>
            <a:ext cx="4572036" cy="1172210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zh-CN" altLang="en-US" sz="6600" b="0" spc="7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>
            <p:custDataLst>
              <p:tags r:id="rId1"/>
            </p:custDataLst>
          </p:nvPr>
        </p:nvPicPr>
        <p:blipFill>
          <a:blip r:embed="rId8" r:link="rId9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>
            <p:custDataLst>
              <p:tags r:id="rId2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>
            <a:normAutofit/>
          </a:bodyPr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3" r:link="rId14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3" r:link="rId14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>
            <a:normAutofit/>
          </a:bodyPr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>
            <p:custDataLst>
              <p:tags r:id="rId2"/>
            </p:custDataLst>
          </p:nvPr>
        </p:nvPicPr>
        <p:blipFill>
          <a:blip r:embed="rId13" r:link="rId14" cstate="screen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3"/>
            </p:custDataLst>
          </p:nvPr>
        </p:nvPicPr>
        <p:blipFill>
          <a:blip r:embed="rId15" r:link="rId16" cstate="screen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10571480" y="5237480"/>
            <a:ext cx="1619885" cy="1619885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3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0" y="5237480"/>
            <a:ext cx="1619885" cy="16198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9" r:link="rId10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1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609600" y="691978"/>
            <a:ext cx="5486400" cy="5474043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6"/>
            </p:custDataLst>
          </p:nvPr>
        </p:nvSpPr>
        <p:spPr>
          <a:xfrm>
            <a:off x="6603682" y="3058161"/>
            <a:ext cx="4826000" cy="485458"/>
          </a:xfrm>
        </p:spPr>
        <p:txBody>
          <a:bodyPr vert="horz" lIns="0" tIns="0" rIns="0" bIns="0" rtlCol="0">
            <a:normAutofit/>
          </a:bodyPr>
          <a:lstStyle>
            <a:lvl1pPr marL="0" indent="0">
              <a:buNone/>
              <a:defRPr kumimoji="0" lang="zh-CN" altLang="en-US" sz="2000" b="1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/>
              <a:t>单击此处编辑副标题</a:t>
            </a: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7"/>
            </p:custDataLst>
          </p:nvPr>
        </p:nvSpPr>
        <p:spPr>
          <a:xfrm>
            <a:off x="6603683" y="1998028"/>
            <a:ext cx="4825365" cy="970915"/>
          </a:xfrm>
        </p:spPr>
        <p:txBody>
          <a:bodyPr vert="horz" lIns="0" tIns="0" rIns="0" bIns="0" rtlCol="0" anchor="b" anchorCtr="0">
            <a:normAutofit/>
          </a:bodyPr>
          <a:lstStyle>
            <a:lvl1pPr>
              <a:defRPr lang="zh-CN" altLang="en-US" sz="5400" b="0" spc="6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8"/>
            </p:custDataLst>
          </p:nvPr>
        </p:nvSpPr>
        <p:spPr>
          <a:xfrm>
            <a:off x="6603683" y="3664269"/>
            <a:ext cx="4826635" cy="1161732"/>
          </a:xfrm>
          <a:prstGeom prst="rect">
            <a:avLst/>
          </a:prstGeom>
        </p:spPr>
        <p:txBody>
          <a:bodyPr vert="horz" wrap="square" lIns="0" tIns="0" rIns="0" bIns="0" rtlCol="0" anchor="t">
            <a:normAutofit/>
          </a:bodyPr>
          <a:lstStyle>
            <a:lvl1pPr marL="0" indent="0">
              <a:buNone/>
              <a:defRPr lang="zh-CN" altLang="en-US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幼圆" panose="02010509060101010101" pitchFamily="49" charset="-122"/>
                <a:cs typeface="微软雅黑" panose="020B0503020204020204" pitchFamily="34" charset="-122"/>
              </a:defRPr>
            </a:lvl1pPr>
          </a:lstStyle>
          <a:p>
            <a:pPr marL="228600" lvl="0" indent="-22860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 r:link="rId10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0" y="1397000"/>
            <a:ext cx="2036587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3" r:link="rId14" cstate="screen"/>
          <a:stretch>
            <a:fillRect/>
          </a:stretch>
        </p:blipFill>
        <p:spPr>
          <a:xfrm>
            <a:off x="10155413" y="1397000"/>
            <a:ext cx="2036587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3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>
            <p:custDataLst>
              <p:tags r:id="rId7"/>
            </p:custDataLst>
          </p:nvPr>
        </p:nvSpPr>
        <p:spPr>
          <a:xfrm>
            <a:off x="3726180" y="2669540"/>
            <a:ext cx="454914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23982" rIns="899951" anchor="ctr"/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3726180" y="2669540"/>
            <a:ext cx="4549140" cy="645160"/>
          </a:xfrm>
        </p:spPr>
        <p:txBody>
          <a:bodyPr anchor="b" anchorCtr="0">
            <a:normAutofit/>
          </a:bodyPr>
          <a:lstStyle>
            <a:lvl1pPr>
              <a:defRPr sz="3200" baseline="0"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725863" y="3361265"/>
            <a:ext cx="4549775" cy="66526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1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14" r:link="rId15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 r:link="rId10" cstate="screen"/>
          <a:stretch>
            <a:fillRect/>
          </a:stretch>
        </p:blipFill>
        <p:spPr>
          <a:xfrm>
            <a:off x="7498080" y="1239383"/>
            <a:ext cx="4389120" cy="437923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 userDrawn="1">
            <p:custDataLst>
              <p:tags r:id="rId3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2021-1-3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 r:link="rId10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8" r:link="rId9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1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0" y="1397000"/>
            <a:ext cx="2036587" cy="406400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3" r:link="rId14" cstate="screen"/>
          <a:stretch>
            <a:fillRect/>
          </a:stretch>
        </p:blipFill>
        <p:spPr>
          <a:xfrm>
            <a:off x="10155413" y="1397000"/>
            <a:ext cx="2036587" cy="406400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3726180" y="2669540"/>
            <a:ext cx="454914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23982" rIns="899951" anchor="ctr"/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 hasCustomPrompt="1"/>
            <p:custDataLst>
              <p:tags r:id="rId8"/>
            </p:custDataLst>
          </p:nvPr>
        </p:nvSpPr>
        <p:spPr>
          <a:xfrm>
            <a:off x="3726180" y="2669540"/>
            <a:ext cx="4549140" cy="645160"/>
          </a:xfrm>
        </p:spPr>
        <p:txBody>
          <a:bodyPr anchor="b" anchorCtr="0">
            <a:normAutofit/>
          </a:bodyPr>
          <a:lstStyle>
            <a:lvl1pPr>
              <a:defRPr sz="3200" baseline="0"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3" hasCustomPrompt="1"/>
            <p:custDataLst>
              <p:tags r:id="rId9"/>
            </p:custDataLst>
          </p:nvPr>
        </p:nvSpPr>
        <p:spPr>
          <a:xfrm>
            <a:off x="3725863" y="3361265"/>
            <a:ext cx="4549775" cy="665269"/>
          </a:xfrm>
        </p:spPr>
        <p:txBody>
          <a:bodyPr/>
          <a:lstStyle>
            <a:lvl1pPr marL="0" indent="0">
              <a:lnSpc>
                <a:spcPct val="100000"/>
              </a:lnSpc>
              <a:spcAft>
                <a:spcPts val="0"/>
              </a:spcAft>
              <a:buNone/>
              <a:defRPr/>
            </a:lvl1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1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6096000" y="691978"/>
            <a:ext cx="5486400" cy="5474043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5"/>
            </p:custDataLst>
          </p:nvPr>
        </p:nvSpPr>
        <p:spPr>
          <a:xfrm>
            <a:off x="888982" y="2910522"/>
            <a:ext cx="4572036" cy="1172210"/>
          </a:xfrm>
        </p:spPr>
        <p:txBody>
          <a:bodyPr vert="horz" wrap="square" lIns="0" tIns="0" rIns="0" bIns="0" rtlCol="0" anchor="b" anchorCtr="0">
            <a:normAutofit/>
          </a:bodyPr>
          <a:lstStyle>
            <a:lvl1pPr>
              <a:defRPr lang="zh-CN" altLang="en-US" sz="6600" b="0" spc="7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 r:link="rId9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>
            <a:normAutofit/>
          </a:bodyPr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1281113" y="2163600"/>
            <a:ext cx="9626600" cy="3445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>
            <a:normAutofit/>
          </a:bodyPr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3" r:link="rId14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>
            <a:normAutofit/>
          </a:bodyPr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3" r:link="rId14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>
            <a:normAutofit/>
          </a:bodyPr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13" r:link="rId14" cstate="screen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15" r:link="rId16" cstate="screen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>
            <a:normAutofit/>
          </a:bodyPr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0" r:link="rId11"/>
          <a:stretch>
            <a:fillRect/>
          </a:stretch>
        </p:blipFill>
        <p:spPr>
          <a:xfrm>
            <a:off x="10571480" y="5237480"/>
            <a:ext cx="1619885" cy="161988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2" r:link="rId13"/>
          <a:stretch>
            <a:fillRect/>
          </a:stretch>
        </p:blipFill>
        <p:spPr>
          <a:xfrm>
            <a:off x="0" y="5237480"/>
            <a:ext cx="1619885" cy="16198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>
            <a:normAutofit/>
          </a:bodyPr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1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>
            <p:custDataLst>
              <p:tags r:id="rId1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>
            <p:custDataLst>
              <p:tags r:id="rId2"/>
            </p:custDataLst>
          </p:nvPr>
        </p:nvPicPr>
        <p:blipFill>
          <a:blip r:embed="rId14" r:link="rId15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4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5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6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7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9" r:link="rId10" cstate="screen"/>
          <a:stretch>
            <a:fillRect/>
          </a:stretch>
        </p:blipFill>
        <p:spPr>
          <a:xfrm>
            <a:off x="7498080" y="1239383"/>
            <a:ext cx="4389120" cy="4379235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pPr algn="ctr"/>
            <a:endParaRPr lang="zh-CN" altLang="en-US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>
            <p:custDataLst>
              <p:tags r:id="rId1"/>
            </p:custDataLst>
          </p:nvPr>
        </p:nvPicPr>
        <p:blipFill>
          <a:blip r:embed="rId10" r:link="rId11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>
            <p:custDataLst>
              <p:tags r:id="rId2"/>
            </p:custDataLst>
          </p:nvPr>
        </p:nvPicPr>
        <p:blipFill>
          <a:blip r:embed="rId12" r:link="rId13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5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2021-1-3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>
            <p:custDataLst>
              <p:tags r:id="rId1"/>
            </p:custDataLst>
          </p:nvPr>
        </p:nvPicPr>
        <p:blipFill>
          <a:blip r:embed="rId9" r:link="rId10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2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3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4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>
            <a:normAutofit/>
          </a:bodyPr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13" Type="http://schemas.openxmlformats.org/officeDocument/2006/relationships/slideLayout" Target="../slideLayouts/slideLayout32.xml"/><Relationship Id="rId1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2.xml"/><Relationship Id="rId21" Type="http://schemas.openxmlformats.org/officeDocument/2006/relationships/tags" Target="../tags/tag145.xml"/><Relationship Id="rId7" Type="http://schemas.openxmlformats.org/officeDocument/2006/relationships/slideLayout" Target="../slideLayouts/slideLayout26.xml"/><Relationship Id="rId12" Type="http://schemas.openxmlformats.org/officeDocument/2006/relationships/slideLayout" Target="../slideLayouts/slideLayout31.xml"/><Relationship Id="rId17" Type="http://schemas.openxmlformats.org/officeDocument/2006/relationships/slideLayout" Target="../slideLayouts/slideLayout36.xml"/><Relationship Id="rId25" Type="http://schemas.openxmlformats.org/officeDocument/2006/relationships/tags" Target="../tags/tag149.xml"/><Relationship Id="rId2" Type="http://schemas.openxmlformats.org/officeDocument/2006/relationships/slideLayout" Target="../slideLayouts/slideLayout21.xml"/><Relationship Id="rId16" Type="http://schemas.openxmlformats.org/officeDocument/2006/relationships/slideLayout" Target="../slideLayouts/slideLayout35.xml"/><Relationship Id="rId20" Type="http://schemas.openxmlformats.org/officeDocument/2006/relationships/tags" Target="../tags/tag144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slideLayout" Target="../slideLayouts/slideLayout30.xml"/><Relationship Id="rId24" Type="http://schemas.openxmlformats.org/officeDocument/2006/relationships/tags" Target="../tags/tag148.xml"/><Relationship Id="rId5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4.xml"/><Relationship Id="rId23" Type="http://schemas.openxmlformats.org/officeDocument/2006/relationships/tags" Target="../tags/tag147.xml"/><Relationship Id="rId10" Type="http://schemas.openxmlformats.org/officeDocument/2006/relationships/slideLayout" Target="../slideLayouts/slideLayout29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Relationship Id="rId14" Type="http://schemas.openxmlformats.org/officeDocument/2006/relationships/slideLayout" Target="../slideLayouts/slideLayout33.xml"/><Relationship Id="rId22" Type="http://schemas.openxmlformats.org/officeDocument/2006/relationships/tags" Target="../tags/tag1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2021-1-3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89.xml"/><Relationship Id="rId2" Type="http://schemas.openxmlformats.org/officeDocument/2006/relationships/tags" Target="../tags/tag288.xml"/><Relationship Id="rId1" Type="http://schemas.openxmlformats.org/officeDocument/2006/relationships/tags" Target="../tags/tag287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2" Type="http://schemas.openxmlformats.org/officeDocument/2006/relationships/tags" Target="../tags/tag327.xml"/><Relationship Id="rId1" Type="http://schemas.openxmlformats.org/officeDocument/2006/relationships/tags" Target="../tags/tag326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29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/pic_temp/1_pic_quater_right_up.png" TargetMode="External"/><Relationship Id="rId3" Type="http://schemas.openxmlformats.org/officeDocument/2006/relationships/tags" Target="../tags/tag332.xml"/><Relationship Id="rId7" Type="http://schemas.openxmlformats.org/officeDocument/2006/relationships/image" Target="../media/image2.png"/><Relationship Id="rId2" Type="http://schemas.openxmlformats.org/officeDocument/2006/relationships/tags" Target="../tags/tag331.xml"/><Relationship Id="rId1" Type="http://schemas.openxmlformats.org/officeDocument/2006/relationships/tags" Target="../tags/tag330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34.xml"/><Relationship Id="rId4" Type="http://schemas.openxmlformats.org/officeDocument/2006/relationships/tags" Target="../tags/tag33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/pic_temp/0_pic_quater_left_up.png" TargetMode="External"/><Relationship Id="rId3" Type="http://schemas.openxmlformats.org/officeDocument/2006/relationships/tags" Target="../tags/tag337.xml"/><Relationship Id="rId7" Type="http://schemas.openxmlformats.org/officeDocument/2006/relationships/image" Target="../media/image7.png"/><Relationship Id="rId2" Type="http://schemas.openxmlformats.org/officeDocument/2006/relationships/tags" Target="../tags/tag336.xml"/><Relationship Id="rId1" Type="http://schemas.openxmlformats.org/officeDocument/2006/relationships/tags" Target="../tags/tag335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39.xml"/><Relationship Id="rId10" Type="http://schemas.openxmlformats.org/officeDocument/2006/relationships/image" Target="file:///C:\Users\1V994W2\PycharmProjects\PPT_Background_Generation/pic_temp/1_pic_quater_right_up.png" TargetMode="External"/><Relationship Id="rId4" Type="http://schemas.openxmlformats.org/officeDocument/2006/relationships/tags" Target="../tags/tag338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342.xml"/><Relationship Id="rId2" Type="http://schemas.openxmlformats.org/officeDocument/2006/relationships/tags" Target="../tags/tag341.xml"/><Relationship Id="rId1" Type="http://schemas.openxmlformats.org/officeDocument/2006/relationships/tags" Target="../tags/tag340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4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45.xml"/><Relationship Id="rId1" Type="http://schemas.openxmlformats.org/officeDocument/2006/relationships/tags" Target="../tags/tag34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354.xml"/><Relationship Id="rId3" Type="http://schemas.openxmlformats.org/officeDocument/2006/relationships/tags" Target="../tags/tag349.xml"/><Relationship Id="rId7" Type="http://schemas.openxmlformats.org/officeDocument/2006/relationships/tags" Target="../tags/tag353.xml"/><Relationship Id="rId2" Type="http://schemas.openxmlformats.org/officeDocument/2006/relationships/tags" Target="../tags/tag348.xml"/><Relationship Id="rId1" Type="http://schemas.openxmlformats.org/officeDocument/2006/relationships/tags" Target="../tags/tag347.xml"/><Relationship Id="rId6" Type="http://schemas.openxmlformats.org/officeDocument/2006/relationships/tags" Target="../tags/tag352.xml"/><Relationship Id="rId11" Type="http://schemas.openxmlformats.org/officeDocument/2006/relationships/image" Target="../media/image10.png"/><Relationship Id="rId5" Type="http://schemas.openxmlformats.org/officeDocument/2006/relationships/tags" Target="../tags/tag351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350.xml"/><Relationship Id="rId9" Type="http://schemas.openxmlformats.org/officeDocument/2006/relationships/tags" Target="../tags/tag35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358.xml"/><Relationship Id="rId7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357.xml"/><Relationship Id="rId1" Type="http://schemas.openxmlformats.org/officeDocument/2006/relationships/tags" Target="../tags/tag356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5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9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9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97.xml"/><Relationship Id="rId2" Type="http://schemas.openxmlformats.org/officeDocument/2006/relationships/tags" Target="../tags/tag296.xml"/><Relationship Id="rId1" Type="http://schemas.openxmlformats.org/officeDocument/2006/relationships/tags" Target="../tags/tag295.xml"/><Relationship Id="rId5" Type="http://schemas.openxmlformats.org/officeDocument/2006/relationships/slideLayout" Target="../slideLayouts/slideLayout26.xml"/><Relationship Id="rId4" Type="http://schemas.openxmlformats.org/officeDocument/2006/relationships/tags" Target="../tags/tag29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06.xml"/><Relationship Id="rId13" Type="http://schemas.openxmlformats.org/officeDocument/2006/relationships/image" Target="../media/image2.png"/><Relationship Id="rId3" Type="http://schemas.openxmlformats.org/officeDocument/2006/relationships/tags" Target="../tags/tag301.xml"/><Relationship Id="rId7" Type="http://schemas.openxmlformats.org/officeDocument/2006/relationships/tags" Target="../tags/tag305.xml"/><Relationship Id="rId12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tags" Target="../tags/tag304.xml"/><Relationship Id="rId11" Type="http://schemas.openxmlformats.org/officeDocument/2006/relationships/image" Target="../media/image3.png"/><Relationship Id="rId5" Type="http://schemas.openxmlformats.org/officeDocument/2006/relationships/tags" Target="../tags/tag303.xml"/><Relationship Id="rId10" Type="http://schemas.openxmlformats.org/officeDocument/2006/relationships/slideLayout" Target="../slideLayouts/slideLayout7.xml"/><Relationship Id="rId4" Type="http://schemas.openxmlformats.org/officeDocument/2006/relationships/tags" Target="../tags/tag302.xml"/><Relationship Id="rId9" Type="http://schemas.openxmlformats.org/officeDocument/2006/relationships/tags" Target="../tags/tag307.xml"/><Relationship Id="rId14" Type="http://schemas.openxmlformats.org/officeDocument/2006/relationships/image" Target="file:///C:\Users\1V994W2\PycharmProjects\PPT_Background_Generation/pic_temp/1_pic_quater_right_up.pn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10.xml"/><Relationship Id="rId2" Type="http://schemas.openxmlformats.org/officeDocument/2006/relationships/tags" Target="../tags/tag309.xml"/><Relationship Id="rId1" Type="http://schemas.openxmlformats.org/officeDocument/2006/relationships/tags" Target="../tags/tag308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3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14.xml"/><Relationship Id="rId7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313.xml"/><Relationship Id="rId1" Type="http://schemas.openxmlformats.org/officeDocument/2006/relationships/tags" Target="../tags/tag312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18.xml"/><Relationship Id="rId2" Type="http://schemas.openxmlformats.org/officeDocument/2006/relationships/tags" Target="../tags/tag317.xml"/><Relationship Id="rId1" Type="http://schemas.openxmlformats.org/officeDocument/2006/relationships/tags" Target="../tags/tag316.xml"/><Relationship Id="rId6" Type="http://schemas.openxmlformats.org/officeDocument/2006/relationships/image" Target="file:///C:\Users\1V994W2\PycharmProjects\PPT_Background_Generation/pic_temp/1_pic_quater_right_up.png" TargetMode="External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21.xml"/><Relationship Id="rId7" Type="http://schemas.openxmlformats.org/officeDocument/2006/relationships/image" Target="file:///C:\Users\1V994W2\PycharmProjects\PPT_Background_Generation/pic_temp/1_pic_quater_right_up.png" TargetMode="External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6" Type="http://schemas.openxmlformats.org/officeDocument/2006/relationships/image" Target="../media/image2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4"/>
            <p:custDataLst>
              <p:tags r:id="rId2"/>
            </p:custDataLst>
          </p:nvPr>
        </p:nvSpPr>
        <p:spPr>
          <a:xfrm>
            <a:off x="6325235" y="1699895"/>
            <a:ext cx="5104130" cy="2225040"/>
          </a:xfrm>
        </p:spPr>
        <p:txBody>
          <a:bodyPr>
            <a:noAutofit/>
          </a:bodyPr>
          <a:lstStyle/>
          <a:p>
            <a:r>
              <a:rPr lang="zh-CN" altLang="zh-CN" sz="7200" dirty="0">
                <a:latin typeface="华文行楷" panose="02010800040101010101" charset="-122"/>
                <a:ea typeface="华文行楷" panose="02010800040101010101" charset="-122"/>
              </a:rPr>
              <a:t>动人心魂者，唯美而已矣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3"/>
            </p:custDataLst>
          </p:nvPr>
        </p:nvSpPr>
        <p:spPr>
          <a:xfrm>
            <a:off x="6863080" y="4074795"/>
            <a:ext cx="5133975" cy="1590675"/>
          </a:xfrm>
        </p:spPr>
        <p:txBody>
          <a:bodyPr>
            <a:noAutofit/>
          </a:bodyPr>
          <a:lstStyle/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——探究文本（小说）</a:t>
            </a:r>
          </a:p>
          <a:p>
            <a:r>
              <a:rPr lang="zh-CN" altLang="en-US" sz="36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的审美意蕴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292100" y="318770"/>
            <a:ext cx="11179810" cy="170624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6.小说以一个没有谜底的“美好的谜”结尾，这样处理有怎样的艺术效果？请结合作品进行分析。〔6分〕</a:t>
            </a:r>
            <a:endParaRPr lang="zh-CN" altLang="en-US" sz="3600">
              <a:solidFill>
                <a:schemeClr val="tx1"/>
              </a:solidFill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pic>
        <p:nvPicPr>
          <p:cNvPr id="19" name="图片 18"/>
          <p:cNvPicPr/>
          <p:nvPr>
            <p:custDataLst>
              <p:tags r:id="rId3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502285" y="2329180"/>
            <a:ext cx="104508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【参考答案】</a:t>
            </a:r>
          </a:p>
          <a:p>
            <a:pPr algn="l"/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①锄作为一种农具，象征六安爷的人生和精神；</a:t>
            </a:r>
          </a:p>
          <a:p>
            <a:pPr algn="l"/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②锄喻示劳动者与土地的亲密关系；</a:t>
            </a:r>
          </a:p>
          <a:p>
            <a:pPr algn="l"/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③锄意味着传统的农业生产和生活方式；</a:t>
            </a:r>
          </a:p>
          <a:p>
            <a:pPr algn="l"/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④锄作为一种劳作行为，蕴含着六安爷对土地的热爱，又暗含着他对土地的告别。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26180" y="2669540"/>
            <a:ext cx="4539615" cy="1356995"/>
          </a:xfrm>
        </p:spPr>
        <p:txBody>
          <a:bodyPr>
            <a:normAutofit/>
          </a:bodyPr>
          <a:lstStyle/>
          <a:p>
            <a:r>
              <a:rPr lang="zh-CN" altLang="en-US" sz="8000" dirty="0">
                <a:latin typeface="华文中宋" panose="02010600040101010101" charset="-122"/>
                <a:ea typeface="华文中宋" panose="02010600040101010101" charset="-122"/>
              </a:rPr>
              <a:t>课堂活动</a:t>
            </a:r>
          </a:p>
        </p:txBody>
      </p:sp>
      <p:sp>
        <p:nvSpPr>
          <p:cNvPr id="11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80770" y="2669540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kern="0" spc="20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Part 03</a:t>
            </a: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784225" y="2670175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23982" rIns="899951" anchor="ctr"/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/>
          <p:nvPr>
            <p:custDataLst>
              <p:tags r:id="rId3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436245" y="3010465"/>
            <a:ext cx="10966448" cy="1228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1、清代诗人黄仲则有一首《点绛唇》，中间有这么两句：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     鬼灯一闪，露出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_  _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面。（桃花）</a:t>
            </a:r>
          </a:p>
        </p:txBody>
      </p:sp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10305" y="1264990"/>
            <a:ext cx="10970823" cy="706755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rPr>
              <a:t>（一）培养敏锐的语言感悟力</a:t>
            </a: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" y="1302354"/>
            <a:ext cx="12191999" cy="425329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>
            <p:custDataLst>
              <p:tags r:id="rId3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7" name="图片 6"/>
          <p:cNvPicPr/>
          <p:nvPr>
            <p:custDataLst>
              <p:tags r:id="rId4"/>
            </p:custDataLst>
          </p:nvPr>
        </p:nvPicPr>
        <p:blipFill>
          <a:blip r:embed="rId9" r:link="rId10"/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515620" y="2172335"/>
            <a:ext cx="11031855" cy="2513330"/>
          </a:xfrm>
          <a:prstGeom prst="rect">
            <a:avLst/>
          </a:prstGeom>
        </p:spPr>
        <p:txBody>
          <a:bodyPr vert="horz" wrap="square" lIns="90170" tIns="46990" rIns="90170" bIns="46990" rtlCol="0" anchor="t" anchorCtr="0">
            <a:normAutofit fontScale="97500" lnSpcReduction="10000"/>
          </a:bodyPr>
          <a:lstStyle>
            <a:lvl1pPr fontAlgn="auto">
              <a:lnSpc>
                <a:spcPct val="130000"/>
              </a:lnSpc>
              <a:spcBef>
                <a:spcPct val="0"/>
              </a:spcBef>
              <a:buNone/>
              <a:defRPr sz="3200" b="0" u="none" strike="noStrike" cap="none" spc="0" normalizeH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2、有很多文人凑在一起喝酒，行酒令作诗，要以“红”字押韵，做一句诗。有做花红的，有做枫叶红的，有做猎火红的，最后一个人想了想做了一句诗：“柳絮飞来片片红。”大家都笑他做错了，哪有柳絮是红的？要罚酒。同学们说他该不该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?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2919730" y="4824730"/>
            <a:ext cx="565785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（不该罚，诗前面还有一句，连起来就是“斜阳返照桃花坞，柳絮飞来片片红。”）</a:t>
            </a:r>
            <a:endParaRPr lang="zh-CN" altLang="en-US" sz="2800" b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kingsoft\Desktop\字体包\卡通\彩色\同志, 同志文化, 圖形, 圖案 的 免费素材照片.jpeg同志, 同志文化, 圖形, 圖案 的 免费素材照片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6"/>
          <a:srcRect/>
          <a:stretch>
            <a:fillRect/>
          </a:stretch>
        </p:blipFill>
        <p:spPr>
          <a:xfrm>
            <a:off x="1112" y="-1"/>
            <a:ext cx="12194820" cy="6858001"/>
          </a:xfrm>
          <a:prstGeom prst="rect">
            <a:avLst/>
          </a:prstGeom>
        </p:spPr>
      </p:pic>
      <p:sp>
        <p:nvSpPr>
          <p:cNvPr id="3" name="矩形 2"/>
          <p:cNvSpPr/>
          <p:nvPr>
            <p:custDataLst>
              <p:tags r:id="rId3"/>
            </p:custDataLst>
          </p:nvPr>
        </p:nvSpPr>
        <p:spPr bwMode="auto">
          <a:xfrm>
            <a:off x="0" y="4135120"/>
            <a:ext cx="12192000" cy="2722880"/>
          </a:xfrm>
          <a:prstGeom prst="rect">
            <a:avLst/>
          </a:prstGeom>
          <a:solidFill>
            <a:schemeClr val="tx2"/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1" forceAA="0" compatLnSpc="1">
            <a:noAutofit/>
          </a:bodyPr>
          <a:lstStyle/>
          <a:p>
            <a:pPr algn="ctr" defTabSz="93218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000" dirty="0" err="1">
              <a:solidFill>
                <a:srgbClr val="D3DBE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Arial" panose="020B0604020202020204" pitchFamily="34" charset="0"/>
            </a:endParaRPr>
          </a:p>
        </p:txBody>
      </p:sp>
      <p:sp>
        <p:nvSpPr>
          <p:cNvPr id="4" name="Title 6"/>
          <p:cNvSpPr txBox="1"/>
          <p:nvPr>
            <p:custDataLst>
              <p:tags r:id="rId4"/>
            </p:custDataLst>
          </p:nvPr>
        </p:nvSpPr>
        <p:spPr>
          <a:xfrm>
            <a:off x="462248" y="4596890"/>
            <a:ext cx="11281999" cy="74803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lvl="0" algn="ctr">
              <a:lnSpc>
                <a:spcPct val="100000"/>
              </a:lnSpc>
              <a:spcAft>
                <a:spcPts val="800"/>
              </a:spcAft>
            </a:pPr>
            <a:r>
              <a:rPr lang="zh-CN" altLang="en-US" sz="4400" b="1" spc="300" dirty="0">
                <a:ln w="3175">
                  <a:noFill/>
                  <a:prstDash val="dash"/>
                </a:ln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微软雅黑" panose="020B0503020204020204" pitchFamily="34" charset="-122"/>
              </a:rPr>
              <a:t>（二）用结构构建文学的美</a:t>
            </a:r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676910" y="1404620"/>
            <a:ext cx="10647045" cy="280479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04240" y="2115185"/>
            <a:ext cx="101923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3、鲁迅说过：人只要有钱，烦恼就会减掉90%以上，情商和智商也会提高，更不会乱发火。——但钱从哪里来呢，鲁迅不肯说……经过严刑逼供，鲁迅说：</a:t>
            </a:r>
            <a:r>
              <a:rPr lang="zh-CN" altLang="en-US" sz="2800" u="sng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         </a:t>
            </a:r>
            <a:r>
              <a:rPr lang="zh-CN" altLang="en-US" sz="2800"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 。（996）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19480" y="999490"/>
            <a:ext cx="1002601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28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4</a:t>
            </a:r>
            <a:r>
              <a:rPr lang="zh-CN" sz="28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、从结构的角度赏析下面一段话。</a:t>
            </a:r>
          </a:p>
          <a:p>
            <a:pPr indent="266700"/>
            <a:r>
              <a:rPr lang="zh-CN" sz="28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   </a:t>
            </a:r>
          </a:p>
          <a:p>
            <a:pPr indent="266700"/>
            <a:r>
              <a:rPr lang="zh-CN" sz="28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    这个世界上百分之九十九的人，只关心你飞得高不高，只百分之一的人，关心你飞得累不累。</a:t>
            </a:r>
          </a:p>
          <a:p>
            <a:endParaRPr lang="zh-CN" altLang="en-US" sz="28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09110" y="3244850"/>
            <a:ext cx="2278380" cy="11988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indent="266700"/>
            <a:r>
              <a:rPr lang="zh-CN" sz="7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华文中宋" panose="02010600040101010101" charset="-122"/>
                <a:sym typeface="+mn-ea"/>
              </a:rPr>
              <a:t>对比</a:t>
            </a:r>
            <a:endParaRPr lang="zh-CN" altLang="en-US" sz="7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华文中宋" panose="0201060004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255"/>
          <p:cNvSpPr/>
          <p:nvPr>
            <p:custDataLst>
              <p:tags r:id="rId2"/>
            </p:custDataLst>
          </p:nvPr>
        </p:nvSpPr>
        <p:spPr>
          <a:xfrm>
            <a:off x="6801311" y="2597698"/>
            <a:ext cx="155257" cy="1628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04" h="21302" extrusionOk="0">
                <a:moveTo>
                  <a:pt x="7816" y="21302"/>
                </a:moveTo>
                <a:cubicBezTo>
                  <a:pt x="7132" y="21302"/>
                  <a:pt x="6483" y="20993"/>
                  <a:pt x="6068" y="20461"/>
                </a:cubicBezTo>
                <a:lnTo>
                  <a:pt x="445" y="13277"/>
                </a:lnTo>
                <a:cubicBezTo>
                  <a:pt x="-287" y="12344"/>
                  <a:pt x="-97" y="11016"/>
                  <a:pt x="870" y="10308"/>
                </a:cubicBezTo>
                <a:cubicBezTo>
                  <a:pt x="1838" y="9597"/>
                  <a:pt x="3211" y="9785"/>
                  <a:pt x="3943" y="10719"/>
                </a:cubicBezTo>
                <a:lnTo>
                  <a:pt x="7643" y="15442"/>
                </a:lnTo>
                <a:lnTo>
                  <a:pt x="16946" y="999"/>
                </a:lnTo>
                <a:cubicBezTo>
                  <a:pt x="17586" y="6"/>
                  <a:pt x="18940" y="-298"/>
                  <a:pt x="19969" y="321"/>
                </a:cubicBezTo>
                <a:cubicBezTo>
                  <a:pt x="20997" y="939"/>
                  <a:pt x="21313" y="2248"/>
                  <a:pt x="20671" y="3243"/>
                </a:cubicBezTo>
                <a:lnTo>
                  <a:pt x="9680" y="20301"/>
                </a:lnTo>
                <a:cubicBezTo>
                  <a:pt x="9299" y="20896"/>
                  <a:pt x="8639" y="21267"/>
                  <a:pt x="7917" y="21299"/>
                </a:cubicBezTo>
                <a:cubicBezTo>
                  <a:pt x="7882" y="21302"/>
                  <a:pt x="7851" y="21302"/>
                  <a:pt x="7816" y="2130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5567045" y="1924050"/>
            <a:ext cx="6011545" cy="2261235"/>
          </a:xfrm>
          <a:prstGeom prst="rect">
            <a:avLst/>
          </a:prstGeom>
        </p:spPr>
        <p:txBody>
          <a:bodyPr wrap="square" lIns="91440" tIns="0" rIns="91440" bIns="4572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spc="150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Arial" panose="020B0604020202020204" pitchFamily="34" charset="0"/>
              </a:rPr>
              <a:t>（三）技巧本身就是一种美</a:t>
            </a:r>
          </a:p>
        </p:txBody>
      </p:sp>
      <p:sp>
        <p:nvSpPr>
          <p:cNvPr id="15" name="椭圆 14"/>
          <p:cNvSpPr/>
          <p:nvPr>
            <p:custDataLst>
              <p:tags r:id="rId4"/>
            </p:custDataLst>
          </p:nvPr>
        </p:nvSpPr>
        <p:spPr>
          <a:xfrm>
            <a:off x="767874" y="1643263"/>
            <a:ext cx="4505028" cy="4505026"/>
          </a:xfrm>
          <a:prstGeom prst="ellipse">
            <a:avLst/>
          </a:prstGeom>
          <a:noFill/>
          <a:ln w="38100">
            <a:gradFill flip="none" rotWithShape="1">
              <a:gsLst>
                <a:gs pos="7900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3" name="椭圆 132"/>
          <p:cNvSpPr/>
          <p:nvPr>
            <p:custDataLst>
              <p:tags r:id="rId5"/>
            </p:custDataLst>
          </p:nvPr>
        </p:nvSpPr>
        <p:spPr>
          <a:xfrm>
            <a:off x="4035639" y="1781310"/>
            <a:ext cx="540663" cy="5406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4" name="任意多边形 132"/>
          <p:cNvSpPr/>
          <p:nvPr>
            <p:custDataLst>
              <p:tags r:id="rId6"/>
            </p:custDataLst>
          </p:nvPr>
        </p:nvSpPr>
        <p:spPr bwMode="auto">
          <a:xfrm>
            <a:off x="4179134" y="1924996"/>
            <a:ext cx="253672" cy="253290"/>
          </a:xfrm>
          <a:custGeom>
            <a:avLst/>
            <a:gdLst>
              <a:gd name="T0" fmla="*/ 1412 w 4000"/>
              <a:gd name="T1" fmla="*/ 2000 h 4000"/>
              <a:gd name="T2" fmla="*/ 1408 w 4000"/>
              <a:gd name="T3" fmla="*/ 2040 h 4000"/>
              <a:gd name="T4" fmla="*/ 2841 w 4000"/>
              <a:gd name="T5" fmla="*/ 2757 h 4000"/>
              <a:gd name="T6" fmla="*/ 3294 w 4000"/>
              <a:gd name="T7" fmla="*/ 2588 h 4000"/>
              <a:gd name="T8" fmla="*/ 4000 w 4000"/>
              <a:gd name="T9" fmla="*/ 3294 h 4000"/>
              <a:gd name="T10" fmla="*/ 3294 w 4000"/>
              <a:gd name="T11" fmla="*/ 4000 h 4000"/>
              <a:gd name="T12" fmla="*/ 2588 w 4000"/>
              <a:gd name="T13" fmla="*/ 3294 h 4000"/>
              <a:gd name="T14" fmla="*/ 2592 w 4000"/>
              <a:gd name="T15" fmla="*/ 3253 h 4000"/>
              <a:gd name="T16" fmla="*/ 1159 w 4000"/>
              <a:gd name="T17" fmla="*/ 2537 h 4000"/>
              <a:gd name="T18" fmla="*/ 706 w 4000"/>
              <a:gd name="T19" fmla="*/ 2706 h 4000"/>
              <a:gd name="T20" fmla="*/ 0 w 4000"/>
              <a:gd name="T21" fmla="*/ 2000 h 4000"/>
              <a:gd name="T22" fmla="*/ 706 w 4000"/>
              <a:gd name="T23" fmla="*/ 1294 h 4000"/>
              <a:gd name="T24" fmla="*/ 1159 w 4000"/>
              <a:gd name="T25" fmla="*/ 1462 h 4000"/>
              <a:gd name="T26" fmla="*/ 2592 w 4000"/>
              <a:gd name="T27" fmla="*/ 746 h 4000"/>
              <a:gd name="T28" fmla="*/ 2588 w 4000"/>
              <a:gd name="T29" fmla="*/ 705 h 4000"/>
              <a:gd name="T30" fmla="*/ 3294 w 4000"/>
              <a:gd name="T31" fmla="*/ 0 h 4000"/>
              <a:gd name="T32" fmla="*/ 4000 w 4000"/>
              <a:gd name="T33" fmla="*/ 706 h 4000"/>
              <a:gd name="T34" fmla="*/ 3294 w 4000"/>
              <a:gd name="T35" fmla="*/ 1412 h 4000"/>
              <a:gd name="T36" fmla="*/ 2841 w 4000"/>
              <a:gd name="T37" fmla="*/ 1243 h 4000"/>
              <a:gd name="T38" fmla="*/ 1408 w 4000"/>
              <a:gd name="T39" fmla="*/ 1959 h 4000"/>
              <a:gd name="T40" fmla="*/ 1412 w 4000"/>
              <a:gd name="T41" fmla="*/ 2000 h 4000"/>
              <a:gd name="T42" fmla="*/ 1412 w 4000"/>
              <a:gd name="T43" fmla="*/ 2000 h 4000"/>
              <a:gd name="T44" fmla="*/ 1412 w 4000"/>
              <a:gd name="T45" fmla="*/ 2000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0" h="4000">
                <a:moveTo>
                  <a:pt x="1412" y="2000"/>
                </a:moveTo>
                <a:cubicBezTo>
                  <a:pt x="1412" y="2014"/>
                  <a:pt x="1409" y="2026"/>
                  <a:pt x="1408" y="2040"/>
                </a:cubicBezTo>
                <a:lnTo>
                  <a:pt x="2841" y="2757"/>
                </a:lnTo>
                <a:cubicBezTo>
                  <a:pt x="2964" y="2653"/>
                  <a:pt x="3121" y="2588"/>
                  <a:pt x="3294" y="2588"/>
                </a:cubicBezTo>
                <a:cubicBezTo>
                  <a:pt x="3684" y="2588"/>
                  <a:pt x="4000" y="2904"/>
                  <a:pt x="4000" y="3294"/>
                </a:cubicBezTo>
                <a:cubicBezTo>
                  <a:pt x="4000" y="3684"/>
                  <a:pt x="3684" y="4000"/>
                  <a:pt x="3294" y="4000"/>
                </a:cubicBezTo>
                <a:cubicBezTo>
                  <a:pt x="2904" y="4000"/>
                  <a:pt x="2588" y="3684"/>
                  <a:pt x="2588" y="3294"/>
                </a:cubicBezTo>
                <a:cubicBezTo>
                  <a:pt x="2588" y="3280"/>
                  <a:pt x="2591" y="3267"/>
                  <a:pt x="2592" y="3253"/>
                </a:cubicBezTo>
                <a:lnTo>
                  <a:pt x="1159" y="2537"/>
                </a:lnTo>
                <a:cubicBezTo>
                  <a:pt x="1036" y="2641"/>
                  <a:pt x="879" y="2706"/>
                  <a:pt x="706" y="2706"/>
                </a:cubicBezTo>
                <a:cubicBezTo>
                  <a:pt x="316" y="2706"/>
                  <a:pt x="0" y="2390"/>
                  <a:pt x="0" y="2000"/>
                </a:cubicBezTo>
                <a:cubicBezTo>
                  <a:pt x="0" y="1610"/>
                  <a:pt x="316" y="1294"/>
                  <a:pt x="706" y="1294"/>
                </a:cubicBezTo>
                <a:cubicBezTo>
                  <a:pt x="879" y="1294"/>
                  <a:pt x="1036" y="1359"/>
                  <a:pt x="1159" y="1462"/>
                </a:cubicBezTo>
                <a:lnTo>
                  <a:pt x="2592" y="746"/>
                </a:lnTo>
                <a:cubicBezTo>
                  <a:pt x="2591" y="732"/>
                  <a:pt x="2588" y="720"/>
                  <a:pt x="2588" y="705"/>
                </a:cubicBezTo>
                <a:cubicBezTo>
                  <a:pt x="2588" y="316"/>
                  <a:pt x="2904" y="0"/>
                  <a:pt x="3294" y="0"/>
                </a:cubicBezTo>
                <a:cubicBezTo>
                  <a:pt x="3684" y="0"/>
                  <a:pt x="4000" y="316"/>
                  <a:pt x="4000" y="706"/>
                </a:cubicBezTo>
                <a:cubicBezTo>
                  <a:pt x="4000" y="1096"/>
                  <a:pt x="3684" y="1412"/>
                  <a:pt x="3294" y="1412"/>
                </a:cubicBezTo>
                <a:cubicBezTo>
                  <a:pt x="3120" y="1412"/>
                  <a:pt x="2964" y="1347"/>
                  <a:pt x="2841" y="1243"/>
                </a:cubicBezTo>
                <a:lnTo>
                  <a:pt x="1408" y="1959"/>
                </a:lnTo>
                <a:cubicBezTo>
                  <a:pt x="1409" y="1973"/>
                  <a:pt x="1412" y="1986"/>
                  <a:pt x="1412" y="2000"/>
                </a:cubicBezTo>
                <a:lnTo>
                  <a:pt x="1412" y="2000"/>
                </a:lnTo>
                <a:close/>
                <a:moveTo>
                  <a:pt x="1412" y="200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5" name="椭圆 134"/>
          <p:cNvSpPr/>
          <p:nvPr>
            <p:custDataLst>
              <p:tags r:id="rId7"/>
            </p:custDataLst>
          </p:nvPr>
        </p:nvSpPr>
        <p:spPr>
          <a:xfrm>
            <a:off x="4025906" y="5469579"/>
            <a:ext cx="540663" cy="540663"/>
          </a:xfrm>
          <a:prstGeom prst="ellipse">
            <a:avLst/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anchor="ctr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6" name="任意多边形 133"/>
          <p:cNvSpPr/>
          <p:nvPr>
            <p:custDataLst>
              <p:tags r:id="rId8"/>
            </p:custDataLst>
          </p:nvPr>
        </p:nvSpPr>
        <p:spPr bwMode="auto">
          <a:xfrm>
            <a:off x="4169401" y="5613265"/>
            <a:ext cx="253672" cy="253290"/>
          </a:xfrm>
          <a:custGeom>
            <a:avLst/>
            <a:gdLst>
              <a:gd name="T0" fmla="*/ 1412 w 4000"/>
              <a:gd name="T1" fmla="*/ 2000 h 4000"/>
              <a:gd name="T2" fmla="*/ 1408 w 4000"/>
              <a:gd name="T3" fmla="*/ 2040 h 4000"/>
              <a:gd name="T4" fmla="*/ 2841 w 4000"/>
              <a:gd name="T5" fmla="*/ 2757 h 4000"/>
              <a:gd name="T6" fmla="*/ 3294 w 4000"/>
              <a:gd name="T7" fmla="*/ 2588 h 4000"/>
              <a:gd name="T8" fmla="*/ 4000 w 4000"/>
              <a:gd name="T9" fmla="*/ 3294 h 4000"/>
              <a:gd name="T10" fmla="*/ 3294 w 4000"/>
              <a:gd name="T11" fmla="*/ 4000 h 4000"/>
              <a:gd name="T12" fmla="*/ 2588 w 4000"/>
              <a:gd name="T13" fmla="*/ 3294 h 4000"/>
              <a:gd name="T14" fmla="*/ 2592 w 4000"/>
              <a:gd name="T15" fmla="*/ 3253 h 4000"/>
              <a:gd name="T16" fmla="*/ 1159 w 4000"/>
              <a:gd name="T17" fmla="*/ 2537 h 4000"/>
              <a:gd name="T18" fmla="*/ 706 w 4000"/>
              <a:gd name="T19" fmla="*/ 2706 h 4000"/>
              <a:gd name="T20" fmla="*/ 0 w 4000"/>
              <a:gd name="T21" fmla="*/ 2000 h 4000"/>
              <a:gd name="T22" fmla="*/ 706 w 4000"/>
              <a:gd name="T23" fmla="*/ 1294 h 4000"/>
              <a:gd name="T24" fmla="*/ 1159 w 4000"/>
              <a:gd name="T25" fmla="*/ 1462 h 4000"/>
              <a:gd name="T26" fmla="*/ 2592 w 4000"/>
              <a:gd name="T27" fmla="*/ 746 h 4000"/>
              <a:gd name="T28" fmla="*/ 2588 w 4000"/>
              <a:gd name="T29" fmla="*/ 705 h 4000"/>
              <a:gd name="T30" fmla="*/ 3294 w 4000"/>
              <a:gd name="T31" fmla="*/ 0 h 4000"/>
              <a:gd name="T32" fmla="*/ 4000 w 4000"/>
              <a:gd name="T33" fmla="*/ 706 h 4000"/>
              <a:gd name="T34" fmla="*/ 3294 w 4000"/>
              <a:gd name="T35" fmla="*/ 1412 h 4000"/>
              <a:gd name="T36" fmla="*/ 2841 w 4000"/>
              <a:gd name="T37" fmla="*/ 1243 h 4000"/>
              <a:gd name="T38" fmla="*/ 1408 w 4000"/>
              <a:gd name="T39" fmla="*/ 1959 h 4000"/>
              <a:gd name="T40" fmla="*/ 1412 w 4000"/>
              <a:gd name="T41" fmla="*/ 2000 h 4000"/>
              <a:gd name="T42" fmla="*/ 1412 w 4000"/>
              <a:gd name="T43" fmla="*/ 2000 h 4000"/>
              <a:gd name="T44" fmla="*/ 1412 w 4000"/>
              <a:gd name="T45" fmla="*/ 2000 h 4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000" h="4000">
                <a:moveTo>
                  <a:pt x="1412" y="2000"/>
                </a:moveTo>
                <a:cubicBezTo>
                  <a:pt x="1412" y="2014"/>
                  <a:pt x="1409" y="2026"/>
                  <a:pt x="1408" y="2040"/>
                </a:cubicBezTo>
                <a:lnTo>
                  <a:pt x="2841" y="2757"/>
                </a:lnTo>
                <a:cubicBezTo>
                  <a:pt x="2964" y="2653"/>
                  <a:pt x="3121" y="2588"/>
                  <a:pt x="3294" y="2588"/>
                </a:cubicBezTo>
                <a:cubicBezTo>
                  <a:pt x="3684" y="2588"/>
                  <a:pt x="4000" y="2904"/>
                  <a:pt x="4000" y="3294"/>
                </a:cubicBezTo>
                <a:cubicBezTo>
                  <a:pt x="4000" y="3684"/>
                  <a:pt x="3684" y="4000"/>
                  <a:pt x="3294" y="4000"/>
                </a:cubicBezTo>
                <a:cubicBezTo>
                  <a:pt x="2904" y="4000"/>
                  <a:pt x="2588" y="3684"/>
                  <a:pt x="2588" y="3294"/>
                </a:cubicBezTo>
                <a:cubicBezTo>
                  <a:pt x="2588" y="3280"/>
                  <a:pt x="2591" y="3267"/>
                  <a:pt x="2592" y="3253"/>
                </a:cubicBezTo>
                <a:lnTo>
                  <a:pt x="1159" y="2537"/>
                </a:lnTo>
                <a:cubicBezTo>
                  <a:pt x="1036" y="2641"/>
                  <a:pt x="879" y="2706"/>
                  <a:pt x="706" y="2706"/>
                </a:cubicBezTo>
                <a:cubicBezTo>
                  <a:pt x="316" y="2706"/>
                  <a:pt x="0" y="2390"/>
                  <a:pt x="0" y="2000"/>
                </a:cubicBezTo>
                <a:cubicBezTo>
                  <a:pt x="0" y="1610"/>
                  <a:pt x="316" y="1294"/>
                  <a:pt x="706" y="1294"/>
                </a:cubicBezTo>
                <a:cubicBezTo>
                  <a:pt x="879" y="1294"/>
                  <a:pt x="1036" y="1359"/>
                  <a:pt x="1159" y="1462"/>
                </a:cubicBezTo>
                <a:lnTo>
                  <a:pt x="2592" y="746"/>
                </a:lnTo>
                <a:cubicBezTo>
                  <a:pt x="2591" y="732"/>
                  <a:pt x="2588" y="720"/>
                  <a:pt x="2588" y="705"/>
                </a:cubicBezTo>
                <a:cubicBezTo>
                  <a:pt x="2588" y="316"/>
                  <a:pt x="2904" y="0"/>
                  <a:pt x="3294" y="0"/>
                </a:cubicBezTo>
                <a:cubicBezTo>
                  <a:pt x="3684" y="0"/>
                  <a:pt x="4000" y="316"/>
                  <a:pt x="4000" y="706"/>
                </a:cubicBezTo>
                <a:cubicBezTo>
                  <a:pt x="4000" y="1096"/>
                  <a:pt x="3684" y="1412"/>
                  <a:pt x="3294" y="1412"/>
                </a:cubicBezTo>
                <a:cubicBezTo>
                  <a:pt x="3120" y="1412"/>
                  <a:pt x="2964" y="1347"/>
                  <a:pt x="2841" y="1243"/>
                </a:cubicBezTo>
                <a:lnTo>
                  <a:pt x="1408" y="1959"/>
                </a:lnTo>
                <a:cubicBezTo>
                  <a:pt x="1409" y="1973"/>
                  <a:pt x="1412" y="1986"/>
                  <a:pt x="1412" y="2000"/>
                </a:cubicBezTo>
                <a:lnTo>
                  <a:pt x="1412" y="2000"/>
                </a:lnTo>
                <a:close/>
                <a:moveTo>
                  <a:pt x="1412" y="2000"/>
                </a:move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7" name="图片 6" descr="图片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719580" y="2676525"/>
            <a:ext cx="2578735" cy="24568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/>
          <p:nvPr>
            <p:custDataLst>
              <p:tags r:id="rId3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08400" y="608400"/>
            <a:ext cx="10970823" cy="706755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rPr>
              <a:t>5、下面一段文字运用了哪些技巧。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491615" y="1709420"/>
            <a:ext cx="952563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出差在外的爸爸与三岁的小女儿视频通话。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“宝贝，在家里听妈妈的话吗？”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uFillTx/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  <a:p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“听话呀，妈妈天天叫我小祖宗呢！”</a:t>
            </a:r>
            <a:endParaRPr lang="en-US" altLang="zh-CN" sz="32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22400" y="3672205"/>
            <a:ext cx="959485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（反语，有夸张，有逆转，有留白，有想象……）</a:t>
            </a:r>
            <a:endParaRPr lang="zh-CN" altLang="en-US" sz="3200" dirty="0">
              <a:solidFill>
                <a:srgbClr val="FF0000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3200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（孩子的淘气调皮，妈妈的无奈无助，家里面灰尘斗乱、鸡飞狗跳）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79450" y="774065"/>
            <a:ext cx="1023493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6</a:t>
            </a:r>
            <a:r>
              <a:rPr lang="zh-CN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、《红楼梦》九十八回写到林黛玉临终前</a:t>
            </a:r>
            <a:r>
              <a:rPr lang="en-US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:“</a:t>
            </a:r>
            <a:r>
              <a:rPr lang="zh-CN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宝玉，宝玉，你好</a:t>
            </a:r>
            <a:r>
              <a:rPr lang="en-US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……”</a:t>
            </a:r>
            <a:r>
              <a:rPr lang="zh-CN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说到</a:t>
            </a:r>
            <a:r>
              <a:rPr lang="en-US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“</a:t>
            </a:r>
            <a:r>
              <a:rPr lang="zh-CN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好</a:t>
            </a:r>
            <a:r>
              <a:rPr lang="en-US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”</a:t>
            </a:r>
            <a:r>
              <a:rPr lang="zh-CN" sz="3200" b="0">
                <a:solidFill>
                  <a:srgbClr val="56565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字便浑身冷汗不做声了。黛玉临终前的这句话是省略也是跳脱，请你尝试补充一下。</a:t>
            </a:r>
            <a:endParaRPr lang="zh-CN" altLang="en-US" sz="3200">
              <a:latin typeface="华文中宋" panose="02010600040101010101" charset="-122"/>
              <a:ea typeface="华文中宋" panose="02010600040101010101" charset="-122"/>
              <a:cs typeface="华文中宋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02080" y="3552825"/>
            <a:ext cx="926274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（狠心、无情、软弱、糊涂、苦、好生对待宝钗姐姐吧）</a:t>
            </a:r>
          </a:p>
          <a:p>
            <a:r>
              <a:rPr lang="zh-CN" altLang="en-US" sz="2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（留白）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26180" y="2669540"/>
            <a:ext cx="4539615" cy="1356995"/>
          </a:xfrm>
        </p:spPr>
        <p:txBody>
          <a:bodyPr/>
          <a:lstStyle/>
          <a:p>
            <a:r>
              <a:rPr lang="zh-CN" altLang="en-US" sz="8000" dirty="0">
                <a:latin typeface="华文中宋" panose="02010600040101010101" charset="-122"/>
                <a:ea typeface="华文中宋" panose="02010600040101010101" charset="-122"/>
              </a:rPr>
              <a:t>情境引入</a:t>
            </a:r>
          </a:p>
        </p:txBody>
      </p:sp>
      <p:sp>
        <p:nvSpPr>
          <p:cNvPr id="11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80770" y="2669540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kern="0" spc="20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Part 01</a:t>
            </a: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784225" y="2670175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23982" rIns="899951" anchor="ctr"/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06755" y="607060"/>
            <a:ext cx="1003173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蔡元培先生说过：“一个没有审美的民族是不知善恶的。”说白了，生活就是一场漫长的审美，爱情是审美，吃饭是审美，说话是审美。审美有高低，做人也得有讲究。</a:t>
            </a:r>
          </a:p>
          <a:p>
            <a:pPr indent="457200" fontAlgn="auto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一场冲天大火让巴黎圣母院承受了无妄之灾，无数承载人类文明的精美艺术品付之一炬，全世界都在因人类文明的浩劫而悲哀，我倒觉得文明之美固然需要我们铭记，但再美的文明终究会灭亡，可如果我们有一颗向美向善的心，有一双发现美的眼，美就一定永远会萦绕在我们身边……</a:t>
            </a:r>
          </a:p>
          <a:p>
            <a:pPr indent="457200" fontAlgn="auto"/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审美鉴赏与创造，交给你们了！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00685" y="1358265"/>
            <a:ext cx="11390630" cy="279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933450" algn="l"/>
            <a:r>
              <a:rPr lang="en-US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艺术张力</a:t>
            </a:r>
            <a:r>
              <a:rPr lang="en-US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”——</a:t>
            </a:r>
            <a:r>
              <a:rPr lang="zh-CN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艺术的达成度</a:t>
            </a:r>
          </a:p>
          <a:p>
            <a:pPr indent="933450" algn="l"/>
            <a:r>
              <a:rPr lang="zh-CN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语言</a:t>
            </a:r>
            <a:r>
              <a:rPr lang="en-US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陌生化</a:t>
            </a:r>
          </a:p>
          <a:p>
            <a:pPr indent="933450" algn="l"/>
            <a:r>
              <a:rPr lang="zh-CN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文本形式：结构</a:t>
            </a:r>
            <a:r>
              <a:rPr lang="en-US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内部组织构造 </a:t>
            </a:r>
            <a:r>
              <a:rPr lang="en-US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</a:t>
            </a:r>
          </a:p>
          <a:p>
            <a:pPr indent="933450" algn="l"/>
            <a:r>
              <a:rPr lang="zh-CN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表现手法</a:t>
            </a:r>
            <a:r>
              <a:rPr lang="en-US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sz="4400" b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艺术技巧</a:t>
            </a:r>
            <a:endParaRPr lang="zh-CN" altLang="en-US" sz="4400" b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95630" y="337820"/>
            <a:ext cx="993394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划了一气，小英子说：“你不要当方丈！”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“好，不当。”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“你也不要当沙弥尾！”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“好，不当。”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又划了一气，看见那一片芦花荡子了。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小英子忽然把桨放下，走到船尾，趴在明子的耳朵旁边，小声地说：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“我给你当老婆，你要不要？”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明子眼睛鼓得大大的。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“你说话呀！”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明子说：“嗯。”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“什么叫‘嗯’呀！要不要，要不要？”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明子大声地说：“要！”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“你喊什么！”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明子小小声说：“要——！”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“快点划！”</a:t>
            </a:r>
          </a:p>
          <a:p>
            <a:pPr indent="457200" fontAlgn="auto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                                            ——汪曾祺《受戒》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3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1293955" y="1323220"/>
            <a:ext cx="815283" cy="639829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任意多边形 31"/>
          <p:cNvSpPr>
            <a:spLocks noChangeAspect="1"/>
          </p:cNvSpPr>
          <p:nvPr>
            <p:custDataLst>
              <p:tags r:id="rId3"/>
            </p:custDataLst>
          </p:nvPr>
        </p:nvSpPr>
        <p:spPr>
          <a:xfrm rot="10800000">
            <a:off x="10038961" y="4860578"/>
            <a:ext cx="859084" cy="674203"/>
          </a:xfrm>
          <a:custGeom>
            <a:avLst/>
            <a:gdLst/>
            <a:ahLst/>
            <a:cxnLst/>
            <a:rect l="l" t="t" r="r" b="b"/>
            <a:pathLst>
              <a:path w="346472" h="271909">
                <a:moveTo>
                  <a:pt x="321916" y="0"/>
                </a:moveTo>
                <a:lnTo>
                  <a:pt x="346472" y="52238"/>
                </a:lnTo>
                <a:cubicBezTo>
                  <a:pt x="321171" y="60573"/>
                  <a:pt x="303163" y="72181"/>
                  <a:pt x="292448" y="87064"/>
                </a:cubicBezTo>
                <a:cubicBezTo>
                  <a:pt x="281732" y="101947"/>
                  <a:pt x="276077" y="121741"/>
                  <a:pt x="275481" y="146447"/>
                </a:cubicBezTo>
                <a:lnTo>
                  <a:pt x="336203" y="146447"/>
                </a:lnTo>
                <a:lnTo>
                  <a:pt x="336203" y="271909"/>
                </a:lnTo>
                <a:lnTo>
                  <a:pt x="210741" y="271909"/>
                </a:lnTo>
                <a:lnTo>
                  <a:pt x="210741" y="181719"/>
                </a:lnTo>
                <a:cubicBezTo>
                  <a:pt x="210741" y="145405"/>
                  <a:pt x="213866" y="116830"/>
                  <a:pt x="220117" y="95994"/>
                </a:cubicBezTo>
                <a:cubicBezTo>
                  <a:pt x="226368" y="75158"/>
                  <a:pt x="238200" y="56331"/>
                  <a:pt x="255613" y="39514"/>
                </a:cubicBezTo>
                <a:cubicBezTo>
                  <a:pt x="273026" y="22696"/>
                  <a:pt x="295126" y="9525"/>
                  <a:pt x="321916" y="0"/>
                </a:cubicBezTo>
                <a:close/>
                <a:moveTo>
                  <a:pt x="111175" y="0"/>
                </a:moveTo>
                <a:lnTo>
                  <a:pt x="135732" y="52238"/>
                </a:lnTo>
                <a:cubicBezTo>
                  <a:pt x="110728" y="60573"/>
                  <a:pt x="92795" y="72181"/>
                  <a:pt x="81930" y="87064"/>
                </a:cubicBezTo>
                <a:cubicBezTo>
                  <a:pt x="71066" y="101947"/>
                  <a:pt x="65485" y="121741"/>
                  <a:pt x="65187" y="146447"/>
                </a:cubicBezTo>
                <a:lnTo>
                  <a:pt x="125462" y="146447"/>
                </a:lnTo>
                <a:lnTo>
                  <a:pt x="125462" y="271909"/>
                </a:lnTo>
                <a:lnTo>
                  <a:pt x="0" y="271909"/>
                </a:lnTo>
                <a:lnTo>
                  <a:pt x="0" y="181719"/>
                </a:lnTo>
                <a:cubicBezTo>
                  <a:pt x="0" y="145405"/>
                  <a:pt x="3200" y="116830"/>
                  <a:pt x="9600" y="95994"/>
                </a:cubicBezTo>
                <a:cubicBezTo>
                  <a:pt x="15999" y="75158"/>
                  <a:pt x="27906" y="56331"/>
                  <a:pt x="45319" y="39514"/>
                </a:cubicBezTo>
                <a:cubicBezTo>
                  <a:pt x="62731" y="22696"/>
                  <a:pt x="84684" y="9525"/>
                  <a:pt x="11117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1535430" y="2560320"/>
            <a:ext cx="9144076" cy="173736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 dirty="0">
                <a:solidFill>
                  <a:schemeClr val="accent1">
                    <a:lumMod val="50000"/>
                  </a:schemeClr>
                </a:solidFill>
                <a:uFillTx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提问：请大家就这段文字谈谈自己的感受——最直观的感受（美）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/>
          <p:nvPr>
            <p:custDataLst>
              <p:tags r:id="rId3"/>
            </p:custDataLst>
          </p:nvPr>
        </p:nvPicPr>
        <p:blipFill>
          <a:blip r:embed="rId11" r:link="rId12" cstate="screen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4"/>
            </p:custDataLst>
          </p:nvPr>
        </p:nvPicPr>
        <p:blipFill>
          <a:blip r:embed="rId13" r:link="rId14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926465" y="1814830"/>
            <a:ext cx="4873625" cy="250253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1000"/>
              </a:spcBef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艺术是有“张力”的，“张力”的英语是“execution”，可以翻译为“执行、实施”。所以我们对“艺术的张力”可大致理解为“艺术的达成度”。</a:t>
            </a:r>
          </a:p>
        </p:txBody>
      </p:sp>
      <p:sp>
        <p:nvSpPr>
          <p:cNvPr id="4" name="椭圆 3"/>
          <p:cNvSpPr/>
          <p:nvPr>
            <p:custDataLst>
              <p:tags r:id="rId6"/>
            </p:custDataLst>
          </p:nvPr>
        </p:nvSpPr>
        <p:spPr>
          <a:xfrm>
            <a:off x="499815" y="1490745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1</a:t>
            </a:r>
          </a:p>
        </p:txBody>
      </p:sp>
      <p:cxnSp>
        <p:nvCxnSpPr>
          <p:cNvPr id="5" name="直接连接符 4"/>
          <p:cNvCxnSpPr/>
          <p:nvPr>
            <p:custDataLst>
              <p:tags r:id="rId7"/>
            </p:custDataLst>
          </p:nvPr>
        </p:nvCxnSpPr>
        <p:spPr>
          <a:xfrm>
            <a:off x="5993130" y="1263650"/>
            <a:ext cx="0" cy="408495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865543" y="1814596"/>
            <a:ext cx="4604385" cy="250243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  <a:spcBef>
                <a:spcPts val="1000"/>
              </a:spcBef>
            </a:pPr>
            <a:r>
              <a: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华文中宋" panose="02010600040101010101" charset="-122"/>
                <a:ea typeface="华文中宋" panose="02010600040101010101" charset="-122"/>
                <a:sym typeface="+mn-ea"/>
              </a:rPr>
              <a:t>这节课我们是有野心的：通过对小说文本的审美探究来领悟作品的丰厚意蕴。要是能在鉴赏美的基础上再去创造美，那将是意外的收获。</a:t>
            </a:r>
          </a:p>
        </p:txBody>
      </p:sp>
      <p:sp>
        <p:nvSpPr>
          <p:cNvPr id="8" name="椭圆 7"/>
          <p:cNvSpPr/>
          <p:nvPr>
            <p:custDataLst>
              <p:tags r:id="rId9"/>
            </p:custDataLst>
          </p:nvPr>
        </p:nvSpPr>
        <p:spPr>
          <a:xfrm>
            <a:off x="6438823" y="1490745"/>
            <a:ext cx="342900" cy="3429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3726180" y="2669540"/>
            <a:ext cx="4539615" cy="1356995"/>
          </a:xfrm>
        </p:spPr>
        <p:txBody>
          <a:bodyPr/>
          <a:lstStyle/>
          <a:p>
            <a:r>
              <a:rPr lang="zh-CN" altLang="en-US" sz="8000" dirty="0">
                <a:latin typeface="华文中宋" panose="02010600040101010101" charset="-122"/>
                <a:ea typeface="华文中宋" panose="02010600040101010101" charset="-122"/>
              </a:rPr>
              <a:t>真题重现</a:t>
            </a:r>
          </a:p>
        </p:txBody>
      </p:sp>
      <p:sp>
        <p:nvSpPr>
          <p:cNvPr id="11" name="文本框 1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80770" y="2669540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kern="0" spc="20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Part 02</a:t>
            </a:r>
          </a:p>
        </p:txBody>
      </p:sp>
      <p:sp>
        <p:nvSpPr>
          <p:cNvPr id="12" name="矩形 11"/>
          <p:cNvSpPr/>
          <p:nvPr>
            <p:custDataLst>
              <p:tags r:id="rId4"/>
            </p:custDataLst>
          </p:nvPr>
        </p:nvSpPr>
        <p:spPr>
          <a:xfrm>
            <a:off x="784225" y="2670175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323982" rIns="899951" anchor="ctr"/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/>
          <p:nvPr>
            <p:custDataLst>
              <p:tags r:id="rId3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548640" y="1226185"/>
            <a:ext cx="10923270" cy="2736215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lang="zh-CN" altLang="en-US" sz="4300" dirty="0">
                <a:latin typeface="Arial" panose="020B0604020202020204" pitchFamily="34" charset="0"/>
                <a:ea typeface="幼圆" panose="02010509060101010101" pitchFamily="49" charset="-122"/>
              </a:rPr>
              <a:t>真题一：</a:t>
            </a:r>
          </a:p>
          <a:p>
            <a:endParaRPr lang="zh-CN" altLang="en-US" sz="4300" dirty="0">
              <a:latin typeface="Arial" panose="020B0604020202020204" pitchFamily="34" charset="0"/>
              <a:ea typeface="幼圆" panose="02010509060101010101" pitchFamily="49" charset="-122"/>
            </a:endParaRPr>
          </a:p>
          <a:p>
            <a:r>
              <a:rPr lang="zh-CN" altLang="en-US" sz="4300" dirty="0">
                <a:latin typeface="Arial" panose="020B0604020202020204" pitchFamily="34" charset="0"/>
                <a:ea typeface="幼圆" panose="02010509060101010101" pitchFamily="49" charset="-122"/>
              </a:rPr>
              <a:t>          2017年新课标Ⅰ     天嚣</a:t>
            </a: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2"/>
            </p:custDataLst>
          </p:nvPr>
        </p:nvSpPr>
        <p:spPr>
          <a:xfrm>
            <a:off x="292100" y="318770"/>
            <a:ext cx="11179810" cy="1706245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3600">
                <a:solidFill>
                  <a:schemeClr val="tx1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6.小说以一个没有谜底的“美好的谜”结尾，这样处理有怎样的艺术效果？请结合作品进行分析。〔6分〕</a:t>
            </a:r>
          </a:p>
        </p:txBody>
      </p:sp>
      <p:pic>
        <p:nvPicPr>
          <p:cNvPr id="19" name="图片 18"/>
          <p:cNvPicPr/>
          <p:nvPr>
            <p:custDataLst>
              <p:tags r:id="rId3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412750" y="4606290"/>
            <a:ext cx="1090866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【参考答案】①小说人物“他”所知有限，这样写很真实；②故事戛然而止，强化了小说的神秘氛围；③打破了读者的心理预期，留下了更多想象回味的空间。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532130" y="2279015"/>
            <a:ext cx="1045083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solidFill>
                  <a:srgbClr val="FF0000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  <a:sym typeface="+mn-ea"/>
              </a:rPr>
              <a:t>【考场答题】结构上，言有尽而意无穷，使文章委婉含蓄；内容上，表现了蒙古族同胞乐于助人的美好情操，弘扬了民族团结的主题。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/>
          <p:nvPr>
            <p:custDataLst>
              <p:tags r:id="rId3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548640" y="1226185"/>
            <a:ext cx="10923270" cy="2736215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>
            <a:lvl1pPr marR="0" fontAlgn="auto">
              <a:lnSpc>
                <a:spcPct val="100000"/>
              </a:lnSpc>
              <a:spcBef>
                <a:spcPct val="0"/>
              </a:spcBef>
              <a:buNone/>
              <a:defRPr kumimoji="0" lang="zh-CN" altLang="en-US" sz="3600" b="1" i="0" u="none" strike="noStrike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r>
              <a:rPr lang="zh-CN" altLang="en-US" sz="4300" dirty="0">
                <a:latin typeface="Arial" panose="020B0604020202020204" pitchFamily="34" charset="0"/>
                <a:ea typeface="幼圆" panose="02010509060101010101" pitchFamily="49" charset="-122"/>
              </a:rPr>
              <a:t>真题二：</a:t>
            </a:r>
          </a:p>
          <a:p>
            <a:r>
              <a:rPr lang="zh-CN" altLang="en-US" sz="4300" dirty="0">
                <a:latin typeface="Arial" panose="020B0604020202020204" pitchFamily="34" charset="0"/>
                <a:ea typeface="幼圆" panose="02010509060101010101" pitchFamily="49" charset="-122"/>
              </a:rPr>
              <a:t>          2017年新课标Ⅰ  《锄》</a:t>
            </a: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4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43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43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20414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7、18、19、20、24、28、31、33、35、36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i"/>
  <p:tag name="KSO_WM_UNIT_INDEX" val="1"/>
  <p:tag name="KSO_WM_UNIT_ID" val="_3*i*1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4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i"/>
  <p:tag name="KSO_WM_UNIT_INDEX" val="1"/>
  <p:tag name="KSO_WM_UNIT_ID" val="_3*i*1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4143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176_1*a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176_1*b*1"/>
  <p:tag name="KSO_WM_TEMPLATE_CATEGORY" val="custom"/>
  <p:tag name="KSO_WM_TEMPLATE_INDEX" val="20205176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143"/>
  <p:tag name="KSO_WM_SLIDE_ID" val="custom20204143_7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标题"/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143_7*a*1"/>
  <p:tag name="KSO_WM_TEMPLATE_CATEGORY" val="custom"/>
  <p:tag name="KSO_WM_TEMPLATE_INDEX" val="20204143"/>
  <p:tag name="KSO_WM_UNIT_LAYERLEVEL" val="1"/>
  <p:tag name="KSO_WM_TAG_VERSION" val="1.0"/>
  <p:tag name="KSO_WM_BEAUTIFY_FLAG" val="#wm#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TEMPLATE_CATEGORY" val="custom"/>
  <p:tag name="KSO_WM_TEMPLATE_INDEX" val="20204143"/>
  <p:tag name="KSO_WM_UNIT_ID" val="custom20204143_7*e*1"/>
  <p:tag name="KSO_WM_UNIT_PRESET_TEXT" val="Part 01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i"/>
  <p:tag name="KSO_WM_UNIT_INDEX" val="2"/>
  <p:tag name="KSO_WM_TEMPLATE_CATEGORY" val="custom"/>
  <p:tag name="KSO_WM_TEMPLATE_INDEX" val="20204143"/>
  <p:tag name="KSO_WM_UNIT_ID" val="custom20204143_7*i*2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SUBCATEGORY" val="0"/>
  <p:tag name="KSO_WM_SLIDE_ITEM_CNT" val="0"/>
  <p:tag name="KSO_WM_SLIDE_INDEX" val="8"/>
  <p:tag name="KSO_WM_TAG_VERSION" val="1.0"/>
  <p:tag name="KSO_WM_SLIDE_TYPE" val="text"/>
  <p:tag name="KSO_WM_SLIDE_SUBTYPE" val="pureTxt"/>
  <p:tag name="KSO_WM_SLIDE_SIZE" val="863*428"/>
  <p:tag name="KSO_WM_SLIDE_POSITION" val="47*47"/>
  <p:tag name="KSO_WM_SLIDE_LAYOUT" val="a_f"/>
  <p:tag name="KSO_WM_SLIDE_LAYOUT_CNT" val="1_1"/>
  <p:tag name="KSO_WM_TEMPLATE_MASTER_TYPE" val="1"/>
  <p:tag name="KSO_WM_TEMPLATE_COLOR_TYPE" val="1"/>
  <p:tag name="KSO_WM_TEMPLATE_CATEGORY" val="custom"/>
  <p:tag name="KSO_WM_TEMPLATE_INDEX" val="20204143"/>
  <p:tag name="KSO_WM_SLIDE_ID" val="custom20204143_8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21"/>
  <p:tag name="KSO_WM_SLIDE_ITEM_CNT" val="0"/>
  <p:tag name="KSO_WM_SLIDE_INDEX" val="1"/>
  <p:tag name="KSO_WM_TAG_VERSION" val="1.0"/>
  <p:tag name="KSO_WM_BEAUTIFY_FLAG" val="#wm#"/>
  <p:tag name="KSO_WM_SLIDE_TYPE" val="text"/>
  <p:tag name="KSO_WM_SLIDE_SIZE" val="756*331"/>
  <p:tag name="KSO_WM_SLIDE_POSITION" val="101*104"/>
  <p:tag name="KSO_WM_SLIDE_LAYOUT" val="a"/>
  <p:tag name="KSO_WM_SLIDE_LAYOUT_CNT" val="1"/>
  <p:tag name="KSO_WM_SLIDE_SUBTYPE" val="pureTxt"/>
  <p:tag name="KSO_WM_SLIDE_BACKGROUND" val="[&quot;general&quot;]"/>
  <p:tag name="KSO_WM_SLIDE_RATIO" val="1.777778"/>
  <p:tag name="KSO_WM_TEMPLATE_MASTER_TYPE" val="0"/>
  <p:tag name="KSO_WM_TEMPLATE_COLOR_TYPE" val="1"/>
  <p:tag name="KSO_WM_TEMPLATE_CATEGORY" val="diagram"/>
  <p:tag name="KSO_WM_TEMPLATE_INDEX" val="20209344"/>
  <p:tag name="KSO_WM_SLIDE_ID" val="diagram20209344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20T10:33:17&quot;,&quot;maxSize&quot;:{&quot;size1&quot;:0},&quot;minSize&quot;:{&quot;size1&quot;:0},&quot;normalSize&quot;:{&quot;size1&quot;:0},&quot;subLayout&quot;:[{&quot;id&quot;:&quot;2020-07-20T10:33:17&quot;,&quot;type&quot;:0},{&quot;id&quot;:&quot;2020-07-20T10:33:17&quot;,&quot;margin&quot;:{&quot;bottom&quot;:6.3499999046325684,&quot;left&quot;:4.2329998016357422,&quot;right&quot;:4.2329998016357422,&quot;top&quot;:6.3499999046325684},&quot;type&quot;:0}],&quot;type&quot;:0}"/>
  <p:tag name="KSO_WM_CHIP_INFOS" val="{&quot;layout_type&quot;:&quot;full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FILLPROP" val="[[{&quot;fill_id&quot;:&quot;c78fec7d9f4d442ca0ed700ee78be74c&quot;,&quot;fill_align&quot;:&quot;cm&quot;,&quot;text_align&quot;:&quot;cm&quot;,&quot;text_direction&quot;:&quot;horizontal&quot;,&quot;chip_types&quot;:[&quot;header&quot;]}],[{&quot;fill_id&quot;:&quot;c78fec7d9f4d442ca0ed700ee78be74c&quot;,&quot;fill_align&quot;:&quot;cm&quot;,&quot;text_align&quot;:&quot;lm&quot;,&quot;text_direction&quot;:&quot;horizontal&quot;,&quot;chip_types&quot;:[&quot;text&quot;]}]]"/>
  <p:tag name="KSO_WM_CHIP_XID" val="5eecbcf1a758c1ec0b708d3f"/>
  <p:tag name="KSO_WM_CHIP_GROUPID" val="5eecbcf1a758c1ec0b708d3e"/>
  <p:tag name="KSO_WM_SLIDE_BK_DARK_LIGHT" val="2"/>
  <p:tag name="KSO_WM_SLIDE_BACKGROUND_TYPE" val="general"/>
  <p:tag name="KSO_WM_SLIDE_SUPPORT_FEATURE_TYPE" val="0"/>
  <p:tag name="KSO_WM_TEMPLATE_ASSEMBLE_XID" val="5f15026c8050c250ba65d222"/>
  <p:tag name="KSO_WM_TEMPLATE_ASSEMBLE_GROUPID" val="5f15026c8050c250ba65d222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9344_1*i*1"/>
  <p:tag name="KSO_WM_TEMPLATE_CATEGORY" val="diagram"/>
  <p:tag name="KSO_WM_TEMPLATE_INDEX" val="20209344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21332f97fbba4e12806446ed40358a3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ecbcf1a758c1ec0b708d3e"/>
  <p:tag name="KSO_WM_CHIP_XID" val="5eecbcf1a758c1ec0b708d3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5f15026c8050c250ba65d222"/>
  <p:tag name="KSO_WM_TEMPLATE_ASSEMBLE_GROUPID" val="5f15026c8050c250ba65d22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9344_1*i*2"/>
  <p:tag name="KSO_WM_TEMPLATE_CATEGORY" val="diagram"/>
  <p:tag name="KSO_WM_TEMPLATE_INDEX" val="20209344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7449436611fd4da6bb61f062c2f4178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ecbcf1a758c1ec0b708d3e"/>
  <p:tag name="KSO_WM_CHIP_XID" val="5eecbcf1a758c1ec0b708d3f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6"/>
  <p:tag name="KSO_WM_TEMPLATE_ASSEMBLE_XID" val="5f15026c8050c250ba65d222"/>
  <p:tag name="KSO_WM_TEMPLATE_ASSEMBLE_GROUPID" val="5f15026c8050c250ba65d222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9344_1*a*1"/>
  <p:tag name="KSO_WM_TEMPLATE_CATEGORY" val="diagram"/>
  <p:tag name="KSO_WM_TEMPLATE_INDEX" val="20209344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82ef32ca3ae640a8830268a67f6e5506"/>
  <p:tag name="KSO_WM_ASSEMBLE_CHIP_INDEX" val="a8282c392b00453ab91d94ced8ddeb1e"/>
  <p:tag name="KSO_WM_UNIT_TEXT_FILL_FORE_SCHEMECOLOR_INDEX_BRIGHTNESS" val="0"/>
  <p:tag name="KSO_WM_UNIT_TEXT_FILL_FORE_SCHEMECOLOR_INDEX" val="13"/>
  <p:tag name="KSO_WM_UNIT_TEXT_FILL_TYPE" val="1"/>
  <p:tag name="KSO_WM_TEMPLATE_ASSEMBLE_XID" val="5f15026c8050c250ba65d222"/>
  <p:tag name="KSO_WM_TEMPLATE_ASSEMBLE_GROUPID" val="5f15026c8050c250ba65d222"/>
  <p:tag name="KSO_WM_TAG_Front_Size" val=""/>
  <p:tag name="KSO_WM_TAG_Backgroup_Id" val=""/>
  <p:tag name="KSO_WM_TAG_Backgroup_Size" val=""/>
  <p:tag name="KSO_WM_TAG_Zoder_Position" val="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2"/>
  <p:tag name="KSO_WM_SLIDE_INDEX" val="10"/>
  <p:tag name="KSO_WM_TAG_VERSION" val="1.0"/>
  <p:tag name="KSO_WM_BEAUTIFY_FLAG" val="#wm#"/>
  <p:tag name="KSO_WM_SLIDE_TYPE" val="text"/>
  <p:tag name="KSO_WM_SLIDE_SUBTYPE" val="diag"/>
  <p:tag name="KSO_WM_SLIDE_SIZE" val="863.788*321.65"/>
  <p:tag name="KSO_WM_SLIDE_POSITION" val="47.9555*160.6"/>
  <p:tag name="KSO_WM_DIAGRAM_GROUP_CODE" val="l1-2"/>
  <p:tag name="KSO_WM_SLIDE_DIAGTYPE" val="l"/>
  <p:tag name="KSO_WM_SLIDE_LAYOUT" val="a_i_l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BACKGROUND" val="[&quot;general&quot;,&quot;frame&quot;]"/>
  <p:tag name="KSO_WM_SLIDE_RATIO" val="1.777778"/>
  <p:tag name="KSO_WM_TEMPLATE_MASTER_TYPE" val="1"/>
  <p:tag name="KSO_WM_TEMPLATE_COLOR_TYPE" val="1"/>
  <p:tag name="KSO_WM_TEMPLATE_CATEGORY" val="custom"/>
  <p:tag name="KSO_WM_TEMPLATE_INDEX" val="20204143"/>
  <p:tag name="KSO_WM_SLIDE_ID" val="custom20204143_1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h"/>
  <p:tag name="KSO_WM_UNIT_TYPE" val="i"/>
  <p:tag name="KSO_WM_UNIT_INDEX" val="1"/>
  <p:tag name="KSO_WM_TEMPLATE_CATEGORY" val="custom"/>
  <p:tag name="KSO_WM_TEMPLATE_INDEX" val="20204143"/>
  <p:tag name="KSO_WM_UNIT_ID" val="custom20204143_10*i*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BK_DARK_LIGHT" val="2"/>
  <p:tag name="KSO_WM_UNIT_FILL_FORE_SCHEMECOLOR_INDEX" val="1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TEMPLATE_CATEGORY" val="custom"/>
  <p:tag name="KSO_WM_TEMPLATE_INDEX" val="20204143"/>
  <p:tag name="KSO_WM_UNIT_ID" val="custom20204143_10*i*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USESOURCEFORMAT_APPLY" val="1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TEMPLATE_CATEGORY" val="custom"/>
  <p:tag name="KSO_WM_TEMPLATE_INDEX" val="20204143"/>
  <p:tag name="KSO_WM_UNIT_ID" val="custom20204143_10*i*2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USESOURCEFORMAT_APPLY" val="1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AG_VERSION" val="1.0"/>
  <p:tag name="KSO_WM_BEAUTIFY_FLAG" val="#wm#"/>
  <p:tag name="KSO_WM_UNIT_NOCLEAR" val="0"/>
  <p:tag name="KSO_WM_UNIT_VALUE" val="210"/>
  <p:tag name="KSO_WM_DIAGRAM_GROUP_CODE" val="l1-2"/>
  <p:tag name="KSO_WM_UNIT_TYPE" val="l_h_f"/>
  <p:tag name="KSO_WM_UNIT_INDEX" val="1_1_1"/>
  <p:tag name="KSO_WM_UNIT_BLOCK" val="0"/>
  <p:tag name="KSO_WM_UNIT_IS_LAYOUT_DIAGRAM" val="1"/>
  <p:tag name="KSO_WM_TEMPLATE_CATEGORY" val="custom"/>
  <p:tag name="KSO_WM_TEMPLATE_INDEX" val="20204143"/>
  <p:tag name="KSO_WM_UNIT_ID" val="custom20204143_10*l_h_f*1_1_1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明了。"/>
  <p:tag name="KSO_WM_UNIT_TEXT_FILL_FORE_SCHEMECOLOR_INDEX" val="13"/>
  <p:tag name="KSO_WM_UNIT_TEXT_FILL_TYPE" val="1"/>
  <p:tag name="KSO_WM_UNIT_USESOURCEFORMAT_APPLY" val="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1_1"/>
  <p:tag name="KSO_WM_UNIT_BLOCK" val="0"/>
  <p:tag name="KSO_WM_UNIT_IS_LAYOUT_DIAGRAM" val="1"/>
  <p:tag name="KSO_WM_TEMPLATE_CATEGORY" val="custom"/>
  <p:tag name="KSO_WM_TEMPLATE_INDEX" val="20204143"/>
  <p:tag name="KSO_WM_UNIT_ID" val="custom20204143_10*l_h_i*1_1_1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AG_VERSION" val="1.0"/>
  <p:tag name="KSO_WM_BEAUTIFY_FLAG" val="#wm#"/>
  <p:tag name="KSO_WM_DIAGRAM_GROUP_CODE" val="l1-2"/>
  <p:tag name="KSO_WM_UNIT_TYPE" val="l_h_z"/>
  <p:tag name="KSO_WM_UNIT_INDEX" val="1_2_1"/>
  <p:tag name="KSO_WM_UNIT_BLOCK" val="0"/>
  <p:tag name="KSO_WM_UNIT_IS_LAYOUT_DIAGRAM" val="1"/>
  <p:tag name="KSO_WM_TEMPLATE_CATEGORY" val="custom"/>
  <p:tag name="KSO_WM_TEMPLATE_INDEX" val="20204143"/>
  <p:tag name="KSO_WM_UNIT_ID" val="custom20204143_10*l_h_z*1_2_1"/>
  <p:tag name="KSO_WM_UNIT_LINE_FORE_SCHEMECOLOR_INDEX" val="14"/>
  <p:tag name="KSO_WM_UNIT_LINE_FILL_TYPE" val="2"/>
  <p:tag name="KSO_WM_UNIT_USESOURCEFORMAT_APPLY" val="1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AG_VERSION" val="1.0"/>
  <p:tag name="KSO_WM_BEAUTIFY_FLAG" val="#wm#"/>
  <p:tag name="KSO_WM_UNIT_NOCLEAR" val="0"/>
  <p:tag name="KSO_WM_UNIT_VALUE" val="210"/>
  <p:tag name="KSO_WM_DIAGRAM_GROUP_CODE" val="l1-2"/>
  <p:tag name="KSO_WM_UNIT_TYPE" val="l_h_f"/>
  <p:tag name="KSO_WM_UNIT_INDEX" val="1_2_1"/>
  <p:tag name="KSO_WM_UNIT_BLOCK" val="0"/>
  <p:tag name="KSO_WM_UNIT_IS_LAYOUT_DIAGRAM" val="1"/>
  <p:tag name="KSO_WM_TEMPLATE_CATEGORY" val="custom"/>
  <p:tag name="KSO_WM_TEMPLATE_INDEX" val="20204143"/>
  <p:tag name="KSO_WM_UNIT_ID" val="custom20204143_10*l_h_f*1_2_1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明了。"/>
  <p:tag name="KSO_WM_UNIT_TEXT_FILL_FORE_SCHEMECOLOR_INDEX" val="13"/>
  <p:tag name="KSO_WM_UNIT_TEXT_FILL_TYPE" val="1"/>
  <p:tag name="KSO_WM_UNIT_USESOURCEFORMAT_APPLY" val="1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_1_1"/>
  <p:tag name="KSO_WM_TAG_VERSION" val="1.0"/>
  <p:tag name="KSO_WM_BEAUTIFY_FLAG" val="#wm#"/>
  <p:tag name="KSO_WM_DIAGRAM_GROUP_CODE" val="l1-2"/>
  <p:tag name="KSO_WM_UNIT_TYPE" val="l_h_i"/>
  <p:tag name="KSO_WM_UNIT_INDEX" val="1_2_1"/>
  <p:tag name="KSO_WM_UNIT_BLOCK" val="0"/>
  <p:tag name="KSO_WM_UNIT_IS_LAYOUT_DIAGRAM" val="1"/>
  <p:tag name="KSO_WM_TEMPLATE_CATEGORY" val="custom"/>
  <p:tag name="KSO_WM_TEMPLATE_INDEX" val="20204143"/>
  <p:tag name="KSO_WM_UNIT_ID" val="custom20204143_10*l_h_i*1_2_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143"/>
  <p:tag name="KSO_WM_SLIDE_ID" val="custom20204143_7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标题"/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143_7*a*1"/>
  <p:tag name="KSO_WM_TEMPLATE_CATEGORY" val="custom"/>
  <p:tag name="KSO_WM_TEMPLATE_INDEX" val="20204143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TEMPLATE_CATEGORY" val="custom"/>
  <p:tag name="KSO_WM_TEMPLATE_INDEX" val="20204143"/>
  <p:tag name="KSO_WM_UNIT_ID" val="custom20204143_7*e*1"/>
  <p:tag name="KSO_WM_UNIT_PRESET_TEXT" val="Part 01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i"/>
  <p:tag name="KSO_WM_UNIT_INDEX" val="2"/>
  <p:tag name="KSO_WM_TEMPLATE_CATEGORY" val="custom"/>
  <p:tag name="KSO_WM_TEMPLATE_INDEX" val="20204143"/>
  <p:tag name="KSO_WM_UNIT_ID" val="custom20204143_7*i*2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3"/>
  <p:tag name="KSO_WM_SLIDE_INDEX" val="11"/>
  <p:tag name="KSO_WM_TAG_VERSION" val="1.0"/>
  <p:tag name="KSO_WM_BEAUTIFY_FLAG" val="#wm#"/>
  <p:tag name="KSO_WM_SLIDE_TYPE" val="text"/>
  <p:tag name="KSO_WM_SLIDE_SUBTYPE" val="diag"/>
  <p:tag name="KSO_WM_SLIDE_SIZE" val="863.547*331.494"/>
  <p:tag name="KSO_WM_SLIDE_POSITION" val="48.3028*139.67"/>
  <p:tag name="KSO_WM_DIAGRAM_GROUP_CODE" val="l1-2"/>
  <p:tag name="KSO_WM_SLIDE_DIAGTYPE" val="l"/>
  <p:tag name="KSO_WM_SLIDE_LAYOUT" val="a_i_l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&quot;NaN&quot;,&quot;top&quot;:&quot;NaN&quot;,&quot;right&quot;:&quot;NaN&quot;,&quot;bottom&quot;:&quot;NaN&quot;,&quot;leftAbs&quot;:false,&quot;topAbs&quot;:false,&quot;rightAbs&quot;:false,&quot;bottomAbs&quot;:false},{&quot;type&quot;:&quot;frame&quot;,&quot;left&quot;:&quot;NaN&quot;,&quot;top&quot;:&quot;NaN&quot;,&quot;right&quot;:&quot;NaN&quot;,&quot;bottom&quot;:&quot;NaN&quot;,&quot;leftAbs&quot;:false,&quot;topAbs&quot;:false,&quot;rightAbs&quot;:false,&quot;bottomAbs&quot;:false}]}"/>
  <p:tag name="KSO_WM_SLIDE_BACKGROUND" val="[&quot;general&quot;,&quot;frame&quot;]"/>
  <p:tag name="KSO_WM_SLIDE_RATIO" val="1.777778"/>
  <p:tag name="KSO_WM_TEMPLATE_MASTER_TYPE" val="1"/>
  <p:tag name="KSO_WM_TEMPLATE_COLOR_TYPE" val="1"/>
  <p:tag name="KSO_WM_TEMPLATE_CATEGORY" val="custom"/>
  <p:tag name="KSO_WM_TEMPLATE_INDEX" val="20204143"/>
  <p:tag name="KSO_WM_SLIDE_ID" val="custom20204143_11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h"/>
  <p:tag name="KSO_WM_UNIT_TYPE" val="i"/>
  <p:tag name="KSO_WM_UNIT_INDEX" val="1"/>
  <p:tag name="KSO_WM_TEMPLATE_CATEGORY" val="custom"/>
  <p:tag name="KSO_WM_TEMPLATE_INDEX" val="20204143"/>
  <p:tag name="KSO_WM_UNIT_ID" val="custom20204143_11*i*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BK_DARK_LIGHT" val="2"/>
  <p:tag name="KSO_WM_UNIT_FILL_FORE_SCHEMECOLOR_INDEX" val="1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TEMPLATE_CATEGORY" val="custom"/>
  <p:tag name="KSO_WM_TEMPLATE_INDEX" val="20204143"/>
  <p:tag name="KSO_WM_UNIT_ID" val="custom20204143_11*i*2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USESOURCEFORMAT_APPLY" val="1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a"/>
  <p:tag name="KSO_WM_UNIT_INDEX" val="1"/>
  <p:tag name="KSO_WM_UNIT_BLOCK" val="0"/>
  <p:tag name="KSO_WM_DIAGRAM_GROUP_CODE" val="l1-2"/>
  <p:tag name="KSO_WM_TEMPLATE_CATEGORY" val="custom"/>
  <p:tag name="KSO_WM_TEMPLATE_INDEX" val="20204143"/>
  <p:tag name="KSO_WM_UNIT_ID" val="custom20204143_11*a*1"/>
  <p:tag name="KSO_WM_UNIT_PRESET_TEXT" val="单击此处添加大标题"/>
  <p:tag name="KSO_WM_UNIT_TEXT_FILL_FORE_SCHEMECOLOR_INDEX" val="13"/>
  <p:tag name="KSO_WM_UNIT_TEXT_FILL_TYPE" val="1"/>
  <p:tag name="KSO_WM_UNIT_USESOURCEFORMAT_APPLY" val="1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4"/>
  <p:tag name="KSO_WM_SLIDE_INDEX" val="12"/>
  <p:tag name="KSO_WM_TAG_VERSION" val="1.0"/>
  <p:tag name="KSO_WM_BEAUTIFY_FLAG" val="#wm#"/>
  <p:tag name="KSO_WM_SLIDE_TYPE" val="text"/>
  <p:tag name="KSO_WM_SLIDE_SUBTYPE" val="diag"/>
  <p:tag name="KSO_WM_SLIDE_SIZE" val="863.821*331.195"/>
  <p:tag name="KSO_WM_SLIDE_POSITION" val="47.928*137.458"/>
  <p:tag name="KSO_WM_DIAGRAM_GROUP_CODE" val="l1-2"/>
  <p:tag name="KSO_WM_SLIDE_DIAGTYPE" val="l"/>
  <p:tag name="KSO_WM_SLIDE_LAYOUT" val="a_i_z_l"/>
  <p:tag name="KSO_WM_SLIDE_LAYOUT_CNT" val="1_1_2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BACKGROUND" val="[&quot;general&quot;,&quot;frame&quot;]"/>
  <p:tag name="KSO_WM_SLIDE_RATIO" val="1.777778"/>
  <p:tag name="KSO_WM_TEMPLATE_MASTER_TYPE" val="1"/>
  <p:tag name="KSO_WM_TEMPLATE_COLOR_TYPE" val="1"/>
  <p:tag name="KSO_WM_TEMPLATE_CATEGORY" val="custom"/>
  <p:tag name="KSO_WM_TEMPLATE_INDEX" val="20204143"/>
  <p:tag name="KSO_WM_SLIDE_ID" val="custom20204143_12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h"/>
  <p:tag name="KSO_WM_UNIT_TYPE" val="i"/>
  <p:tag name="KSO_WM_UNIT_INDEX" val="1"/>
  <p:tag name="KSO_WM_TEMPLATE_CATEGORY" val="custom"/>
  <p:tag name="KSO_WM_TEMPLATE_INDEX" val="20204143"/>
  <p:tag name="KSO_WM_UNIT_ID" val="custom20204143_12*i*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BK_DARK_LIGHT" val="2"/>
  <p:tag name="KSO_WM_UNIT_FILL_FORE_SCHEMECOLOR_INDEX" val="1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TEMPLATE_CATEGORY" val="custom"/>
  <p:tag name="KSO_WM_TEMPLATE_INDEX" val="20204143"/>
  <p:tag name="KSO_WM_UNIT_ID" val="custom20204143_12*i*2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USESOURCEFORMAT_APPLY" val="1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3"/>
  <p:tag name="KSO_WM_SLIDE_INDEX" val="11"/>
  <p:tag name="KSO_WM_TAG_VERSION" val="1.0"/>
  <p:tag name="KSO_WM_BEAUTIFY_FLAG" val="#wm#"/>
  <p:tag name="KSO_WM_SLIDE_TYPE" val="text"/>
  <p:tag name="KSO_WM_SLIDE_SUBTYPE" val="diag"/>
  <p:tag name="KSO_WM_SLIDE_SIZE" val="863.547*331.494"/>
  <p:tag name="KSO_WM_SLIDE_POSITION" val="48.3028*139.67"/>
  <p:tag name="KSO_WM_DIAGRAM_GROUP_CODE" val="l1-2"/>
  <p:tag name="KSO_WM_SLIDE_DIAGTYPE" val="l"/>
  <p:tag name="KSO_WM_SLIDE_LAYOUT" val="a_i_l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&quot;NaN&quot;,&quot;top&quot;:&quot;NaN&quot;,&quot;right&quot;:&quot;NaN&quot;,&quot;bottom&quot;:&quot;NaN&quot;,&quot;leftAbs&quot;:false,&quot;topAbs&quot;:false,&quot;rightAbs&quot;:false,&quot;bottomAbs&quot;:false},{&quot;type&quot;:&quot;frame&quot;,&quot;left&quot;:&quot;NaN&quot;,&quot;top&quot;:&quot;NaN&quot;,&quot;right&quot;:&quot;NaN&quot;,&quot;bottom&quot;:&quot;NaN&quot;,&quot;leftAbs&quot;:false,&quot;topAbs&quot;:false,&quot;rightAbs&quot;:false,&quot;bottomAbs&quot;:false}]}"/>
  <p:tag name="KSO_WM_SLIDE_BACKGROUND" val="[&quot;general&quot;,&quot;frame&quot;]"/>
  <p:tag name="KSO_WM_SLIDE_RATIO" val="1.777778"/>
  <p:tag name="KSO_WM_TEMPLATE_MASTER_TYPE" val="1"/>
  <p:tag name="KSO_WM_TEMPLATE_COLOR_TYPE" val="1"/>
  <p:tag name="KSO_WM_TEMPLATE_CATEGORY" val="custom"/>
  <p:tag name="KSO_WM_TEMPLATE_INDEX" val="20204143"/>
  <p:tag name="KSO_WM_SLIDE_ID" val="custom20204143_1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h"/>
  <p:tag name="KSO_WM_UNIT_TYPE" val="i"/>
  <p:tag name="KSO_WM_UNIT_INDEX" val="1"/>
  <p:tag name="KSO_WM_TEMPLATE_CATEGORY" val="custom"/>
  <p:tag name="KSO_WM_TEMPLATE_INDEX" val="20204143"/>
  <p:tag name="KSO_WM_UNIT_ID" val="custom20204143_11*i*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BK_DARK_LIGHT" val="2"/>
  <p:tag name="KSO_WM_UNIT_FILL_FORE_SCHEMECOLOR_INDEX" val="1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TEMPLATE_CATEGORY" val="custom"/>
  <p:tag name="KSO_WM_TEMPLATE_INDEX" val="20204143"/>
  <p:tag name="KSO_WM_UNIT_ID" val="custom20204143_11*i*2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USESOURCEFORMAT_APPLY" val="1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a"/>
  <p:tag name="KSO_WM_UNIT_INDEX" val="1"/>
  <p:tag name="KSO_WM_UNIT_BLOCK" val="0"/>
  <p:tag name="KSO_WM_DIAGRAM_GROUP_CODE" val="l1-2"/>
  <p:tag name="KSO_WM_TEMPLATE_CATEGORY" val="custom"/>
  <p:tag name="KSO_WM_TEMPLATE_INDEX" val="20204143"/>
  <p:tag name="KSO_WM_UNIT_ID" val="custom20204143_11*a*1"/>
  <p:tag name="KSO_WM_UNIT_PRESET_TEXT" val="单击此处添加大标题"/>
  <p:tag name="KSO_WM_UNIT_TEXT_FILL_FORE_SCHEMECOLOR_INDEX" val="13"/>
  <p:tag name="KSO_WM_UNIT_TEXT_FILL_TYPE" val="1"/>
  <p:tag name="KSO_WM_UNIT_USESOURCEFORMAT_APPLY" val="1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4"/>
  <p:tag name="KSO_WM_SLIDE_INDEX" val="12"/>
  <p:tag name="KSO_WM_TAG_VERSION" val="1.0"/>
  <p:tag name="KSO_WM_BEAUTIFY_FLAG" val="#wm#"/>
  <p:tag name="KSO_WM_SLIDE_TYPE" val="text"/>
  <p:tag name="KSO_WM_SLIDE_SUBTYPE" val="diag"/>
  <p:tag name="KSO_WM_SLIDE_SIZE" val="863.821*331.195"/>
  <p:tag name="KSO_WM_SLIDE_POSITION" val="47.928*137.458"/>
  <p:tag name="KSO_WM_DIAGRAM_GROUP_CODE" val="l1-2"/>
  <p:tag name="KSO_WM_SLIDE_DIAGTYPE" val="l"/>
  <p:tag name="KSO_WM_SLIDE_LAYOUT" val="a_i_z_l"/>
  <p:tag name="KSO_WM_SLIDE_LAYOUT_CNT" val="1_1_2_1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}"/>
  <p:tag name="KSO_WM_SLIDE_BACKGROUND" val="[&quot;general&quot;,&quot;frame&quot;]"/>
  <p:tag name="KSO_WM_SLIDE_RATIO" val="1.777778"/>
  <p:tag name="KSO_WM_TEMPLATE_MASTER_TYPE" val="1"/>
  <p:tag name="KSO_WM_TEMPLATE_COLOR_TYPE" val="1"/>
  <p:tag name="KSO_WM_TEMPLATE_CATEGORY" val="custom"/>
  <p:tag name="KSO_WM_TEMPLATE_INDEX" val="20204143"/>
  <p:tag name="KSO_WM_SLIDE_ID" val="custom20204143_12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h"/>
  <p:tag name="KSO_WM_UNIT_TYPE" val="i"/>
  <p:tag name="KSO_WM_UNIT_INDEX" val="1"/>
  <p:tag name="KSO_WM_TEMPLATE_CATEGORY" val="custom"/>
  <p:tag name="KSO_WM_TEMPLATE_INDEX" val="20204143"/>
  <p:tag name="KSO_WM_UNIT_ID" val="custom20204143_12*i*1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BK_DARK_LIGHT" val="2"/>
  <p:tag name="KSO_WM_UNIT_FILL_FORE_SCHEMECOLOR_INDEX" val="1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TEMPLATE_CATEGORY" val="custom"/>
  <p:tag name="KSO_WM_TEMPLATE_INDEX" val="20204143"/>
  <p:tag name="KSO_WM_UNIT_ID" val="custom20204143_12*i*2"/>
  <p:tag name="KSO_WM_UNIT_HIGHLIGHT" val="0"/>
  <p:tag name="KSO_WM_UNIT_COMPATIBLE" val="0"/>
  <p:tag name="KSO_WM_UNIT_DIAGRAM_ISNUMVISUAL" val="0"/>
  <p:tag name="KSO_WM_UNIT_DIAGRAM_ISREFERUNIT" val="0"/>
  <p:tag name="KSO_WM_DIAGRAM_GROUP_CODE" val="l1-2"/>
  <p:tag name="KSO_WM_UNIT_LAYERLEVEL" val="1"/>
  <p:tag name="KSO_WM_TAG_VERSION" val="1.0"/>
  <p:tag name="KSO_WM_BEAUTIFY_FLAG" val="#wm#"/>
  <p:tag name="KSO_WM_UNIT_USESOURCEFORMAT_APPLY" val="1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143"/>
  <p:tag name="KSO_WM_SLIDE_ID" val="custom20204143_7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RESET_TEXT" val="单击此处添加标题"/>
  <p:tag name="KSO_WM_UNIT_ISCONTENTS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143_7*a*1"/>
  <p:tag name="KSO_WM_TEMPLATE_CATEGORY" val="custom"/>
  <p:tag name="KSO_WM_TEMPLATE_INDEX" val="20204143"/>
  <p:tag name="KSO_WM_UNIT_LAYERLEVEL" val="1"/>
  <p:tag name="KSO_WM_TAG_VERSION" val="1.0"/>
  <p:tag name="KSO_WM_BEAUTIFY_FLAG" val="#wm#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TEMPLATE_CATEGORY" val="custom"/>
  <p:tag name="KSO_WM_TEMPLATE_INDEX" val="20204143"/>
  <p:tag name="KSO_WM_UNIT_ID" val="custom20204143_7*e*1"/>
  <p:tag name="KSO_WM_UNIT_PRESET_TEXT" val="Part 01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i"/>
  <p:tag name="KSO_WM_UNIT_INDEX" val="2"/>
  <p:tag name="KSO_WM_TEMPLATE_CATEGORY" val="custom"/>
  <p:tag name="KSO_WM_TEMPLATE_INDEX" val="20204143"/>
  <p:tag name="KSO_WM_UNIT_ID" val="custom20204143_7*i*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0"/>
  <p:tag name="KSO_WM_SLIDE_INDEX" val="16"/>
  <p:tag name="KSO_WM_TAG_VERSION" val="1.0"/>
  <p:tag name="KSO_WM_BEAUTIFY_FLAG" val="#wm#"/>
  <p:tag name="KSO_WM_SLIDE_TYPE" val="text"/>
  <p:tag name="KSO_WM_SLIDE_SIZE" val="960*491"/>
  <p:tag name="KSO_WM_SLIDE_POSITION" val="0*0"/>
  <p:tag name="KSO_WM_SLIDE_LAYOUT" val="a_d_f_i"/>
  <p:tag name="KSO_WM_SLIDE_LAYOUT_CNT" val="1_1_1_1"/>
  <p:tag name="KSO_WM_SLIDE_SUBTYPE" val="picTxt"/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topBottom&quot;,&quot;left&quot;:0.0,&quot;top&quot;:0.0,&quot;right&quot;:0.0,&quot;bottom&quot;:0.0,&quot;leftAbs&quot;:false,&quot;topAbs&quot;:false,&quot;rightAbs&quot;:false,&quot;bottomAbs&quot;:false}]}"/>
  <p:tag name="KSO_WM_SLIDE_BACKGROUND" val="[&quot;general&quot;,&quot;topBottom&quot;]"/>
  <p:tag name="KSO_WM_SLIDE_RATIO" val="1.777778"/>
  <p:tag name="KSO_WM_TEMPLATE_MASTER_TYPE" val="1"/>
  <p:tag name="KSO_WM_TEMPLATE_COLOR_TYPE" val="1"/>
  <p:tag name="KSO_WM_TEMPLATE_CATEGORY" val="custom"/>
  <p:tag name="KSO_WM_TEMPLATE_INDEX" val="20204143"/>
  <p:tag name="KSO_WM_SLIDE_ID" val="custom20204143_16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h"/>
  <p:tag name="KSO_WM_UNIT_TYPE" val="i"/>
  <p:tag name="KSO_WM_UNIT_INDEX" val="1"/>
  <p:tag name="KSO_WM_TEMPLATE_CATEGORY" val="custom"/>
  <p:tag name="KSO_WM_TEMPLATE_INDEX" val="20204143"/>
  <p:tag name="KSO_WM_UNIT_ID" val="custom20204143_16*i*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K_DARK_LIGHT" val="2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TEMPLATE_CATEGORY" val="custom"/>
  <p:tag name="KSO_WM_TEMPLATE_INDEX" val="20204143"/>
  <p:tag name="KSO_WM_UNIT_ID" val="custom20204143_16*i*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159"/>
  <p:tag name="KSO_WM_UNIT_TYPE" val="f"/>
  <p:tag name="KSO_WM_UNIT_INDEX" val="1"/>
  <p:tag name="KSO_WM_UNIT_BLOCK" val="0"/>
  <p:tag name="KSO_WM_TEMPLATE_CATEGORY" val="custom"/>
  <p:tag name="KSO_WM_TEMPLATE_INDEX" val="20204143"/>
  <p:tag name="KSO_WM_UNIT_ID" val="custom20204143_16*f*1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您的正文已经简明扼要，但信息却错综复杂，需要用更多的文字来表述；但请您尽可能提炼思想的精髓，否则容易造成观者的阅读压力，适得其反。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143"/>
  <p:tag name="KSO_WM_UNIT_ID" val="custom20204143_16*a*1"/>
  <p:tag name="KSO_WM_UNIT_PRESET_TEXT" val="单击此处添加大标题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0"/>
  <p:tag name="KSO_WM_SLIDE_INDEX" val="17"/>
  <p:tag name="KSO_WM_TAG_VERSION" val="1.0"/>
  <p:tag name="KSO_WM_BEAUTIFY_FLAG" val="#wm#"/>
  <p:tag name="KSO_WM_SLIDE_TYPE" val="text"/>
  <p:tag name="KSO_WM_SLIDE_SUBTYPE" val="pureTxt"/>
  <p:tag name="KSO_WM_SLIDE_SIZE" val="959*437"/>
  <p:tag name="KSO_WM_SLIDE_POSITION" val="0*102"/>
  <p:tag name="KSO_WM_SLIDE_LAYOUT" val="a_f_i"/>
  <p:tag name="KSO_WM_SLIDE_LAYOUT_CNT" val="1_1_1"/>
  <p:tag name="KSO_WM_SLIDE_LAYOUT_INFO" val="{&quot;direction&quot;:0,&quot;horizontalAlign&quot;:-1,&quot;verticalAlign&quot;:-1,&quot;type&quot;:0,&quot;diagramDirection&quot;:0,&quot;canSetOverLayout&quot;:0,&quot;isOverLayout&quot;:0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,&quot;top&quot;:0.0,&quot;right&quot;:0.0,&quot;bottom&quot;:0.0,&quot;leftAbs&quot;:false,&quot;topAbs&quot;:false,&quot;rightAbs&quot;:false,&quot;bottomAbs&quot;:false}]}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4143"/>
  <p:tag name="KSO_WM_SLIDE_ID" val="custom20204143_17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h"/>
  <p:tag name="KSO_WM_UNIT_TYPE" val="i"/>
  <p:tag name="KSO_WM_UNIT_INDEX" val="1"/>
  <p:tag name="KSO_WM_TEMPLATE_CATEGORY" val="custom"/>
  <p:tag name="KSO_WM_TEMPLATE_INDEX" val="20204143"/>
  <p:tag name="KSO_WM_UNIT_ID" val="custom20204143_17*i*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K_DARK_LIGHT" val="2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TEMPLATE_CATEGORY" val="custom"/>
  <p:tag name="KSO_WM_TEMPLATE_INDEX" val="20204143"/>
  <p:tag name="KSO_WM_UNIT_ID" val="custom20204143_17*i*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2"/>
  <p:tag name="KSO_WM_TEMPLATE_CATEGORY" val="custom"/>
  <p:tag name="KSO_WM_TEMPLATE_INDEX" val="20204143"/>
  <p:tag name="KSO_WM_UNIT_ID" val="custom20204143_17*i*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46"/>
  <p:tag name="KSO_WM_UNIT_TYPE" val="a"/>
  <p:tag name="KSO_WM_UNIT_INDEX" val="1"/>
  <p:tag name="KSO_WM_UNIT_BLOCK" val="0"/>
  <p:tag name="KSO_WM_TEMPLATE_CATEGORY" val="custom"/>
  <p:tag name="KSO_WM_TEMPLATE_INDEX" val="20204143"/>
  <p:tag name="KSO_WM_UNIT_ID" val="custom20204143_17*a*1"/>
  <p:tag name="KSO_WM_UNIT_PRESET_TEXT" val="如果你的字号大小小于14号，那你应该要考虑下坐在后面的朋友能不能看的清。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TYPE" val="text"/>
  <p:tag name="KSO_WM_SLIDE_SUBTYPE" val="picTxt"/>
  <p:tag name="KSO_WM_SLIDE_ITEM_CNT" val="0"/>
  <p:tag name="KSO_WM_SLIDE_INDEX" val="21"/>
  <p:tag name="KSO_WM_SLIDE_SIZE" val="960*540"/>
  <p:tag name="KSO_WM_SLIDE_POSITION" val="0*0"/>
  <p:tag name="KSO_WM_TAG_VERSION" val="1.0"/>
  <p:tag name="KSO_WM_BEAUTIFY_FLAG" val="#wm#"/>
  <p:tag name="KSO_WM_SLIDE_LAYOUT" val="a_d_f"/>
  <p:tag name="KSO_WM_SLIDE_LAYOUT_CNT" val="1_1_1"/>
  <p:tag name="KSO_WM_TEMPLATE_MASTER_TYPE" val="1"/>
  <p:tag name="KSO_WM_TEMPLATE_COLOR_TYPE" val="1"/>
  <p:tag name="KSO_WM_TEMPLATE_CATEGORY" val="custom"/>
  <p:tag name="KSO_WM_TEMPLATE_INDEX" val="20204143"/>
  <p:tag name="KSO_WM_SLIDE_ID" val="custom20204143_21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LARGE_SHAPE" val="1"/>
  <p:tag name="KSO_WM_UNIT_VALUE" val="1904*3385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LAYERLEVEL" val="1"/>
  <p:tag name="KSO_WM_TAG_VERSION" val="1.0"/>
  <p:tag name="KSO_WM_BEAUTIFY_FLAG" val="#wm#"/>
  <p:tag name="KSO_WM_UNIT_SUPPORT_UNIT_TYPE" val="[&quot;all&quot;]"/>
  <p:tag name="KSO_WM_TEMPLATE_CATEGORY" val="custom"/>
  <p:tag name="KSO_WM_TEMPLATE_INDEX" val="20204143"/>
  <p:tag name="KSO_WM_UNIT_ID" val="custom20204143_21*d*1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i"/>
  <p:tag name="KSO_WM_UNIT_INDEX" val="1"/>
  <p:tag name="KSO_WM_TEMPLATE_CATEGORY" val="custom"/>
  <p:tag name="KSO_WM_TEMPLATE_INDEX" val="20204143"/>
  <p:tag name="KSO_WM_UNIT_ID" val="custom20204143_21*i*1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TEMPLATE_CATEGORY" val="custom"/>
  <p:tag name="KSO_WM_TEMPLATE_INDEX" val="20204143"/>
  <p:tag name="KSO_WM_UNIT_ID" val="custom20204143_21*a*1"/>
  <p:tag name="KSO_WM_UNIT_PRESET_TEXT" val="单击此处添加大标题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TYPE" val="text"/>
  <p:tag name="KSO_WM_SLIDE_SUBTYPE" val="pureTxt"/>
  <p:tag name="KSO_WM_SLIDE_ITEM_CNT" val="0"/>
  <p:tag name="KSO_WM_SLIDE_INDEX" val="20"/>
  <p:tag name="KSO_WM_SLIDE_SIZE" val="959*492"/>
  <p:tag name="KSO_WM_SLIDE_POSITION" val="0*47"/>
  <p:tag name="KSO_WM_TAG_VERSION" val="1.0"/>
  <p:tag name="KSO_WM_BEAUTIFY_FLAG" val="#wm#"/>
  <p:tag name="KSO_WM_SLIDE_LAYOUT" val="a_f_i"/>
  <p:tag name="KSO_WM_SLIDE_LAYOUT_CNT" val="1_1_1"/>
  <p:tag name="KSO_WM_SLIDE_LAYOUT_INFO" val="{&quot;direction&quot;:0,&quot;horizontalAlign&quot;:1,&quot;verticalAlign&quot;:1,&quot;type&quot;:0,&quot;diagramDirection&quot;:0,&quot;canSetOverLayout&quot;:0,&quot;isOverLayout&quot;:0,&quot;margin&quot;:{&quot;left&quot;:4.23,&quot;top&quot;:3.387,&quot;right&quot;:4.23,&quot;bottom&quot;:3.387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belt&quot;,&quot;left&quot;:0.0499010831,&quot;top&quot;:0.0887139142,&quot;right&quot;:0.0499010831,&quot;bottom&quot;:0.0887139142,&quot;leftAbs&quot;:false,&quot;topAbs&quot;:false,&quot;rightAbs&quot;:false,&quot;bottomAbs&quot;:false}]}"/>
  <p:tag name="KSO_WM_SLIDE_BACKGROUND" val="[&quot;general&quot;,&quot;belt&quot;]"/>
  <p:tag name="KSO_WM_SLIDE_RATIO" val="1.777778"/>
  <p:tag name="KSO_WM_TEMPLATE_MASTER_TYPE" val="1"/>
  <p:tag name="KSO_WM_TEMPLATE_COLOR_TYPE" val="1"/>
  <p:tag name="KSO_WM_TEMPLATE_CATEGORY" val="custom"/>
  <p:tag name="KSO_WM_TEMPLATE_INDEX" val="20204143"/>
  <p:tag name="KSO_WM_SLIDE_ID" val="custom20204143_20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SUBTYPE" val="h"/>
  <p:tag name="KSO_WM_UNIT_TYPE" val="i"/>
  <p:tag name="KSO_WM_UNIT_INDEX" val="1"/>
  <p:tag name="KSO_WM_TEMPLATE_CATEGORY" val="custom"/>
  <p:tag name="KSO_WM_TEMPLATE_INDEX" val="20204143"/>
  <p:tag name="KSO_WM_UNIT_ID" val="custom20204143_20*i*1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BK_DARK_LIGHT" val="2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43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BACKGROUND" val="[&quot;general&quot;]"/>
  <p:tag name="KSO_WM_SLIDE_RATIO" val="1.777778"/>
  <p:tag name="KSO_WM_TEMPLATE_SUBCATEGORY" val="0"/>
  <p:tag name="KSO_WM_SLIDE_TYPE" val="text"/>
  <p:tag name="KSO_WM_SLIDE_SUBTYPE" val="diag"/>
  <p:tag name="KSO_WM_SLIDE_ITEM_CNT" val="2"/>
  <p:tag name="KSO_WM_SLIDE_INDEX" val="22"/>
  <p:tag name="KSO_WM_SLIDE_SIZE" val="813.593*354.726"/>
  <p:tag name="KSO_WM_SLIDE_POSITION" val="60.4625*129.391"/>
  <p:tag name="KSO_WM_DIAGRAM_GROUP_CODE" val="l1-3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4143"/>
  <p:tag name="KSO_WM_SLIDE_ID" val="custom20204143_22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45*43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x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4143"/>
  <p:tag name="KSO_WM_UNIT_ID" val="custom20204143_22*l_h_x*1_1_1"/>
  <p:tag name="KSO_WM_UNIT_TEXT_FILL_FORE_SCHEMECOLOR_INDEX" val="13"/>
  <p:tag name="KSO_WM_UNIT_TEXT_FILL_TYPE" val="1"/>
  <p:tag name="KSO_WM_UNIT_USESOURCEFORMAT_APPLY" val="1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f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4143"/>
  <p:tag name="KSO_WM_UNIT_ID" val="custom20204143_22*l_h_f*1_2_1"/>
  <p:tag name="KSO_WM_UNIT_PRESET_TEXT" val="单击此处输入你的正文，文字是您思想的提炼，请尽量言简意赅的阐述观点"/>
  <p:tag name="KSO_WM_UNIT_TEXT_FILL_FORE_SCHEMECOLOR_INDEX" val="13"/>
  <p:tag name="KSO_WM_UNIT_TEXT_FILL_TYPE" val="1"/>
  <p:tag name="KSO_WM_UNIT_USESOURCEFORMAT_APPLY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i"/>
  <p:tag name="KSO_WM_UNIT_INDEX" val="1_1"/>
  <p:tag name="KSO_WM_UNIT_LAYERLEVEL" val="1_1"/>
  <p:tag name="KSO_WM_TAG_VERSION" val="1.0"/>
  <p:tag name="KSO_WM_BEAUTIFY_FLAG" val="#wm#"/>
  <p:tag name="KSO_WM_TEMPLATE_CATEGORY" val="custom"/>
  <p:tag name="KSO_WM_TEMPLATE_INDEX" val="20204143"/>
  <p:tag name="KSO_WM_UNIT_ID" val="custom20204143_22*l_i*1_1"/>
  <p:tag name="KSO_WM_UNIT_LINE_FORE_SCHEMECOLOR_INDEX" val="14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1_2"/>
  <p:tag name="KSO_WM_UNIT_LAYERLEVEL" val="1_1_1"/>
  <p:tag name="KSO_WM_TAG_VERSION" val="1.0"/>
  <p:tag name="KSO_WM_BEAUTIFY_FLAG" val="#wm#"/>
  <p:tag name="KSO_WM_TEMPLATE_CATEGORY" val="custom"/>
  <p:tag name="KSO_WM_TEMPLATE_INDEX" val="20204143"/>
  <p:tag name="KSO_WM_UNIT_ID" val="custom20204143_22*l_h_i*1_1_2"/>
  <p:tag name="KSO_WM_UNIT_FILL_FORE_SCHEMECOLOR_INDEX" val="5"/>
  <p:tag name="KSO_WM_UNIT_FILL_TYPE" val="1"/>
  <p:tag name="KSO_WM_UNIT_TEXT_FILL_FORE_SCHEMECOLOR_INDEX" val="2"/>
  <p:tag name="KSO_WM_UNIT_TEXT_FILL_TYPE" val="1"/>
  <p:tag name="KSO_WM_UNIT_USESOURCEFORMAT_APPLY" val="1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0*7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x"/>
  <p:tag name="KSO_WM_UNIT_INDEX" val="1_1_2"/>
  <p:tag name="KSO_WM_UNIT_LAYERLEVEL" val="1_1_1"/>
  <p:tag name="KSO_WM_TAG_VERSION" val="1.0"/>
  <p:tag name="KSO_WM_BEAUTIFY_FLAG" val="#wm#"/>
  <p:tag name="KSO_WM_TEMPLATE_CATEGORY" val="custom"/>
  <p:tag name="KSO_WM_TEMPLATE_INDEX" val="20204143"/>
  <p:tag name="KSO_WM_UNIT_ID" val="custom20204143_22*l_h_x*1_1_2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i"/>
  <p:tag name="KSO_WM_UNIT_INDEX" val="1_2_2"/>
  <p:tag name="KSO_WM_UNIT_LAYERLEVEL" val="1_1_1"/>
  <p:tag name="KSO_WM_TAG_VERSION" val="1.0"/>
  <p:tag name="KSO_WM_BEAUTIFY_FLAG" val="#wm#"/>
  <p:tag name="KSO_WM_TEMPLATE_CATEGORY" val="custom"/>
  <p:tag name="KSO_WM_TEMPLATE_INDEX" val="20204143"/>
  <p:tag name="KSO_WM_UNIT_ID" val="custom20204143_22*l_h_i*1_2_2"/>
  <p:tag name="KSO_WM_UNIT_FILL_FORE_SCHEMECOLOR_INDEX" val="6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70*70"/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l_h_x"/>
  <p:tag name="KSO_WM_UNIT_INDEX" val="1_2_2"/>
  <p:tag name="KSO_WM_UNIT_LAYERLEVEL" val="1_1_1"/>
  <p:tag name="KSO_WM_TAG_VERSION" val="1.0"/>
  <p:tag name="KSO_WM_BEAUTIFY_FLAG" val="#wm#"/>
  <p:tag name="KSO_WM_TEMPLATE_CATEGORY" val="custom"/>
  <p:tag name="KSO_WM_TEMPLATE_INDEX" val="20204143"/>
  <p:tag name="KSO_WM_UNIT_ID" val="custom20204143_22*l_h_x*1_2_2"/>
  <p:tag name="KSO_WM_UNIT_FILL_FORE_SCHEMECOLOR_INDEX" val="14"/>
  <p:tag name="KSO_WM_UNIT_FILL_TYPE" val="1"/>
  <p:tag name="KSO_WM_UNIT_TEXT_FILL_FORE_SCHEMECOLOR_INDEX" val="13"/>
  <p:tag name="KSO_WM_UNIT_TEXT_FILL_TYPE" val="1"/>
  <p:tag name="KSO_WM_UNIT_USESOURCEFORMAT_APPLY" val="1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3"/>
  <p:tag name="KSO_WM_UNIT_TYPE" val="i"/>
  <p:tag name="KSO_WM_UNIT_INDEX" val="3"/>
  <p:tag name="KSO_WM_UNIT_ID" val="custom20204143_22*i*3"/>
  <p:tag name="KSO_WM_TEMPLATE_CATEGORY" val="custom"/>
  <p:tag name="KSO_WM_TEMPLATE_INDEX" val="20204143"/>
  <p:tag name="KSO_WM_UNIT_LAYERLEVEL" val="1"/>
  <p:tag name="KSO_WM_TAG_VERSION" val="1.0"/>
  <p:tag name="KSO_WM_BEAUTIFY_FLAG" val="#wm#"/>
  <p:tag name="KSO_WM_UNIT_USESOURCEFORMAT_APPLY" val="1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frame&quot;,&quot;left&quot;:0.0,&quot;top&quot;:0.0,&quot;right&quot;:0.0,&quot;bottom&quot;:0.0,&quot;leftAbs&quot;:false,&quot;topAbs&quot;:false,&quot;rightAbs&quot;:false,&quot;bottomAbs&quot;:false}]}"/>
  <p:tag name="KSO_WM_SLIDE_BACKGROUND" val="[&quot;frame&quot;]"/>
  <p:tag name="KSO_WM_SLIDE_RATIO" val="1.777778"/>
  <p:tag name="KSO_WM_TEMPLATE_SUBCATEGORY" val="0"/>
  <p:tag name="KSO_WM_SLIDE_TYPE" val="text"/>
  <p:tag name="KSO_WM_SLIDE_SUBTYPE" val="diag"/>
  <p:tag name="KSO_WM_SLIDE_ITEM_CNT" val="2"/>
  <p:tag name="KSO_WM_SLIDE_INDEX" val="29"/>
  <p:tag name="KSO_WM_SLIDE_SIZE" val="677.857*244.103"/>
  <p:tag name="KSO_WM_SLIDE_POSITION" val="141.071*168.502"/>
  <p:tag name="KSO_WM_DIAGRAM_GROUP_CODE" val="n1-1"/>
  <p:tag name="KSO_WM_SLIDE_DIAGTYPE" val="n"/>
  <p:tag name="KSO_WM_TAG_VERSION" val="1.0"/>
  <p:tag name="KSO_WM_BEAUTIFY_FLAG" val="#wm#"/>
  <p:tag name="KSO_WM_SLIDE_LAYOUT" val="a_n"/>
  <p:tag name="KSO_WM_SLIDE_LAYOUT_CNT" val="1_1"/>
  <p:tag name="KSO_WM_TEMPLATE_MASTER_TYPE" val="1"/>
  <p:tag name="KSO_WM_TEMPLATE_COLOR_TYPE" val="1"/>
  <p:tag name="KSO_WM_TEMPLATE_CATEGORY" val="custom"/>
  <p:tag name="KSO_WM_TEMPLATE_INDEX" val="20204143"/>
  <p:tag name="KSO_WM_SLIDE_ID" val="custom20204143_29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1"/>
  <p:tag name="KSO_WM_TEMPLATE_CATEGORY" val="custom"/>
  <p:tag name="KSO_WM_TEMPLATE_INDEX" val="20204143"/>
  <p:tag name="KSO_WM_UNIT_ID" val="custom20204143_29*i*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LAYERLEVEL" val="1"/>
  <p:tag name="KSO_WM_TAG_VERSION" val="1.0"/>
  <p:tag name="KSO_WM_BEAUTIFY_FLAG" val="#wm#"/>
  <p:tag name="KSO_WM_UNIT_FILL_FORE_SCHEMECOLOR_INDEX" val="15"/>
  <p:tag name="KSO_WM_UNIT_FILL_TYPE" val="1"/>
  <p:tag name="KSO_WM_UNIT_LINE_FORE_SCHEMECOLOR_INDEX" val="5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INDEX" val="3"/>
  <p:tag name="KSO_WM_TEMPLATE_CATEGORY" val="custom"/>
  <p:tag name="KSO_WM_TEMPLATE_INDEX" val="20204143"/>
  <p:tag name="KSO_WM_UNIT_ID" val="custom20204143_29*i*3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LAYERLEVEL" val="1"/>
  <p:tag name="KSO_WM_TAG_VERSION" val="1.0"/>
  <p:tag name="KSO_WM_BEAUTIFY_FLAG" val="#wm#"/>
  <p:tag name="KSO_WM_UNIT_USESOURCEFORMAT_APPLY" val="1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a"/>
  <p:tag name="KSO_WM_UNIT_INDEX" val="1"/>
  <p:tag name="KSO_WM_UNIT_BLOCK" val="0"/>
  <p:tag name="KSO_WM_TEMPLATE_CATEGORY" val="custom"/>
  <p:tag name="KSO_WM_TEMPLATE_INDEX" val="20204143"/>
  <p:tag name="KSO_WM_UNIT_ID" val="custom20204143_29*a*1"/>
  <p:tag name="KSO_WM_UNIT_PRESET_TEXT" val="单击此处添加大标题"/>
  <p:tag name="KSO_WM_DIAGRAM_GROUP_CODE" val="n1-1"/>
  <p:tag name="KSO_WM_UNIT_TEXT_FILL_FORE_SCHEMECOLOR_INDEX" val="13"/>
  <p:tag name="KSO_WM_UNIT_TEXT_FILL_TYPE" val="1"/>
  <p:tag name="KSO_WM_UNIT_USESOURCEFORMAT_APPLY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LAYOUT_INFO" val="{&quot;direction&quot;:0,&quot;horizontalAlign&quot;:-1,&quot;verticalAlign&quot;:-1,&quot;type&quot;:0,&quot;diagramDirection&quot;:0,&quot;canSetOverLayout&quot;:0,&quot;isOverLayout&quot;:0,&quot;margin&quot;:{&quot;left&quot;:1.69,&quot;top&quot;:1.69,&quot;right&quot;:1.69,&quot;bottom&quot;:1.69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]}"/>
  <p:tag name="KSO_WM_SLIDE_BACKGROUND" val="[&quot;general&quot;]"/>
  <p:tag name="KSO_WM_SLIDE_RATIO" val="1.777778"/>
  <p:tag name="KSO_WM_TEMPLATE_SUBCATEGORY" val="0"/>
  <p:tag name="KSO_WM_SLIDE_TYPE" val="text"/>
  <p:tag name="KSO_WM_SLIDE_SUBTYPE" val="diag"/>
  <p:tag name="KSO_WM_SLIDE_ITEM_CNT" val="6"/>
  <p:tag name="KSO_WM_SLIDE_INDEX" val="34"/>
  <p:tag name="KSO_WM_SLIDE_SIZE" val="864.146*319.5"/>
  <p:tag name="KSO_WM_SLIDE_POSITION" val="47.9268*147.004"/>
  <p:tag name="KSO_WM_DIAGRAM_GROUP_CODE" val="r1-1"/>
  <p:tag name="KSO_WM_SLIDE_DIAGTYPE" val="r"/>
  <p:tag name="KSO_WM_TAG_VERSION" val="1.0"/>
  <p:tag name="KSO_WM_BEAUTIFY_FLAG" val="#wm#"/>
  <p:tag name="KSO_WM_SLIDE_LAYOUT" val="a_r"/>
  <p:tag name="KSO_WM_SLIDE_LAYOUT_CNT" val="1_1"/>
  <p:tag name="KSO_WM_TEMPLATE_MASTER_TYPE" val="1"/>
  <p:tag name="KSO_WM_TEMPLATE_COLOR_TYPE" val="1"/>
  <p:tag name="KSO_WM_TEMPLATE_CATEGORY" val="custom"/>
  <p:tag name="KSO_WM_TEMPLATE_INDEX" val="20204143"/>
  <p:tag name="KSO_WM_SLIDE_ID" val="custom20204143_34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SUBCATEGORY" val="0"/>
  <p:tag name="KSO_WM_SLIDE_ITEM_CNT" val="5"/>
  <p:tag name="KSO_WM_SLIDE_INDEX" val="35"/>
  <p:tag name="KSO_WM_TAG_VERSION" val="1.0"/>
  <p:tag name="KSO_WM_BEAUTIFY_FLAG" val="#wm#"/>
  <p:tag name="KSO_WM_SLIDE_TYPE" val="text"/>
  <p:tag name="KSO_WM_SLIDE_SIZE" val="1106.4*220.002"/>
  <p:tag name="KSO_WM_SLIDE_POSITION" val="-91.9505*132.305"/>
  <p:tag name="KSO_WM_SLIDE_LAYOUT" val="a_f_ζ"/>
  <p:tag name="KSO_WM_SLIDE_LAYOUT_CNT" val="1_1_1"/>
  <p:tag name="KSO_WM_SLIDE_SUBTYPE" val="picTxt"/>
  <p:tag name="KSO_WM_DIAGRAM_GROUP_CODE" val="ζ1-1"/>
  <p:tag name="KSO_WM_SLIDE_DIAGTYPE" val="ζ"/>
  <p:tag name="KSO_WM_TEMPLATE_MASTER_TYPE" val="1"/>
  <p:tag name="KSO_WM_TEMPLATE_COLOR_TYPE" val="1"/>
  <p:tag name="KSO_WM_TEMPLATE_CATEGORY" val="custom"/>
  <p:tag name="KSO_WM_TEMPLATE_INDEX" val="20204143"/>
  <p:tag name="KSO_WM_SLIDE_ID" val="custom20204143_35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43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204143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7、18、19、20、24、28、31、33、35、36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heme/theme1.xml><?xml version="1.0" encoding="utf-8"?>
<a:theme xmlns:a="http://schemas.openxmlformats.org/drawingml/2006/main" name="1_Office 主题​​">
  <a:themeElements>
    <a:clrScheme name="WPS主题色">
      <a:dk1>
        <a:srgbClr val="000000"/>
      </a:dk1>
      <a:lt1>
        <a:srgbClr val="FFFFFF"/>
      </a:lt1>
      <a:dk2>
        <a:srgbClr val="FDF5E2"/>
      </a:dk2>
      <a:lt2>
        <a:srgbClr val="FFFFFF"/>
      </a:lt2>
      <a:accent1>
        <a:srgbClr val="FDC64C"/>
      </a:accent1>
      <a:accent2>
        <a:srgbClr val="B7D75A"/>
      </a:accent2>
      <a:accent3>
        <a:srgbClr val="80E278"/>
      </a:accent3>
      <a:accent4>
        <a:srgbClr val="5AE6A3"/>
      </a:accent4>
      <a:accent5>
        <a:srgbClr val="49E4D3"/>
      </a:accent5>
      <a:accent6>
        <a:srgbClr val="4CDDFC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">
      <a:dk1>
        <a:srgbClr val="000000"/>
      </a:dk1>
      <a:lt1>
        <a:srgbClr val="FFFFFF"/>
      </a:lt1>
      <a:dk2>
        <a:srgbClr val="FDF5E2"/>
      </a:dk2>
      <a:lt2>
        <a:srgbClr val="FFFFFF"/>
      </a:lt2>
      <a:accent1>
        <a:srgbClr val="FDC64C"/>
      </a:accent1>
      <a:accent2>
        <a:srgbClr val="B7D75A"/>
      </a:accent2>
      <a:accent3>
        <a:srgbClr val="80E278"/>
      </a:accent3>
      <a:accent4>
        <a:srgbClr val="5AE6A3"/>
      </a:accent4>
      <a:accent5>
        <a:srgbClr val="49E4D3"/>
      </a:accent5>
      <a:accent6>
        <a:srgbClr val="4CDDFC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1055</Words>
  <Application>Microsoft Office PowerPoint</Application>
  <PresentationFormat>自定义</PresentationFormat>
  <Paragraphs>72</Paragraphs>
  <Slides>21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23" baseType="lpstr">
      <vt:lpstr>1_Office 主题​​</vt:lpstr>
      <vt:lpstr>2_Office 主题​​</vt:lpstr>
      <vt:lpstr>动人心魂者，唯美而已矣</vt:lpstr>
      <vt:lpstr>情境引入</vt:lpstr>
      <vt:lpstr>PowerPoint 演示文稿</vt:lpstr>
      <vt:lpstr>PowerPoint 演示文稿</vt:lpstr>
      <vt:lpstr>PowerPoint 演示文稿</vt:lpstr>
      <vt:lpstr>真题重现</vt:lpstr>
      <vt:lpstr>PowerPoint 演示文稿</vt:lpstr>
      <vt:lpstr>PowerPoint 演示文稿</vt:lpstr>
      <vt:lpstr>PowerPoint 演示文稿</vt:lpstr>
      <vt:lpstr>PowerPoint 演示文稿</vt:lpstr>
      <vt:lpstr>课堂活动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动人心魂者，唯美而已矣</dc:title>
  <dc:creator/>
  <cp:lastModifiedBy>hj</cp:lastModifiedBy>
  <cp:revision>174</cp:revision>
  <dcterms:created xsi:type="dcterms:W3CDTF">2019-06-19T02:08:00Z</dcterms:created>
  <dcterms:modified xsi:type="dcterms:W3CDTF">2021-01-03T04:27:26Z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2052-11.1.0.9999</vt:lpwstr>
  </property>
</Properties>
</file>