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259" r:id="rId4"/>
    <p:sldId id="340" r:id="rId5"/>
    <p:sldId id="334" r:id="rId6"/>
    <p:sldId id="260" r:id="rId7"/>
    <p:sldId id="342" r:id="rId8"/>
    <p:sldId id="343" r:id="rId9"/>
    <p:sldId id="344" r:id="rId10"/>
    <p:sldId id="345" r:id="rId11"/>
    <p:sldId id="351" r:id="rId12"/>
    <p:sldId id="354" r:id="rId13"/>
    <p:sldId id="306" r:id="rId14"/>
    <p:sldId id="264" r:id="rId15"/>
    <p:sldId id="346" r:id="rId16"/>
    <p:sldId id="336" r:id="rId17"/>
    <p:sldId id="337" r:id="rId18"/>
    <p:sldId id="338" r:id="rId19"/>
    <p:sldId id="347" r:id="rId20"/>
    <p:sldId id="350" r:id="rId21"/>
    <p:sldId id="34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12" autoAdjust="0"/>
    <p:restoredTop sz="94660"/>
  </p:normalViewPr>
  <p:slideViewPr>
    <p:cSldViewPr snapToGrid="0">
      <p:cViewPr varScale="1">
        <p:scale>
          <a:sx n="89" d="100"/>
          <a:sy n="89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867651" y="3425388"/>
            <a:ext cx="10782877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家乡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不仅是生活的地方，也是文化熏陶的场所。你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家乡的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文化生活状况如何？那里的文化设施是否齐全？使用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情况如何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？人们日常都开展哪些活动？有没有图书阅览室？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是否经常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开展读书活动？参考下面的活动提示，以小组为单位，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访谈、考察等方式了解家乡的文化生活现状。可以撰写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调查报告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，也可以制作成演示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文稿。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 bwMode="auto">
          <a:xfrm>
            <a:off x="5648114" y="836674"/>
            <a:ext cx="5185185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家乡文化生活现状调查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723" y="271874"/>
            <a:ext cx="3872753" cy="254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8" y="799204"/>
            <a:ext cx="10135783" cy="542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）居民的文化生活丰富起来。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有别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于过去家庭主妇仅局限于日常家务活动，现在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许多家庭主妇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走出家门，积极参加社区文化活动，比如，参加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腰鼓队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、合唱团、广场舞表演或三五相邀外出郊游；老人们也不再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每天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窝在家看电视，而是经常出门找同伴下棋、玩纸牌或者去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阅览室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读书看报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3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社区文化建设存在的问题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）居民收入偏低，没有精力参加社区活动。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本社区由于地理位置、自然气候、资源环境等问题，交通不便、经济不景气，居民的收入普遍较低，人们在文化方面的投入不高。年轻人为了生活，时间都投入到工作当中了，几乎不参加任何社区活动，而中老年人，也只有那些生活条件较为优越的才参加文化活动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7" y="723899"/>
            <a:ext cx="101357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）社区与居民联系不紧密。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据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采访，我们了解到居民对“社区委员会”不太了解，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他们不知道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也几乎很少参加社区文化活动，一般只有通知到本人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才会去参加，社区建设的意识不强。社区委员会的阅读室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、未成年人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网吧、活动室等居民使用较少，有的形同虚设，相对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于社区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文化活动，居民们更喜欢自发组织开展自己喜爱的活动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）社区文化活动的形式太过单一。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社区委员会组织开展的活动比较老套，且活动内容和形式单一，不能调动居民的积极性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01352" y="1337144"/>
            <a:ext cx="10185243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阅读下面的文字，完成题目。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中国新闻出版研究院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在京发布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第十五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次全国国民阅读调查报告。报告显示，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年我国成年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国民各种媒介（包括书报刊和数字出版物）的综合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率为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80.3%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79.9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所提升；数字化阅读方式（网络在线阅读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、电子阅读器阅读等）的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接触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率为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73.0%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上升了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百分点。成年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国民各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媒介综合阅读率与数字化阅读方式的接触率保持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增长势头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调查还发现，有声阅读成为国民阅读新的增长点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，我国成年国民的听书率为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22.8%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17.0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提高了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5.8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周岁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未成年人的听书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率也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有所增长。具体来看，未成年人群体中，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周岁青少年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的听书率最高，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周岁少年儿童和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周岁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儿童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的听书率相差不大。同时，听书的方式也很多样。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我国成年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国民中，选择通过移动有声应用软件平台听书的人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最多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，选择通过广播和微信语音推送听书的也占一定比例。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4" y="713788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158873" y="85278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003972"/>
            <a:ext cx="9131436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）用一句话归纳上述消息的主要内容。不超过</a:t>
            </a:r>
            <a:r>
              <a:rPr lang="en-US" altLang="zh-CN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）针对上述消息所反映的社会现象，写一段评述性文字</a:t>
            </a:r>
            <a:r>
              <a:rPr lang="zh-CN" altLang="en-US" sz="2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。不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 </a:t>
            </a:r>
            <a:r>
              <a:rPr lang="zh-CN" altLang="en-US" sz="2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个字。</a:t>
            </a:r>
            <a:endParaRPr lang="zh-CN" altLang="en-US" sz="2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76094"/>
            <a:ext cx="913143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）（示例）综合阅读率和数字化阅读率双增，有声阅读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成为新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的增长点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）（示例）科技的进步为国民提供了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灵活多样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的阅读方式。随着人们生活节奏的日益加快，听书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这种阅读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方式因为更加便捷，为越来越多的读者所喜爱，却会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带来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阅读浅表化问题。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939427"/>
            <a:ext cx="913143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下列饼形图是对汉字书写现状的调查。请仔细阅读，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完成后面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的题目。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72" y="1800001"/>
            <a:ext cx="6475617" cy="262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837989"/>
            <a:ext cx="913143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）从图中汉字书写的现状可以得出怎样的结论？（要求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：不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出现数字，控制在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）针对这一现状，请从社会和学校角度指出其产生的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。（要求：控制在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字以内）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社会： 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学校： 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552612"/>
            <a:ext cx="91314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）写字机会少，提笔忘字多，书写能力堪忧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）① 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、手机等使很多人“失去”了手写的机会　② 未开设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书写课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，对学生的书写能力重视程度不够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33063"/>
            <a:ext cx="9131436" cy="162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阅读下面的表格，请你站在不同人物身份的角度思考，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归纳出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一个观点，并写出一个可以进行研究的问题。要求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观点鲜明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，表述简洁，语言连贯。</a:t>
            </a:r>
            <a:endParaRPr lang="zh-CN" altLang="en-US" sz="23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37" y="2883160"/>
            <a:ext cx="6765328" cy="281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552612"/>
            <a:ext cx="9131436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）如果站在教育工作者的角度，观点是</a:t>
            </a:r>
            <a:r>
              <a:rPr lang="zh-CN" altLang="en-US" sz="2400" b="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可以进行研究的问题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b="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）如果站在一位商人的角度，观点是</a:t>
            </a:r>
            <a:r>
              <a:rPr lang="zh-CN" altLang="en-US" sz="2400" b="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可以进行研究的问题是</a:t>
            </a:r>
            <a:r>
              <a:rPr lang="zh-CN" altLang="en-US" sz="2400" b="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40" y="1710653"/>
            <a:ext cx="9942457" cy="39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开展家乡的文化生活调查可以选择不同的主题，如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人际关系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、道德风尚、文物古迹的保护、文化生活的方式等。不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面，任选一个主题深入调查即可。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下面的题目可供参考：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①家乡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文化遗产保护传承情况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调查；②家乡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群众性业余文化活动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调查；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③家乡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图书室藏书与借阅情况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调查；④家乡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商家招牌体现的商业文化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调查；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⑤家乡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文化习俗、生活方式的变化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调查前要规划调查路线，确定调查重点。调查时要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观察，做好记录，尽可能详尽地留下第一手材料（包括影像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）。要注意准确记录各种信息的来源。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929420"/>
            <a:ext cx="2542447" cy="781233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 bwMode="auto">
          <a:xfrm>
            <a:off x="1135543" y="1068417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活动提示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0" y="1090034"/>
            <a:ext cx="91993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）（示例）大学生个人消费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过高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引导大学生合理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）（示例）大学生已成为庞大的消费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群体</a:t>
            </a:r>
            <a:endParaRPr lang="en-US" altLang="zh-CN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里去寻找餐饮、服装、高科技电子产品等行业的巨大商机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3824" y="1323379"/>
            <a:ext cx="9942457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运用专题访谈、网上查阅、实地考察等调查方法取得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的资料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大多是鲜活生动的，但往往比较零散，因此对资料进行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就十分必要。可采用图表的方式加以呈现，做到一目了然。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对材料作深入挖掘分析，对家乡文化生活现状有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认识和思考。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38" y="1441712"/>
            <a:ext cx="9791853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开展调查的准备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目的准备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调查研究之前，必须明确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调查研究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的目的，搞清楚调查什么、研究什么。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对象的准备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确定调查研究的任务之后，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调查对象所处的发展阶段、不同的要求有所了解。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调查研究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是一项专业性很强的工作，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如果调查研究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者本身对某一问题没有较深的认识，就不可能做好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问题的调查研究。调查研究前，认真学习有关理论和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有关方针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、政策、指示以及有关业务知识，是十分必要的。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940178"/>
            <a:ext cx="2542447" cy="781233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 bwMode="auto">
          <a:xfrm>
            <a:off x="1146300" y="107917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技巧点拨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charRg st="6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charRg st="6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13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charRg st="113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charRg st="113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参考事例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489" y="1541481"/>
            <a:ext cx="10693102" cy="473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社区文化建设调查报告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社区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文化建设是文化建设的重要部分，我国在过去的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几十年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里为社区的文化建设做了大量工作，有所发展，但仍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面临挑战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。为了解我们社区文化建设情况，调研小组在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一个月时间内，通过调查问卷、随机采访等方式，对该区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建设情况做了一些调查和分析。在分析调查数据及查阅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资料的基础上，对社区文化建设存在的问题提出了一些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建设性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建议。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问卷调查结构分析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小组设计了调查问卷，问题主要有：对社区文化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是否理解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、对社区文化建设满意度、希望社区举办什么类型的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文化活动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和社区文化建设存在的问题等。我们小组在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月到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在城区内随机地对居民进行调查，由于调查存在一些问题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，本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打算做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份的调查最终只完成了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份，下面是调查的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结果分析。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9" y="831476"/>
            <a:ext cx="10135783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）居民对“社区文化”概念的理解程度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上图可以看到，只有一半多一点的居民对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“社区文化”有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所了解，有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44.45%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的居民完全不知道社区文化为何物。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很多人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不理解社区文化的原因是多方面的。有的人工作太忙，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不能参加社区的活动；有的人仅限于在家料理家务，还没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意识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到精神生活的需求。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723" y="1592896"/>
            <a:ext cx="3887769" cy="205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9" y="831476"/>
            <a:ext cx="10135783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）居民对社区文化建设的满意度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图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中结果显示，大部分人对社区文化建设满意度表示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，还有部分人对其不太满意和不满意，这表明城区社区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文化建设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的效果不太好，没能调动居民的积极性，也没能达到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提高居民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精神文化素质的目的。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03" y="1562436"/>
            <a:ext cx="479107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8" y="530262"/>
            <a:ext cx="10135783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）居民最希望社区开展的活动类型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上面的条形图看出，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61.11%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的居民希望社区开展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文体娱乐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活动，譬如：文艺表演、乒乓球比赛、棋类比赛等活动。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文体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活动固然能丰富居民的业余生活，但是要提高居民的文体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，需要举办讲座、开展公益活动，社区文化建设中要思考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开展这些活动，才能让居民喜闻乐见、积极参与。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882" y="1249064"/>
            <a:ext cx="50673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7" y="648596"/>
            <a:ext cx="10135783" cy="574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2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社区文化建设发展概况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小组经过近一个月的调查，结合查阅的相关资料，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对社区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文化建设有了更深入的了解。近年来，区政府意识到了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精神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文化建设的重要性，投入了相当大的人力、物力、财力帮助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社区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进行文化建设，取得了一定的效果。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）领导层面的重视。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区政府、区党委的领导下，区文化部门将社区文化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建设列入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了重要议事日程，认真安排部署，年初有计划、年中有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督导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、年末有总结。结合社区实际、整合文化资源，开展和支持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开展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了一系列文化活动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（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）硬件投入加大力度。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区财政加大社区文化建设投入，在各个社区设置各式宣传栏、阅读栏、图书室及一室多用的活动室等，这在我们走访的几个社区都有见到。另外，据有关数据统计，仅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2011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年就建立了</a:t>
            </a:r>
            <a:r>
              <a:rPr lang="en-US" altLang="zh-CN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 </a:t>
            </a:r>
            <a:r>
              <a: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个公共阅报栏，政府还出资建设小书屋，修缮非国有的不可移动文物，修缮街头雕塑、整理大街小巷等。可见，社区文化建设得到了政府的高度重视，对文化设施的投入加大</a:t>
            </a:r>
            <a:r>
              <a:rPr lang="zh-CN" altLang="en-US" sz="1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3645</Words>
  <Application>WPS 演示</Application>
  <PresentationFormat>自定义</PresentationFormat>
  <Paragraphs>117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Times New Roman</vt:lpstr>
      <vt:lpstr>华文仿宋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221</cp:revision>
  <dcterms:created xsi:type="dcterms:W3CDTF">2018-05-18T09:56:00Z</dcterms:created>
  <dcterms:modified xsi:type="dcterms:W3CDTF">2019-09-18T02:19:55Z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