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410" r:id="rId3"/>
    <p:sldId id="414" r:id="rId4"/>
    <p:sldId id="411" r:id="rId5"/>
    <p:sldId id="420" r:id="rId6"/>
    <p:sldId id="419" r:id="rId7"/>
    <p:sldId id="413" r:id="rId8"/>
    <p:sldId id="423" r:id="rId9"/>
    <p:sldId id="424" r:id="rId10"/>
    <p:sldId id="425" r:id="rId11"/>
    <p:sldId id="421" r:id="rId12"/>
    <p:sldId id="418" r:id="rId13"/>
    <p:sldId id="417" r:id="rId14"/>
    <p:sldId id="416" r:id="rId15"/>
    <p:sldId id="426" r:id="rId16"/>
    <p:sldId id="428" r:id="rId17"/>
    <p:sldId id="429" r:id="rId18"/>
    <p:sldId id="431" r:id="rId19"/>
    <p:sldId id="430" r:id="rId20"/>
    <p:sldId id="427" r:id="rId21"/>
    <p:sldId id="435" r:id="rId22"/>
    <p:sldId id="434" r:id="rId23"/>
    <p:sldId id="432" r:id="rId24"/>
    <p:sldId id="415" r:id="rId25"/>
    <p:sldId id="422" r:id="rId26"/>
    <p:sldId id="433" r:id="rId27"/>
    <p:sldId id="437" r:id="rId28"/>
    <p:sldId id="438" r:id="rId29"/>
    <p:sldId id="436" r:id="rId30"/>
    <p:sldId id="412" r:id="rId31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tags" Target="tags/tag375.xml" /><Relationship Id="rId33" Type="http://schemas.openxmlformats.org/officeDocument/2006/relationships/presProps" Target="presProps.xml" /><Relationship Id="rId34" Type="http://schemas.openxmlformats.org/officeDocument/2006/relationships/viewProps" Target="viewProps.xml" /><Relationship Id="rId35" Type="http://schemas.openxmlformats.org/officeDocument/2006/relationships/theme" Target="theme/theme1.xml" /><Relationship Id="rId36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0.xml" /><Relationship Id="rId2" Type="http://schemas.openxmlformats.org/officeDocument/2006/relationships/tags" Target="../tags/tag161.xml" /><Relationship Id="rId3" Type="http://schemas.openxmlformats.org/officeDocument/2006/relationships/tags" Target="../tags/tag162.xml" /><Relationship Id="rId4" Type="http://schemas.openxmlformats.org/officeDocument/2006/relationships/tags" Target="../tags/tag163.xml" /><Relationship Id="rId5" Type="http://schemas.openxmlformats.org/officeDocument/2006/relationships/tags" Target="../tags/tag164.xml" /><Relationship Id="rId6" Type="http://schemas.openxmlformats.org/officeDocument/2006/relationships/tags" Target="../tags/tag165.xml" /><Relationship Id="rId7" Type="http://schemas.openxmlformats.org/officeDocument/2006/relationships/tags" Target="../tags/tag166.xml" /><Relationship Id="rId8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76.xml" /><Relationship Id="rId4" Type="http://schemas.openxmlformats.org/officeDocument/2006/relationships/tags" Target="../tags/tag177.xml" /><Relationship Id="rId5" Type="http://schemas.openxmlformats.org/officeDocument/2006/relationships/tags" Target="../tags/tag178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14.xml" /><Relationship Id="rId4" Type="http://schemas.openxmlformats.org/officeDocument/2006/relationships/tags" Target="../tags/tag215.xml" /><Relationship Id="rId5" Type="http://schemas.openxmlformats.org/officeDocument/2006/relationships/tags" Target="../tags/tag216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49.xml" /><Relationship Id="rId4" Type="http://schemas.openxmlformats.org/officeDocument/2006/relationships/tags" Target="../tags/tag350.xml" /><Relationship Id="rId5" Type="http://schemas.openxmlformats.org/officeDocument/2006/relationships/tags" Target="../tags/tag35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en-US" altLang="zh-CN">
              <a:sym typeface="+mn-ea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en-US" altLang="zh-CN">
              <a:sym typeface="+mn-ea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en-US" altLang="zh-CN">
              <a:sym typeface="+mn-ea"/>
            </a:endParaRPr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10" Type="http://schemas.openxmlformats.org/officeDocument/2006/relationships/tags" Target="../tags/tag8.xml" /><Relationship Id="rId11" Type="http://schemas.openxmlformats.org/officeDocument/2006/relationships/tags" Target="../tags/tag9.xml" /><Relationship Id="rId12" Type="http://schemas.openxmlformats.org/officeDocument/2006/relationships/slideMaster" Target="../slideMasters/slideMaster1.xml" /><Relationship Id="rId2" Type="http://schemas.openxmlformats.org/officeDocument/2006/relationships/image" Target="file:////Users/1V994W2/Documents/Tencent%20Files/574576071/FileRecv/&#25340;&#35013;&#32032;&#26448;/&#20013;&#22269;&#39118;-64//43/subject_holdleft_114,164,146_0_staid_full_0.png" TargetMode="External" /><Relationship Id="rId3" Type="http://schemas.openxmlformats.org/officeDocument/2006/relationships/image" Target="../media/image1.png" /><Relationship Id="rId4" Type="http://schemas.openxmlformats.org/officeDocument/2006/relationships/tags" Target="../tags/tag2.xml" /><Relationship Id="rId5" Type="http://schemas.openxmlformats.org/officeDocument/2006/relationships/tags" Target="../tags/tag3.xml" /><Relationship Id="rId6" Type="http://schemas.openxmlformats.org/officeDocument/2006/relationships/tags" Target="../tags/tag4.xml" /><Relationship Id="rId7" Type="http://schemas.openxmlformats.org/officeDocument/2006/relationships/tags" Target="../tags/tag5.xml" /><Relationship Id="rId8" Type="http://schemas.openxmlformats.org/officeDocument/2006/relationships/tags" Target="../tags/tag6.xml" /><Relationship Id="rId9" Type="http://schemas.openxmlformats.org/officeDocument/2006/relationships/tags" Target="../tags/tag7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4.xml" /><Relationship Id="rId10" Type="http://schemas.openxmlformats.org/officeDocument/2006/relationships/tags" Target="../tags/tag79.xml" /><Relationship Id="rId11" Type="http://schemas.openxmlformats.org/officeDocument/2006/relationships/tags" Target="../tags/tag80.xml" /><Relationship Id="rId12" Type="http://schemas.openxmlformats.org/officeDocument/2006/relationships/slideMaster" Target="../slideMasters/slideMaster1.xml" /><Relationship Id="rId2" Type="http://schemas.openxmlformats.org/officeDocument/2006/relationships/image" Target="file:///C:\Users\1V994W2\PycharmProjects\PPT_Background_Generation/pic_temp/0_pic_quater_right_up.png" TargetMode="External" /><Relationship Id="rId3" Type="http://schemas.openxmlformats.org/officeDocument/2006/relationships/image" Target="../media/image2.png" /><Relationship Id="rId4" Type="http://schemas.openxmlformats.org/officeDocument/2006/relationships/tags" Target="../tags/tag75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3.png" /><Relationship Id="rId7" Type="http://schemas.openxmlformats.org/officeDocument/2006/relationships/tags" Target="../tags/tag76.xml" /><Relationship Id="rId8" Type="http://schemas.openxmlformats.org/officeDocument/2006/relationships/tags" Target="../tags/tag77.xml" /><Relationship Id="rId9" Type="http://schemas.openxmlformats.org/officeDocument/2006/relationships/tags" Target="../tags/tag78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1.xml" /><Relationship Id="rId2" Type="http://schemas.openxmlformats.org/officeDocument/2006/relationships/image" Target="file:////Users/1V994W2/Documents/Tencent%20Files/574576071/FileRecv/&#25340;&#35013;&#32032;&#26448;/&#20013;&#22269;&#39118;-64//43/subject_holdleft_114,164,146_0_staid_full_0.png" TargetMode="External" /><Relationship Id="rId3" Type="http://schemas.openxmlformats.org/officeDocument/2006/relationships/image" Target="../media/image1.png" /><Relationship Id="rId4" Type="http://schemas.openxmlformats.org/officeDocument/2006/relationships/tags" Target="../tags/tag82.xml" /><Relationship Id="rId5" Type="http://schemas.openxmlformats.org/officeDocument/2006/relationships/tags" Target="../tags/tag83.xml" /><Relationship Id="rId6" Type="http://schemas.openxmlformats.org/officeDocument/2006/relationships/tags" Target="../tags/tag84.xml" /><Relationship Id="rId7" Type="http://schemas.openxmlformats.org/officeDocument/2006/relationships/tags" Target="../tags/tag85.xml" /><Relationship Id="rId8" Type="http://schemas.openxmlformats.org/officeDocument/2006/relationships/tags" Target="../tags/tag86.xml" /><Relationship Id="rId9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7.xml" /><Relationship Id="rId10" Type="http://schemas.openxmlformats.org/officeDocument/2006/relationships/tags" Target="../tags/tag92.xml" /><Relationship Id="rId11" Type="http://schemas.openxmlformats.org/officeDocument/2006/relationships/tags" Target="../tags/tag93.xml" /><Relationship Id="rId12" Type="http://schemas.openxmlformats.org/officeDocument/2006/relationships/slideMaster" Target="../slideMasters/slideMaster1.xml" /><Relationship Id="rId2" Type="http://schemas.openxmlformats.org/officeDocument/2006/relationships/image" Target="file:///C:\Users\1V994W2\PycharmProjects\PPT_Background_Generation/pic_temp/0_pic_quater_right_up.png" TargetMode="External" /><Relationship Id="rId3" Type="http://schemas.openxmlformats.org/officeDocument/2006/relationships/image" Target="../media/image2.png" /><Relationship Id="rId4" Type="http://schemas.openxmlformats.org/officeDocument/2006/relationships/tags" Target="../tags/tag88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3.png" /><Relationship Id="rId7" Type="http://schemas.openxmlformats.org/officeDocument/2006/relationships/tags" Target="../tags/tag89.xml" /><Relationship Id="rId8" Type="http://schemas.openxmlformats.org/officeDocument/2006/relationships/tags" Target="../tags/tag90.xml" /><Relationship Id="rId9" Type="http://schemas.openxmlformats.org/officeDocument/2006/relationships/tags" Target="../tags/tag9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4.xml" /><Relationship Id="rId10" Type="http://schemas.openxmlformats.org/officeDocument/2006/relationships/tags" Target="../tags/tag99.xml" /><Relationship Id="rId11" Type="http://schemas.openxmlformats.org/officeDocument/2006/relationships/tags" Target="../tags/tag100.xml" /><Relationship Id="rId12" Type="http://schemas.openxmlformats.org/officeDocument/2006/relationships/tags" Target="../tags/tag101.xml" /><Relationship Id="rId13" Type="http://schemas.openxmlformats.org/officeDocument/2006/relationships/tags" Target="../tags/tag102.xml" /><Relationship Id="rId14" Type="http://schemas.openxmlformats.org/officeDocument/2006/relationships/slideMaster" Target="../slideMasters/slideMaster1.xml" /><Relationship Id="rId2" Type="http://schemas.openxmlformats.org/officeDocument/2006/relationships/tags" Target="../tags/tag95.xml" /><Relationship Id="rId3" Type="http://schemas.openxmlformats.org/officeDocument/2006/relationships/image" Target="file:///C:\Users\1V994W2\PycharmProjects\PPT_Background_Generation/pic_temp/0_pic_quater_right_up.png" TargetMode="External" /><Relationship Id="rId4" Type="http://schemas.openxmlformats.org/officeDocument/2006/relationships/image" Target="../media/image2.png" /><Relationship Id="rId5" Type="http://schemas.openxmlformats.org/officeDocument/2006/relationships/tags" Target="../tags/tag96.xml" /><Relationship Id="rId6" Type="http://schemas.openxmlformats.org/officeDocument/2006/relationships/image" Target="file:///C:\Users\1V994W2\PycharmProjects\PPT_Background_Generation/pic_temp/1_pic_quater_right_up.png" TargetMode="External" /><Relationship Id="rId7" Type="http://schemas.openxmlformats.org/officeDocument/2006/relationships/image" Target="../media/image3.png" /><Relationship Id="rId8" Type="http://schemas.openxmlformats.org/officeDocument/2006/relationships/tags" Target="../tags/tag97.xml" /><Relationship Id="rId9" Type="http://schemas.openxmlformats.org/officeDocument/2006/relationships/tags" Target="../tags/tag98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3.xml" /><Relationship Id="rId10" Type="http://schemas.openxmlformats.org/officeDocument/2006/relationships/tags" Target="../tags/tag110.xml" /><Relationship Id="rId11" Type="http://schemas.openxmlformats.org/officeDocument/2006/relationships/tags" Target="../tags/tag111.xml" /><Relationship Id="rId12" Type="http://schemas.openxmlformats.org/officeDocument/2006/relationships/slideMaster" Target="../slideMasters/slideMaster1.xml" /><Relationship Id="rId2" Type="http://schemas.openxmlformats.org/officeDocument/2006/relationships/tags" Target="../tags/tag104.xml" /><Relationship Id="rId3" Type="http://schemas.openxmlformats.org/officeDocument/2006/relationships/image" Target="file:///C:\Users\1V994W2\PycharmProjects\PPT_Background_Generation/pic_temp/0_pic_quater_right_up.png" TargetMode="External" /><Relationship Id="rId4" Type="http://schemas.openxmlformats.org/officeDocument/2006/relationships/image" Target="../media/image2.png" /><Relationship Id="rId5" Type="http://schemas.openxmlformats.org/officeDocument/2006/relationships/tags" Target="../tags/tag105.xml" /><Relationship Id="rId6" Type="http://schemas.openxmlformats.org/officeDocument/2006/relationships/tags" Target="../tags/tag106.xml" /><Relationship Id="rId7" Type="http://schemas.openxmlformats.org/officeDocument/2006/relationships/tags" Target="../tags/tag107.xml" /><Relationship Id="rId8" Type="http://schemas.openxmlformats.org/officeDocument/2006/relationships/tags" Target="../tags/tag108.xml" /><Relationship Id="rId9" Type="http://schemas.openxmlformats.org/officeDocument/2006/relationships/tags" Target="../tags/tag109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2.xml" /><Relationship Id="rId10" Type="http://schemas.openxmlformats.org/officeDocument/2006/relationships/tags" Target="../tags/tag117.xml" /><Relationship Id="rId11" Type="http://schemas.openxmlformats.org/officeDocument/2006/relationships/tags" Target="../tags/tag118.xml" /><Relationship Id="rId12" Type="http://schemas.openxmlformats.org/officeDocument/2006/relationships/tags" Target="../tags/tag119.xml" /><Relationship Id="rId13" Type="http://schemas.openxmlformats.org/officeDocument/2006/relationships/tags" Target="../tags/tag120.xml" /><Relationship Id="rId14" Type="http://schemas.openxmlformats.org/officeDocument/2006/relationships/tags" Target="../tags/tag121.xml" /><Relationship Id="rId15" Type="http://schemas.openxmlformats.org/officeDocument/2006/relationships/slideMaster" Target="../slideMasters/slideMaster1.xml" /><Relationship Id="rId2" Type="http://schemas.openxmlformats.org/officeDocument/2006/relationships/tags" Target="../tags/tag113.xml" /><Relationship Id="rId3" Type="http://schemas.openxmlformats.org/officeDocument/2006/relationships/image" Target="file:///C:\Users\1V994W2\PycharmProjects\PPT_Background_Generation/pic_temp/0_pic_quater_right_up.png" TargetMode="External" /><Relationship Id="rId4" Type="http://schemas.openxmlformats.org/officeDocument/2006/relationships/image" Target="../media/image2.png" /><Relationship Id="rId5" Type="http://schemas.openxmlformats.org/officeDocument/2006/relationships/tags" Target="../tags/tag114.xml" /><Relationship Id="rId6" Type="http://schemas.openxmlformats.org/officeDocument/2006/relationships/image" Target="file:///C:\Users\1V994W2\PycharmProjects\PPT_Background_Generation/pic_temp/1_pic_quater_right_up.png" TargetMode="External" /><Relationship Id="rId7" Type="http://schemas.openxmlformats.org/officeDocument/2006/relationships/image" Target="../media/image3.png" /><Relationship Id="rId8" Type="http://schemas.openxmlformats.org/officeDocument/2006/relationships/tags" Target="../tags/tag115.xml" /><Relationship Id="rId9" Type="http://schemas.openxmlformats.org/officeDocument/2006/relationships/tags" Target="../tags/tag116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2.xml" /><Relationship Id="rId10" Type="http://schemas.openxmlformats.org/officeDocument/2006/relationships/tags" Target="../tags/tag127.xml" /><Relationship Id="rId11" Type="http://schemas.openxmlformats.org/officeDocument/2006/relationships/tags" Target="../tags/tag128.xml" /><Relationship Id="rId12" Type="http://schemas.openxmlformats.org/officeDocument/2006/relationships/tags" Target="../tags/tag129.xml" /><Relationship Id="rId13" Type="http://schemas.openxmlformats.org/officeDocument/2006/relationships/tags" Target="../tags/tag130.xml" /><Relationship Id="rId14" Type="http://schemas.openxmlformats.org/officeDocument/2006/relationships/tags" Target="../tags/tag131.xml" /><Relationship Id="rId15" Type="http://schemas.openxmlformats.org/officeDocument/2006/relationships/slideMaster" Target="../slideMasters/slideMaster1.xml" /><Relationship Id="rId2" Type="http://schemas.openxmlformats.org/officeDocument/2006/relationships/tags" Target="../tags/tag123.xml" /><Relationship Id="rId3" Type="http://schemas.openxmlformats.org/officeDocument/2006/relationships/image" Target="file:///C:\Users\1V994W2\PycharmProjects\PPT_Background_Generation/pic_temp/0_pic_quater_right_up.png" TargetMode="External" /><Relationship Id="rId4" Type="http://schemas.openxmlformats.org/officeDocument/2006/relationships/image" Target="../media/image2.png" /><Relationship Id="rId5" Type="http://schemas.openxmlformats.org/officeDocument/2006/relationships/tags" Target="../tags/tag124.xml" /><Relationship Id="rId6" Type="http://schemas.openxmlformats.org/officeDocument/2006/relationships/image" Target="file:///C:\Users\1V994W2\PycharmProjects\PPT_Background_Generation/pic_temp/1_pic_quater_right_up.png" TargetMode="External" /><Relationship Id="rId7" Type="http://schemas.openxmlformats.org/officeDocument/2006/relationships/image" Target="../media/image3.png" /><Relationship Id="rId8" Type="http://schemas.openxmlformats.org/officeDocument/2006/relationships/tags" Target="../tags/tag125.xml" /><Relationship Id="rId9" Type="http://schemas.openxmlformats.org/officeDocument/2006/relationships/tags" Target="../tags/tag126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2.xml" /><Relationship Id="rId10" Type="http://schemas.openxmlformats.org/officeDocument/2006/relationships/tags" Target="../tags/tag137.xml" /><Relationship Id="rId11" Type="http://schemas.openxmlformats.org/officeDocument/2006/relationships/tags" Target="../tags/tag138.xml" /><Relationship Id="rId12" Type="http://schemas.openxmlformats.org/officeDocument/2006/relationships/tags" Target="../tags/tag139.xml" /><Relationship Id="rId13" Type="http://schemas.openxmlformats.org/officeDocument/2006/relationships/tags" Target="../tags/tag140.xml" /><Relationship Id="rId14" Type="http://schemas.openxmlformats.org/officeDocument/2006/relationships/tags" Target="../tags/tag141.xml" /><Relationship Id="rId15" Type="http://schemas.openxmlformats.org/officeDocument/2006/relationships/tags" Target="../tags/tag142.xml" /><Relationship Id="rId16" Type="http://schemas.openxmlformats.org/officeDocument/2006/relationships/tags" Target="../tags/tag143.xml" /><Relationship Id="rId17" Type="http://schemas.openxmlformats.org/officeDocument/2006/relationships/slideMaster" Target="../slideMasters/slideMaster1.xml" /><Relationship Id="rId2" Type="http://schemas.openxmlformats.org/officeDocument/2006/relationships/tags" Target="../tags/tag133.xml" /><Relationship Id="rId3" Type="http://schemas.openxmlformats.org/officeDocument/2006/relationships/image" Target="file:///C:\Users\1V994W2\PycharmProjects\PPT_Background_Generation/pic_temp/0_pic_quater_right_up.png" TargetMode="External" /><Relationship Id="rId4" Type="http://schemas.openxmlformats.org/officeDocument/2006/relationships/image" Target="../media/image2.png" /><Relationship Id="rId5" Type="http://schemas.openxmlformats.org/officeDocument/2006/relationships/tags" Target="../tags/tag134.xml" /><Relationship Id="rId6" Type="http://schemas.openxmlformats.org/officeDocument/2006/relationships/image" Target="file:///C:\Users\1V994W2\PycharmProjects\PPT_Background_Generation/pic_temp/1_pic_quater_right_up.png" TargetMode="External" /><Relationship Id="rId7" Type="http://schemas.openxmlformats.org/officeDocument/2006/relationships/image" Target="../media/image3.png" /><Relationship Id="rId8" Type="http://schemas.openxmlformats.org/officeDocument/2006/relationships/tags" Target="../tags/tag135.xml" /><Relationship Id="rId9" Type="http://schemas.openxmlformats.org/officeDocument/2006/relationships/tags" Target="../tags/tag136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4.xml" /><Relationship Id="rId10" Type="http://schemas.openxmlformats.org/officeDocument/2006/relationships/tags" Target="../tags/tag149.xml" /><Relationship Id="rId11" Type="http://schemas.openxmlformats.org/officeDocument/2006/relationships/tags" Target="../tags/tag150.xml" /><Relationship Id="rId12" Type="http://schemas.openxmlformats.org/officeDocument/2006/relationships/tags" Target="../tags/tag151.xml" /><Relationship Id="rId13" Type="http://schemas.openxmlformats.org/officeDocument/2006/relationships/tags" Target="../tags/tag152.xml" /><Relationship Id="rId14" Type="http://schemas.openxmlformats.org/officeDocument/2006/relationships/slideMaster" Target="../slideMasters/slideMaster1.xml" /><Relationship Id="rId2" Type="http://schemas.openxmlformats.org/officeDocument/2006/relationships/tags" Target="../tags/tag145.xml" /><Relationship Id="rId3" Type="http://schemas.openxmlformats.org/officeDocument/2006/relationships/image" Target="file:///C:\Users\1V994W2\PycharmProjects\PPT_Background_Generation/pic_temp/0_pic_quater_right_down.png" TargetMode="External" /><Relationship Id="rId4" Type="http://schemas.openxmlformats.org/officeDocument/2006/relationships/image" Target="../media/image6.png" /><Relationship Id="rId5" Type="http://schemas.openxmlformats.org/officeDocument/2006/relationships/tags" Target="../tags/tag146.xml" /><Relationship Id="rId6" Type="http://schemas.openxmlformats.org/officeDocument/2006/relationships/image" Target="file:///C:\Users\1V994W2\PycharmProjects\PPT_Background_Generation/pic_temp/1_pic_quater_left_down.png" TargetMode="External" /><Relationship Id="rId7" Type="http://schemas.openxmlformats.org/officeDocument/2006/relationships/image" Target="../media/image7.png" /><Relationship Id="rId8" Type="http://schemas.openxmlformats.org/officeDocument/2006/relationships/tags" Target="../tags/tag147.xml" /><Relationship Id="rId9" Type="http://schemas.openxmlformats.org/officeDocument/2006/relationships/tags" Target="../tags/tag148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.xml" /><Relationship Id="rId10" Type="http://schemas.openxmlformats.org/officeDocument/2006/relationships/tags" Target="../tags/tag15.xml" /><Relationship Id="rId11" Type="http://schemas.openxmlformats.org/officeDocument/2006/relationships/tags" Target="../tags/tag16.xml" /><Relationship Id="rId12" Type="http://schemas.openxmlformats.org/officeDocument/2006/relationships/tags" Target="../tags/tag17.xml" /><Relationship Id="rId13" Type="http://schemas.openxmlformats.org/officeDocument/2006/relationships/slideMaster" Target="../slideMasters/slideMaster1.xml" /><Relationship Id="rId2" Type="http://schemas.openxmlformats.org/officeDocument/2006/relationships/image" Target="file:///C:\Users\1V994W2\PycharmProjects\PPT_Background_Generation/pic_temp/0_pic_quater_right_up.png" TargetMode="External" /><Relationship Id="rId3" Type="http://schemas.openxmlformats.org/officeDocument/2006/relationships/image" Target="../media/image2.png" /><Relationship Id="rId4" Type="http://schemas.openxmlformats.org/officeDocument/2006/relationships/tags" Target="../tags/tag11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3.png" /><Relationship Id="rId7" Type="http://schemas.openxmlformats.org/officeDocument/2006/relationships/tags" Target="../tags/tag12.xml" /><Relationship Id="rId8" Type="http://schemas.openxmlformats.org/officeDocument/2006/relationships/tags" Target="../tags/tag13.xml" /><Relationship Id="rId9" Type="http://schemas.openxmlformats.org/officeDocument/2006/relationships/tags" Target="../tags/tag14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8.xml" /><Relationship Id="rId10" Type="http://schemas.openxmlformats.org/officeDocument/2006/relationships/slideMaster" Target="../slideMasters/slideMaster1.xml" /><Relationship Id="rId2" Type="http://schemas.openxmlformats.org/officeDocument/2006/relationships/image" Target="file:///C:\Users\1V994W2\PycharmProjects\PPT_Background_Generation/pic_temp/pic_half_top.png" TargetMode="External" /><Relationship Id="rId3" Type="http://schemas.openxmlformats.org/officeDocument/2006/relationships/image" Target="../media/image4.png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tags" Target="../tags/tag22.xml" /><Relationship Id="rId8" Type="http://schemas.openxmlformats.org/officeDocument/2006/relationships/tags" Target="../tags/tag23.xml" /><Relationship Id="rId9" Type="http://schemas.openxmlformats.org/officeDocument/2006/relationships/tags" Target="../tags/tag24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5.xml" /><Relationship Id="rId10" Type="http://schemas.openxmlformats.org/officeDocument/2006/relationships/tags" Target="../tags/tag30.xml" /><Relationship Id="rId11" Type="http://schemas.openxmlformats.org/officeDocument/2006/relationships/tags" Target="../tags/tag31.xml" /><Relationship Id="rId12" Type="http://schemas.openxmlformats.org/officeDocument/2006/relationships/tags" Target="../tags/tag32.xml" /><Relationship Id="rId13" Type="http://schemas.openxmlformats.org/officeDocument/2006/relationships/tags" Target="../tags/tag33.xml" /><Relationship Id="rId14" Type="http://schemas.openxmlformats.org/officeDocument/2006/relationships/slideMaster" Target="../slideMasters/slideMaster1.xml" /><Relationship Id="rId2" Type="http://schemas.openxmlformats.org/officeDocument/2006/relationships/image" Target="file:///C:\Users\1V994W2\PycharmProjects\PPT_Background_Generation/pic_temp/0_pic_quater_right_up.png" TargetMode="External" /><Relationship Id="rId3" Type="http://schemas.openxmlformats.org/officeDocument/2006/relationships/image" Target="../media/image2.png" /><Relationship Id="rId4" Type="http://schemas.openxmlformats.org/officeDocument/2006/relationships/tags" Target="../tags/tag26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3.png" /><Relationship Id="rId7" Type="http://schemas.openxmlformats.org/officeDocument/2006/relationships/tags" Target="../tags/tag27.xml" /><Relationship Id="rId8" Type="http://schemas.openxmlformats.org/officeDocument/2006/relationships/tags" Target="../tags/tag28.xml" /><Relationship Id="rId9" Type="http://schemas.openxmlformats.org/officeDocument/2006/relationships/tags" Target="../tags/tag29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10" Type="http://schemas.openxmlformats.org/officeDocument/2006/relationships/tags" Target="../tags/tag39.xml" /><Relationship Id="rId11" Type="http://schemas.openxmlformats.org/officeDocument/2006/relationships/tags" Target="../tags/tag40.xml" /><Relationship Id="rId12" Type="http://schemas.openxmlformats.org/officeDocument/2006/relationships/tags" Target="../tags/tag41.xml" /><Relationship Id="rId13" Type="http://schemas.openxmlformats.org/officeDocument/2006/relationships/tags" Target="../tags/tag42.xml" /><Relationship Id="rId14" Type="http://schemas.openxmlformats.org/officeDocument/2006/relationships/tags" Target="../tags/tag43.xml" /><Relationship Id="rId15" Type="http://schemas.openxmlformats.org/officeDocument/2006/relationships/tags" Target="../tags/tag44.xml" /><Relationship Id="rId16" Type="http://schemas.openxmlformats.org/officeDocument/2006/relationships/slideMaster" Target="../slideMasters/slideMaster1.xml" /><Relationship Id="rId2" Type="http://schemas.openxmlformats.org/officeDocument/2006/relationships/image" Target="file:///C:\Users\1V994W2\PycharmProjects\PPT_Background_Generation/pic_temp/0_pic_quater_right_up.png" TargetMode="External" /><Relationship Id="rId3" Type="http://schemas.openxmlformats.org/officeDocument/2006/relationships/image" Target="../media/image2.png" /><Relationship Id="rId4" Type="http://schemas.openxmlformats.org/officeDocument/2006/relationships/tags" Target="../tags/tag35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3.png" /><Relationship Id="rId7" Type="http://schemas.openxmlformats.org/officeDocument/2006/relationships/tags" Target="../tags/tag36.xml" /><Relationship Id="rId8" Type="http://schemas.openxmlformats.org/officeDocument/2006/relationships/tags" Target="../tags/tag37.xml" /><Relationship Id="rId9" Type="http://schemas.openxmlformats.org/officeDocument/2006/relationships/tags" Target="../tags/tag38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5.xml" /><Relationship Id="rId10" Type="http://schemas.openxmlformats.org/officeDocument/2006/relationships/tags" Target="../tags/tag50.xml" /><Relationship Id="rId11" Type="http://schemas.openxmlformats.org/officeDocument/2006/relationships/tags" Target="../tags/tag51.xml" /><Relationship Id="rId12" Type="http://schemas.openxmlformats.org/officeDocument/2006/relationships/tags" Target="../tags/tag52.xml" /><Relationship Id="rId13" Type="http://schemas.openxmlformats.org/officeDocument/2006/relationships/slideMaster" Target="../slideMasters/slideMaster1.xml" /><Relationship Id="rId2" Type="http://schemas.openxmlformats.org/officeDocument/2006/relationships/image" Target="file:////Users/1V994W2/Documents/Tencent%20Files/574576071/FileRecv/&#25340;&#35013;&#32032;&#26448;/&#20013;&#22269;&#39118;-64//43/subject_holdleft_114,164,146_0_staid_full_0.png" TargetMode="External" /><Relationship Id="rId3" Type="http://schemas.openxmlformats.org/officeDocument/2006/relationships/image" Target="../media/image5.png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image" Target="file:///C:\Users\1V994W2\PycharmProjects\PPT_Background_Generation/pic_temp/0_pic_quater_right_up.png" TargetMode="External" /><Relationship Id="rId7" Type="http://schemas.openxmlformats.org/officeDocument/2006/relationships/image" Target="../media/image2.png" /><Relationship Id="rId8" Type="http://schemas.openxmlformats.org/officeDocument/2006/relationships/tags" Target="../tags/tag48.xml" /><Relationship Id="rId9" Type="http://schemas.openxmlformats.org/officeDocument/2006/relationships/tags" Target="../tags/tag49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3.xml" /><Relationship Id="rId2" Type="http://schemas.openxmlformats.org/officeDocument/2006/relationships/tags" Target="../tags/tag54.xml" /><Relationship Id="rId3" Type="http://schemas.openxmlformats.org/officeDocument/2006/relationships/tags" Target="../tags/tag55.xml" /><Relationship Id="rId4" Type="http://schemas.openxmlformats.org/officeDocument/2006/relationships/tags" Target="../tags/tag56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7.xml" /><Relationship Id="rId10" Type="http://schemas.openxmlformats.org/officeDocument/2006/relationships/tags" Target="../tags/tag62.xml" /><Relationship Id="rId11" Type="http://schemas.openxmlformats.org/officeDocument/2006/relationships/tags" Target="../tags/tag63.xml" /><Relationship Id="rId12" Type="http://schemas.openxmlformats.org/officeDocument/2006/relationships/tags" Target="../tags/tag64.xml" /><Relationship Id="rId13" Type="http://schemas.openxmlformats.org/officeDocument/2006/relationships/tags" Target="../tags/tag65.xml" /><Relationship Id="rId14" Type="http://schemas.openxmlformats.org/officeDocument/2006/relationships/slideMaster" Target="../slideMasters/slideMaster1.xml" /><Relationship Id="rId2" Type="http://schemas.openxmlformats.org/officeDocument/2006/relationships/image" Target="file:///C:\Users\1V994W2\PycharmProjects\PPT_Background_Generation/pic_temp/0_pic_quater_right_up.png" TargetMode="External" /><Relationship Id="rId3" Type="http://schemas.openxmlformats.org/officeDocument/2006/relationships/image" Target="../media/image2.png" /><Relationship Id="rId4" Type="http://schemas.openxmlformats.org/officeDocument/2006/relationships/tags" Target="../tags/tag58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3.png" /><Relationship Id="rId7" Type="http://schemas.openxmlformats.org/officeDocument/2006/relationships/tags" Target="../tags/tag59.xml" /><Relationship Id="rId8" Type="http://schemas.openxmlformats.org/officeDocument/2006/relationships/tags" Target="../tags/tag60.xml" /><Relationship Id="rId9" Type="http://schemas.openxmlformats.org/officeDocument/2006/relationships/tags" Target="../tags/tag6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6.xml" /><Relationship Id="rId10" Type="http://schemas.openxmlformats.org/officeDocument/2006/relationships/tags" Target="../tags/tag71.xml" /><Relationship Id="rId11" Type="http://schemas.openxmlformats.org/officeDocument/2006/relationships/tags" Target="../tags/tag72.xml" /><Relationship Id="rId12" Type="http://schemas.openxmlformats.org/officeDocument/2006/relationships/tags" Target="../tags/tag73.xml" /><Relationship Id="rId13" Type="http://schemas.openxmlformats.org/officeDocument/2006/relationships/slideMaster" Target="../slideMasters/slideMaster1.xml" /><Relationship Id="rId2" Type="http://schemas.openxmlformats.org/officeDocument/2006/relationships/image" Target="file:///C:\Users\1V994W2\PycharmProjects\PPT_Background_Generation/pic_temp/0_pic_quater_right_up.png" TargetMode="External" /><Relationship Id="rId3" Type="http://schemas.openxmlformats.org/officeDocument/2006/relationships/image" Target="../media/image2.png" /><Relationship Id="rId4" Type="http://schemas.openxmlformats.org/officeDocument/2006/relationships/tags" Target="../tags/tag67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3.png" /><Relationship Id="rId7" Type="http://schemas.openxmlformats.org/officeDocument/2006/relationships/tags" Target="../tags/tag68.xml" /><Relationship Id="rId8" Type="http://schemas.openxmlformats.org/officeDocument/2006/relationships/tags" Target="../tags/tag69.xml" /><Relationship Id="rId9" Type="http://schemas.openxmlformats.org/officeDocument/2006/relationships/tags" Target="../tags/tag70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5" name="图片 4"/>
          <p:cNvPicPr/>
          <p:nvPr userDrawn="1">
            <p:custDataLst>
              <p:tags r:id="rId4"/>
            </p:custDataLst>
          </p:nvPr>
        </p:nvPicPr>
        <p:blipFill>
          <a:blip r:embed="rId3" r:link="rId2"/>
          <a:stretch>
            <a:fillRect/>
          </a:stretch>
        </p:blipFill>
        <p:spPr>
          <a:xfrm>
            <a:off x="6096000" y="1297677"/>
            <a:ext cx="5486400" cy="4262646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8"/>
            </p:custDataLst>
          </p:nvPr>
        </p:nvSpPr>
        <p:spPr>
          <a:xfrm>
            <a:off x="3130475" y="1136015"/>
            <a:ext cx="650315" cy="4557395"/>
          </a:xfrm>
          <a:noFill/>
        </p:spPr>
        <p:txBody>
          <a:bodyPr vert="eaVert" wrap="square" lIns="91440" tIns="45720" rIns="91440" bIns="45720" rtlCol="0" anchor="t" anchorCtr="0">
            <a:normAutofit/>
          </a:bodyPr>
          <a:lstStyle>
            <a:lvl1pPr marL="0" indent="0" algn="l">
              <a:buNone/>
              <a:defRPr lang="zh-CN" altLang="en-US" sz="2000" spc="4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marL="0" lvl="0" algn="dist"/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9"/>
            </p:custDataLst>
          </p:nvPr>
        </p:nvSpPr>
        <p:spPr>
          <a:xfrm>
            <a:off x="3860689" y="1052421"/>
            <a:ext cx="1109344" cy="4640989"/>
          </a:xfrm>
          <a:noFill/>
        </p:spPr>
        <p:txBody>
          <a:bodyPr vert="eaVert" wrap="square" lIns="91440" tIns="45720" rIns="91440" bIns="45720" rtlCol="0" anchor="b" anchorCtr="0">
            <a:normAutofit/>
          </a:bodyPr>
          <a:lstStyle>
            <a:lvl1pPr>
              <a:defRPr lang="zh-CN" altLang="en-US" sz="4400" b="0" spc="6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尚巍手书W" panose="00020600040101010101" pitchFamily="18" charset="-122"/>
                <a:cs typeface="+mn-cs"/>
              </a:defRPr>
            </a:lvl1pPr>
          </a:lstStyle>
          <a:p>
            <a:pPr marL="0" lvl="0" algn="dist"/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8" name="竖排文字占位符 7"/>
          <p:cNvSpPr>
            <a:spLocks noGrp="1"/>
          </p:cNvSpPr>
          <p:nvPr>
            <p:ph type="body" orient="vert" sz="quarter" idx="15" hasCustomPrompt="1"/>
            <p:custDataLst>
              <p:tags r:id="rId10"/>
            </p:custDataLst>
          </p:nvPr>
        </p:nvSpPr>
        <p:spPr>
          <a:xfrm>
            <a:off x="2479164" y="1148400"/>
            <a:ext cx="571412" cy="1958400"/>
          </a:xfrm>
        </p:spPr>
        <p:txBody>
          <a:bodyPr vert="eaVert"/>
          <a:lstStyle>
            <a:lvl1pPr marL="0" indent="0">
              <a:buNone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/>
              <a:t>编辑文本</a:t>
            </a:r>
            <a:endParaRPr lang="zh-CN" altLang="en-US"/>
          </a:p>
        </p:txBody>
      </p:sp>
      <p:sp>
        <p:nvSpPr>
          <p:cNvPr id="10" name="竖排文字占位符 9"/>
          <p:cNvSpPr>
            <a:spLocks noGrp="1"/>
          </p:cNvSpPr>
          <p:nvPr>
            <p:ph type="body" orient="vert" sz="quarter" idx="16" hasCustomPrompt="1"/>
            <p:custDataLst>
              <p:tags r:id="rId11"/>
            </p:custDataLst>
          </p:nvPr>
        </p:nvSpPr>
        <p:spPr>
          <a:xfrm>
            <a:off x="2475634" y="3211410"/>
            <a:ext cx="571412" cy="1962000"/>
          </a:xfrm>
        </p:spPr>
        <p:txBody>
          <a:bodyPr vert="eaVert"/>
          <a:lstStyle>
            <a:lvl1pPr marL="0" indent="0">
              <a:buNone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/>
              <a:t>编辑文本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3" r:link="rId2"/>
          <a:stretch>
            <a:fillRect/>
          </a:stretch>
        </p:blipFill>
        <p:spPr>
          <a:xfrm>
            <a:off x="0" y="0"/>
            <a:ext cx="720090" cy="522922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7"/>
            </p:custDataLst>
          </p:nvPr>
        </p:nvPicPr>
        <p:blipFill>
          <a:blip r:embed="rId6" r:link="rId5"/>
          <a:stretch>
            <a:fillRect/>
          </a:stretch>
        </p:blipFill>
        <p:spPr>
          <a:xfrm>
            <a:off x="11471910" y="0"/>
            <a:ext cx="720090" cy="281389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3" r:link="rId2"/>
          <a:stretch>
            <a:fillRect/>
          </a:stretch>
        </p:blipFill>
        <p:spPr>
          <a:xfrm>
            <a:off x="6096000" y="1297677"/>
            <a:ext cx="5486400" cy="4262646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idx="13" hasCustomPrompt="1"/>
            <p:custDataLst>
              <p:tags r:id="rId8"/>
            </p:custDataLst>
          </p:nvPr>
        </p:nvSpPr>
        <p:spPr>
          <a:xfrm>
            <a:off x="3291205" y="1244600"/>
            <a:ext cx="1403985" cy="4518025"/>
          </a:xfrm>
          <a:noFill/>
        </p:spPr>
        <p:txBody>
          <a:bodyPr vert="eaVert" wrap="square" lIns="91440" tIns="45720" rIns="91440" bIns="45720" rtlCol="0" anchor="ctr" anchorCtr="0">
            <a:normAutofit/>
          </a:bodyPr>
          <a:lstStyle>
            <a:lvl1pPr algn="l">
              <a:defRPr lang="zh-CN" altLang="en-US" sz="6600" b="0" spc="14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尚巍手书W" panose="00020600040101010101" pitchFamily="18" charset="-122"/>
                <a:cs typeface="+mn-cs"/>
              </a:defRPr>
            </a:lvl1pPr>
          </a:lstStyle>
          <a:p>
            <a:pPr marL="0" lvl="0" algn="dist"/>
            <a:r>
              <a:rPr lang="zh-CN" altLang="en-US"/>
              <a:t>编辑标题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7" name="图片 6"/>
          <p:cNvPicPr/>
          <p:nvPr userDrawn="1">
            <p:custDataLst>
              <p:tags r:id="rId4"/>
            </p:custDataLst>
          </p:nvPr>
        </p:nvPicPr>
        <p:blipFill>
          <a:blip r:embed="rId3" r:link="rId2"/>
          <a:stretch>
            <a:fillRect/>
          </a:stretch>
        </p:blipFill>
        <p:spPr>
          <a:xfrm>
            <a:off x="0" y="0"/>
            <a:ext cx="720090" cy="522922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7"/>
            </p:custDataLst>
          </p:nvPr>
        </p:nvPicPr>
        <p:blipFill>
          <a:blip r:embed="rId6" r:link="rId5"/>
          <a:stretch>
            <a:fillRect/>
          </a:stretch>
        </p:blipFill>
        <p:spPr>
          <a:xfrm>
            <a:off x="11471910" y="0"/>
            <a:ext cx="720090" cy="28138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/>
          <a:lstStyle>
            <a:lvl1pPr>
              <a:defRPr b="0"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/>
          <p:nvPr userDrawn="1">
            <p:custDataLst>
              <p:tags r:id="rId5"/>
            </p:custDataLst>
          </p:nvPr>
        </p:nvPicPr>
        <p:blipFill>
          <a:blip r:embed="rId4" r:link="rId3"/>
          <a:stretch>
            <a:fillRect/>
          </a:stretch>
        </p:blipFill>
        <p:spPr>
          <a:xfrm>
            <a:off x="0" y="0"/>
            <a:ext cx="720090" cy="522922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8"/>
            </p:custDataLst>
          </p:nvPr>
        </p:nvPicPr>
        <p:blipFill>
          <a:blip r:embed="rId7" r:link="rId6"/>
          <a:stretch>
            <a:fillRect/>
          </a:stretch>
        </p:blipFill>
        <p:spPr>
          <a:xfrm>
            <a:off x="11471910" y="0"/>
            <a:ext cx="720090" cy="28138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="0"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4603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4" r:link="rId3"/>
          <a:stretch>
            <a:fillRect/>
          </a:stretch>
        </p:blipFill>
        <p:spPr>
          <a:xfrm>
            <a:off x="11471910" y="0"/>
            <a:ext cx="720090" cy="52292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 anchorCtr="0"/>
          <a:lstStyle>
            <a:lvl1pPr>
              <a:defRPr sz="3600" b="0"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333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/>
          <p:nvPr userDrawn="1">
            <p:custDataLst>
              <p:tags r:id="rId5"/>
            </p:custDataLst>
          </p:nvPr>
        </p:nvPicPr>
        <p:blipFill>
          <a:blip r:embed="rId4" r:link="rId3"/>
          <a:stretch>
            <a:fillRect/>
          </a:stretch>
        </p:blipFill>
        <p:spPr>
          <a:xfrm>
            <a:off x="0" y="0"/>
            <a:ext cx="720090" cy="522922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8"/>
            </p:custDataLst>
          </p:nvPr>
        </p:nvPicPr>
        <p:blipFill>
          <a:blip r:embed="rId7" r:link="rId6"/>
          <a:stretch>
            <a:fillRect/>
          </a:stretch>
        </p:blipFill>
        <p:spPr>
          <a:xfrm>
            <a:off x="11471910" y="0"/>
            <a:ext cx="720090" cy="28138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="0"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5028971"/>
            <a:ext cx="12192000" cy="1829029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/>
          <p:nvPr userDrawn="1">
            <p:custDataLst>
              <p:tags r:id="rId5"/>
            </p:custDataLst>
          </p:nvPr>
        </p:nvPicPr>
        <p:blipFill>
          <a:blip r:embed="rId4" r:link="rId3"/>
          <a:stretch>
            <a:fillRect/>
          </a:stretch>
        </p:blipFill>
        <p:spPr>
          <a:xfrm>
            <a:off x="0" y="0"/>
            <a:ext cx="720090" cy="522922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8"/>
            </p:custDataLst>
          </p:nvPr>
        </p:nvPicPr>
        <p:blipFill>
          <a:blip r:embed="rId7" r:link="rId6"/>
          <a:stretch>
            <a:fillRect/>
          </a:stretch>
        </p:blipFill>
        <p:spPr>
          <a:xfrm>
            <a:off x="11471910" y="0"/>
            <a:ext cx="720090" cy="28138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 anchorCtr="0"/>
          <a:lstStyle>
            <a:lvl1pPr algn="ctr">
              <a:defRPr sz="3200" b="0"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4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4" name="矩形 13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/>
          <p:nvPr userDrawn="1">
            <p:custDataLst>
              <p:tags r:id="rId5"/>
            </p:custDataLst>
          </p:nvPr>
        </p:nvPicPr>
        <p:blipFill>
          <a:blip r:embed="rId4" r:link="rId3"/>
          <a:stretch>
            <a:fillRect/>
          </a:stretch>
        </p:blipFill>
        <p:spPr>
          <a:xfrm>
            <a:off x="11471910" y="6335078"/>
            <a:ext cx="720090" cy="522922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8"/>
            </p:custDataLst>
          </p:nvPr>
        </p:nvPicPr>
        <p:blipFill>
          <a:blip r:embed="rId7" r:link="rId6"/>
          <a:stretch>
            <a:fillRect/>
          </a:stretch>
        </p:blipFill>
        <p:spPr>
          <a:xfrm>
            <a:off x="0" y="6576611"/>
            <a:ext cx="720090" cy="28138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="0"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5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6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3691"/>
            <a:ext cx="12192000" cy="4950618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/>
          <p:nvPr userDrawn="1">
            <p:custDataLst>
              <p:tags r:id="rId5"/>
            </p:custDataLst>
          </p:nvPr>
        </p:nvPicPr>
        <p:blipFill>
          <a:blip r:embed="rId4" r:link="rId3"/>
          <a:stretch>
            <a:fillRect/>
          </a:stretch>
        </p:blipFill>
        <p:spPr>
          <a:xfrm>
            <a:off x="10571797" y="5681425"/>
            <a:ext cx="1620202" cy="117657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8"/>
            </p:custDataLst>
          </p:nvPr>
        </p:nvPicPr>
        <p:blipFill>
          <a:blip r:embed="rId7" r:link="rId6"/>
          <a:stretch>
            <a:fillRect/>
          </a:stretch>
        </p:blipFill>
        <p:spPr>
          <a:xfrm>
            <a:off x="0" y="6224875"/>
            <a:ext cx="1620202" cy="63312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="0"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3" r:link="rId2"/>
          <a:stretch>
            <a:fillRect/>
          </a:stretch>
        </p:blipFill>
        <p:spPr>
          <a:xfrm>
            <a:off x="0" y="0"/>
            <a:ext cx="720090" cy="522922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7"/>
            </p:custDataLst>
          </p:nvPr>
        </p:nvPicPr>
        <p:blipFill>
          <a:blip r:embed="rId6" r:link="rId5"/>
          <a:stretch>
            <a:fillRect/>
          </a:stretch>
        </p:blipFill>
        <p:spPr>
          <a:xfrm>
            <a:off x="11471910" y="0"/>
            <a:ext cx="720090" cy="28138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7" name="图片 6"/>
          <p:cNvPicPr/>
          <p:nvPr userDrawn="1">
            <p:custDataLst>
              <p:tags r:id="rId4"/>
            </p:custDataLst>
          </p:nvPr>
        </p:nvPicPr>
        <p:blipFill>
          <a:blip r:embed="rId3" r:link="rId2"/>
          <a:stretch>
            <a:fillRect/>
          </a:stretch>
        </p:blipFill>
        <p:spPr>
          <a:xfrm>
            <a:off x="4064000" y="5279242"/>
            <a:ext cx="4064000" cy="157875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3578735" y="2657139"/>
            <a:ext cx="5034530" cy="860366"/>
          </a:xfrm>
        </p:spPr>
        <p:txBody>
          <a:bodyPr lIns="91440" tIns="45720" rIns="91440" bIns="45720" anchor="b" anchorCtr="0">
            <a:normAutofit/>
          </a:bodyPr>
          <a:lstStyle>
            <a:lvl1pPr algn="ctr">
              <a:defRPr sz="4400" u="none" strike="noStrike" kern="1200" cap="none" spc="3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6"/>
            </p:custDataLst>
          </p:nvPr>
        </p:nvSpPr>
        <p:spPr>
          <a:xfrm>
            <a:off x="3576065" y="3595604"/>
            <a:ext cx="5034530" cy="1077985"/>
          </a:xfrm>
        </p:spPr>
        <p:txBody>
          <a:bodyPr lIns="91440" tIns="45720" rIns="91440" bIns="45720">
            <a:normAutofit/>
          </a:bodyPr>
          <a:lstStyle>
            <a:lvl1pPr marL="0" indent="0" algn="ctr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3" r:link="rId2"/>
          <a:stretch>
            <a:fillRect/>
          </a:stretch>
        </p:blipFill>
        <p:spPr>
          <a:xfrm>
            <a:off x="0" y="0"/>
            <a:ext cx="720090" cy="522922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7"/>
            </p:custDataLst>
          </p:nvPr>
        </p:nvPicPr>
        <p:blipFill>
          <a:blip r:embed="rId6" r:link="rId5"/>
          <a:stretch>
            <a:fillRect/>
          </a:stretch>
        </p:blipFill>
        <p:spPr>
          <a:xfrm>
            <a:off x="11471910" y="0"/>
            <a:ext cx="720090" cy="28138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11" name="图片 10"/>
          <p:cNvPicPr/>
          <p:nvPr userDrawn="1">
            <p:custDataLst>
              <p:tags r:id="rId4"/>
            </p:custDataLst>
          </p:nvPr>
        </p:nvPicPr>
        <p:blipFill>
          <a:blip r:embed="rId3" r:link="rId2"/>
          <a:stretch>
            <a:fillRect/>
          </a:stretch>
        </p:blipFill>
        <p:spPr>
          <a:xfrm>
            <a:off x="0" y="0"/>
            <a:ext cx="720090" cy="522922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7"/>
            </p:custDataLst>
          </p:nvPr>
        </p:nvPicPr>
        <p:blipFill>
          <a:blip r:embed="rId6" r:link="rId5"/>
          <a:stretch>
            <a:fillRect/>
          </a:stretch>
        </p:blipFill>
        <p:spPr>
          <a:xfrm>
            <a:off x="11471910" y="0"/>
            <a:ext cx="720090" cy="28138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3" r:link="rId2"/>
          <a:stretch>
            <a:fillRect/>
          </a:stretch>
        </p:blipFill>
        <p:spPr>
          <a:xfrm>
            <a:off x="7498080" y="1723942"/>
            <a:ext cx="4389120" cy="3410117"/>
          </a:xfrm>
          <a:prstGeom prst="rect">
            <a:avLst/>
          </a:prstGeom>
        </p:spPr>
      </p:pic>
      <p:sp>
        <p:nvSpPr>
          <p:cNvPr id="7" name="任意多边形 6"/>
          <p:cNvSpPr/>
          <p:nvPr userDrawn="1">
            <p:custDataLst>
              <p:tags r:id="rId5"/>
            </p:custDataLst>
          </p:nvPr>
        </p:nvSpPr>
        <p:spPr>
          <a:xfrm flipH="1">
            <a:off x="0" y="0"/>
            <a:ext cx="7313295" cy="6858000"/>
          </a:xfrm>
          <a:custGeom>
            <a:gdLst>
              <a:gd name="connsiteX0" fmla="*/ 1714500 w 7314000"/>
              <a:gd name="connsiteY0" fmla="*/ 0 h 6858000"/>
              <a:gd name="connsiteX1" fmla="*/ 7314000 w 7314000"/>
              <a:gd name="connsiteY1" fmla="*/ 0 h 6858000"/>
              <a:gd name="connsiteX2" fmla="*/ 7314000 w 7314000"/>
              <a:gd name="connsiteY2" fmla="*/ 6858000 h 6858000"/>
              <a:gd name="connsiteX3" fmla="*/ 0 w 7314000"/>
              <a:gd name="connsiteY3" fmla="*/ 6858000 h 6858000"/>
              <a:gd name="connsiteX4" fmla="*/ 1714500 w 7314000"/>
              <a:gd name="connsiteY4" fmla="*/ 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14000" h="6858000">
                <a:moveTo>
                  <a:pt x="1714500" y="0"/>
                </a:moveTo>
                <a:lnTo>
                  <a:pt x="7314000" y="0"/>
                </a:lnTo>
                <a:lnTo>
                  <a:pt x="7314000" y="6858000"/>
                </a:lnTo>
                <a:lnTo>
                  <a:pt x="0" y="6858000"/>
                </a:lnTo>
                <a:lnTo>
                  <a:pt x="1714500" y="0"/>
                </a:lnTo>
                <a:close/>
              </a:path>
            </a:pathLst>
          </a:cu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6" name="图片 5"/>
          <p:cNvPicPr/>
          <p:nvPr userDrawn="1">
            <p:custDataLst>
              <p:tags r:id="rId8"/>
            </p:custDataLst>
          </p:nvPr>
        </p:nvPicPr>
        <p:blipFill>
          <a:blip r:embed="rId7" r:link="rId6"/>
          <a:stretch>
            <a:fillRect/>
          </a:stretch>
        </p:blipFill>
        <p:spPr>
          <a:xfrm>
            <a:off x="0" y="6335078"/>
            <a:ext cx="720090" cy="52292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3" r:link="rId2"/>
          <a:stretch>
            <a:fillRect/>
          </a:stretch>
        </p:blipFill>
        <p:spPr>
          <a:xfrm>
            <a:off x="0" y="0"/>
            <a:ext cx="720090" cy="522922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7"/>
            </p:custDataLst>
          </p:nvPr>
        </p:nvPicPr>
        <p:blipFill>
          <a:blip r:embed="rId6" r:link="rId5"/>
          <a:stretch>
            <a:fillRect/>
          </a:stretch>
        </p:blipFill>
        <p:spPr>
          <a:xfrm>
            <a:off x="11471910" y="0"/>
            <a:ext cx="720090" cy="28138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3" r:link="rId2"/>
          <a:stretch>
            <a:fillRect/>
          </a:stretch>
        </p:blipFill>
        <p:spPr>
          <a:xfrm>
            <a:off x="0" y="0"/>
            <a:ext cx="720090" cy="522922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7"/>
            </p:custDataLst>
          </p:nvPr>
        </p:nvPicPr>
        <p:blipFill>
          <a:blip r:embed="rId6" r:link="rId5"/>
          <a:stretch>
            <a:fillRect/>
          </a:stretch>
        </p:blipFill>
        <p:spPr>
          <a:xfrm>
            <a:off x="11471910" y="0"/>
            <a:ext cx="720090" cy="281389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tags" Target="../tags/tag153.xml" /><Relationship Id="rId2" Type="http://schemas.openxmlformats.org/officeDocument/2006/relationships/slideLayout" Target="../slideLayouts/slideLayout2.xml" /><Relationship Id="rId20" Type="http://schemas.openxmlformats.org/officeDocument/2006/relationships/tags" Target="../tags/tag154.xml" /><Relationship Id="rId21" Type="http://schemas.openxmlformats.org/officeDocument/2006/relationships/tags" Target="../tags/tag155.xml" /><Relationship Id="rId22" Type="http://schemas.openxmlformats.org/officeDocument/2006/relationships/tags" Target="../tags/tag156.xml" /><Relationship Id="rId23" Type="http://schemas.openxmlformats.org/officeDocument/2006/relationships/tags" Target="../tags/tag157.xml" /><Relationship Id="rId24" Type="http://schemas.openxmlformats.org/officeDocument/2006/relationships/tags" Target="../tags/tag158.xml" /><Relationship Id="rId25" Type="http://schemas.openxmlformats.org/officeDocument/2006/relationships/tags" Target="../tags/tag159.xml" /><Relationship Id="rId26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9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lIns="90170" tIns="46990" rIns="90170" bIns="469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0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67.xml" /><Relationship Id="rId3" Type="http://schemas.openxmlformats.org/officeDocument/2006/relationships/tags" Target="../tags/tag168.xml" /><Relationship Id="rId4" Type="http://schemas.openxmlformats.org/officeDocument/2006/relationships/tags" Target="../tags/tag169.xml" /><Relationship Id="rId5" Type="http://schemas.openxmlformats.org/officeDocument/2006/relationships/tags" Target="../tags/tag170.xml" /><Relationship Id="rId6" Type="http://schemas.openxmlformats.org/officeDocument/2006/relationships/tags" Target="../tags/tag17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217.xml" /><Relationship Id="rId4" Type="http://schemas.openxmlformats.org/officeDocument/2006/relationships/tags" Target="../tags/tag218.xml" /><Relationship Id="rId5" Type="http://schemas.openxmlformats.org/officeDocument/2006/relationships/tags" Target="../tags/tag219.xml" /><Relationship Id="rId6" Type="http://schemas.openxmlformats.org/officeDocument/2006/relationships/tags" Target="../tags/tag220.xml" /><Relationship Id="rId7" Type="http://schemas.openxmlformats.org/officeDocument/2006/relationships/tags" Target="../tags/tag221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22.xml" /><Relationship Id="rId3" Type="http://schemas.openxmlformats.org/officeDocument/2006/relationships/tags" Target="../tags/tag223.xml" /><Relationship Id="rId4" Type="http://schemas.openxmlformats.org/officeDocument/2006/relationships/tags" Target="../tags/tag224.xml" /><Relationship Id="rId5" Type="http://schemas.openxmlformats.org/officeDocument/2006/relationships/tags" Target="../tags/tag225.xml" /><Relationship Id="rId6" Type="http://schemas.openxmlformats.org/officeDocument/2006/relationships/tags" Target="../tags/tag226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27.xml" /><Relationship Id="rId3" Type="http://schemas.openxmlformats.org/officeDocument/2006/relationships/tags" Target="../tags/tag228.xml" /><Relationship Id="rId4" Type="http://schemas.openxmlformats.org/officeDocument/2006/relationships/tags" Target="../tags/tag229.xml" /><Relationship Id="rId5" Type="http://schemas.openxmlformats.org/officeDocument/2006/relationships/tags" Target="../tags/tag230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31.xml" /><Relationship Id="rId3" Type="http://schemas.openxmlformats.org/officeDocument/2006/relationships/tags" Target="../tags/tag232.xml" /><Relationship Id="rId4" Type="http://schemas.openxmlformats.org/officeDocument/2006/relationships/tags" Target="../tags/tag233.xml" /><Relationship Id="rId5" Type="http://schemas.openxmlformats.org/officeDocument/2006/relationships/tags" Target="../tags/tag234.xml" /><Relationship Id="rId6" Type="http://schemas.openxmlformats.org/officeDocument/2006/relationships/tags" Target="../tags/tag235.xml" /><Relationship Id="rId7" Type="http://schemas.openxmlformats.org/officeDocument/2006/relationships/tags" Target="../tags/tag236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37.xml" /><Relationship Id="rId3" Type="http://schemas.openxmlformats.org/officeDocument/2006/relationships/tags" Target="../tags/tag238.xml" /><Relationship Id="rId4" Type="http://schemas.openxmlformats.org/officeDocument/2006/relationships/tags" Target="../tags/tag239.xml" /><Relationship Id="rId5" Type="http://schemas.openxmlformats.org/officeDocument/2006/relationships/tags" Target="../tags/tag240.xml" /><Relationship Id="rId6" Type="http://schemas.openxmlformats.org/officeDocument/2006/relationships/tags" Target="../tags/tag241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42.xml" /><Relationship Id="rId3" Type="http://schemas.openxmlformats.org/officeDocument/2006/relationships/tags" Target="../tags/tag243.xml" /><Relationship Id="rId4" Type="http://schemas.openxmlformats.org/officeDocument/2006/relationships/tags" Target="../tags/tag244.xml" /><Relationship Id="rId5" Type="http://schemas.openxmlformats.org/officeDocument/2006/relationships/tags" Target="../tags/tag245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46.xml" /><Relationship Id="rId3" Type="http://schemas.openxmlformats.org/officeDocument/2006/relationships/tags" Target="../tags/tag247.xml" /><Relationship Id="rId4" Type="http://schemas.openxmlformats.org/officeDocument/2006/relationships/tags" Target="../tags/tag248.xml" /><Relationship Id="rId5" Type="http://schemas.openxmlformats.org/officeDocument/2006/relationships/tags" Target="../tags/tag249.xml" /><Relationship Id="rId6" Type="http://schemas.openxmlformats.org/officeDocument/2006/relationships/tags" Target="../tags/tag250.xml" /><Relationship Id="rId7" Type="http://schemas.openxmlformats.org/officeDocument/2006/relationships/tags" Target="../tags/tag251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52.xml" /><Relationship Id="rId3" Type="http://schemas.openxmlformats.org/officeDocument/2006/relationships/tags" Target="../tags/tag253.xml" /><Relationship Id="rId4" Type="http://schemas.openxmlformats.org/officeDocument/2006/relationships/tags" Target="../tags/tag254.xml" /><Relationship Id="rId5" Type="http://schemas.openxmlformats.org/officeDocument/2006/relationships/tags" Target="../tags/tag255.xml" /><Relationship Id="rId6" Type="http://schemas.openxmlformats.org/officeDocument/2006/relationships/tags" Target="../tags/tag256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57.xml" /><Relationship Id="rId3" Type="http://schemas.openxmlformats.org/officeDocument/2006/relationships/tags" Target="../tags/tag258.xml" /><Relationship Id="rId4" Type="http://schemas.openxmlformats.org/officeDocument/2006/relationships/tags" Target="../tags/tag259.xml" /><Relationship Id="rId5" Type="http://schemas.openxmlformats.org/officeDocument/2006/relationships/tags" Target="../tags/tag260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69.xml" /><Relationship Id="rId11" Type="http://schemas.openxmlformats.org/officeDocument/2006/relationships/tags" Target="../tags/tag270.xml" /><Relationship Id="rId12" Type="http://schemas.openxmlformats.org/officeDocument/2006/relationships/tags" Target="../tags/tag271.xml" /><Relationship Id="rId13" Type="http://schemas.openxmlformats.org/officeDocument/2006/relationships/tags" Target="../tags/tag272.xml" /><Relationship Id="rId14" Type="http://schemas.openxmlformats.org/officeDocument/2006/relationships/tags" Target="../tags/tag273.xml" /><Relationship Id="rId15" Type="http://schemas.openxmlformats.org/officeDocument/2006/relationships/tags" Target="../tags/tag274.xml" /><Relationship Id="rId16" Type="http://schemas.openxmlformats.org/officeDocument/2006/relationships/tags" Target="../tags/tag275.xml" /><Relationship Id="rId17" Type="http://schemas.openxmlformats.org/officeDocument/2006/relationships/tags" Target="../tags/tag276.xml" /><Relationship Id="rId18" Type="http://schemas.openxmlformats.org/officeDocument/2006/relationships/tags" Target="../tags/tag277.xml" /><Relationship Id="rId19" Type="http://schemas.openxmlformats.org/officeDocument/2006/relationships/tags" Target="../tags/tag278.xml" /><Relationship Id="rId2" Type="http://schemas.openxmlformats.org/officeDocument/2006/relationships/tags" Target="../tags/tag261.xml" /><Relationship Id="rId3" Type="http://schemas.openxmlformats.org/officeDocument/2006/relationships/tags" Target="../tags/tag262.xml" /><Relationship Id="rId4" Type="http://schemas.openxmlformats.org/officeDocument/2006/relationships/tags" Target="../tags/tag263.xml" /><Relationship Id="rId5" Type="http://schemas.openxmlformats.org/officeDocument/2006/relationships/tags" Target="../tags/tag264.xml" /><Relationship Id="rId6" Type="http://schemas.openxmlformats.org/officeDocument/2006/relationships/tags" Target="../tags/tag265.xml" /><Relationship Id="rId7" Type="http://schemas.openxmlformats.org/officeDocument/2006/relationships/tags" Target="../tags/tag266.xml" /><Relationship Id="rId8" Type="http://schemas.openxmlformats.org/officeDocument/2006/relationships/tags" Target="../tags/tag267.xml" /><Relationship Id="rId9" Type="http://schemas.openxmlformats.org/officeDocument/2006/relationships/tags" Target="../tags/tag268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72.xml" /><Relationship Id="rId3" Type="http://schemas.openxmlformats.org/officeDocument/2006/relationships/tags" Target="../tags/tag173.xml" /><Relationship Id="rId4" Type="http://schemas.openxmlformats.org/officeDocument/2006/relationships/tags" Target="../tags/tag174.xml" /><Relationship Id="rId5" Type="http://schemas.openxmlformats.org/officeDocument/2006/relationships/tags" Target="../tags/tag175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79.xml" /><Relationship Id="rId3" Type="http://schemas.openxmlformats.org/officeDocument/2006/relationships/tags" Target="../tags/tag280.xml" /><Relationship Id="rId4" Type="http://schemas.openxmlformats.org/officeDocument/2006/relationships/tags" Target="../tags/tag281.xml" /><Relationship Id="rId5" Type="http://schemas.openxmlformats.org/officeDocument/2006/relationships/tags" Target="../tags/tag28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83.xml" /><Relationship Id="rId3" Type="http://schemas.openxmlformats.org/officeDocument/2006/relationships/tags" Target="../tags/tag284.xml" /><Relationship Id="rId4" Type="http://schemas.openxmlformats.org/officeDocument/2006/relationships/tags" Target="../tags/tag285.xml" /><Relationship Id="rId5" Type="http://schemas.openxmlformats.org/officeDocument/2006/relationships/tags" Target="../tags/tag286.xml" /><Relationship Id="rId6" Type="http://schemas.openxmlformats.org/officeDocument/2006/relationships/tags" Target="../tags/tag287.xml" /><Relationship Id="rId7" Type="http://schemas.openxmlformats.org/officeDocument/2006/relationships/tags" Target="../tags/tag288.xml" /><Relationship Id="rId8" Type="http://schemas.openxmlformats.org/officeDocument/2006/relationships/tags" Target="../tags/tag289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98.xml" /><Relationship Id="rId11" Type="http://schemas.openxmlformats.org/officeDocument/2006/relationships/tags" Target="../tags/tag299.xml" /><Relationship Id="rId12" Type="http://schemas.openxmlformats.org/officeDocument/2006/relationships/tags" Target="../tags/tag300.xml" /><Relationship Id="rId13" Type="http://schemas.openxmlformats.org/officeDocument/2006/relationships/tags" Target="../tags/tag301.xml" /><Relationship Id="rId14" Type="http://schemas.openxmlformats.org/officeDocument/2006/relationships/tags" Target="../tags/tag302.xml" /><Relationship Id="rId15" Type="http://schemas.openxmlformats.org/officeDocument/2006/relationships/tags" Target="../tags/tag303.xml" /><Relationship Id="rId16" Type="http://schemas.openxmlformats.org/officeDocument/2006/relationships/tags" Target="../tags/tag304.xml" /><Relationship Id="rId17" Type="http://schemas.openxmlformats.org/officeDocument/2006/relationships/tags" Target="../tags/tag305.xml" /><Relationship Id="rId18" Type="http://schemas.openxmlformats.org/officeDocument/2006/relationships/tags" Target="../tags/tag306.xml" /><Relationship Id="rId19" Type="http://schemas.openxmlformats.org/officeDocument/2006/relationships/tags" Target="../tags/tag307.xml" /><Relationship Id="rId2" Type="http://schemas.openxmlformats.org/officeDocument/2006/relationships/tags" Target="../tags/tag290.xml" /><Relationship Id="rId20" Type="http://schemas.openxmlformats.org/officeDocument/2006/relationships/tags" Target="../tags/tag308.xml" /><Relationship Id="rId21" Type="http://schemas.openxmlformats.org/officeDocument/2006/relationships/tags" Target="../tags/tag309.xml" /><Relationship Id="rId3" Type="http://schemas.openxmlformats.org/officeDocument/2006/relationships/tags" Target="../tags/tag291.xml" /><Relationship Id="rId4" Type="http://schemas.openxmlformats.org/officeDocument/2006/relationships/tags" Target="../tags/tag292.xml" /><Relationship Id="rId5" Type="http://schemas.openxmlformats.org/officeDocument/2006/relationships/tags" Target="../tags/tag293.xml" /><Relationship Id="rId6" Type="http://schemas.openxmlformats.org/officeDocument/2006/relationships/tags" Target="../tags/tag294.xml" /><Relationship Id="rId7" Type="http://schemas.openxmlformats.org/officeDocument/2006/relationships/tags" Target="../tags/tag295.xml" /><Relationship Id="rId8" Type="http://schemas.openxmlformats.org/officeDocument/2006/relationships/tags" Target="../tags/tag296.xml" /><Relationship Id="rId9" Type="http://schemas.openxmlformats.org/officeDocument/2006/relationships/tags" Target="../tags/tag297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18.xml" /><Relationship Id="rId11" Type="http://schemas.openxmlformats.org/officeDocument/2006/relationships/tags" Target="../tags/tag319.xml" /><Relationship Id="rId12" Type="http://schemas.openxmlformats.org/officeDocument/2006/relationships/tags" Target="../tags/tag320.xml" /><Relationship Id="rId13" Type="http://schemas.openxmlformats.org/officeDocument/2006/relationships/tags" Target="../tags/tag321.xml" /><Relationship Id="rId14" Type="http://schemas.openxmlformats.org/officeDocument/2006/relationships/tags" Target="../tags/tag322.xml" /><Relationship Id="rId15" Type="http://schemas.openxmlformats.org/officeDocument/2006/relationships/tags" Target="../tags/tag323.xml" /><Relationship Id="rId16" Type="http://schemas.openxmlformats.org/officeDocument/2006/relationships/tags" Target="../tags/tag324.xml" /><Relationship Id="rId17" Type="http://schemas.openxmlformats.org/officeDocument/2006/relationships/tags" Target="../tags/tag325.xml" /><Relationship Id="rId18" Type="http://schemas.openxmlformats.org/officeDocument/2006/relationships/tags" Target="../tags/tag326.xml" /><Relationship Id="rId19" Type="http://schemas.openxmlformats.org/officeDocument/2006/relationships/tags" Target="../tags/tag327.xml" /><Relationship Id="rId2" Type="http://schemas.openxmlformats.org/officeDocument/2006/relationships/tags" Target="../tags/tag310.xml" /><Relationship Id="rId20" Type="http://schemas.openxmlformats.org/officeDocument/2006/relationships/tags" Target="../tags/tag328.xml" /><Relationship Id="rId21" Type="http://schemas.openxmlformats.org/officeDocument/2006/relationships/tags" Target="../tags/tag329.xml" /><Relationship Id="rId22" Type="http://schemas.openxmlformats.org/officeDocument/2006/relationships/tags" Target="../tags/tag330.xml" /><Relationship Id="rId23" Type="http://schemas.openxmlformats.org/officeDocument/2006/relationships/tags" Target="../tags/tag331.xml" /><Relationship Id="rId24" Type="http://schemas.openxmlformats.org/officeDocument/2006/relationships/tags" Target="../tags/tag332.xml" /><Relationship Id="rId25" Type="http://schemas.openxmlformats.org/officeDocument/2006/relationships/tags" Target="../tags/tag333.xml" /><Relationship Id="rId26" Type="http://schemas.openxmlformats.org/officeDocument/2006/relationships/tags" Target="../tags/tag334.xml" /><Relationship Id="rId27" Type="http://schemas.openxmlformats.org/officeDocument/2006/relationships/tags" Target="../tags/tag335.xml" /><Relationship Id="rId28" Type="http://schemas.openxmlformats.org/officeDocument/2006/relationships/tags" Target="../tags/tag336.xml" /><Relationship Id="rId29" Type="http://schemas.openxmlformats.org/officeDocument/2006/relationships/tags" Target="../tags/tag337.xml" /><Relationship Id="rId3" Type="http://schemas.openxmlformats.org/officeDocument/2006/relationships/tags" Target="../tags/tag311.xml" /><Relationship Id="rId30" Type="http://schemas.openxmlformats.org/officeDocument/2006/relationships/tags" Target="../tags/tag338.xml" /><Relationship Id="rId31" Type="http://schemas.openxmlformats.org/officeDocument/2006/relationships/tags" Target="../tags/tag339.xml" /><Relationship Id="rId32" Type="http://schemas.openxmlformats.org/officeDocument/2006/relationships/tags" Target="../tags/tag340.xml" /><Relationship Id="rId33" Type="http://schemas.openxmlformats.org/officeDocument/2006/relationships/tags" Target="../tags/tag341.xml" /><Relationship Id="rId34" Type="http://schemas.openxmlformats.org/officeDocument/2006/relationships/tags" Target="../tags/tag342.xml" /><Relationship Id="rId35" Type="http://schemas.openxmlformats.org/officeDocument/2006/relationships/tags" Target="../tags/tag343.xml" /><Relationship Id="rId36" Type="http://schemas.openxmlformats.org/officeDocument/2006/relationships/tags" Target="../tags/tag344.xml" /><Relationship Id="rId37" Type="http://schemas.openxmlformats.org/officeDocument/2006/relationships/tags" Target="../tags/tag345.xml" /><Relationship Id="rId38" Type="http://schemas.openxmlformats.org/officeDocument/2006/relationships/tags" Target="../tags/tag346.xml" /><Relationship Id="rId39" Type="http://schemas.openxmlformats.org/officeDocument/2006/relationships/tags" Target="../tags/tag347.xml" /><Relationship Id="rId4" Type="http://schemas.openxmlformats.org/officeDocument/2006/relationships/tags" Target="../tags/tag312.xml" /><Relationship Id="rId40" Type="http://schemas.openxmlformats.org/officeDocument/2006/relationships/tags" Target="../tags/tag348.xml" /><Relationship Id="rId5" Type="http://schemas.openxmlformats.org/officeDocument/2006/relationships/tags" Target="../tags/tag313.xml" /><Relationship Id="rId6" Type="http://schemas.openxmlformats.org/officeDocument/2006/relationships/tags" Target="../tags/tag314.xml" /><Relationship Id="rId7" Type="http://schemas.openxmlformats.org/officeDocument/2006/relationships/tags" Target="../tags/tag315.xml" /><Relationship Id="rId8" Type="http://schemas.openxmlformats.org/officeDocument/2006/relationships/tags" Target="../tags/tag316.xml" /><Relationship Id="rId9" Type="http://schemas.openxmlformats.org/officeDocument/2006/relationships/tags" Target="../tags/tag317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352.xml" /><Relationship Id="rId4" Type="http://schemas.openxmlformats.org/officeDocument/2006/relationships/tags" Target="../tags/tag353.xml" /><Relationship Id="rId5" Type="http://schemas.openxmlformats.org/officeDocument/2006/relationships/tags" Target="../tags/tag354.xml" /><Relationship Id="rId6" Type="http://schemas.openxmlformats.org/officeDocument/2006/relationships/tags" Target="../tags/tag355.xml" /><Relationship Id="rId7" Type="http://schemas.openxmlformats.org/officeDocument/2006/relationships/tags" Target="../tags/tag356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57.xml" /><Relationship Id="rId3" Type="http://schemas.openxmlformats.org/officeDocument/2006/relationships/tags" Target="../tags/tag358.xml" /><Relationship Id="rId4" Type="http://schemas.openxmlformats.org/officeDocument/2006/relationships/tags" Target="../tags/tag359.xml" /><Relationship Id="rId5" Type="http://schemas.openxmlformats.org/officeDocument/2006/relationships/tags" Target="../tags/tag360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61.xml" /><Relationship Id="rId3" Type="http://schemas.openxmlformats.org/officeDocument/2006/relationships/tags" Target="../tags/tag362.xml" /><Relationship Id="rId4" Type="http://schemas.openxmlformats.org/officeDocument/2006/relationships/tags" Target="../tags/tag363.xml" /><Relationship Id="rId5" Type="http://schemas.openxmlformats.org/officeDocument/2006/relationships/tags" Target="../tags/tag364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65.xml" /><Relationship Id="rId3" Type="http://schemas.openxmlformats.org/officeDocument/2006/relationships/tags" Target="../tags/tag366.xml" /><Relationship Id="rId4" Type="http://schemas.openxmlformats.org/officeDocument/2006/relationships/tags" Target="../tags/tag367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68.xml" /><Relationship Id="rId3" Type="http://schemas.openxmlformats.org/officeDocument/2006/relationships/tags" Target="../tags/tag369.xml" /><Relationship Id="rId4" Type="http://schemas.openxmlformats.org/officeDocument/2006/relationships/tags" Target="../tags/tag370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tags" Target="../tags/tag371.xml" /><Relationship Id="rId3" Type="http://schemas.openxmlformats.org/officeDocument/2006/relationships/tags" Target="../tags/tag372.xml" /><Relationship Id="rId4" Type="http://schemas.openxmlformats.org/officeDocument/2006/relationships/image" Target="../media/image10.png" /><Relationship Id="rId5" Type="http://schemas.openxmlformats.org/officeDocument/2006/relationships/tags" Target="../tags/tag373.xml" /><Relationship Id="rId6" Type="http://schemas.openxmlformats.org/officeDocument/2006/relationships/tags" Target="../tags/tag374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179.xml" /><Relationship Id="rId4" Type="http://schemas.openxmlformats.org/officeDocument/2006/relationships/tags" Target="../tags/tag180.xml" /><Relationship Id="rId5" Type="http://schemas.openxmlformats.org/officeDocument/2006/relationships/tags" Target="../tags/tag181.xml" /><Relationship Id="rId6" Type="http://schemas.openxmlformats.org/officeDocument/2006/relationships/tags" Target="../tags/tag182.xml" /><Relationship Id="rId7" Type="http://schemas.openxmlformats.org/officeDocument/2006/relationships/tags" Target="../tags/tag183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84.xml" /><Relationship Id="rId3" Type="http://schemas.openxmlformats.org/officeDocument/2006/relationships/tags" Target="../tags/tag185.xml" /><Relationship Id="rId4" Type="http://schemas.openxmlformats.org/officeDocument/2006/relationships/tags" Target="../tags/tag186.xml" /><Relationship Id="rId5" Type="http://schemas.openxmlformats.org/officeDocument/2006/relationships/tags" Target="../tags/tag187.xml" /><Relationship Id="rId6" Type="http://schemas.openxmlformats.org/officeDocument/2006/relationships/tags" Target="../tags/tag188.xml" /><Relationship Id="rId7" Type="http://schemas.openxmlformats.org/officeDocument/2006/relationships/tags" Target="../tags/tag189.xml" /><Relationship Id="rId8" Type="http://schemas.openxmlformats.org/officeDocument/2006/relationships/tags" Target="../tags/tag190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91.xml" /><Relationship Id="rId3" Type="http://schemas.openxmlformats.org/officeDocument/2006/relationships/tags" Target="../tags/tag192.xml" /><Relationship Id="rId4" Type="http://schemas.openxmlformats.org/officeDocument/2006/relationships/tags" Target="../tags/tag193.xml" /><Relationship Id="rId5" Type="http://schemas.openxmlformats.org/officeDocument/2006/relationships/tags" Target="../tags/tag194.xml" /><Relationship Id="rId6" Type="http://schemas.openxmlformats.org/officeDocument/2006/relationships/tags" Target="../tags/tag195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96.xml" /><Relationship Id="rId3" Type="http://schemas.openxmlformats.org/officeDocument/2006/relationships/tags" Target="../tags/tag197.xml" /><Relationship Id="rId4" Type="http://schemas.openxmlformats.org/officeDocument/2006/relationships/tags" Target="../tags/tag198.xml" /><Relationship Id="rId5" Type="http://schemas.openxmlformats.org/officeDocument/2006/relationships/tags" Target="../tags/tag199.xml" /><Relationship Id="rId6" Type="http://schemas.openxmlformats.org/officeDocument/2006/relationships/tags" Target="../tags/tag200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01.xml" /><Relationship Id="rId3" Type="http://schemas.openxmlformats.org/officeDocument/2006/relationships/tags" Target="../tags/tag202.xml" /><Relationship Id="rId4" Type="http://schemas.openxmlformats.org/officeDocument/2006/relationships/tags" Target="../tags/tag203.xml" /><Relationship Id="rId5" Type="http://schemas.openxmlformats.org/officeDocument/2006/relationships/image" Target="../media/image8.png" /><Relationship Id="rId6" Type="http://schemas.openxmlformats.org/officeDocument/2006/relationships/tags" Target="../tags/tag204.xml" /><Relationship Id="rId7" Type="http://schemas.openxmlformats.org/officeDocument/2006/relationships/tags" Target="../tags/tag205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06.xml" /><Relationship Id="rId3" Type="http://schemas.openxmlformats.org/officeDocument/2006/relationships/tags" Target="../tags/tag207.xml" /><Relationship Id="rId4" Type="http://schemas.openxmlformats.org/officeDocument/2006/relationships/image" Target="../media/image9.png" /><Relationship Id="rId5" Type="http://schemas.openxmlformats.org/officeDocument/2006/relationships/tags" Target="../tags/tag208.xml" /><Relationship Id="rId6" Type="http://schemas.openxmlformats.org/officeDocument/2006/relationships/tags" Target="../tags/tag209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10.xml" /><Relationship Id="rId3" Type="http://schemas.openxmlformats.org/officeDocument/2006/relationships/tags" Target="../tags/tag211.xml" /><Relationship Id="rId4" Type="http://schemas.openxmlformats.org/officeDocument/2006/relationships/tags" Target="../tags/tag212.xml" /><Relationship Id="rId5" Type="http://schemas.openxmlformats.org/officeDocument/2006/relationships/tags" Target="../tags/tag213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1161415" y="2288540"/>
            <a:ext cx="472186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54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谏太宗十思疏</a:t>
            </a:r>
            <a:endParaRPr lang="zh-CN" altLang="en-US" sz="5400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5229225" y="3735705"/>
            <a:ext cx="10972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/>
              <a:t>魏征</a:t>
            </a:r>
            <a:endParaRPr lang="zh-CN" altLang="en-US" sz="3600"/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633730" y="250825"/>
            <a:ext cx="20624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/>
              <a:t>第八单元</a:t>
            </a:r>
            <a:r>
              <a:rPr lang="en-US" altLang="zh-CN" sz="3600"/>
              <a:t>  </a:t>
            </a:r>
            <a:endParaRPr lang="en-US" altLang="zh-CN" sz="3600"/>
          </a:p>
        </p:txBody>
      </p:sp>
    </p:spTree>
    <p:custDataLst>
      <p:tags r:id="rId6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椭圆 1"/>
          <p:cNvSpPr/>
          <p:nvPr>
            <p:custDataLst>
              <p:tags r:id="rId4"/>
            </p:custDataLst>
          </p:nvPr>
        </p:nvSpPr>
        <p:spPr>
          <a:xfrm>
            <a:off x="5597843" y="1448753"/>
            <a:ext cx="996950" cy="9969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pc="20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TextBox 2"/>
          <p:cNvSpPr txBox="1"/>
          <p:nvPr>
            <p:custDataLst>
              <p:tags r:id="rId5"/>
            </p:custDataLst>
          </p:nvPr>
        </p:nvSpPr>
        <p:spPr>
          <a:xfrm>
            <a:off x="5551488" y="1486853"/>
            <a:ext cx="1089660" cy="920750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algn="ctr" defTabSz="914400" fontAlgn="auto"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lang="en-US" altLang="zh-CN" sz="4400" spc="200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  <a:cs typeface="Arial" panose="020b0604020202020204" pitchFamily="34" charset="0"/>
                <a:sym typeface="+mn-lt"/>
              </a:rPr>
              <a:t>02</a:t>
            </a:r>
            <a:endParaRPr lang="en-US" altLang="zh-CN" sz="4400" spc="200">
              <a:solidFill>
                <a:schemeClr val="bg1"/>
              </a:solidFill>
              <a:latin typeface="Arial" panose="020b0604020202020204" pitchFamily="34" charset="0"/>
              <a:ea typeface="隶书" panose="02010509060101010101" pitchFamily="49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品语言，通文意</a:t>
            </a:r>
            <a:endParaRPr lang="zh-CN" altLang="en-US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107940" y="213360"/>
            <a:ext cx="1526540" cy="510540"/>
          </a:xfrm>
          <a:solidFill>
            <a:schemeClr val="accent5">
              <a:lumMod val="40000"/>
              <a:lumOff val="60000"/>
            </a:schemeClr>
          </a:solidFill>
          <a:ln w="38100">
            <a:solidFill>
              <a:schemeClr val="tx1"/>
            </a:solidFill>
          </a:ln>
        </p:spPr>
        <p:txBody>
          <a:bodyPr/>
          <a:lstStyle/>
          <a:p>
            <a:r>
              <a:rPr lang="zh-CN" altLang="en-US" sz="32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第一段</a:t>
            </a:r>
            <a:endParaRPr lang="zh-CN" altLang="en-US" sz="3200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506730" y="1282700"/>
            <a:ext cx="5166360" cy="4637405"/>
          </a:xfrm>
          <a:ln w="28575">
            <a:solidFill>
              <a:schemeClr val="tx1"/>
            </a:solidFill>
          </a:ln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臣闻</a:t>
            </a:r>
            <a:r>
              <a:rPr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求</a:t>
            </a:r>
            <a:r>
              <a:rPr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木之长者，必</a:t>
            </a:r>
            <a:r>
              <a:rPr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固</a:t>
            </a:r>
            <a:r>
              <a:rPr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其</a:t>
            </a:r>
            <a:r>
              <a:rPr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根本</a:t>
            </a:r>
            <a:r>
              <a:rPr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；欲流之</a:t>
            </a:r>
            <a:r>
              <a:rPr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远</a:t>
            </a:r>
            <a:r>
              <a:rPr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者，必</a:t>
            </a:r>
            <a:r>
              <a:rPr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浚</a:t>
            </a:r>
            <a:r>
              <a:rPr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其泉源；思国之安者，必积其</a:t>
            </a:r>
            <a:r>
              <a:rPr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德义</a:t>
            </a:r>
            <a:r>
              <a:rPr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 源不深而</a:t>
            </a:r>
            <a:r>
              <a:rPr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望</a:t>
            </a:r>
            <a:r>
              <a:rPr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流之远，根不固而</a:t>
            </a:r>
            <a:r>
              <a:rPr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求</a:t>
            </a:r>
            <a:r>
              <a:rPr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木之长，德不厚而</a:t>
            </a:r>
            <a:r>
              <a:rPr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思</a:t>
            </a:r>
            <a:r>
              <a:rPr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国之安，虽在</a:t>
            </a:r>
            <a:r>
              <a:rPr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下愚</a:t>
            </a:r>
            <a:r>
              <a:rPr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，知其不可，而况于</a:t>
            </a:r>
            <a:r>
              <a:rPr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明哲</a:t>
            </a:r>
            <a:r>
              <a:rPr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乎！</a:t>
            </a:r>
            <a:r>
              <a:rPr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endParaRPr lang="zh-CN" altLang="en-US" sz="2400" b="1" u="sng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6409690" y="1005205"/>
            <a:ext cx="5046980" cy="569277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 anchor="t">
            <a:spAutoFit/>
          </a:bodyPr>
          <a:lstStyle/>
          <a:p>
            <a:pPr marL="0" marR="0" lvl="0" indent="0" algn="l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求：</a:t>
            </a:r>
            <a:r>
              <a:rPr lang="zh-CN" altLang="en-US" sz="2800" b="1" noProof="0" smtClean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要求，追求。</a:t>
            </a:r>
            <a:r>
              <a:rPr lang="en-US" altLang="zh-CN" sz="2800" b="1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l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固：</a:t>
            </a:r>
            <a:r>
              <a:rPr lang="zh-CN" altLang="en-US" sz="2800" b="1" noProof="0" smtClean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形容词的使动，使</a:t>
            </a:r>
            <a:r>
              <a:rPr lang="en-US" altLang="zh-CN" sz="2800" b="1" noProof="0" smtClean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…</a:t>
            </a:r>
            <a:r>
              <a:rPr lang="zh-CN" altLang="en-US" sz="2800" b="1" noProof="0" smtClean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牢固。</a:t>
            </a:r>
            <a:r>
              <a:rPr lang="en-US" altLang="zh-CN" sz="2800" b="1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endParaRPr kumimoji="0" lang="en-US" altLang="zh-CN" sz="28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l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根本：</a:t>
            </a:r>
            <a:r>
              <a:rPr lang="zh-CN" altLang="en-US" sz="2800" b="1" noProof="0" smtClean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古义是树根。</a:t>
            </a:r>
            <a:r>
              <a:rPr lang="en-US" altLang="zh-CN" sz="2800" b="1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endParaRPr kumimoji="0" lang="en-US" altLang="zh-CN" sz="28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l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</a:t>
            </a:r>
            <a:r>
              <a:rPr kumimoji="1" lang="zh-CN" altLang="en-US" sz="2800" b="1" noProof="0" smtClean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今义是事物的根源或最重要的部分，或说（事物的本质 ）。</a:t>
            </a:r>
            <a:endParaRPr kumimoji="1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rgbClr val="6600CC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l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远：</a:t>
            </a:r>
            <a:r>
              <a:rPr kumimoji="1" lang="zh-CN" altLang="en-US" sz="2800" b="1" noProof="0" smtClean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形作动，流得长远，达到远方 。</a:t>
            </a:r>
            <a:endParaRPr kumimoji="1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l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浚：</a:t>
            </a:r>
            <a:r>
              <a:rPr lang="zh-CN" altLang="en-US" sz="2800" b="1" noProof="0" smtClean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疏通。</a:t>
            </a:r>
            <a:endParaRPr kumimoji="0" lang="en-US" altLang="zh-CN" sz="2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l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德义</a:t>
            </a:r>
            <a:r>
              <a:rPr lang="en-US" altLang="zh-CN" sz="2800" b="1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:</a:t>
            </a:r>
            <a:r>
              <a:rPr lang="zh-CN" altLang="en-US" sz="2800" b="1" noProof="0" smtClean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恩德，恩义。</a:t>
            </a:r>
            <a:endParaRPr lang="zh-CN" altLang="en-US" sz="2800" b="1" noProof="0" smtClean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marR="0" lvl="0" indent="0" algn="l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望、求、思：</a:t>
            </a:r>
            <a:r>
              <a:rPr lang="zh-CN" altLang="en-US" sz="2800" b="1" noProof="0" smtClean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“指望”。</a:t>
            </a:r>
            <a:r>
              <a:rPr lang="en-US" altLang="zh-CN" sz="2800" b="1">
                <a:solidFill>
                  <a:srgbClr val="3333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endParaRPr lang="en-US" altLang="zh-CN" sz="2800" b="1">
              <a:solidFill>
                <a:srgbClr val="3333C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l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下愚：</a:t>
            </a:r>
            <a:r>
              <a:rPr kumimoji="1" lang="zh-CN" altLang="en-US" sz="2800" b="1" noProof="0" smtClean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最愚笨无知的人。</a:t>
            </a:r>
            <a:endParaRPr lang="zh-CN" altLang="en-US" sz="2800" b="1">
              <a:solidFill>
                <a:srgbClr val="3333C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marR="0" lvl="0" indent="0" algn="l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明哲：</a:t>
            </a:r>
            <a:r>
              <a:rPr kumimoji="1" lang="zh-CN" altLang="en-US" sz="2800" b="1" noProof="0" smtClean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明智，有才能的人。</a:t>
            </a:r>
            <a:endParaRPr kumimoji="1" lang="zh-CN" altLang="en-US" sz="2800" b="1" noProof="0" smtClean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762635" y="247015"/>
            <a:ext cx="4057015" cy="5748020"/>
          </a:xfrm>
          <a:ln w="19050">
            <a:solidFill>
              <a:schemeClr val="tx1"/>
            </a:solidFill>
          </a:ln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人君</a:t>
            </a:r>
            <a:r>
              <a:rPr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当神器</a:t>
            </a:r>
            <a:r>
              <a:rPr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之</a:t>
            </a:r>
            <a:r>
              <a:rPr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重</a:t>
            </a:r>
            <a:r>
              <a:rPr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，居</a:t>
            </a:r>
            <a:r>
              <a:rPr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域中</a:t>
            </a:r>
            <a:r>
              <a:rPr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之</a:t>
            </a:r>
            <a:r>
              <a:rPr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大</a:t>
            </a:r>
            <a:r>
              <a:rPr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，将崇</a:t>
            </a:r>
            <a:r>
              <a:rPr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极天</a:t>
            </a:r>
            <a:r>
              <a:rPr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之峻，永保无疆之</a:t>
            </a:r>
            <a:r>
              <a:rPr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休</a:t>
            </a:r>
            <a:r>
              <a:rPr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。不</a:t>
            </a:r>
            <a:r>
              <a:rPr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念</a:t>
            </a:r>
            <a:r>
              <a:rPr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居</a:t>
            </a:r>
            <a:r>
              <a:rPr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安</a:t>
            </a:r>
            <a:r>
              <a:rPr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思</a:t>
            </a:r>
            <a:r>
              <a:rPr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危</a:t>
            </a:r>
            <a:r>
              <a:rPr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，戒奢</a:t>
            </a:r>
            <a:r>
              <a:rPr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以</a:t>
            </a:r>
            <a:r>
              <a:rPr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俭，德不</a:t>
            </a:r>
            <a:r>
              <a:rPr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处</a:t>
            </a:r>
            <a:r>
              <a:rPr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其厚，情不</a:t>
            </a:r>
            <a:r>
              <a:rPr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胜</a:t>
            </a:r>
            <a:r>
              <a:rPr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其欲，</a:t>
            </a:r>
            <a:r>
              <a:rPr sz="28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斯亦伐根</a:t>
            </a:r>
            <a:r>
              <a:rPr sz="28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以</a:t>
            </a:r>
            <a:r>
              <a:rPr sz="28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求木茂，</a:t>
            </a:r>
            <a:r>
              <a:rPr sz="28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塞</a:t>
            </a:r>
            <a:r>
              <a:rPr sz="28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源而欲</a:t>
            </a:r>
            <a:r>
              <a:rPr sz="28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流</a:t>
            </a:r>
            <a:r>
              <a:rPr sz="28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长者也。</a:t>
            </a:r>
            <a:endParaRPr lang="zh-CN" altLang="en-US" sz="2800" b="1" u="sng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buNone/>
            </a:pPr>
            <a:endParaRPr lang="zh-CN" altLang="en-US" sz="2800" b="1" u="sng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5612130" y="397510"/>
            <a:ext cx="5915025" cy="526224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当神器：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主持，掌管。帝位。</a:t>
            </a:r>
            <a:endParaRPr lang="en-US" altLang="zh-CN" sz="24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重：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形容词作名词，重权。</a:t>
            </a:r>
            <a:r>
              <a:rPr lang="en-US" altLang="zh-CN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endParaRPr lang="en-US" altLang="zh-CN" sz="24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域中：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天地间。</a:t>
            </a:r>
            <a:r>
              <a:rPr lang="en-US" altLang="zh-CN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endParaRPr lang="en-US" altLang="zh-CN" sz="24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大：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形容词作名词，重位。</a:t>
            </a:r>
            <a:endParaRPr lang="zh-CN" altLang="en-US" sz="24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极天：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至高无上的皇权。</a:t>
            </a:r>
            <a:endParaRPr lang="zh-CN" altLang="en-US" sz="24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休：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美好，福禄。</a:t>
            </a:r>
            <a:endParaRPr lang="en-US" altLang="zh-CN" sz="24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念：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考虑。</a:t>
            </a:r>
            <a:endParaRPr lang="zh-CN" altLang="en-US" sz="24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安、危：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形作动，安定的生活，危险的境地。</a:t>
            </a:r>
            <a:r>
              <a:rPr lang="en-US" altLang="zh-CN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endParaRPr lang="en-US" altLang="zh-CN" sz="24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以：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第一个是动词，</a:t>
            </a:r>
            <a:r>
              <a:rPr lang="en-US" altLang="zh-CN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实行</a:t>
            </a:r>
            <a:r>
              <a:rPr lang="en-US" altLang="zh-CN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。第二个是转折连词。同</a:t>
            </a:r>
            <a:r>
              <a:rPr lang="en-US" altLang="zh-CN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而</a:t>
            </a:r>
            <a:r>
              <a:rPr lang="en-US" altLang="zh-CN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24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处：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保持。</a:t>
            </a:r>
            <a:endParaRPr lang="zh-CN" altLang="en-US" sz="24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胜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战胜，克服。</a:t>
            </a:r>
            <a:endParaRPr lang="en-US" altLang="zh-CN" sz="24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塞（</a:t>
            </a:r>
            <a:r>
              <a:rPr lang="en-US" altLang="zh-CN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s</a:t>
            </a:r>
            <a:r>
              <a:rPr lang="zh-CN" altLang="zh-CN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è）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流：水流，名词。</a:t>
            </a:r>
            <a:endParaRPr lang="zh-CN" altLang="en-US" sz="24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5603" name="Rectangle 4"/>
          <p:cNvSpPr/>
          <p:nvPr>
            <p:custDataLst>
              <p:tags r:id="rId3"/>
            </p:custDataLst>
          </p:nvPr>
        </p:nvSpPr>
        <p:spPr>
          <a:xfrm>
            <a:off x="1293495" y="355600"/>
            <a:ext cx="8954135" cy="12604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4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思考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本段用了什么论证方法？引出了什么观点？论证思路是怎样的？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1746" name="Rectangle 2"/>
          <p:cNvSpPr/>
          <p:nvPr>
            <p:custDataLst>
              <p:tags r:id="rId4"/>
            </p:custDataLst>
          </p:nvPr>
        </p:nvSpPr>
        <p:spPr>
          <a:xfrm>
            <a:off x="652145" y="2658745"/>
            <a:ext cx="1144778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457200" indent="-457200" algn="l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隶书" panose="02010509060101010101" pitchFamily="49" charset="-122"/>
                <a:ea typeface="隶书" panose="02010509060101010101" pitchFamily="49" charset="-122"/>
              </a:rPr>
              <a:t>论证思路</a:t>
            </a:r>
            <a:endParaRPr lang="zh-CN" altLang="en-US" sz="2800" b="1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marL="457200" indent="-457200" algn="l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正面阐述：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三个排比句，两个作比喻，引出观点：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治国必积德。</a:t>
            </a:r>
            <a:endParaRPr lang="zh-CN" altLang="en-US" sz="28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457200" indent="-457200" algn="l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反面申述：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紧扣上层三个排比来申述，加上一个反问，简洁有力。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457200" indent="-457200" algn="l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提出结论：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由人君地位说起，结合开头的比喻，从反面提出自己的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观点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2368550" y="1778000"/>
            <a:ext cx="5516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论证方法：比喻论证、正反论证。</a:t>
            </a:r>
            <a:endParaRPr lang="zh-CN" altLang="en-US" sz="2800" b="1">
              <a:solidFill>
                <a:srgbClr val="7030A0"/>
              </a:solidFill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1430020" y="5474970"/>
            <a:ext cx="989139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50000"/>
              </a:lnSpc>
              <a:spcAft>
                <a:spcPts val="1200"/>
              </a:spcAft>
            </a:pPr>
            <a:r>
              <a:rPr lang="zh-CN" altLang="en-US" sz="2800" b="1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观点：君王要居安思危，戒奢行俭，厚积德义，情胜其欲。</a:t>
            </a:r>
            <a:endParaRPr lang="zh-CN" altLang="en-US" sz="2800" b="1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1746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08000" y="952500"/>
            <a:ext cx="4912995" cy="5388610"/>
          </a:xfrm>
          <a:ln w="28575">
            <a:solidFill>
              <a:schemeClr val="tx1"/>
            </a:solidFill>
          </a:ln>
        </p:spPr>
        <p:txBody>
          <a:bodyPr>
            <a:noAutofit/>
          </a:bodyPr>
          <a:lstStyle/>
          <a:p>
            <a:r>
              <a:rPr sz="2800" b="1" spc="50">
                <a:ln w="3175">
                  <a:noFill/>
                  <a:prstDash val="dash"/>
                </a:ln>
                <a:latin typeface="黑体" panose="02010609060101010101" charset="-122"/>
                <a:ea typeface="黑体" panose="02010609060101010101" charset="-122"/>
                <a:cs typeface="微软雅黑" panose="020b0503020204020204" pitchFamily="34" charset="-122"/>
                <a:sym typeface="+mn-ea"/>
              </a:rPr>
              <a:t>凡百</a:t>
            </a:r>
            <a:r>
              <a:rPr sz="2800" b="1" spc="50">
                <a:ln w="3175">
                  <a:noFill/>
                  <a:prstDash val="dash"/>
                </a:ln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微软雅黑" panose="020b0503020204020204" pitchFamily="34" charset="-122"/>
                <a:sym typeface="+mn-ea"/>
              </a:rPr>
              <a:t>元首</a:t>
            </a:r>
            <a:r>
              <a:rPr sz="2800" b="1" spc="50">
                <a:ln w="3175">
                  <a:noFill/>
                  <a:prstDash val="dash"/>
                </a:ln>
                <a:latin typeface="黑体" panose="02010609060101010101" charset="-122"/>
                <a:ea typeface="黑体" panose="02010609060101010101" charset="-122"/>
                <a:cs typeface="微软雅黑" panose="020b0503020204020204" pitchFamily="34" charset="-122"/>
                <a:sym typeface="+mn-ea"/>
              </a:rPr>
              <a:t>，承天</a:t>
            </a:r>
            <a:r>
              <a:rPr sz="2800" b="1" spc="50">
                <a:ln w="3175">
                  <a:noFill/>
                  <a:prstDash val="dash"/>
                </a:ln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微软雅黑" panose="020b0503020204020204" pitchFamily="34" charset="-122"/>
                <a:sym typeface="+mn-ea"/>
              </a:rPr>
              <a:t>景</a:t>
            </a:r>
            <a:r>
              <a:rPr sz="2800" b="1" spc="50">
                <a:ln w="3175">
                  <a:noFill/>
                  <a:prstDash val="dash"/>
                </a:ln>
                <a:latin typeface="黑体" panose="02010609060101010101" charset="-122"/>
                <a:ea typeface="黑体" panose="02010609060101010101" charset="-122"/>
                <a:cs typeface="微软雅黑" panose="020b0503020204020204" pitchFamily="34" charset="-122"/>
                <a:sym typeface="+mn-ea"/>
              </a:rPr>
              <a:t>命，莫不</a:t>
            </a:r>
            <a:r>
              <a:rPr sz="2800" b="1" spc="50">
                <a:ln w="3175">
                  <a:noFill/>
                  <a:prstDash val="dash"/>
                </a:ln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微软雅黑" panose="020b0503020204020204" pitchFamily="34" charset="-122"/>
                <a:sym typeface="+mn-ea"/>
              </a:rPr>
              <a:t>殷忧</a:t>
            </a:r>
            <a:r>
              <a:rPr sz="2800" b="1" spc="50">
                <a:ln w="3175">
                  <a:noFill/>
                  <a:prstDash val="dash"/>
                </a:ln>
                <a:latin typeface="黑体" panose="02010609060101010101" charset="-122"/>
                <a:ea typeface="黑体" panose="02010609060101010101" charset="-122"/>
                <a:cs typeface="微软雅黑" panose="020b0503020204020204" pitchFamily="34" charset="-122"/>
                <a:sym typeface="+mn-ea"/>
              </a:rPr>
              <a:t>而道</a:t>
            </a:r>
            <a:r>
              <a:rPr sz="2800" b="1" spc="50">
                <a:ln w="3175">
                  <a:noFill/>
                  <a:prstDash val="dash"/>
                </a:ln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微软雅黑" panose="020b0503020204020204" pitchFamily="34" charset="-122"/>
                <a:sym typeface="+mn-ea"/>
              </a:rPr>
              <a:t>著</a:t>
            </a:r>
            <a:r>
              <a:rPr sz="2800" b="1" spc="50">
                <a:ln w="3175">
                  <a:noFill/>
                  <a:prstDash val="dash"/>
                </a:ln>
                <a:latin typeface="黑体" panose="02010609060101010101" charset="-122"/>
                <a:ea typeface="黑体" panose="02010609060101010101" charset="-122"/>
                <a:cs typeface="微软雅黑" panose="020b0503020204020204" pitchFamily="34" charset="-122"/>
                <a:sym typeface="+mn-ea"/>
              </a:rPr>
              <a:t>，功成而德衰。有善始者实繁，能</a:t>
            </a:r>
            <a:r>
              <a:rPr sz="2800" b="1" spc="50">
                <a:ln w="3175">
                  <a:noFill/>
                  <a:prstDash val="dash"/>
                </a:ln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微软雅黑" panose="020b0503020204020204" pitchFamily="34" charset="-122"/>
                <a:sym typeface="+mn-ea"/>
              </a:rPr>
              <a:t>克终</a:t>
            </a:r>
            <a:r>
              <a:rPr sz="2800" b="1" spc="50">
                <a:ln w="3175">
                  <a:noFill/>
                  <a:prstDash val="dash"/>
                </a:ln>
                <a:latin typeface="黑体" panose="02010609060101010101" charset="-122"/>
                <a:ea typeface="黑体" panose="02010609060101010101" charset="-122"/>
                <a:cs typeface="微软雅黑" panose="020b0503020204020204" pitchFamily="34" charset="-122"/>
                <a:sym typeface="+mn-ea"/>
              </a:rPr>
              <a:t>者盖寡，岂取之易而守之难乎？昔取之而有余，今守之而不足，何也？夫在殷忧必竭诚以待下，既得志则</a:t>
            </a:r>
            <a:r>
              <a:rPr sz="2800" b="1" spc="50">
                <a:ln w="3175">
                  <a:noFill/>
                  <a:prstDash val="dash"/>
                </a:ln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微软雅黑" panose="020b0503020204020204" pitchFamily="34" charset="-122"/>
                <a:sym typeface="+mn-ea"/>
              </a:rPr>
              <a:t>纵情</a:t>
            </a:r>
            <a:r>
              <a:rPr sz="2800" b="1" spc="50">
                <a:ln w="3175">
                  <a:noFill/>
                  <a:prstDash val="dash"/>
                </a:ln>
                <a:latin typeface="黑体" panose="02010609060101010101" charset="-122"/>
                <a:ea typeface="黑体" panose="02010609060101010101" charset="-122"/>
                <a:cs typeface="微软雅黑" panose="020b0503020204020204" pitchFamily="34" charset="-122"/>
                <a:sym typeface="+mn-ea"/>
              </a:rPr>
              <a:t>以</a:t>
            </a:r>
            <a:r>
              <a:rPr sz="2800" b="1" spc="50">
                <a:ln w="3175">
                  <a:noFill/>
                  <a:prstDash val="dash"/>
                </a:ln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微软雅黑" panose="020b0503020204020204" pitchFamily="34" charset="-122"/>
                <a:sym typeface="+mn-ea"/>
              </a:rPr>
              <a:t>傲物</a:t>
            </a:r>
            <a:r>
              <a:rPr sz="2800" b="1" spc="50">
                <a:ln w="3175">
                  <a:noFill/>
                  <a:prstDash val="dash"/>
                </a:ln>
                <a:latin typeface="黑体" panose="02010609060101010101" charset="-122"/>
                <a:ea typeface="黑体" panose="02010609060101010101" charset="-122"/>
                <a:cs typeface="微软雅黑" panose="020b0503020204020204" pitchFamily="34" charset="-122"/>
                <a:sym typeface="+mn-ea"/>
              </a:rPr>
              <a:t>。竭诚则</a:t>
            </a:r>
            <a:r>
              <a:rPr sz="2800" b="1" spc="50">
                <a:ln w="3175">
                  <a:noFill/>
                  <a:prstDash val="dash"/>
                </a:ln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微软雅黑" panose="020b0503020204020204" pitchFamily="34" charset="-122"/>
                <a:sym typeface="+mn-ea"/>
              </a:rPr>
              <a:t>胡越</a:t>
            </a:r>
            <a:r>
              <a:rPr sz="2800" b="1" spc="50">
                <a:ln w="3175">
                  <a:noFill/>
                  <a:prstDash val="dash"/>
                </a:ln>
                <a:latin typeface="黑体" panose="02010609060101010101" charset="-122"/>
                <a:ea typeface="黑体" panose="02010609060101010101" charset="-122"/>
                <a:cs typeface="微软雅黑" panose="020b0503020204020204" pitchFamily="34" charset="-122"/>
                <a:sym typeface="+mn-ea"/>
              </a:rPr>
              <a:t>为一体，傲物则骨肉为</a:t>
            </a:r>
            <a:r>
              <a:rPr sz="2800" b="1" spc="50">
                <a:ln w="3175">
                  <a:noFill/>
                  <a:prstDash val="dash"/>
                </a:ln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微软雅黑" panose="020b0503020204020204" pitchFamily="34" charset="-122"/>
                <a:sym typeface="+mn-ea"/>
              </a:rPr>
              <a:t>行路</a:t>
            </a:r>
            <a:r>
              <a:rPr sz="2800" b="1" spc="50">
                <a:ln w="3175">
                  <a:noFill/>
                  <a:prstDash val="dash"/>
                </a:ln>
                <a:latin typeface="黑体" panose="02010609060101010101" charset="-122"/>
                <a:ea typeface="黑体" panose="02010609060101010101" charset="-122"/>
                <a:cs typeface="微软雅黑" panose="020b0503020204020204" pitchFamily="34" charset="-122"/>
                <a:sym typeface="+mn-ea"/>
              </a:rPr>
              <a:t>。</a:t>
            </a:r>
            <a:endParaRPr lang="zh-CN" altLang="en-US" sz="2800" b="1" spc="50">
              <a:ln w="3175">
                <a:noFill/>
                <a:prstDash val="dash"/>
              </a:ln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微软雅黑" panose="020b0503020204020204" pitchFamily="34" charset="-122"/>
            </a:endParaRPr>
          </a:p>
          <a:p>
            <a:endParaRPr lang="zh-CN" altLang="en-US" sz="2800" b="1" spc="50">
              <a:ln w="3175">
                <a:noFill/>
                <a:prstDash val="dash"/>
              </a:ln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微软雅黑" panose="020b0503020204020204" pitchFamily="3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107940" y="213360"/>
            <a:ext cx="1526540" cy="510540"/>
          </a:xfrm>
          <a:solidFill>
            <a:schemeClr val="accent5">
              <a:lumMod val="40000"/>
              <a:lumOff val="60000"/>
            </a:schemeClr>
          </a:solidFill>
          <a:ln w="38100">
            <a:solidFill>
              <a:schemeClr val="tx1"/>
            </a:solidFill>
          </a:ln>
        </p:spPr>
        <p:txBody>
          <a:bodyPr/>
          <a:lstStyle/>
          <a:p>
            <a:r>
              <a:rPr lang="zh-CN" altLang="en-US" sz="32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第二段</a:t>
            </a:r>
            <a:endParaRPr lang="zh-CN" altLang="en-US" sz="3200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5657850" y="952500"/>
            <a:ext cx="6214110" cy="569277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 anchor="t">
            <a:spAutoFit/>
          </a:bodyPr>
          <a:lstStyle/>
          <a:p>
            <a:pPr marL="0" marR="0" lvl="0" indent="0" algn="l" defTabSz="914400" rtl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元首：</a:t>
            </a:r>
            <a:r>
              <a:rPr kumimoji="1" lang="zh-CN" altLang="en-US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古义</a:t>
            </a:r>
            <a:r>
              <a:rPr kumimoji="1" lang="en-US" altLang="zh-CN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kumimoji="1" lang="zh-CN" altLang="en-US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泛指所有帝王</a:t>
            </a:r>
            <a:r>
              <a:rPr kumimoji="1" lang="en-US" altLang="zh-CN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kumimoji="1" lang="zh-CN" altLang="en-US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，今义为</a:t>
            </a:r>
            <a:r>
              <a:rPr kumimoji="1" lang="en-US" altLang="zh-CN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kumimoji="1" lang="zh-CN" altLang="en-US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国家最高领导人。</a:t>
            </a:r>
            <a:r>
              <a:rPr kumimoji="1" lang="en-US" altLang="zh-CN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endParaRPr kumimoji="1" lang="en-US" altLang="zh-CN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l" defTabSz="914400" rtl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景：</a:t>
            </a:r>
            <a:r>
              <a:rPr kumimoji="1" lang="zh-CN" altLang="en-US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重大的。</a:t>
            </a: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l" defTabSz="914400" rtl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殷忧：</a:t>
            </a:r>
            <a:r>
              <a:rPr kumimoji="1" lang="zh-CN" altLang="en-US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深切忧虑。</a:t>
            </a: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l" defTabSz="914400" rtl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著：</a:t>
            </a:r>
            <a:r>
              <a:rPr kumimoji="1" lang="zh-CN" altLang="en-US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显著。</a:t>
            </a: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克终：</a:t>
            </a:r>
            <a:r>
              <a:rPr kumimoji="1" lang="zh-CN" altLang="en-US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坚持到底。</a:t>
            </a: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l" defTabSz="914400" rtl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纵情：</a:t>
            </a:r>
            <a:r>
              <a:rPr kumimoji="1" lang="zh-CN" altLang="en-US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古义指</a:t>
            </a:r>
            <a:r>
              <a:rPr kumimoji="1" lang="en-US" altLang="zh-CN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kumimoji="1" lang="zh-CN" altLang="en-US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放纵情感</a:t>
            </a:r>
            <a:r>
              <a:rPr kumimoji="1" lang="en-US" altLang="zh-CN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kumimoji="1" lang="zh-CN" altLang="en-US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，今义为</a:t>
            </a:r>
            <a:r>
              <a:rPr kumimoji="1" lang="en-US" altLang="zh-CN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kumimoji="1" lang="zh-CN" altLang="en-US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尽情</a:t>
            </a:r>
            <a:r>
              <a:rPr kumimoji="1" lang="en-US" altLang="zh-CN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kumimoji="1" lang="zh-CN" altLang="en-US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l" defTabSz="914400" rtl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傲物：</a:t>
            </a:r>
            <a:r>
              <a:rPr kumimoji="1" lang="zh-CN" altLang="en-US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轻视别人，</a:t>
            </a:r>
            <a:r>
              <a:rPr kumimoji="1" lang="en-US" altLang="zh-CN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kumimoji="1" lang="zh-CN" altLang="en-US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物</a:t>
            </a:r>
            <a:r>
              <a:rPr kumimoji="1" lang="en-US" altLang="zh-CN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kumimoji="1" lang="zh-CN" altLang="en-US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在此处指</a:t>
            </a:r>
            <a:r>
              <a:rPr kumimoji="1" lang="en-US" altLang="zh-CN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kumimoji="1" lang="zh-CN" altLang="en-US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除自己以外的人</a:t>
            </a:r>
            <a:r>
              <a:rPr kumimoji="1" lang="en-US" altLang="zh-CN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kumimoji="1" lang="zh-CN" altLang="en-US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l" defTabSz="914400" rtl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胡越：</a:t>
            </a:r>
            <a:r>
              <a:rPr kumimoji="1" lang="zh-CN" altLang="en-US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指北方与南方。</a:t>
            </a: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l" defTabSz="914400" rtl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行路：</a:t>
            </a:r>
            <a:r>
              <a:rPr kumimoji="1" lang="zh-CN" altLang="en-US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古义指</a:t>
            </a:r>
            <a:r>
              <a:rPr kumimoji="1" lang="en-US" altLang="zh-CN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kumimoji="1" lang="zh-CN" altLang="en-US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陌路人，陌生人</a:t>
            </a:r>
            <a:r>
              <a:rPr kumimoji="1" lang="en-US" altLang="zh-CN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kumimoji="1" lang="zh-CN" altLang="en-US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，今义为</a:t>
            </a:r>
            <a:r>
              <a:rPr kumimoji="1" lang="en-US" altLang="zh-CN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kumimoji="1" lang="zh-CN" altLang="en-US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走路</a:t>
            </a:r>
            <a:r>
              <a:rPr kumimoji="1" lang="en-US" altLang="zh-CN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endParaRPr kumimoji="1" lang="en-US" altLang="zh-CN" sz="2800" b="1" noProof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854710" y="1346200"/>
            <a:ext cx="4290060" cy="3631565"/>
          </a:xfrm>
          <a:ln w="19050">
            <a:solidFill>
              <a:schemeClr val="tx1"/>
            </a:solidFill>
          </a:ln>
        </p:spPr>
        <p:txBody>
          <a:bodyPr>
            <a:normAutofit lnSpcReduction="20000"/>
          </a:bodyPr>
          <a:lstStyle/>
          <a:p>
            <a:pPr>
              <a:lnSpc>
                <a:spcPct val="150000"/>
              </a:lnSpc>
            </a:pPr>
            <a:r>
              <a:rPr altLang="zh-CN" sz="2800" b="1" spc="50">
                <a:ln w="3175">
                  <a:noFill/>
                  <a:prstDash val="dash"/>
                </a:ln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sz="2800" b="1" spc="50">
                <a:ln w="3175">
                  <a:noFill/>
                  <a:prstDash val="dash"/>
                </a:ln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虽</a:t>
            </a:r>
            <a:r>
              <a:rPr sz="2800" b="1" spc="50">
                <a:ln w="3175">
                  <a:noFill/>
                  <a:prstDash val="dash"/>
                </a:ln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董</a:t>
            </a:r>
            <a:r>
              <a:rPr sz="2800" b="1" spc="50">
                <a:ln w="3175">
                  <a:noFill/>
                  <a:prstDash val="dash"/>
                </a:ln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之以严刑，</a:t>
            </a:r>
            <a:r>
              <a:rPr sz="2800" b="1" spc="50">
                <a:ln w="3175">
                  <a:noFill/>
                  <a:prstDash val="dash"/>
                </a:ln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振</a:t>
            </a:r>
            <a:r>
              <a:rPr sz="2800" b="1" spc="50">
                <a:ln w="3175">
                  <a:noFill/>
                  <a:prstDash val="dash"/>
                </a:ln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之以威怒，终苟免而不</a:t>
            </a:r>
            <a:r>
              <a:rPr sz="2800" b="1" spc="50">
                <a:ln w="3175">
                  <a:noFill/>
                  <a:prstDash val="dash"/>
                </a:ln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怀</a:t>
            </a:r>
            <a:r>
              <a:rPr sz="2800" b="1" spc="50">
                <a:ln w="3175">
                  <a:noFill/>
                  <a:prstDash val="dash"/>
                </a:ln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仁，</a:t>
            </a:r>
            <a:r>
              <a:rPr sz="2800" b="1" spc="50">
                <a:ln w="3175">
                  <a:noFill/>
                  <a:prstDash val="dash"/>
                </a:ln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貌</a:t>
            </a:r>
            <a:r>
              <a:rPr sz="2800" b="1" spc="50">
                <a:ln w="3175">
                  <a:noFill/>
                  <a:prstDash val="dash"/>
                </a:ln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恭而不</a:t>
            </a:r>
            <a:r>
              <a:rPr sz="2800" b="1" spc="50">
                <a:ln w="3175">
                  <a:noFill/>
                  <a:prstDash val="dash"/>
                </a:ln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心</a:t>
            </a:r>
            <a:r>
              <a:rPr sz="2800" b="1" spc="50">
                <a:ln w="3175">
                  <a:noFill/>
                  <a:prstDash val="dash"/>
                </a:ln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服。</a:t>
            </a:r>
            <a:r>
              <a:rPr altLang="zh-CN" sz="2800" b="1" spc="50">
                <a:ln w="3175">
                  <a:noFill/>
                  <a:prstDash val="dash"/>
                </a:ln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r>
              <a:rPr sz="2800" b="1" spc="50">
                <a:ln w="3175">
                  <a:noFill/>
                  <a:prstDash val="dash"/>
                </a:ln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怨不在</a:t>
            </a:r>
            <a:r>
              <a:rPr sz="2800" b="1" spc="50">
                <a:ln w="3175">
                  <a:noFill/>
                  <a:prstDash val="dash"/>
                </a:ln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大</a:t>
            </a:r>
            <a:r>
              <a:rPr sz="2800" b="1" spc="50">
                <a:ln w="3175">
                  <a:noFill/>
                  <a:prstDash val="dash"/>
                </a:ln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，可畏唯人；载舟覆舟，所宜</a:t>
            </a:r>
            <a:r>
              <a:rPr sz="2800" b="1" spc="50">
                <a:ln w="3175">
                  <a:noFill/>
                  <a:prstDash val="dash"/>
                </a:ln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深慎</a:t>
            </a:r>
            <a:r>
              <a:rPr sz="2800" b="1" spc="50">
                <a:ln w="3175">
                  <a:noFill/>
                  <a:prstDash val="dash"/>
                </a:ln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r>
              <a:rPr sz="2800" b="1" spc="50">
                <a:ln w="3175">
                  <a:noFill/>
                  <a:prstDash val="dash"/>
                </a:ln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奔车</a:t>
            </a:r>
            <a:r>
              <a:rPr sz="2800" b="1" spc="50">
                <a:ln w="3175">
                  <a:noFill/>
                  <a:prstDash val="dash"/>
                </a:ln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朽索，</a:t>
            </a:r>
            <a:r>
              <a:rPr sz="2800" b="1" spc="50">
                <a:ln w="3175">
                  <a:noFill/>
                  <a:prstDash val="dash"/>
                </a:ln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其</a:t>
            </a:r>
            <a:r>
              <a:rPr sz="2800" b="1" spc="50">
                <a:ln w="3175">
                  <a:noFill/>
                  <a:prstDash val="dash"/>
                </a:ln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可</a:t>
            </a:r>
            <a:r>
              <a:rPr sz="2800" b="1" spc="50">
                <a:ln w="3175">
                  <a:noFill/>
                  <a:prstDash val="dash"/>
                </a:ln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忽</a:t>
            </a:r>
            <a:r>
              <a:rPr sz="2800" b="1" spc="50">
                <a:ln w="3175">
                  <a:noFill/>
                  <a:prstDash val="dash"/>
                </a:ln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乎？</a:t>
            </a:r>
            <a:endParaRPr lang="zh-CN" altLang="en-US" sz="2800" b="1" spc="50">
              <a:ln w="3175">
                <a:noFill/>
                <a:prstDash val="dash"/>
              </a:ln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5843270" y="798195"/>
            <a:ext cx="5852160" cy="483108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 anchor="t">
            <a:spAutoFit/>
          </a:bodyPr>
          <a:lstStyle/>
          <a:p>
            <a:pPr marL="0" marR="0" lvl="0" indent="0" algn="l" defTabSz="914400" rtl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董：</a:t>
            </a:r>
            <a:r>
              <a:rPr kumimoji="1" lang="zh-CN" altLang="en-US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督责。</a:t>
            </a: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l" defTabSz="914400" rtl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振：</a:t>
            </a:r>
            <a:r>
              <a:rPr kumimoji="1" lang="zh-CN" altLang="en-US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通</a:t>
            </a:r>
            <a:r>
              <a:rPr kumimoji="1" lang="en-US" altLang="zh-CN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kumimoji="1" lang="zh-CN" altLang="en-US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震</a:t>
            </a:r>
            <a:r>
              <a:rPr kumimoji="1" lang="en-US" altLang="zh-CN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kumimoji="1" lang="zh-CN" altLang="en-US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l" defTabSz="914400" rtl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怀：</a:t>
            </a:r>
            <a:r>
              <a:rPr kumimoji="1" lang="zh-CN" altLang="en-US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感念，感激。</a:t>
            </a: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l" defTabSz="914400" rtl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貌、心：</a:t>
            </a:r>
            <a:r>
              <a:rPr kumimoji="1" lang="zh-CN" altLang="en-US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名词用作状语。貌，表面</a:t>
            </a:r>
            <a:r>
              <a:rPr kumimoji="1" lang="en-US" altLang="zh-CN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endParaRPr kumimoji="1" lang="en-US" altLang="zh-CN" sz="2800" b="1" noProof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marR="0" lvl="0" indent="0" algn="l" defTabSz="914400" rtl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</a:t>
            </a:r>
            <a:r>
              <a:rPr kumimoji="1" lang="zh-CN" altLang="en-US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上，心，在内心。</a:t>
            </a:r>
            <a:endParaRPr kumimoji="1" lang="zh-CN" altLang="en-US" sz="2800" b="1" noProof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marR="0" lvl="0" indent="0" algn="l" defTabSz="914400" rtl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大：</a:t>
            </a:r>
            <a:r>
              <a:rPr kumimoji="1" lang="zh-CN" altLang="en-US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译为</a:t>
            </a:r>
            <a:r>
              <a:rPr kumimoji="1" lang="en-US" altLang="zh-CN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kumimoji="1" lang="zh-CN" altLang="en-US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大小</a:t>
            </a:r>
            <a:r>
              <a:rPr kumimoji="1" lang="en-US" altLang="zh-CN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kumimoji="1" lang="zh-CN" altLang="en-US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l" defTabSz="914400" rtl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人：</a:t>
            </a:r>
            <a:r>
              <a:rPr kumimoji="1" lang="zh-CN" altLang="en-US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百姓。</a:t>
            </a: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l" defTabSz="914400" rtl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深慎：</a:t>
            </a:r>
            <a:r>
              <a:rPr kumimoji="1" lang="zh-CN" altLang="en-US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深切警惕。</a:t>
            </a:r>
            <a:endParaRPr kumimoji="1" lang="en-US" altLang="zh-CN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l" defTabSz="914400" rtl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奔车：</a:t>
            </a:r>
            <a:r>
              <a:rPr kumimoji="1" lang="zh-CN" altLang="en-US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疾驶的车辆。</a:t>
            </a: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l" defTabSz="914400" rtl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其：</a:t>
            </a:r>
            <a:r>
              <a:rPr kumimoji="1" lang="zh-CN" altLang="en-US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难道。</a:t>
            </a: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l" defTabSz="914400" rtl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忽：</a:t>
            </a:r>
            <a:r>
              <a:rPr kumimoji="1" lang="zh-CN" altLang="en-US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轻视。</a:t>
            </a: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5603" name="Rectangle 4"/>
          <p:cNvSpPr/>
          <p:nvPr>
            <p:custDataLst>
              <p:tags r:id="rId3"/>
            </p:custDataLst>
          </p:nvPr>
        </p:nvSpPr>
        <p:spPr>
          <a:xfrm>
            <a:off x="842645" y="274955"/>
            <a:ext cx="985583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4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思考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本段运用了哪些论证方法，论证思路是怎样的？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842645" y="2185035"/>
            <a:ext cx="11099165" cy="30149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00000"/>
              </a:lnSpc>
              <a:spcBef>
                <a:spcPct val="0"/>
              </a:spcBef>
              <a:spcAft>
                <a:spcPts val="3000"/>
              </a:spcAft>
              <a:buNone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）概括历代君主能创业不能守业的普遍规律：</a:t>
            </a:r>
            <a:r>
              <a:rPr lang="zh-CN" altLang="en-US" sz="2800" b="1" u="sng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善始者实繁,克终者盖寡。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  <a:spcBef>
                <a:spcPct val="0"/>
              </a:spcBef>
              <a:spcAft>
                <a:spcPts val="3000"/>
              </a:spcAft>
              <a:buNone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）以</a:t>
            </a:r>
            <a:r>
              <a:rPr lang="zh-CN" altLang="en-US" sz="2800" b="1" u="sng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设问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引出分析论证，用“殷忧”和“得志”的不同心态说明：</a:t>
            </a:r>
            <a:r>
              <a:rPr lang="zh-CN" altLang="en-US" sz="2800" b="1" u="sng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能否竭诚待人是事业成败的关键。</a:t>
            </a:r>
            <a:endParaRPr lang="zh-CN" altLang="en-US" sz="2800" b="1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  <a:spcBef>
                <a:spcPct val="0"/>
              </a:spcBef>
              <a:spcAft>
                <a:spcPts val="3000"/>
              </a:spcAft>
              <a:buNone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）以</a:t>
            </a:r>
            <a:r>
              <a:rPr lang="zh-CN" altLang="en-US" sz="2800" b="1" u="sng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水和舟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的关系比对</a:t>
            </a:r>
            <a:r>
              <a:rPr lang="zh-CN" altLang="en-US" sz="2800" b="1" u="sng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民和君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的关系，切中要害，令人警觉。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842645" y="5464175"/>
            <a:ext cx="1069721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00000"/>
              </a:lnSpc>
              <a:spcAft>
                <a:spcPts val="1200"/>
              </a:spcAft>
            </a:pPr>
            <a:r>
              <a:rPr lang="en-US" altLang="zh-CN" sz="2800" b="1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</a:t>
            </a:r>
            <a:r>
              <a:rPr lang="zh-CN" altLang="en-US" sz="2800" b="1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本段：总结历史经验，并从创业守成、人心向背等方面进一步论述君王居安思危、厚积德义的重要性。</a:t>
            </a:r>
            <a:endParaRPr lang="zh-CN" altLang="en-US" sz="2800" b="1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1049655" y="1276350"/>
            <a:ext cx="97790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论证方法：对比论证   比喻论证  假设论证</a:t>
            </a:r>
            <a:endParaRPr lang="zh-CN" altLang="en-US" sz="3600" b="1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04495" y="1010285"/>
            <a:ext cx="4540250" cy="5388610"/>
          </a:xfrm>
          <a:ln w="19050">
            <a:solidFill>
              <a:schemeClr val="tx1"/>
            </a:solidFill>
          </a:ln>
        </p:spPr>
        <p:txBody>
          <a:bodyPr>
            <a:noAutofit/>
          </a:bodyPr>
          <a:lstStyle/>
          <a:p>
            <a:pPr marL="0" indent="0" algn="l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charset="0"/>
              <a:buNone/>
            </a:pPr>
            <a:r>
              <a:rPr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君</a:t>
            </a:r>
            <a:r>
              <a:rPr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人者，</a:t>
            </a:r>
            <a:endParaRPr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indent="0" algn="l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charset="0"/>
              <a:buNone/>
            </a:pPr>
            <a:r>
              <a:rPr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诚</a:t>
            </a:r>
            <a:r>
              <a:rPr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能见</a:t>
            </a:r>
            <a:r>
              <a:rPr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可欲</a:t>
            </a:r>
            <a:r>
              <a:rPr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，则思知足以自戒；</a:t>
            </a:r>
            <a:endParaRPr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indent="0" algn="l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charset="0"/>
              <a:buNone/>
            </a:pPr>
            <a:r>
              <a:rPr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将有所</a:t>
            </a:r>
            <a:r>
              <a:rPr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作</a:t>
            </a:r>
            <a:r>
              <a:rPr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，则思知止以</a:t>
            </a:r>
            <a:r>
              <a:rPr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安</a:t>
            </a:r>
            <a:r>
              <a:rPr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人；</a:t>
            </a:r>
            <a:endParaRPr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indent="0" algn="l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charset="0"/>
              <a:buNone/>
            </a:pPr>
            <a:r>
              <a:rPr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念高危，则思谦冲而自</a:t>
            </a:r>
            <a:r>
              <a:rPr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牧；</a:t>
            </a:r>
            <a:endParaRPr sz="2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indent="0" algn="l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charset="0"/>
              <a:buNone/>
            </a:pPr>
            <a:r>
              <a:rPr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惧</a:t>
            </a:r>
            <a:r>
              <a:rPr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满溢，</a:t>
            </a:r>
            <a:r>
              <a:rPr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则思江海而</a:t>
            </a:r>
            <a:r>
              <a:rPr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下</a:t>
            </a:r>
            <a:r>
              <a:rPr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百川；</a:t>
            </a:r>
            <a:r>
              <a:rPr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endParaRPr sz="2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indent="0" algn="l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charset="0"/>
              <a:buNone/>
            </a:pPr>
            <a:r>
              <a:rPr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乐盘游</a:t>
            </a:r>
            <a:r>
              <a:rPr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，则思</a:t>
            </a:r>
            <a:r>
              <a:rPr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三驱</a:t>
            </a:r>
            <a:r>
              <a:rPr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以为度；</a:t>
            </a:r>
            <a:endParaRPr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indent="0" algn="l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charset="0"/>
              <a:buNone/>
            </a:pPr>
            <a:r>
              <a:rPr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忧懈怠，则思慎始而</a:t>
            </a:r>
            <a:r>
              <a:rPr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敬终</a:t>
            </a:r>
            <a:r>
              <a:rPr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；</a:t>
            </a:r>
            <a:endParaRPr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indent="0" algn="l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charset="0"/>
              <a:buNone/>
            </a:pPr>
            <a:r>
              <a:rPr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虑</a:t>
            </a:r>
            <a:r>
              <a:rPr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壅蔽</a:t>
            </a:r>
            <a:r>
              <a:rPr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，则思虚心以纳下；</a:t>
            </a:r>
            <a:endParaRPr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indent="0" algn="l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charset="0"/>
              <a:buNone/>
            </a:pPr>
            <a:r>
              <a:rPr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想</a:t>
            </a:r>
            <a:r>
              <a:rPr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谗邪，则思</a:t>
            </a:r>
            <a:r>
              <a:rPr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正</a:t>
            </a:r>
            <a:r>
              <a:rPr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身以</a:t>
            </a:r>
            <a:r>
              <a:rPr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黜</a:t>
            </a:r>
            <a:r>
              <a:rPr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恶；</a:t>
            </a:r>
            <a:endParaRPr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indent="0" algn="l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charset="0"/>
              <a:buNone/>
            </a:pPr>
            <a:r>
              <a:rPr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恩所加，则思</a:t>
            </a:r>
            <a:r>
              <a:rPr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无</a:t>
            </a:r>
            <a:r>
              <a:rPr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因喜以谬赏；</a:t>
            </a:r>
            <a:endParaRPr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indent="0" algn="l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charset="0"/>
              <a:buNone/>
            </a:pPr>
            <a:r>
              <a:rPr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罚所及，则思</a:t>
            </a:r>
            <a:r>
              <a:rPr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无</a:t>
            </a:r>
            <a:r>
              <a:rPr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因怒而滥刑。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1472565" y="201930"/>
            <a:ext cx="1526540" cy="510540"/>
          </a:xfrm>
          <a:solidFill>
            <a:schemeClr val="accent5">
              <a:lumMod val="40000"/>
              <a:lumOff val="60000"/>
            </a:schemeClr>
          </a:solidFill>
          <a:ln w="38100">
            <a:solidFill>
              <a:schemeClr val="tx1"/>
            </a:solidFill>
          </a:ln>
        </p:spPr>
        <p:txBody>
          <a:bodyPr/>
          <a:lstStyle/>
          <a:p>
            <a:r>
              <a:rPr lang="zh-CN" altLang="en-US" sz="32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第三段</a:t>
            </a:r>
            <a:endParaRPr lang="zh-CN" altLang="en-US" sz="3200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6127750" y="571500"/>
            <a:ext cx="4980940" cy="600075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 anchor="t">
            <a:spAutoFit/>
          </a:bodyPr>
          <a:lstStyle/>
          <a:p>
            <a:pPr algn="l"/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君</a:t>
            </a:r>
            <a:r>
              <a:rPr lang="zh-CN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名作动，统治。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/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可欲：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感兴趣的东西。</a:t>
            </a:r>
            <a:endParaRPr lang="zh-CN" altLang="en-US" sz="24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/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作：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兴作建筑。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buClrTx/>
              <a:buSzTx/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安：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使…安宁。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buClrTx/>
              <a:buSzTx/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牧：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约束。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buClrTx/>
              <a:buSzTx/>
              <a:buNone/>
            </a:pP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满溢</a:t>
            </a:r>
            <a:r>
              <a:rPr lang="zh-CN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骄傲自满。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buClrTx/>
              <a:buSzTx/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下：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名作动，居于…之下。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buClrTx/>
              <a:buSzTx/>
              <a:buNone/>
            </a:pP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乐盘游</a:t>
            </a:r>
            <a:r>
              <a:rPr lang="zh-CN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以打猎为乐。乐，以…为乐。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buClrTx/>
              <a:buSzTx/>
              <a:buNone/>
            </a:pP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三驱</a:t>
            </a:r>
            <a:r>
              <a:rPr lang="zh-CN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猎网只布三面。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buClrTx/>
              <a:buSzTx/>
              <a:buNone/>
            </a:pP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敬终</a:t>
            </a:r>
            <a:r>
              <a:rPr lang="zh-CN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谨慎地把事情做完。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buClrTx/>
              <a:buSzTx/>
              <a:buNone/>
            </a:pP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壅蔽</a:t>
            </a:r>
            <a:r>
              <a:rPr lang="zh-CN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堵塞蒙蔽。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>
              <a:buClrTx/>
              <a:buSzTx/>
              <a:buNone/>
            </a:pP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想</a:t>
            </a:r>
            <a:r>
              <a:rPr lang="zh-CN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考虑到。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>
              <a:buClrTx/>
              <a:buSzTx/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正：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使…端正。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>
              <a:buClrTx/>
              <a:buSzTx/>
              <a:buFontTx/>
              <a:buNone/>
            </a:pPr>
            <a:r>
              <a:rPr lang="zh-CN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黜：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排斥、罢免。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buClrTx/>
              <a:buSzTx/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无：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通“毋”，不要。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58495" y="556260"/>
            <a:ext cx="4415155" cy="5746115"/>
          </a:xfrm>
          <a:ln w="19050">
            <a:solidFill>
              <a:schemeClr val="tx1"/>
            </a:solidFill>
          </a:ln>
        </p:spPr>
        <p:txBody>
          <a:bodyPr>
            <a:noAutofit/>
          </a:bodyPr>
          <a:lstStyle/>
          <a:p>
            <a:pPr marL="0" indent="0" algn="l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charset="0"/>
              <a:buNone/>
            </a:pPr>
            <a:r>
              <a:rPr sz="2800" b="1">
                <a:latin typeface="黑体" panose="02010609060101010101" charset="-122"/>
                <a:ea typeface="黑体" panose="02010609060101010101" charset="-122"/>
                <a:cs typeface="微软雅黑" panose="020b0503020204020204" pitchFamily="34" charset="-122"/>
                <a:sym typeface="+mn-ea"/>
              </a:rPr>
              <a:t>总此十思，弘</a:t>
            </a:r>
            <a:r>
              <a:rPr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微软雅黑" panose="020b0503020204020204" pitchFamily="34" charset="-122"/>
                <a:sym typeface="+mn-ea"/>
              </a:rPr>
              <a:t>兹九德。简能</a:t>
            </a:r>
            <a:r>
              <a:rPr sz="2800" b="1">
                <a:latin typeface="黑体" panose="02010609060101010101" charset="-122"/>
                <a:ea typeface="黑体" panose="02010609060101010101" charset="-122"/>
                <a:cs typeface="微软雅黑" panose="020b0503020204020204" pitchFamily="34" charset="-122"/>
                <a:sym typeface="+mn-ea"/>
              </a:rPr>
              <a:t>而任之，择</a:t>
            </a:r>
            <a:r>
              <a:rPr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微软雅黑" panose="020b0503020204020204" pitchFamily="34" charset="-122"/>
                <a:sym typeface="+mn-ea"/>
              </a:rPr>
              <a:t>善</a:t>
            </a:r>
            <a:r>
              <a:rPr sz="2800" b="1">
                <a:latin typeface="黑体" panose="02010609060101010101" charset="-122"/>
                <a:ea typeface="黑体" panose="02010609060101010101" charset="-122"/>
                <a:cs typeface="微软雅黑" panose="020b0503020204020204" pitchFamily="34" charset="-122"/>
                <a:sym typeface="+mn-ea"/>
              </a:rPr>
              <a:t>而从之。则智者</a:t>
            </a:r>
            <a:r>
              <a:rPr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微软雅黑" panose="020b0503020204020204" pitchFamily="34" charset="-122"/>
                <a:sym typeface="+mn-ea"/>
              </a:rPr>
              <a:t>尽</a:t>
            </a:r>
            <a:r>
              <a:rPr sz="2800" b="1">
                <a:latin typeface="黑体" panose="02010609060101010101" charset="-122"/>
                <a:ea typeface="黑体" panose="02010609060101010101" charset="-122"/>
                <a:cs typeface="微软雅黑" panose="020b0503020204020204" pitchFamily="34" charset="-122"/>
                <a:sym typeface="+mn-ea"/>
              </a:rPr>
              <a:t>其谋，勇者竭其力，仁者播其惠，信者</a:t>
            </a:r>
            <a:r>
              <a:rPr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微软雅黑" panose="020b0503020204020204" pitchFamily="34" charset="-122"/>
                <a:sym typeface="+mn-ea"/>
              </a:rPr>
              <a:t>效</a:t>
            </a:r>
            <a:r>
              <a:rPr sz="2800" b="1">
                <a:latin typeface="黑体" panose="02010609060101010101" charset="-122"/>
                <a:ea typeface="黑体" panose="02010609060101010101" charset="-122"/>
                <a:cs typeface="微软雅黑" panose="020b0503020204020204" pitchFamily="34" charset="-122"/>
                <a:sym typeface="+mn-ea"/>
              </a:rPr>
              <a:t>其忠。文武争驰，君臣无</a:t>
            </a:r>
            <a:r>
              <a:rPr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微软雅黑" panose="020b0503020204020204" pitchFamily="34" charset="-122"/>
                <a:sym typeface="+mn-ea"/>
              </a:rPr>
              <a:t>事</a:t>
            </a:r>
            <a:r>
              <a:rPr sz="2800" b="1">
                <a:latin typeface="黑体" panose="02010609060101010101" charset="-122"/>
                <a:ea typeface="黑体" panose="02010609060101010101" charset="-122"/>
                <a:cs typeface="微软雅黑" panose="020b0503020204020204" pitchFamily="34" charset="-122"/>
                <a:sym typeface="+mn-ea"/>
              </a:rPr>
              <a:t>，可以尽</a:t>
            </a:r>
            <a:r>
              <a:rPr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微软雅黑" panose="020b0503020204020204" pitchFamily="34" charset="-122"/>
                <a:sym typeface="+mn-ea"/>
              </a:rPr>
              <a:t>豫游</a:t>
            </a:r>
            <a:r>
              <a:rPr sz="2800" b="1">
                <a:latin typeface="黑体" panose="02010609060101010101" charset="-122"/>
                <a:ea typeface="黑体" panose="02010609060101010101" charset="-122"/>
                <a:cs typeface="微软雅黑" panose="020b0503020204020204" pitchFamily="34" charset="-122"/>
                <a:sym typeface="+mn-ea"/>
              </a:rPr>
              <a:t>之乐，可以养</a:t>
            </a:r>
            <a:r>
              <a:rPr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微软雅黑" panose="020b0503020204020204" pitchFamily="34" charset="-122"/>
                <a:sym typeface="+mn-ea"/>
              </a:rPr>
              <a:t>松乔</a:t>
            </a:r>
            <a:r>
              <a:rPr sz="2800" b="1">
                <a:latin typeface="黑体" panose="02010609060101010101" charset="-122"/>
                <a:ea typeface="黑体" panose="02010609060101010101" charset="-122"/>
                <a:cs typeface="微软雅黑" panose="020b0503020204020204" pitchFamily="34" charset="-122"/>
                <a:sym typeface="+mn-ea"/>
              </a:rPr>
              <a:t>之寿，鸣琴垂拱，不言而</a:t>
            </a:r>
            <a:r>
              <a:rPr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微软雅黑" panose="020b0503020204020204" pitchFamily="34" charset="-122"/>
                <a:sym typeface="+mn-ea"/>
              </a:rPr>
              <a:t>化</a:t>
            </a:r>
            <a:r>
              <a:rPr sz="2800" b="1">
                <a:latin typeface="黑体" panose="02010609060101010101" charset="-122"/>
                <a:ea typeface="黑体" panose="02010609060101010101" charset="-122"/>
                <a:cs typeface="微软雅黑" panose="020b0503020204020204" pitchFamily="34" charset="-122"/>
                <a:sym typeface="+mn-ea"/>
              </a:rPr>
              <a:t>。何必劳神苦思，代下</a:t>
            </a:r>
            <a:r>
              <a:rPr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微软雅黑" panose="020b0503020204020204" pitchFamily="34" charset="-122"/>
                <a:sym typeface="+mn-ea"/>
              </a:rPr>
              <a:t>司</a:t>
            </a:r>
            <a:r>
              <a:rPr sz="2800" b="1">
                <a:latin typeface="黑体" panose="02010609060101010101" charset="-122"/>
                <a:ea typeface="黑体" panose="02010609060101010101" charset="-122"/>
                <a:cs typeface="微软雅黑" panose="020b0503020204020204" pitchFamily="34" charset="-122"/>
                <a:sym typeface="+mn-ea"/>
              </a:rPr>
              <a:t>职，</a:t>
            </a:r>
            <a:r>
              <a:rPr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微软雅黑" panose="020b0503020204020204" pitchFamily="34" charset="-122"/>
                <a:sym typeface="+mn-ea"/>
              </a:rPr>
              <a:t>役</a:t>
            </a:r>
            <a:r>
              <a:rPr sz="2800" b="1">
                <a:latin typeface="黑体" panose="02010609060101010101" charset="-122"/>
                <a:ea typeface="黑体" panose="02010609060101010101" charset="-122"/>
                <a:cs typeface="微软雅黑" panose="020b0503020204020204" pitchFamily="34" charset="-122"/>
                <a:sym typeface="+mn-ea"/>
              </a:rPr>
              <a:t>聪明之耳目，</a:t>
            </a:r>
            <a:r>
              <a:rPr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微软雅黑" panose="020b0503020204020204" pitchFamily="34" charset="-122"/>
                <a:sym typeface="+mn-ea"/>
              </a:rPr>
              <a:t>亏无为</a:t>
            </a:r>
            <a:r>
              <a:rPr sz="2800" b="1">
                <a:latin typeface="黑体" panose="02010609060101010101" charset="-122"/>
                <a:ea typeface="黑体" panose="02010609060101010101" charset="-122"/>
                <a:cs typeface="微软雅黑" panose="020b0503020204020204" pitchFamily="34" charset="-122"/>
                <a:sym typeface="+mn-ea"/>
              </a:rPr>
              <a:t>之大道哉！</a:t>
            </a:r>
            <a:endParaRPr lang="zh-CN" altLang="en-US" sz="2800" b="1">
              <a:solidFill>
                <a:schemeClr val="tx1"/>
              </a:solidFill>
              <a:uFillTx/>
              <a:latin typeface="黑体" panose="02010609060101010101" charset="-122"/>
              <a:ea typeface="黑体" panose="02010609060101010101" charset="-122"/>
              <a:cs typeface="微软雅黑" panose="020b0503020204020204" pitchFamily="34" charset="-122"/>
              <a:sym typeface="+mn-ea"/>
            </a:endParaRPr>
          </a:p>
          <a:p>
            <a:endParaRPr lang="zh-CN" altLang="en-US" sz="2800" b="1">
              <a:solidFill>
                <a:schemeClr val="tx1"/>
              </a:solidFill>
              <a:uFillTx/>
              <a:latin typeface="黑体" panose="02010609060101010101" charset="-122"/>
              <a:ea typeface="黑体" panose="02010609060101010101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5520690" y="367665"/>
            <a:ext cx="6265545" cy="612394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 anchor="t">
            <a:spAutoFit/>
          </a:bodyPr>
          <a:lstStyle/>
          <a:p>
            <a:r>
              <a: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微软雅黑" panose="020b0503020204020204" pitchFamily="34" charset="-122"/>
                <a:sym typeface="+mn-ea"/>
              </a:rPr>
              <a:t>兹九德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微软雅黑" panose="020b0503020204020204" pitchFamily="34" charset="-122"/>
                <a:sym typeface="+mn-ea"/>
              </a:rPr>
              <a:t>：</a:t>
            </a:r>
            <a:r>
              <a:rPr 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微软雅黑" panose="020b0503020204020204" pitchFamily="34" charset="-122"/>
                <a:sym typeface="+mn-ea"/>
              </a:rPr>
              <a:t>这九种德行。</a:t>
            </a:r>
            <a:endParaRPr lang="zh-CN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微软雅黑" panose="020b0503020204020204" pitchFamily="34" charset="-122"/>
              <a:sym typeface="+mn-ea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简能：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选拔有能力的人。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善：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形容词用作名词，好的建议。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r>
              <a: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微软雅黑" panose="020b0503020204020204" pitchFamily="34" charset="-122"/>
                <a:sym typeface="+mn-ea"/>
              </a:rPr>
              <a:t>尽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微软雅黑" panose="020b0503020204020204" pitchFamily="34" charset="-122"/>
                <a:sym typeface="+mn-ea"/>
              </a:rPr>
              <a:t>：</a:t>
            </a:r>
            <a:r>
              <a:rPr 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微软雅黑" panose="020b0503020204020204" pitchFamily="34" charset="-122"/>
                <a:sym typeface="+mn-ea"/>
              </a:rPr>
              <a:t>形容词用作动词，竭尽，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用尽。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r>
              <a: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微软雅黑" panose="020b0503020204020204" pitchFamily="34" charset="-122"/>
                <a:sym typeface="+mn-ea"/>
              </a:rPr>
              <a:t>效：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微软雅黑" panose="020b0503020204020204" pitchFamily="34" charset="-122"/>
                <a:sym typeface="+mn-ea"/>
              </a:rPr>
              <a:t>献出。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微软雅黑" panose="020b0503020204020204" pitchFamily="34" charset="-122"/>
              <a:sym typeface="+mn-ea"/>
            </a:endParaRPr>
          </a:p>
          <a:p>
            <a:r>
              <a: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微软雅黑" panose="020b0503020204020204" pitchFamily="34" charset="-122"/>
                <a:sym typeface="+mn-ea"/>
              </a:rPr>
              <a:t>事：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微软雅黑" panose="020b0503020204020204" pitchFamily="34" charset="-122"/>
                <a:sym typeface="+mn-ea"/>
              </a:rPr>
              <a:t>忧烦的事情。</a:t>
            </a:r>
            <a:endParaRPr lang="zh-CN" sz="2800" b="1">
              <a:latin typeface="楷体" panose="02010609060101010101" charset="-122"/>
              <a:ea typeface="楷体" panose="02010609060101010101" charset="-122"/>
              <a:cs typeface="微软雅黑" panose="020b0503020204020204" pitchFamily="34" charset="-122"/>
              <a:sym typeface="+mn-ea"/>
            </a:endParaRPr>
          </a:p>
          <a:p>
            <a:r>
              <a: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微软雅黑" panose="020b0503020204020204" pitchFamily="34" charset="-122"/>
                <a:sym typeface="+mn-ea"/>
              </a:rPr>
              <a:t>豫游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微软雅黑" panose="020b0503020204020204" pitchFamily="34" charset="-122"/>
                <a:sym typeface="+mn-ea"/>
              </a:rPr>
              <a:t>：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微软雅黑" panose="020b0503020204020204" pitchFamily="34" charset="-122"/>
                <a:sym typeface="+mn-ea"/>
              </a:rPr>
              <a:t>出游。</a:t>
            </a:r>
            <a:endParaRPr lang="zh-CN" sz="2800" b="1">
              <a:latin typeface="楷体" panose="02010609060101010101" charset="-122"/>
              <a:ea typeface="楷体" panose="02010609060101010101" charset="-122"/>
              <a:cs typeface="微软雅黑" panose="020b0503020204020204" pitchFamily="34" charset="-122"/>
            </a:endParaRPr>
          </a:p>
          <a:p>
            <a:r>
              <a: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微软雅黑" panose="020b0503020204020204" pitchFamily="34" charset="-122"/>
                <a:sym typeface="+mn-ea"/>
              </a:rPr>
              <a:t>松乔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微软雅黑" panose="020b0503020204020204" pitchFamily="34" charset="-122"/>
                <a:sym typeface="+mn-ea"/>
              </a:rPr>
              <a:t>：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微软雅黑" panose="020b0503020204020204" pitchFamily="34" charset="-122"/>
                <a:sym typeface="+mn-ea"/>
              </a:rPr>
              <a:t>据说是上古两位仙人：赤松子、王子乔。</a:t>
            </a:r>
            <a:endParaRPr lang="zh-CN" sz="2800" b="1">
              <a:latin typeface="楷体" panose="02010609060101010101" charset="-122"/>
              <a:ea typeface="楷体" panose="02010609060101010101" charset="-122"/>
              <a:cs typeface="微软雅黑" panose="020b0503020204020204" pitchFamily="34" charset="-122"/>
              <a:sym typeface="+mn-ea"/>
            </a:endParaRPr>
          </a:p>
          <a:p>
            <a:r>
              <a: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微软雅黑" panose="020b0503020204020204" pitchFamily="34" charset="-122"/>
                <a:sym typeface="+mn-ea"/>
              </a:rPr>
              <a:t>化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微软雅黑" panose="020b0503020204020204" pitchFamily="34" charset="-122"/>
                <a:sym typeface="+mn-ea"/>
              </a:rPr>
              <a:t>：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微软雅黑" panose="020b0503020204020204" pitchFamily="34" charset="-122"/>
                <a:sym typeface="+mn-ea"/>
              </a:rPr>
              <a:t>教化。</a:t>
            </a:r>
            <a:endParaRPr lang="zh-CN" sz="2800" b="1">
              <a:latin typeface="楷体" panose="02010609060101010101" charset="-122"/>
              <a:ea typeface="楷体" panose="02010609060101010101" charset="-122"/>
              <a:cs typeface="微软雅黑" panose="020b0503020204020204" pitchFamily="34" charset="-122"/>
            </a:endParaRPr>
          </a:p>
          <a:p>
            <a:r>
              <a: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微软雅黑" panose="020b0503020204020204" pitchFamily="34" charset="-122"/>
                <a:sym typeface="+mn-ea"/>
              </a:rPr>
              <a:t>司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微软雅黑" panose="020b0503020204020204" pitchFamily="34" charset="-122"/>
                <a:sym typeface="+mn-ea"/>
              </a:rPr>
              <a:t>：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微软雅黑" panose="020b0503020204020204" pitchFamily="34" charset="-122"/>
                <a:sym typeface="+mn-ea"/>
              </a:rPr>
              <a:t>管理。</a:t>
            </a:r>
            <a:endParaRPr 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微软雅黑" panose="020b0503020204020204" pitchFamily="34" charset="-122"/>
              <a:sym typeface="+mn-ea"/>
            </a:endParaRPr>
          </a:p>
          <a:p>
            <a:r>
              <a: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微软雅黑" panose="020b0503020204020204" pitchFamily="34" charset="-122"/>
                <a:sym typeface="+mn-ea"/>
              </a:rPr>
              <a:t>役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微软雅黑" panose="020b0503020204020204" pitchFamily="34" charset="-122"/>
                <a:sym typeface="+mn-ea"/>
              </a:rPr>
              <a:t>：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微软雅黑" panose="020b0503020204020204" pitchFamily="34" charset="-122"/>
                <a:sym typeface="+mn-ea"/>
              </a:rPr>
              <a:t>奴役。</a:t>
            </a:r>
            <a:endParaRPr lang="zh-CN" sz="2800" b="1">
              <a:latin typeface="楷体" panose="02010609060101010101" charset="-122"/>
              <a:ea typeface="楷体" panose="02010609060101010101" charset="-122"/>
              <a:cs typeface="微软雅黑" panose="020b0503020204020204" pitchFamily="34" charset="-122"/>
              <a:sym typeface="+mn-ea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亏：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微软雅黑" panose="020b0503020204020204" pitchFamily="34" charset="-122"/>
                <a:sym typeface="+mn-ea"/>
              </a:rPr>
              <a:t>损毁。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无为：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微软雅黑" panose="020b0503020204020204" pitchFamily="34" charset="-122"/>
                <a:sym typeface="+mn-ea"/>
              </a:rPr>
              <a:t>道家主张，顺其自然。</a:t>
            </a:r>
            <a:endParaRPr lang="zh-CN" sz="2800" b="1">
              <a:latin typeface="楷体" panose="02010609060101010101" charset="-122"/>
              <a:ea typeface="楷体" panose="02010609060101010101" charset="-122"/>
              <a:cs typeface="微软雅黑" panose="020b0503020204020204" pitchFamily="34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925" y="131445"/>
            <a:ext cx="10852150" cy="1077595"/>
          </a:xfrm>
        </p:spPr>
        <p:txBody>
          <a:bodyPr/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思考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十思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大致说了哪几个方面的内容？有什么目的，它们共同说明了一个什么观点？作者认为做到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十思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有什么好处？</a:t>
            </a:r>
            <a:endParaRPr sz="2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419735" y="1575435"/>
          <a:ext cx="11269345" cy="45878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5460"/>
                <a:gridCol w="3408045"/>
                <a:gridCol w="1936750"/>
                <a:gridCol w="4149090"/>
              </a:tblGrid>
              <a:tr h="91757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rgbClr val="FF0000"/>
                          </a:solidFill>
                        </a:rPr>
                        <a:t>角度（方面）</a:t>
                      </a:r>
                      <a:endParaRPr lang="zh-CN" altLang="en-US" sz="240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rgbClr val="FF0000"/>
                          </a:solidFill>
                        </a:rPr>
                        <a:t>内容</a:t>
                      </a:r>
                      <a:endParaRPr lang="zh-CN" altLang="en-US" sz="240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rgbClr val="FF0000"/>
                          </a:solidFill>
                        </a:rPr>
                        <a:t>目的</a:t>
                      </a:r>
                      <a:endParaRPr lang="zh-CN" altLang="en-US" sz="240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rgbClr val="FF0000"/>
                          </a:solidFill>
                        </a:rPr>
                        <a:t>好处</a:t>
                      </a:r>
                      <a:endParaRPr lang="zh-CN" altLang="en-US" sz="240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917575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 rowSpan="4"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917575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</a:tr>
              <a:tr h="917575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</a:tr>
              <a:tr h="917575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</a:tr>
            </a:tbl>
          </a:graphicData>
        </a:graphic>
      </p:graphicFrame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808990" y="2578735"/>
            <a:ext cx="1402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</a:rPr>
              <a:t>生活上</a:t>
            </a:r>
            <a:endParaRPr lang="zh-CN" altLang="en-US" sz="3200" b="1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808990" y="3427095"/>
            <a:ext cx="1402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</a:rPr>
              <a:t>修养上</a:t>
            </a:r>
            <a:endParaRPr lang="zh-CN" altLang="en-US" sz="3200" b="1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</a:endParaRPr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901065" y="4254500"/>
            <a:ext cx="1402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</a:rPr>
              <a:t>用人上</a:t>
            </a:r>
            <a:endParaRPr lang="zh-CN" altLang="en-US" sz="3200" b="1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901065" y="5201285"/>
            <a:ext cx="1402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</a:rPr>
              <a:t>执法上</a:t>
            </a:r>
            <a:endParaRPr lang="zh-CN" altLang="en-US" sz="3200" b="1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</a:endParaRPr>
          </a:p>
        </p:txBody>
      </p:sp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2508885" y="2701925"/>
            <a:ext cx="2926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chemeClr val="tx1"/>
                </a:solidFill>
              </a:rPr>
              <a:t>知足知止，游乐有节</a:t>
            </a:r>
            <a:endParaRPr lang="zh-CN" altLang="en-US" sz="2400" b="1">
              <a:solidFill>
                <a:schemeClr val="tx1"/>
              </a:solidFill>
            </a:endParaRPr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2508885" y="3488690"/>
            <a:ext cx="2926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/>
              <a:t>谦冲自牧，慎始敬终</a:t>
            </a:r>
            <a:endParaRPr lang="zh-CN" altLang="en-US" sz="3200" b="1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</a:endParaRPr>
          </a:p>
        </p:txBody>
      </p:sp>
      <p:sp>
        <p:nvSpPr>
          <p:cNvPr id="11" name="文本框 10"/>
          <p:cNvSpPr txBox="1"/>
          <p:nvPr>
            <p:custDataLst>
              <p:tags r:id="rId11"/>
            </p:custDataLst>
          </p:nvPr>
        </p:nvSpPr>
        <p:spPr>
          <a:xfrm>
            <a:off x="2508885" y="4254500"/>
            <a:ext cx="2926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/>
              <a:t>虚心纳下，正身黜恶</a:t>
            </a:r>
            <a:endParaRPr lang="zh-CN" altLang="en-US" sz="2400" b="1"/>
          </a:p>
        </p:txBody>
      </p:sp>
      <p:sp>
        <p:nvSpPr>
          <p:cNvPr id="12" name="文本框 11"/>
          <p:cNvSpPr txBox="1"/>
          <p:nvPr>
            <p:custDataLst>
              <p:tags r:id="rId12"/>
            </p:custDataLst>
          </p:nvPr>
        </p:nvSpPr>
        <p:spPr>
          <a:xfrm>
            <a:off x="2508885" y="5262880"/>
            <a:ext cx="2926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400" b="1"/>
              <a:t>赏罚分明，不徇私情</a:t>
            </a:r>
            <a:endParaRPr lang="zh-CN" altLang="en-US" sz="2400" b="1"/>
          </a:p>
        </p:txBody>
      </p:sp>
      <p:sp>
        <p:nvSpPr>
          <p:cNvPr id="13" name="文本框 12"/>
          <p:cNvSpPr txBox="1"/>
          <p:nvPr>
            <p:custDataLst>
              <p:tags r:id="rId13"/>
            </p:custDataLst>
          </p:nvPr>
        </p:nvSpPr>
        <p:spPr>
          <a:xfrm>
            <a:off x="1849755" y="6274435"/>
            <a:ext cx="89039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</a:rPr>
              <a:t>观点：</a:t>
            </a:r>
            <a:r>
              <a:rPr lang="en-US" altLang="zh-CN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</a:rPr>
              <a:t>积其德义</a:t>
            </a:r>
            <a:r>
              <a:rPr lang="en-US" altLang="zh-CN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</a:rPr>
              <a:t>”“</a:t>
            </a:r>
            <a:r>
              <a:rPr lang="zh-CN" altLang="en-US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</a:rPr>
              <a:t>居安思危</a:t>
            </a:r>
            <a:r>
              <a:rPr lang="en-US" altLang="zh-CN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</a:rPr>
              <a:t>”“</a:t>
            </a:r>
            <a:r>
              <a:rPr lang="zh-CN" altLang="en-US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</a:rPr>
              <a:t>戒奢以俭</a:t>
            </a:r>
            <a:r>
              <a:rPr lang="en-US" altLang="zh-CN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</a:rPr>
              <a:t>”</a:t>
            </a:r>
            <a:endParaRPr lang="en-US" altLang="zh-CN" sz="32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14"/>
            </p:custDataLst>
          </p:nvPr>
        </p:nvSpPr>
        <p:spPr>
          <a:xfrm>
            <a:off x="7755255" y="2494280"/>
            <a:ext cx="358140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国君倘若能做到“十思”，坚守好的品德，就会出现“文武争驰”“鸣琴垂拱”的政治局面，到那时，就不必“劳神苦思,代下司职”。作者样说，无非是希望唐太宗采纳自己的意见，“居安思危”，使唐王朝能够长治久安。</a:t>
            </a:r>
            <a:endParaRPr lang="zh-CN" altLang="en-US" sz="24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5"/>
            </p:custDataLst>
          </p:nvPr>
        </p:nvSpPr>
        <p:spPr>
          <a:xfrm>
            <a:off x="5824855" y="2640330"/>
            <a:ext cx="1402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7030A0"/>
                </a:solidFill>
                <a:latin typeface="华文隶书" panose="02010800040101010101" pitchFamily="2" charset="-122"/>
                <a:ea typeface="华文隶书" panose="02010800040101010101" pitchFamily="2" charset="-122"/>
                <a:sym typeface="+mn-ea"/>
              </a:rPr>
              <a:t>得民心</a:t>
            </a:r>
            <a:endParaRPr lang="zh-CN" altLang="en-US" sz="3200" b="1">
              <a:solidFill>
                <a:srgbClr val="7030A0"/>
              </a:solidFill>
              <a:latin typeface="华文隶书" panose="02010800040101010101" pitchFamily="2" charset="-122"/>
              <a:ea typeface="华文隶书" panose="02010800040101010101" pitchFamily="2" charset="-122"/>
              <a:sym typeface="+mn-ea"/>
            </a:endParaRPr>
          </a:p>
        </p:txBody>
      </p:sp>
      <p:sp>
        <p:nvSpPr>
          <p:cNvPr id="16" name="文本框 15"/>
          <p:cNvSpPr txBox="1"/>
          <p:nvPr>
            <p:custDataLst>
              <p:tags r:id="rId16"/>
            </p:custDataLst>
          </p:nvPr>
        </p:nvSpPr>
        <p:spPr>
          <a:xfrm>
            <a:off x="5824855" y="3488690"/>
            <a:ext cx="1402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7030A0"/>
                </a:solidFill>
                <a:latin typeface="华文隶书" panose="02010800040101010101" pitchFamily="2" charset="-122"/>
                <a:ea typeface="华文隶书" panose="02010800040101010101" pitchFamily="2" charset="-122"/>
                <a:sym typeface="+mn-ea"/>
              </a:rPr>
              <a:t>稳帝位</a:t>
            </a:r>
            <a:endParaRPr lang="zh-CN" altLang="en-US" sz="3200" b="1">
              <a:solidFill>
                <a:srgbClr val="7030A0"/>
              </a:solidFill>
              <a:latin typeface="华文隶书" panose="02010800040101010101" pitchFamily="2" charset="-122"/>
              <a:ea typeface="华文隶书" panose="02010800040101010101" pitchFamily="2" charset="-122"/>
              <a:sym typeface="+mn-ea"/>
            </a:endParaRPr>
          </a:p>
        </p:txBody>
      </p:sp>
      <p:sp>
        <p:nvSpPr>
          <p:cNvPr id="17" name="文本框 16"/>
          <p:cNvSpPr txBox="1"/>
          <p:nvPr>
            <p:custDataLst>
              <p:tags r:id="rId17"/>
            </p:custDataLst>
          </p:nvPr>
        </p:nvSpPr>
        <p:spPr>
          <a:xfrm>
            <a:off x="5824855" y="4465955"/>
            <a:ext cx="1402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7030A0"/>
                </a:solidFill>
                <a:latin typeface="华文隶书" panose="02010800040101010101" pitchFamily="2" charset="-122"/>
                <a:ea typeface="华文隶书" panose="02010800040101010101" pitchFamily="2" charset="-122"/>
                <a:sym typeface="+mn-ea"/>
              </a:rPr>
              <a:t>树正气</a:t>
            </a:r>
            <a:endParaRPr lang="zh-CN" altLang="en-US" sz="3200" b="1">
              <a:solidFill>
                <a:srgbClr val="7030A0"/>
              </a:solidFill>
              <a:latin typeface="华文隶书" panose="02010800040101010101" pitchFamily="2" charset="-122"/>
              <a:ea typeface="华文隶书" panose="02010800040101010101" pitchFamily="2" charset="-122"/>
              <a:sym typeface="+mn-ea"/>
            </a:endParaRPr>
          </a:p>
        </p:txBody>
      </p:sp>
      <p:sp>
        <p:nvSpPr>
          <p:cNvPr id="18" name="文本框 17"/>
          <p:cNvSpPr txBox="1"/>
          <p:nvPr>
            <p:custDataLst>
              <p:tags r:id="rId18"/>
            </p:custDataLst>
          </p:nvPr>
        </p:nvSpPr>
        <p:spPr>
          <a:xfrm>
            <a:off x="5951855" y="5325745"/>
            <a:ext cx="1249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>
                <a:solidFill>
                  <a:srgbClr val="7030A0"/>
                </a:solidFill>
                <a:latin typeface="华文隶书" panose="02010800040101010101" pitchFamily="2" charset="-122"/>
                <a:ea typeface="华文隶书" panose="02010800040101010101" pitchFamily="2" charset="-122"/>
                <a:sym typeface="+mn-ea"/>
              </a:rPr>
              <a:t>立国威</a:t>
            </a:r>
            <a:endParaRPr lang="zh-CN" altLang="en-US" sz="2800" b="1">
              <a:solidFill>
                <a:srgbClr val="7030A0"/>
              </a:solidFill>
              <a:latin typeface="华文隶书" panose="02010800040101010101" pitchFamily="2" charset="-122"/>
              <a:ea typeface="华文隶书" panose="02010800040101010101" pitchFamily="2" charset="-122"/>
              <a:sym typeface="+mn-ea"/>
            </a:endParaRPr>
          </a:p>
        </p:txBody>
      </p:sp>
    </p:spTree>
    <p:custDataLst>
      <p:tags r:id="rId1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1536700" y="1763395"/>
            <a:ext cx="9905365" cy="3331210"/>
          </a:xfrm>
        </p:spPr>
        <p:txBody>
          <a:bodyPr/>
          <a:lstStyle/>
          <a:p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了解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谏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”“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疏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等文体常识及作者的相关知识。</a:t>
            </a:r>
            <a:endParaRPr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疏通文意，掌握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信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”“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诚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”“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克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等文言赐予的意义和用法，并把握文章的论证思路。</a:t>
            </a:r>
            <a:endParaRPr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认识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居安思危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”“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戒奢以俭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在当时的作用和在今天的借鉴意义。</a:t>
            </a:r>
            <a:endParaRPr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圆角矩形 3"/>
          <p:cNvSpPr/>
          <p:nvPr>
            <p:custDataLst>
              <p:tags r:id="rId4"/>
            </p:custDataLst>
          </p:nvPr>
        </p:nvSpPr>
        <p:spPr>
          <a:xfrm>
            <a:off x="935355" y="279400"/>
            <a:ext cx="2265045" cy="6127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rgbClr val="FF0000"/>
                </a:solidFill>
              </a:rPr>
              <a:t>学习目标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901065" y="212090"/>
            <a:ext cx="3421380" cy="441960"/>
          </a:xfr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txBody>
          <a:bodyPr/>
          <a:lstStyle/>
          <a:p>
            <a:r>
              <a:rPr lang="en-US" altLang="zh-CN" sz="3600" b="1"/>
              <a:t>“</a:t>
            </a:r>
            <a:r>
              <a:rPr sz="3600" b="1"/>
              <a:t>十思</a:t>
            </a:r>
            <a:r>
              <a:rPr lang="en-US" altLang="zh-CN" sz="3600" b="1"/>
              <a:t>”</a:t>
            </a:r>
            <a:r>
              <a:rPr sz="3600" b="1"/>
              <a:t>何来？</a:t>
            </a:r>
            <a:endParaRPr sz="3600" b="1"/>
          </a:p>
        </p:txBody>
      </p:sp>
      <p:sp>
        <p:nvSpPr>
          <p:cNvPr id="67587" name="矩形 96260"/>
          <p:cNvSpPr/>
          <p:nvPr>
            <p:custDataLst>
              <p:tags r:id="rId4"/>
            </p:custDataLst>
          </p:nvPr>
        </p:nvSpPr>
        <p:spPr>
          <a:xfrm>
            <a:off x="239184" y="1136016"/>
            <a:ext cx="11952816" cy="55079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en-US" altLang="zh-CN" sz="3200">
                <a:latin typeface="黑体" panose="02010609060101010101" charset="-122"/>
                <a:ea typeface="黑体" panose="02010609060101010101" charset="-122"/>
              </a:rPr>
              <a:t>①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王珪谏太宗出美人</a:t>
            </a:r>
            <a:r>
              <a:rPr lang="en-US" altLang="zh-CN" sz="3200">
                <a:latin typeface="黑体" panose="02010609060101010101" charset="-122"/>
                <a:ea typeface="黑体" panose="02010609060101010101" charset="-122"/>
              </a:rPr>
              <a:t>——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见可欲，则思知足以自戒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  <a:p>
            <a:pPr algn="l"/>
            <a:r>
              <a:rPr lang="en-US" altLang="zh-CN" sz="3200">
                <a:latin typeface="黑体" panose="02010609060101010101" charset="-122"/>
                <a:ea typeface="黑体" panose="02010609060101010101" charset="-122"/>
              </a:rPr>
              <a:t>②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张玄素谏修乾阳殿</a:t>
            </a:r>
            <a:r>
              <a:rPr lang="en-US" altLang="zh-CN" sz="3200">
                <a:latin typeface="黑体" panose="02010609060101010101" charset="-122"/>
                <a:ea typeface="黑体" panose="02010609060101010101" charset="-122"/>
              </a:rPr>
              <a:t>——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将有作，则思知止以安人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  <a:p>
            <a:pPr algn="l"/>
            <a:r>
              <a:rPr lang="en-US" altLang="zh-CN" sz="3200">
                <a:latin typeface="黑体" panose="02010609060101010101" charset="-122"/>
                <a:ea typeface="黑体" panose="02010609060101010101" charset="-122"/>
              </a:rPr>
              <a:t>③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孔颖达谏太宗“其容若虚”</a:t>
            </a:r>
            <a:r>
              <a:rPr lang="en-US" altLang="zh-CN" sz="3200">
                <a:latin typeface="黑体" panose="02010609060101010101" charset="-122"/>
                <a:ea typeface="黑体" panose="02010609060101010101" charset="-122"/>
              </a:rPr>
              <a:t>——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念高危，则思谦冲以自牧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  <a:p>
            <a:pPr algn="l"/>
            <a:r>
              <a:rPr lang="en-US" altLang="zh-CN" sz="3200">
                <a:latin typeface="黑体" panose="02010609060101010101" charset="-122"/>
                <a:ea typeface="黑体" panose="02010609060101010101" charset="-122"/>
              </a:rPr>
              <a:t>④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魏征谏太宗止泰山封禅</a:t>
            </a:r>
            <a:r>
              <a:rPr lang="en-US" altLang="zh-CN" sz="3200">
                <a:latin typeface="黑体" panose="02010609060101010101" charset="-122"/>
                <a:ea typeface="黑体" panose="02010609060101010101" charset="-122"/>
              </a:rPr>
              <a:t>——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惧满溢，则思江海下百川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  <a:p>
            <a:pPr algn="l"/>
            <a:r>
              <a:rPr lang="en-US" altLang="zh-CN" sz="3200">
                <a:latin typeface="黑体" panose="02010609060101010101" charset="-122"/>
                <a:ea typeface="黑体" panose="02010609060101010101" charset="-122"/>
              </a:rPr>
              <a:t>⑤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虞世南谏太宗勿纵情畋猎</a:t>
            </a:r>
            <a:r>
              <a:rPr lang="en-US" altLang="zh-CN" sz="3200">
                <a:latin typeface="黑体" panose="02010609060101010101" charset="-122"/>
                <a:ea typeface="黑体" panose="02010609060101010101" charset="-122"/>
              </a:rPr>
              <a:t>——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乐盘游，则思三驱以为度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  <a:p>
            <a:pPr algn="l"/>
            <a:r>
              <a:rPr lang="en-US" altLang="zh-CN" sz="3200">
                <a:latin typeface="黑体" panose="02010609060101010101" charset="-122"/>
                <a:ea typeface="黑体" panose="02010609060101010101" charset="-122"/>
              </a:rPr>
              <a:t>⑥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魏征谏太宗纳谏“慎始”而难“敬终”</a:t>
            </a:r>
            <a:r>
              <a:rPr lang="en-US" altLang="zh-CN" sz="3200">
                <a:latin typeface="黑体" panose="02010609060101010101" charset="-122"/>
                <a:ea typeface="黑体" panose="02010609060101010101" charset="-122"/>
              </a:rPr>
              <a:t>——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忧懈怠，则思慎始而敬终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  <a:p>
            <a:pPr algn="l"/>
            <a:r>
              <a:rPr lang="en-US" altLang="zh-CN" sz="3200">
                <a:latin typeface="黑体" panose="02010609060101010101" charset="-122"/>
                <a:ea typeface="黑体" panose="02010609060101010101" charset="-122"/>
              </a:rPr>
              <a:t>⑦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魏征劾小人权万纪、李仁发</a:t>
            </a:r>
            <a:r>
              <a:rPr lang="en-US" altLang="zh-CN" sz="3200">
                <a:latin typeface="黑体" panose="02010609060101010101" charset="-122"/>
                <a:ea typeface="黑体" panose="02010609060101010101" charset="-122"/>
              </a:rPr>
              <a:t>——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虑壅蔽，则思虚心以纳下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  <a:p>
            <a:pPr algn="l"/>
            <a:r>
              <a:rPr lang="en-US" altLang="zh-CN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⑧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太宗不识宇文士及谀谄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——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想谗邪，则思正身以黜恶</a:t>
            </a:r>
            <a:endParaRPr lang="zh-CN" altLang="en-US" sz="3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l"/>
            <a:r>
              <a:rPr lang="en-US" altLang="zh-CN" sz="3200">
                <a:latin typeface="黑体" panose="02010609060101010101" charset="-122"/>
                <a:ea typeface="黑体" panose="02010609060101010101" charset="-122"/>
              </a:rPr>
              <a:t>⑨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魏征谏太宗勿宠长乐公主</a:t>
            </a:r>
            <a:r>
              <a:rPr lang="en-US" altLang="zh-CN" sz="3200">
                <a:latin typeface="黑体" panose="02010609060101010101" charset="-122"/>
                <a:ea typeface="黑体" panose="02010609060101010101" charset="-122"/>
              </a:rPr>
              <a:t>——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恩所加，则思无因喜以谬赏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  <a:p>
            <a:pPr algn="l"/>
            <a:r>
              <a:rPr lang="en-US" altLang="zh-CN" sz="3200">
                <a:latin typeface="黑体" panose="02010609060101010101" charset="-122"/>
                <a:ea typeface="黑体" panose="02010609060101010101" charset="-122"/>
              </a:rPr>
              <a:t>⑩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太宗自悔误杀张蕴古</a:t>
            </a:r>
            <a:r>
              <a:rPr lang="en-US" altLang="zh-CN" sz="3200">
                <a:latin typeface="黑体" panose="02010609060101010101" charset="-122"/>
                <a:ea typeface="黑体" panose="02010609060101010101" charset="-122"/>
              </a:rPr>
              <a:t>——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罚所及，则思无因怒而滥刑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925" y="443230"/>
            <a:ext cx="3272155" cy="441960"/>
          </a:xfr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/>
          <a:lstStyle/>
          <a:p>
            <a:r>
              <a:rPr sz="32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latin typeface="华文行楷" panose="02010800040101010101" pitchFamily="2" charset="-122"/>
                <a:ea typeface="华文行楷" panose="02010800040101010101" pitchFamily="2" charset="-122"/>
                <a:sym typeface="Wingdings" panose="05000000000000000000" charset="0"/>
              </a:rPr>
              <a:t>除十思外</a:t>
            </a:r>
            <a:r>
              <a:rPr lang="en-US" altLang="zh-CN" sz="32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latin typeface="华文行楷" panose="02010800040101010101" pitchFamily="2" charset="-122"/>
                <a:ea typeface="华文行楷" panose="02010800040101010101" pitchFamily="2" charset="-122"/>
                <a:sym typeface="Wingdings" panose="05000000000000000000" charset="0"/>
              </a:rPr>
              <a:t>, </a:t>
            </a:r>
            <a:r>
              <a:rPr sz="32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latin typeface="华文行楷" panose="02010800040101010101" pitchFamily="2" charset="-122"/>
                <a:ea typeface="华文行楷" panose="02010800040101010101" pitchFamily="2" charset="-122"/>
                <a:sym typeface="Wingdings" panose="05000000000000000000" charset="0"/>
              </a:rPr>
              <a:t>还要</a:t>
            </a:r>
            <a:r>
              <a:rPr lang="en-US" altLang="zh-CN" sz="32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latin typeface="华文行楷" panose="02010800040101010101" pitchFamily="2" charset="-122"/>
                <a:ea typeface="华文行楷" panose="02010800040101010101" pitchFamily="2" charset="-122"/>
                <a:sym typeface="Wingdings" panose="05000000000000000000" charset="0"/>
              </a:rPr>
              <a:t>:</a:t>
            </a:r>
            <a:endParaRPr lang="en-US" altLang="zh-CN" sz="3200" b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latin typeface="华文行楷" panose="02010800040101010101" pitchFamily="2" charset="-122"/>
              <a:ea typeface="华文行楷" panose="02010800040101010101" pitchFamily="2" charset="-122"/>
              <a:sym typeface="Wingdings" panose="05000000000000000000" charset="0"/>
            </a:endParaRPr>
          </a:p>
        </p:txBody>
      </p:sp>
      <p:sp>
        <p:nvSpPr>
          <p:cNvPr id="37890" name="文本框 61443"/>
          <p:cNvSpPr/>
          <p:nvPr>
            <p:custDataLst>
              <p:tags r:id="rId4"/>
            </p:custDataLst>
          </p:nvPr>
        </p:nvSpPr>
        <p:spPr>
          <a:xfrm>
            <a:off x="1948180" y="1918971"/>
            <a:ext cx="3200400" cy="2289175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>
              <a:spcBef>
                <a:spcPct val="50000"/>
              </a:spcBef>
            </a:pPr>
            <a:r>
              <a:rPr sz="36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latin typeface="Times New Roman" panose="02020603050405020304" pitchFamily="18" charset="0"/>
                <a:ea typeface="幼圆" panose="02010509060101010101" pitchFamily="49" charset="-122"/>
                <a:sym typeface="Wingdings" panose="05000000000000000000" charset="0"/>
              </a:rPr>
              <a:t>宏九德</a:t>
            </a:r>
            <a:endParaRPr sz="3600" b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latin typeface="Times New Roman" panose="02020603050405020304" pitchFamily="18" charset="0"/>
              <a:ea typeface="幼圆" panose="02010509060101010101" pitchFamily="49" charset="-122"/>
              <a:sym typeface="Wingdings" panose="05000000000000000000" charset="0"/>
            </a:endParaRPr>
          </a:p>
          <a:p>
            <a:pPr>
              <a:spcBef>
                <a:spcPct val="50000"/>
              </a:spcBef>
            </a:pPr>
            <a:r>
              <a:rPr sz="36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latin typeface="Times New Roman" panose="02020603050405020304" pitchFamily="18" charset="0"/>
                <a:ea typeface="幼圆" panose="02010509060101010101" pitchFamily="49" charset="-122"/>
                <a:sym typeface="Wingdings" panose="05000000000000000000" charset="0"/>
              </a:rPr>
              <a:t>选拔任用人才</a:t>
            </a:r>
            <a:endParaRPr sz="3600" b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latin typeface="Times New Roman" panose="02020603050405020304" pitchFamily="18" charset="0"/>
              <a:ea typeface="幼圆" panose="02010509060101010101" pitchFamily="49" charset="-122"/>
              <a:sym typeface="Wingdings" panose="05000000000000000000" charset="0"/>
            </a:endParaRPr>
          </a:p>
          <a:p>
            <a:pPr>
              <a:spcBef>
                <a:spcPct val="50000"/>
              </a:spcBef>
            </a:pPr>
            <a:r>
              <a:rPr sz="36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latin typeface="Times New Roman" panose="02020603050405020304" pitchFamily="18" charset="0"/>
                <a:ea typeface="幼圆" panose="02010509060101010101" pitchFamily="49" charset="-122"/>
                <a:sym typeface="Wingdings" panose="05000000000000000000" charset="0"/>
              </a:rPr>
              <a:t>听从善言</a:t>
            </a:r>
            <a:endParaRPr sz="3600" b="1">
              <a:latin typeface="Times New Roman" panose="02020603050405020304" pitchFamily="18" charset="0"/>
              <a:ea typeface="幼圆" panose="02010509060101010101" pitchFamily="49" charset="-122"/>
            </a:endParaRPr>
          </a:p>
        </p:txBody>
      </p:sp>
      <p:sp>
        <p:nvSpPr>
          <p:cNvPr id="37891" name="文本框 61444"/>
          <p:cNvSpPr/>
          <p:nvPr>
            <p:custDataLst>
              <p:tags r:id="rId5"/>
            </p:custDataLst>
          </p:nvPr>
        </p:nvSpPr>
        <p:spPr>
          <a:xfrm>
            <a:off x="7100570" y="1663700"/>
            <a:ext cx="2535555" cy="279971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>
              <a:spcBef>
                <a:spcPct val="50000"/>
              </a:spcBef>
            </a:pPr>
            <a:r>
              <a:rPr sz="32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latin typeface="Times New Roman" panose="02020603050405020304" pitchFamily="18" charset="0"/>
                <a:ea typeface="幼圆" panose="02010509060101010101" pitchFamily="49" charset="-122"/>
                <a:sym typeface="Wingdings" panose="05000000000000000000" charset="0"/>
              </a:rPr>
              <a:t>智者尽其谋</a:t>
            </a:r>
            <a:endParaRPr sz="3200" b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latin typeface="Times New Roman" panose="02020603050405020304" pitchFamily="18" charset="0"/>
              <a:ea typeface="幼圆" panose="02010509060101010101" pitchFamily="49" charset="-122"/>
              <a:sym typeface="Wingdings" panose="05000000000000000000" charset="0"/>
            </a:endParaRPr>
          </a:p>
          <a:p>
            <a:pPr>
              <a:spcBef>
                <a:spcPct val="50000"/>
              </a:spcBef>
            </a:pPr>
            <a:r>
              <a:rPr sz="32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latin typeface="Times New Roman" panose="02020603050405020304" pitchFamily="18" charset="0"/>
                <a:ea typeface="幼圆" panose="02010509060101010101" pitchFamily="49" charset="-122"/>
                <a:sym typeface="Wingdings" panose="05000000000000000000" charset="0"/>
              </a:rPr>
              <a:t>勇者竭其力</a:t>
            </a:r>
            <a:endParaRPr sz="3200" b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latin typeface="Times New Roman" panose="02020603050405020304" pitchFamily="18" charset="0"/>
              <a:ea typeface="幼圆" panose="02010509060101010101" pitchFamily="49" charset="-122"/>
              <a:sym typeface="Wingdings" panose="05000000000000000000" charset="0"/>
            </a:endParaRPr>
          </a:p>
          <a:p>
            <a:pPr>
              <a:spcBef>
                <a:spcPct val="50000"/>
              </a:spcBef>
            </a:pPr>
            <a:r>
              <a:rPr sz="32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latin typeface="Times New Roman" panose="02020603050405020304" pitchFamily="18" charset="0"/>
                <a:ea typeface="幼圆" panose="02010509060101010101" pitchFamily="49" charset="-122"/>
                <a:sym typeface="Wingdings" panose="05000000000000000000" charset="0"/>
              </a:rPr>
              <a:t>仁者播其惠</a:t>
            </a:r>
            <a:endParaRPr sz="3200" b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latin typeface="Times New Roman" panose="02020603050405020304" pitchFamily="18" charset="0"/>
              <a:ea typeface="幼圆" panose="02010509060101010101" pitchFamily="49" charset="-122"/>
              <a:sym typeface="Wingdings" panose="05000000000000000000" charset="0"/>
            </a:endParaRPr>
          </a:p>
          <a:p>
            <a:pPr>
              <a:spcBef>
                <a:spcPct val="50000"/>
              </a:spcBef>
            </a:pPr>
            <a:r>
              <a:rPr sz="32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latin typeface="Times New Roman" panose="02020603050405020304" pitchFamily="18" charset="0"/>
                <a:ea typeface="幼圆" panose="02010509060101010101" pitchFamily="49" charset="-122"/>
                <a:sym typeface="Wingdings" panose="05000000000000000000" charset="0"/>
              </a:rPr>
              <a:t>信者效其忠</a:t>
            </a:r>
            <a:endParaRPr sz="3200" b="1">
              <a:latin typeface="Times New Roman" panose="02020603050405020304" pitchFamily="18" charset="0"/>
              <a:ea typeface="幼圆" panose="02010509060101010101" pitchFamily="49" charset="-122"/>
            </a:endParaRPr>
          </a:p>
        </p:txBody>
      </p:sp>
      <p:sp>
        <p:nvSpPr>
          <p:cNvPr id="37892" name="文本框 61446"/>
          <p:cNvSpPr/>
          <p:nvPr>
            <p:custDataLst>
              <p:tags r:id="rId6"/>
            </p:custDataLst>
          </p:nvPr>
        </p:nvSpPr>
        <p:spPr>
          <a:xfrm>
            <a:off x="3143250" y="5013326"/>
            <a:ext cx="6400800" cy="862013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>
              <a:spcBef>
                <a:spcPct val="50000"/>
              </a:spcBef>
            </a:pPr>
            <a:r>
              <a:rPr sz="4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latin typeface="Times New Roman" panose="02020603050405020304" pitchFamily="18" charset="0"/>
                <a:ea typeface="华文行楷" panose="02010800040101010101" pitchFamily="2" charset="-122"/>
                <a:sym typeface="Wingdings" panose="05000000000000000000" charset="0"/>
              </a:rPr>
              <a:t>文武并用      垂拱而治</a:t>
            </a:r>
            <a:endParaRPr sz="4800" b="1"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66566" name="燕尾形箭头 61448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562600" y="2590800"/>
            <a:ext cx="1143000" cy="838200"/>
          </a:xfrm>
          <a:prstGeom prst="notchedRightArrow">
            <a:avLst>
              <a:gd name="adj1" fmla="val 50000"/>
              <a:gd name="adj2" fmla="val 34078"/>
            </a:avLst>
          </a:prstGeom>
          <a:noFill/>
          <a:ln w="9525" algn="ctr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 fill="hold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  <p:bldP spid="37891" grpId="0"/>
      <p:bldP spid="3789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6385" name="内容占位符 62466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343400" y="1468755"/>
            <a:ext cx="1752600" cy="588645"/>
          </a:xfrm>
          <a:solidFill>
            <a:schemeClr val="accent4">
              <a:lumMod val="20000"/>
              <a:lumOff val="80000"/>
            </a:schemeClr>
          </a:solidFill>
          <a:ln>
            <a:miter lim="800000"/>
          </a:ln>
        </p:spPr>
        <p:txBody>
          <a:bodyPr>
            <a:normAutofit fontScale="90000"/>
          </a:bodyPr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Tx/>
              <a:buFont typeface="Wingdings" panose="05000000000000000000" pitchFamily="2" charset="2"/>
              <a:buChar char="§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Tx/>
              <a:buFont typeface="Wingdings" panose="05000000000000000000" pitchFamily="2" charset="2"/>
              <a:buChar char="§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Tx/>
              <a:buFont typeface="Wingdings" panose="05000000000000000000" pitchFamily="2" charset="2"/>
              <a:buChar char="§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Tx/>
              <a:buFont typeface="Wingdings" panose="05000000000000000000" pitchFamily="2" charset="2"/>
              <a:buChar char="§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Tx/>
              <a:buFont typeface="Wingdings" panose="05000000000000000000" pitchFamily="2" charset="2"/>
              <a:buChar char="§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00007D"/>
              </a:buClr>
              <a:buFont typeface="Wingdings" panose="05000000000000000000" pitchFamily="2" charset="2"/>
              <a:buNone/>
            </a:pPr>
            <a:r>
              <a:rPr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ym typeface="Wingdings" panose="05000000000000000000" charset="0"/>
              </a:rPr>
              <a:t>人君当思</a:t>
            </a:r>
            <a:endParaRPr b="1"/>
          </a:p>
        </p:txBody>
      </p:sp>
      <p:sp>
        <p:nvSpPr>
          <p:cNvPr id="16386" name="矩形 62467"/>
          <p:cNvSpPr/>
          <p:nvPr>
            <p:custDataLst>
              <p:tags r:id="rId4"/>
            </p:custDataLst>
          </p:nvPr>
        </p:nvSpPr>
        <p:spPr>
          <a:xfrm>
            <a:off x="6096000" y="1447800"/>
            <a:ext cx="4343400" cy="685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indent="-342900">
              <a:spcBef>
                <a:spcPct val="20000"/>
              </a:spcBef>
            </a:pPr>
            <a:r>
              <a:rPr sz="36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Wingdings" panose="05000000000000000000" charset="0"/>
              </a:rPr>
              <a:t>居安思危  戒奢以俭</a:t>
            </a:r>
            <a:endParaRPr sz="3600" b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Wingdings" panose="05000000000000000000" charset="0"/>
            </a:endParaRPr>
          </a:p>
        </p:txBody>
      </p:sp>
      <p:sp>
        <p:nvSpPr>
          <p:cNvPr id="16387" name="矩形 62468"/>
          <p:cNvSpPr/>
          <p:nvPr>
            <p:custDataLst>
              <p:tags r:id="rId5"/>
            </p:custDataLst>
          </p:nvPr>
        </p:nvSpPr>
        <p:spPr>
          <a:xfrm>
            <a:off x="4267200" y="2819400"/>
            <a:ext cx="1905000" cy="6858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indent="-342900">
              <a:spcBef>
                <a:spcPct val="20000"/>
              </a:spcBef>
            </a:pPr>
            <a:r>
              <a:rPr sz="32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latin typeface="Times New Roman" panose="02020603050405020304" pitchFamily="18" charset="0"/>
                <a:sym typeface="Wingdings" panose="05000000000000000000" charset="0"/>
              </a:rPr>
              <a:t>为什么思</a:t>
            </a:r>
            <a:endParaRPr sz="3200" b="1">
              <a:latin typeface="Times New Roman" panose="02020603050405020304" pitchFamily="18" charset="0"/>
            </a:endParaRPr>
          </a:p>
        </p:txBody>
      </p:sp>
      <p:sp>
        <p:nvSpPr>
          <p:cNvPr id="16388" name="矩形 62469"/>
          <p:cNvSpPr/>
          <p:nvPr>
            <p:custDataLst>
              <p:tags r:id="rId6"/>
            </p:custDataLst>
          </p:nvPr>
        </p:nvSpPr>
        <p:spPr>
          <a:xfrm>
            <a:off x="4343400" y="4314825"/>
            <a:ext cx="1905000" cy="7143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indent="-342900">
              <a:spcBef>
                <a:spcPct val="20000"/>
              </a:spcBef>
            </a:pPr>
            <a:r>
              <a:rPr sz="32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latin typeface="Times New Roman" panose="02020603050405020304" pitchFamily="18" charset="0"/>
                <a:sym typeface="Wingdings" panose="05000000000000000000" charset="0"/>
              </a:rPr>
              <a:t>思些什么</a:t>
            </a:r>
            <a:endParaRPr sz="3200" b="1">
              <a:latin typeface="Times New Roman" panose="02020603050405020304" pitchFamily="18" charset="0"/>
            </a:endParaRPr>
          </a:p>
        </p:txBody>
      </p:sp>
      <p:sp>
        <p:nvSpPr>
          <p:cNvPr id="16389" name="矩形 62470"/>
          <p:cNvSpPr/>
          <p:nvPr>
            <p:custDataLst>
              <p:tags r:id="rId7"/>
            </p:custDataLst>
          </p:nvPr>
        </p:nvSpPr>
        <p:spPr>
          <a:xfrm>
            <a:off x="1919288" y="1557338"/>
            <a:ext cx="2514600" cy="685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indent="-342900">
              <a:spcBef>
                <a:spcPct val="20000"/>
              </a:spcBef>
            </a:pPr>
            <a:r>
              <a:rPr sz="32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latin typeface="Times New Roman" panose="02020603050405020304" pitchFamily="18" charset="0"/>
                <a:sym typeface="Wingdings" panose="05000000000000000000" charset="0"/>
              </a:rPr>
              <a:t>提出问题</a:t>
            </a:r>
            <a:endParaRPr sz="3200" b="1">
              <a:latin typeface="Times New Roman" panose="02020603050405020304" pitchFamily="18" charset="0"/>
            </a:endParaRPr>
          </a:p>
        </p:txBody>
      </p:sp>
      <p:sp>
        <p:nvSpPr>
          <p:cNvPr id="16390" name="矩形 62471"/>
          <p:cNvSpPr/>
          <p:nvPr>
            <p:custDataLst>
              <p:tags r:id="rId8"/>
            </p:custDataLst>
          </p:nvPr>
        </p:nvSpPr>
        <p:spPr>
          <a:xfrm>
            <a:off x="6172200" y="2819400"/>
            <a:ext cx="4343400" cy="685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indent="-342900">
              <a:spcBef>
                <a:spcPct val="20000"/>
              </a:spcBef>
            </a:pPr>
            <a:r>
              <a:rPr sz="36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Wingdings" panose="05000000000000000000" charset="0"/>
              </a:rPr>
              <a:t>载舟覆舟  所宜深慎</a:t>
            </a:r>
            <a:endParaRPr sz="3600" b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Wingdings" panose="05000000000000000000" charset="0"/>
            </a:endParaRPr>
          </a:p>
        </p:txBody>
      </p:sp>
      <p:sp>
        <p:nvSpPr>
          <p:cNvPr id="16391" name="矩形 62472"/>
          <p:cNvSpPr/>
          <p:nvPr>
            <p:custDataLst>
              <p:tags r:id="rId9"/>
            </p:custDataLst>
          </p:nvPr>
        </p:nvSpPr>
        <p:spPr>
          <a:xfrm>
            <a:off x="6248400" y="4343400"/>
            <a:ext cx="4419600" cy="685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indent="-342900">
              <a:spcBef>
                <a:spcPct val="20000"/>
              </a:spcBef>
            </a:pPr>
            <a:r>
              <a:rPr sz="36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Wingdings" panose="05000000000000000000" charset="0"/>
              </a:rPr>
              <a:t>诚能十思  垂拱而治</a:t>
            </a:r>
            <a:endParaRPr sz="3600" b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Wingdings" panose="05000000000000000000" charset="0"/>
            </a:endParaRPr>
          </a:p>
        </p:txBody>
      </p:sp>
      <p:sp>
        <p:nvSpPr>
          <p:cNvPr id="16392" name="矩形 62473"/>
          <p:cNvSpPr/>
          <p:nvPr>
            <p:custDataLst>
              <p:tags r:id="rId10"/>
            </p:custDataLst>
          </p:nvPr>
        </p:nvSpPr>
        <p:spPr>
          <a:xfrm>
            <a:off x="1905000" y="2819400"/>
            <a:ext cx="2667000" cy="609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indent="-342900">
              <a:spcBef>
                <a:spcPct val="20000"/>
              </a:spcBef>
            </a:pPr>
            <a:r>
              <a:rPr sz="32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latin typeface="Times New Roman" panose="02020603050405020304" pitchFamily="18" charset="0"/>
                <a:sym typeface="Wingdings" panose="05000000000000000000" charset="0"/>
              </a:rPr>
              <a:t>分析问题</a:t>
            </a:r>
            <a:endParaRPr sz="3200" b="1">
              <a:latin typeface="Times New Roman" panose="02020603050405020304" pitchFamily="18" charset="0"/>
            </a:endParaRPr>
          </a:p>
        </p:txBody>
      </p:sp>
      <p:sp>
        <p:nvSpPr>
          <p:cNvPr id="16393" name="矩形 62474"/>
          <p:cNvSpPr/>
          <p:nvPr>
            <p:custDataLst>
              <p:tags r:id="rId11"/>
            </p:custDataLst>
          </p:nvPr>
        </p:nvSpPr>
        <p:spPr>
          <a:xfrm>
            <a:off x="1981200" y="4343400"/>
            <a:ext cx="2362200" cy="685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indent="-342900">
              <a:spcBef>
                <a:spcPct val="20000"/>
              </a:spcBef>
            </a:pPr>
            <a:r>
              <a:rPr sz="32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latin typeface="Times New Roman" panose="02020603050405020304" pitchFamily="18" charset="0"/>
                <a:sym typeface="Wingdings" panose="05000000000000000000" charset="0"/>
              </a:rPr>
              <a:t>解决问题</a:t>
            </a:r>
            <a:endParaRPr sz="3200" b="1">
              <a:latin typeface="Times New Roman" panose="02020603050405020304" pitchFamily="18" charset="0"/>
            </a:endParaRPr>
          </a:p>
        </p:txBody>
      </p:sp>
      <p:sp>
        <p:nvSpPr>
          <p:cNvPr id="45067" name="文本框 62475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1891030" y="358140"/>
            <a:ext cx="2861310" cy="5835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3200" b="1" smtClean="0">
                <a:latin typeface="隶书"/>
                <a:ea typeface="隶书"/>
                <a:cs typeface="隶书"/>
              </a:rPr>
              <a:t>本文论证</a:t>
            </a:r>
            <a:r>
              <a:rPr lang="zh-CN" altLang="en-US" sz="3200" b="1">
                <a:latin typeface="隶书"/>
                <a:ea typeface="隶书"/>
                <a:cs typeface="隶书"/>
              </a:rPr>
              <a:t>思</a:t>
            </a:r>
            <a:r>
              <a:rPr lang="zh-CN" altLang="en-US" sz="3200" b="1" smtClean="0">
                <a:latin typeface="隶书"/>
                <a:ea typeface="隶书"/>
                <a:cs typeface="隶书"/>
              </a:rPr>
              <a:t>路</a:t>
            </a:r>
            <a:endParaRPr lang="zh-CN" altLang="en-US" sz="3200" b="1">
              <a:latin typeface="隶书"/>
              <a:ea typeface="隶书"/>
              <a:cs typeface="隶书"/>
            </a:endParaRPr>
          </a:p>
        </p:txBody>
      </p:sp>
      <p:sp>
        <p:nvSpPr>
          <p:cNvPr id="16395" name="文本框 62477"/>
          <p:cNvSpPr/>
          <p:nvPr>
            <p:custDataLst>
              <p:tags r:id="rId13"/>
            </p:custDataLst>
          </p:nvPr>
        </p:nvSpPr>
        <p:spPr>
          <a:xfrm>
            <a:off x="6691314" y="2243455"/>
            <a:ext cx="3311525" cy="457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>
              <a:spcBef>
                <a:spcPct val="50000"/>
              </a:spcBef>
            </a:pPr>
            <a:r>
              <a:rPr sz="24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a typeface="幼圆" panose="02010509060101010101" pitchFamily="49" charset="-122"/>
                <a:sym typeface="Wingdings" panose="05000000000000000000" charset="0"/>
              </a:rPr>
              <a:t>（以“固本思源”为喻）</a:t>
            </a:r>
            <a:endParaRPr sz="2400" b="1">
              <a:ea typeface="幼圆" panose="02010509060101010101" pitchFamily="49" charset="-122"/>
            </a:endParaRPr>
          </a:p>
        </p:txBody>
      </p:sp>
      <p:sp>
        <p:nvSpPr>
          <p:cNvPr id="16396" name="文本框 62478"/>
          <p:cNvSpPr/>
          <p:nvPr>
            <p:custDataLst>
              <p:tags r:id="rId14"/>
            </p:custDataLst>
          </p:nvPr>
        </p:nvSpPr>
        <p:spPr>
          <a:xfrm>
            <a:off x="6781800" y="3725863"/>
            <a:ext cx="3130550" cy="457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>
              <a:spcBef>
                <a:spcPct val="50000"/>
              </a:spcBef>
            </a:pPr>
            <a:r>
              <a:rPr sz="24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a typeface="幼圆" panose="02010509060101010101" pitchFamily="49" charset="-122"/>
                <a:sym typeface="Wingdings" panose="05000000000000000000" charset="0"/>
              </a:rPr>
              <a:t>（总结历史教训）</a:t>
            </a:r>
            <a:endParaRPr sz="2400" b="1">
              <a:ea typeface="幼圆" panose="02010509060101010101" pitchFamily="49" charset="-122"/>
            </a:endParaRPr>
          </a:p>
        </p:txBody>
      </p:sp>
      <p:sp>
        <p:nvSpPr>
          <p:cNvPr id="16397" name="文本框 62479"/>
          <p:cNvSpPr/>
          <p:nvPr>
            <p:custDataLst>
              <p:tags r:id="rId15"/>
            </p:custDataLst>
          </p:nvPr>
        </p:nvSpPr>
        <p:spPr>
          <a:xfrm>
            <a:off x="6858000" y="5410200"/>
            <a:ext cx="3125788" cy="4572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>
              <a:spcBef>
                <a:spcPct val="50000"/>
              </a:spcBef>
            </a:pPr>
            <a:r>
              <a:rPr sz="24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a typeface="幼圆" panose="02010509060101010101" pitchFamily="49" charset="-122"/>
                <a:sym typeface="Wingdings" panose="05000000000000000000" charset="0"/>
              </a:rPr>
              <a:t>（提出具体做法）</a:t>
            </a:r>
            <a:endParaRPr sz="2400" b="1">
              <a:ea typeface="幼圆" panose="02010509060101010101" pitchFamily="49" charset="-122"/>
            </a:endParaRPr>
          </a:p>
        </p:txBody>
      </p:sp>
      <p:cxnSp>
        <p:nvCxnSpPr>
          <p:cNvPr id="45071" name="直接连接符 62480"/>
          <p:cNvCxnSpPr>
            <a:cxnSpLocks noChangeShapeType="1"/>
          </p:cNvCxnSpPr>
          <p:nvPr>
            <p:custDataLst>
              <p:tags r:id="rId16"/>
            </p:custDataLst>
          </p:nvPr>
        </p:nvCxnSpPr>
        <p:spPr bwMode="auto">
          <a:xfrm>
            <a:off x="3810000" y="1900555"/>
            <a:ext cx="457200" cy="0"/>
          </a:xfrm>
          <a:prstGeom prst="line">
            <a:avLst/>
          </a:prstGeom>
          <a:noFill/>
          <a:ln w="38100" algn="ctr">
            <a:solidFill>
              <a:srgbClr val="24DEF2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5072" name="直接连接符 62483"/>
          <p:cNvCxnSpPr>
            <a:cxnSpLocks noChangeShapeType="1"/>
          </p:cNvCxnSpPr>
          <p:nvPr>
            <p:custDataLst>
              <p:tags r:id="rId17"/>
            </p:custDataLst>
          </p:nvPr>
        </p:nvCxnSpPr>
        <p:spPr bwMode="auto">
          <a:xfrm>
            <a:off x="3962400" y="3124200"/>
            <a:ext cx="457200" cy="0"/>
          </a:xfrm>
          <a:prstGeom prst="line">
            <a:avLst/>
          </a:prstGeom>
          <a:noFill/>
          <a:ln w="38100" algn="ctr">
            <a:solidFill>
              <a:srgbClr val="24DEF2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5073" name="直接连接符 62484"/>
          <p:cNvCxnSpPr>
            <a:cxnSpLocks noChangeShapeType="1"/>
          </p:cNvCxnSpPr>
          <p:nvPr>
            <p:custDataLst>
              <p:tags r:id="rId18"/>
            </p:custDataLst>
          </p:nvPr>
        </p:nvCxnSpPr>
        <p:spPr bwMode="auto">
          <a:xfrm>
            <a:off x="4038600" y="4648200"/>
            <a:ext cx="381000" cy="0"/>
          </a:xfrm>
          <a:prstGeom prst="line">
            <a:avLst/>
          </a:prstGeom>
          <a:noFill/>
          <a:ln w="38100" algn="ctr">
            <a:solidFill>
              <a:srgbClr val="24DEF2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5074" name="双括号 62486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1774826" y="1916113"/>
            <a:ext cx="73025" cy="2952750"/>
          </a:xfrm>
          <a:prstGeom prst="bracketPair">
            <a:avLst>
              <a:gd name="adj" fmla="val 16667"/>
            </a:avLst>
          </a:prstGeom>
          <a:noFill/>
          <a:ln w="952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Tx/>
            </a:pPr>
            <a:endParaRPr lang="zh-CN" altLang="zh-CN"/>
          </a:p>
        </p:txBody>
      </p:sp>
      <p:sp>
        <p:nvSpPr>
          <p:cNvPr id="16402" name="矩形 71681"/>
          <p:cNvSpPr/>
          <p:nvPr>
            <p:custDataLst>
              <p:tags r:id="rId20"/>
            </p:custDataLst>
          </p:nvPr>
        </p:nvSpPr>
        <p:spPr>
          <a:xfrm>
            <a:off x="2297113" y="5291138"/>
            <a:ext cx="1447800" cy="119888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>
              <a:spcBef>
                <a:spcPct val="50000"/>
              </a:spcBef>
            </a:pPr>
            <a:r>
              <a:rPr sz="72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charset="0"/>
              </a:rPr>
              <a:t>思</a:t>
            </a:r>
            <a:endParaRPr sz="7200" b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Wingdings" panose="05000000000000000000" charset="0"/>
            </a:endParaRPr>
          </a:p>
        </p:txBody>
      </p:sp>
    </p:spTree>
    <p:custDataLst>
      <p:tags r:id="rId2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3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3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/>
      <p:bldP spid="16385" grpId="0" uiExpand="1" build="p"/>
      <p:bldP spid="16386" grpId="0"/>
      <p:bldP spid="16395" grpId="0"/>
      <p:bldP spid="16392" grpId="0"/>
      <p:bldP spid="16387" grpId="0"/>
      <p:bldP spid="16390" grpId="0"/>
      <p:bldP spid="16396" grpId="0"/>
      <p:bldP spid="16393" grpId="0"/>
      <p:bldP spid="16388" grpId="0"/>
      <p:bldP spid="16391" grpId="0"/>
      <p:bldP spid="16397" grpId="0"/>
      <p:bldP spid="1640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4754" name="矩形 4096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703388" y="381000"/>
            <a:ext cx="45720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ea typeface="黑体" panose="02010609060101010101" charset="-122"/>
              </a:rPr>
              <a:t>求木之长者，必固其根本</a:t>
            </a:r>
            <a:endParaRPr lang="zh-CN" altLang="en-US" sz="2400" b="1">
              <a:ea typeface="黑体" panose="02010609060101010101" charset="-122"/>
            </a:endParaRPr>
          </a:p>
          <a:p>
            <a:r>
              <a:rPr lang="zh-CN" altLang="en-US" sz="2400" b="1">
                <a:ea typeface="黑体" panose="02010609060101010101" charset="-122"/>
              </a:rPr>
              <a:t>欲流之远者，必浚其泉源</a:t>
            </a:r>
            <a:endParaRPr lang="zh-CN" altLang="en-US" sz="2400" b="1">
              <a:ea typeface="黑体" panose="02010609060101010101" charset="-122"/>
            </a:endParaRPr>
          </a:p>
          <a:p>
            <a:endParaRPr lang="zh-CN" altLang="en-US" sz="2400" b="1">
              <a:ea typeface="黑体" panose="02010609060101010101" charset="-122"/>
            </a:endParaRPr>
          </a:p>
          <a:p>
            <a:r>
              <a:rPr lang="zh-CN" altLang="en-US" sz="2400" b="1">
                <a:ea typeface="黑体" panose="02010609060101010101" charset="-122"/>
              </a:rPr>
              <a:t>思国之安者，必积其德义</a:t>
            </a:r>
            <a:endParaRPr lang="zh-CN" altLang="en-US" sz="2400" b="1">
              <a:ea typeface="黑体" panose="02010609060101010101" charset="-122"/>
            </a:endParaRPr>
          </a:p>
        </p:txBody>
      </p:sp>
      <p:sp>
        <p:nvSpPr>
          <p:cNvPr id="74755" name="矩形 4096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319963" y="304800"/>
            <a:ext cx="4392612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ea typeface="黑体" panose="02010609060101010101" charset="-122"/>
              </a:rPr>
              <a:t>源不深而望流之远</a:t>
            </a:r>
            <a:endParaRPr lang="zh-CN" altLang="en-US" sz="2400" b="1">
              <a:ea typeface="黑体" panose="02010609060101010101" charset="-122"/>
            </a:endParaRPr>
          </a:p>
          <a:p>
            <a:r>
              <a:rPr lang="zh-CN" altLang="en-US" sz="2400" b="1">
                <a:ea typeface="黑体" panose="02010609060101010101" charset="-122"/>
              </a:rPr>
              <a:t>根不固而求木之长</a:t>
            </a:r>
            <a:endParaRPr lang="zh-CN" altLang="en-US" sz="2400" b="1">
              <a:ea typeface="黑体" panose="02010609060101010101" charset="-122"/>
            </a:endParaRPr>
          </a:p>
          <a:p>
            <a:endParaRPr lang="zh-CN" altLang="en-US" sz="2400" b="1">
              <a:ea typeface="黑体" panose="02010609060101010101" charset="-122"/>
            </a:endParaRPr>
          </a:p>
          <a:p>
            <a:r>
              <a:rPr lang="zh-CN" altLang="en-US" sz="2400" b="1">
                <a:ea typeface="黑体" panose="02010609060101010101" charset="-122"/>
              </a:rPr>
              <a:t>德不厚而思国之安</a:t>
            </a:r>
            <a:endParaRPr lang="zh-CN" altLang="en-US" sz="2400" b="1">
              <a:ea typeface="黑体" panose="02010609060101010101" charset="-122"/>
            </a:endParaRPr>
          </a:p>
        </p:txBody>
      </p:sp>
      <p:sp>
        <p:nvSpPr>
          <p:cNvPr id="74756" name="矩形 4096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224338" y="2247900"/>
            <a:ext cx="449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/>
              <a:t>中心论点：居安思危，戒奢以俭</a:t>
            </a:r>
            <a:endParaRPr lang="zh-CN" altLang="en-US" sz="2400" b="1"/>
          </a:p>
        </p:txBody>
      </p:sp>
      <p:sp>
        <p:nvSpPr>
          <p:cNvPr id="74757" name="矩形 4096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927350" y="3606801"/>
            <a:ext cx="31686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/>
              <a:t>在殷忧必 竭诚以待人</a:t>
            </a:r>
            <a:r>
              <a:rPr lang="zh-CN" altLang="en-US" b="1"/>
              <a:t>               </a:t>
            </a:r>
            <a:endParaRPr lang="zh-CN" altLang="en-US" b="1"/>
          </a:p>
        </p:txBody>
      </p:sp>
      <p:sp>
        <p:nvSpPr>
          <p:cNvPr id="74758" name="矩形 40967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175500" y="3606801"/>
            <a:ext cx="25542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/>
              <a:t>既得志则 纵情以傲物</a:t>
            </a:r>
            <a:endParaRPr lang="zh-CN" altLang="en-US" sz="2000" b="1"/>
          </a:p>
        </p:txBody>
      </p:sp>
      <p:sp>
        <p:nvSpPr>
          <p:cNvPr id="46086" name="文本框 40970"/>
          <p:cNvSpPr/>
          <p:nvPr>
            <p:custDataLst>
              <p:tags r:id="rId8"/>
            </p:custDataLst>
          </p:nvPr>
        </p:nvSpPr>
        <p:spPr>
          <a:xfrm>
            <a:off x="4151314" y="4114801"/>
            <a:ext cx="4537075" cy="519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>
              <a:spcBef>
                <a:spcPct val="50000"/>
              </a:spcBef>
            </a:pPr>
            <a:r>
              <a:rPr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ea typeface="幼圆" panose="02010509060101010101" pitchFamily="49" charset="-122"/>
                <a:sym typeface="Wingdings" panose="05000000000000000000" charset="0"/>
              </a:rPr>
              <a:t>提出“十思“的具体建议</a:t>
            </a:r>
            <a:endParaRPr sz="2800" b="1">
              <a:ea typeface="幼圆" panose="02010509060101010101" pitchFamily="49" charset="-122"/>
            </a:endParaRPr>
          </a:p>
        </p:txBody>
      </p:sp>
      <p:grpSp>
        <p:nvGrpSpPr>
          <p:cNvPr id="74760" name="组合 40983"/>
          <p:cNvGrpSpPr/>
          <p:nvPr>
            <p:custDataLst>
              <p:tags r:id="rId9"/>
            </p:custDataLst>
          </p:nvPr>
        </p:nvGrpSpPr>
        <p:grpSpPr>
          <a:xfrm>
            <a:off x="3148013" y="4724401"/>
            <a:ext cx="6116638" cy="2449513"/>
            <a:chOff x="768" y="3248"/>
            <a:chExt cx="3853" cy="999"/>
          </a:xfrm>
        </p:grpSpPr>
        <p:sp>
          <p:nvSpPr>
            <p:cNvPr id="46088" name="文本框 40972"/>
            <p:cNvSpPr/>
            <p:nvPr>
              <p:custDataLst>
                <p:tags r:id="rId10"/>
              </p:custDataLst>
            </p:nvPr>
          </p:nvSpPr>
          <p:spPr>
            <a:xfrm>
              <a:off x="768" y="3249"/>
              <a:ext cx="388" cy="906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vert="eaVert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>
                <a:spcBef>
                  <a:spcPct val="50000"/>
                </a:spcBef>
              </a:pPr>
              <a:r>
                <a:rPr sz="2800" b="1"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rgbClr val="000000"/>
                  </a:solidFill>
                  <a:ea typeface="黑体" panose="02010609060101010101" charset="-122"/>
                  <a:sym typeface="Wingdings" panose="05000000000000000000" charset="0"/>
                </a:rPr>
                <a:t>见可欲</a:t>
              </a:r>
              <a:r>
                <a:rPr lang="en-US" altLang="zh-CN" sz="2800" b="1"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rgbClr val="000000"/>
                  </a:solidFill>
                  <a:ea typeface="黑体" panose="02010609060101010101" charset="-122"/>
                  <a:sym typeface="Wingdings" panose="05000000000000000000" charset="0"/>
                </a:rPr>
                <a:t>……</a:t>
              </a:r>
              <a:endParaRPr lang="en-US" altLang="zh-CN" sz="2800" b="1">
                <a:ea typeface="黑体" panose="02010609060101010101" charset="-122"/>
              </a:endParaRPr>
            </a:p>
          </p:txBody>
        </p:sp>
        <p:sp>
          <p:nvSpPr>
            <p:cNvPr id="46089" name="文本框 40973"/>
            <p:cNvSpPr/>
            <p:nvPr>
              <p:custDataLst>
                <p:tags r:id="rId11"/>
              </p:custDataLst>
            </p:nvPr>
          </p:nvSpPr>
          <p:spPr>
            <a:xfrm>
              <a:off x="1177" y="3249"/>
              <a:ext cx="388" cy="86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vert="eaVert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>
                <a:spcBef>
                  <a:spcPct val="50000"/>
                </a:spcBef>
              </a:pPr>
              <a:r>
                <a:rPr sz="2800" b="1"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rgbClr val="000000"/>
                  </a:solidFill>
                  <a:ea typeface="黑体" panose="02010609060101010101" charset="-122"/>
                  <a:sym typeface="Wingdings" panose="05000000000000000000" charset="0"/>
                </a:rPr>
                <a:t>将有作</a:t>
              </a:r>
              <a:r>
                <a:rPr lang="en-US" altLang="zh-CN" sz="2800" b="1"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rgbClr val="000000"/>
                  </a:solidFill>
                  <a:ea typeface="黑体" panose="02010609060101010101" charset="-122"/>
                  <a:sym typeface="Wingdings" panose="05000000000000000000" charset="0"/>
                </a:rPr>
                <a:t>……</a:t>
              </a:r>
              <a:endParaRPr lang="en-US" altLang="zh-CN" sz="2800" b="1">
                <a:ea typeface="黑体" panose="02010609060101010101" charset="-122"/>
              </a:endParaRPr>
            </a:p>
          </p:txBody>
        </p:sp>
        <p:sp>
          <p:nvSpPr>
            <p:cNvPr id="46090" name="文本框 40974"/>
            <p:cNvSpPr/>
            <p:nvPr>
              <p:custDataLst>
                <p:tags r:id="rId12"/>
              </p:custDataLst>
            </p:nvPr>
          </p:nvSpPr>
          <p:spPr>
            <a:xfrm>
              <a:off x="1539" y="3249"/>
              <a:ext cx="388" cy="86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vert="eaVert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>
                <a:spcBef>
                  <a:spcPct val="50000"/>
                </a:spcBef>
              </a:pPr>
              <a:r>
                <a:rPr sz="2800" b="1"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rgbClr val="000000"/>
                  </a:solidFill>
                  <a:ea typeface="黑体" panose="02010609060101010101" charset="-122"/>
                  <a:sym typeface="Wingdings" panose="05000000000000000000" charset="0"/>
                </a:rPr>
                <a:t>念高危</a:t>
              </a:r>
              <a:r>
                <a:rPr lang="en-US" altLang="zh-CN" sz="2800" b="1"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rgbClr val="000000"/>
                  </a:solidFill>
                  <a:ea typeface="黑体" panose="02010609060101010101" charset="-122"/>
                  <a:sym typeface="Wingdings" panose="05000000000000000000" charset="0"/>
                </a:rPr>
                <a:t>……</a:t>
              </a:r>
              <a:endParaRPr lang="en-US" altLang="zh-CN" sz="2800" b="1">
                <a:ea typeface="黑体" panose="02010609060101010101" charset="-122"/>
              </a:endParaRPr>
            </a:p>
          </p:txBody>
        </p:sp>
        <p:sp>
          <p:nvSpPr>
            <p:cNvPr id="46091" name="文本框 40976"/>
            <p:cNvSpPr/>
            <p:nvPr>
              <p:custDataLst>
                <p:tags r:id="rId13"/>
              </p:custDataLst>
            </p:nvPr>
          </p:nvSpPr>
          <p:spPr>
            <a:xfrm>
              <a:off x="1919" y="3248"/>
              <a:ext cx="388" cy="86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vert="eaVert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>
                <a:spcBef>
                  <a:spcPct val="50000"/>
                </a:spcBef>
              </a:pPr>
              <a:r>
                <a:rPr sz="2800" b="1"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rgbClr val="000000"/>
                  </a:solidFill>
                  <a:ea typeface="黑体" panose="02010609060101010101" charset="-122"/>
                  <a:sym typeface="Wingdings" panose="05000000000000000000" charset="0"/>
                </a:rPr>
                <a:t>惧满盈</a:t>
              </a:r>
              <a:r>
                <a:rPr lang="en-US" altLang="zh-CN" sz="2800" b="1"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rgbClr val="000000"/>
                  </a:solidFill>
                  <a:ea typeface="黑体" panose="02010609060101010101" charset="-122"/>
                  <a:sym typeface="Wingdings" panose="05000000000000000000" charset="0"/>
                </a:rPr>
                <a:t>……</a:t>
              </a:r>
              <a:endParaRPr lang="en-US" altLang="zh-CN" sz="2800" b="1">
                <a:ea typeface="黑体" panose="02010609060101010101" charset="-122"/>
              </a:endParaRPr>
            </a:p>
          </p:txBody>
        </p:sp>
        <p:sp>
          <p:nvSpPr>
            <p:cNvPr id="46092" name="文本框 40977"/>
            <p:cNvSpPr/>
            <p:nvPr>
              <p:custDataLst>
                <p:tags r:id="rId14"/>
              </p:custDataLst>
            </p:nvPr>
          </p:nvSpPr>
          <p:spPr>
            <a:xfrm>
              <a:off x="2282" y="3250"/>
              <a:ext cx="388" cy="99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vert="eaVert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>
                <a:spcBef>
                  <a:spcPct val="50000"/>
                </a:spcBef>
              </a:pPr>
              <a:r>
                <a:rPr sz="2800" b="1"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rgbClr val="000000"/>
                  </a:solidFill>
                  <a:ea typeface="黑体" panose="02010609060101010101" charset="-122"/>
                  <a:sym typeface="Wingdings" panose="05000000000000000000" charset="0"/>
                </a:rPr>
                <a:t>乐盘游</a:t>
              </a:r>
              <a:r>
                <a:rPr lang="en-US" altLang="zh-CN" sz="2800" b="1"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rgbClr val="000000"/>
                  </a:solidFill>
                  <a:ea typeface="黑体" panose="02010609060101010101" charset="-122"/>
                  <a:sym typeface="Wingdings" panose="05000000000000000000" charset="0"/>
                </a:rPr>
                <a:t>……</a:t>
              </a:r>
              <a:endParaRPr lang="en-US" altLang="zh-CN" sz="2800" b="1">
                <a:ea typeface="黑体" panose="02010609060101010101" charset="-122"/>
              </a:endParaRPr>
            </a:p>
          </p:txBody>
        </p:sp>
        <p:sp>
          <p:nvSpPr>
            <p:cNvPr id="46093" name="文本框 40978"/>
            <p:cNvSpPr/>
            <p:nvPr>
              <p:custDataLst>
                <p:tags r:id="rId15"/>
              </p:custDataLst>
            </p:nvPr>
          </p:nvSpPr>
          <p:spPr>
            <a:xfrm>
              <a:off x="2645" y="3249"/>
              <a:ext cx="388" cy="86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vert="eaVert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>
                <a:spcBef>
                  <a:spcPct val="50000"/>
                </a:spcBef>
              </a:pPr>
              <a:r>
                <a:rPr sz="2800" b="1"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rgbClr val="000000"/>
                  </a:solidFill>
                  <a:ea typeface="黑体" panose="02010609060101010101" charset="-122"/>
                  <a:sym typeface="Wingdings" panose="05000000000000000000" charset="0"/>
                </a:rPr>
                <a:t>忧懈怠</a:t>
              </a:r>
              <a:r>
                <a:rPr lang="en-US" altLang="zh-CN" sz="2800" b="1"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rgbClr val="000000"/>
                  </a:solidFill>
                  <a:ea typeface="黑体" panose="02010609060101010101" charset="-122"/>
                  <a:sym typeface="Wingdings" panose="05000000000000000000" charset="0"/>
                </a:rPr>
                <a:t>……</a:t>
              </a:r>
              <a:endParaRPr lang="en-US" altLang="zh-CN" sz="2800" b="1">
                <a:ea typeface="黑体" panose="02010609060101010101" charset="-122"/>
              </a:endParaRPr>
            </a:p>
          </p:txBody>
        </p:sp>
        <p:sp>
          <p:nvSpPr>
            <p:cNvPr id="46094" name="文本框 40979"/>
            <p:cNvSpPr/>
            <p:nvPr>
              <p:custDataLst>
                <p:tags r:id="rId16"/>
              </p:custDataLst>
            </p:nvPr>
          </p:nvSpPr>
          <p:spPr>
            <a:xfrm>
              <a:off x="3053" y="3249"/>
              <a:ext cx="388" cy="906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vert="eaVert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>
                <a:spcBef>
                  <a:spcPct val="50000"/>
                </a:spcBef>
              </a:pPr>
              <a:r>
                <a:rPr sz="2800" b="1"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rgbClr val="000000"/>
                  </a:solidFill>
                  <a:ea typeface="黑体" panose="02010609060101010101" charset="-122"/>
                  <a:sym typeface="Wingdings" panose="05000000000000000000" charset="0"/>
                </a:rPr>
                <a:t>虑壅蔽</a:t>
              </a:r>
              <a:r>
                <a:rPr lang="en-US" altLang="zh-CN" sz="2800" b="1"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rgbClr val="000000"/>
                  </a:solidFill>
                  <a:ea typeface="黑体" panose="02010609060101010101" charset="-122"/>
                  <a:sym typeface="Wingdings" panose="05000000000000000000" charset="0"/>
                </a:rPr>
                <a:t>……</a:t>
              </a:r>
              <a:endParaRPr lang="en-US" altLang="zh-CN" sz="2800" b="1">
                <a:ea typeface="黑体" panose="02010609060101010101" charset="-122"/>
              </a:endParaRPr>
            </a:p>
          </p:txBody>
        </p:sp>
        <p:sp>
          <p:nvSpPr>
            <p:cNvPr id="46095" name="文本框 40980"/>
            <p:cNvSpPr/>
            <p:nvPr>
              <p:custDataLst>
                <p:tags r:id="rId17"/>
              </p:custDataLst>
            </p:nvPr>
          </p:nvSpPr>
          <p:spPr>
            <a:xfrm>
              <a:off x="3507" y="3249"/>
              <a:ext cx="388" cy="95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vert="eaVert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>
                <a:spcBef>
                  <a:spcPct val="50000"/>
                </a:spcBef>
              </a:pPr>
              <a:r>
                <a:rPr sz="2800" b="1"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rgbClr val="000000"/>
                  </a:solidFill>
                  <a:ea typeface="黑体" panose="02010609060101010101" charset="-122"/>
                  <a:sym typeface="Wingdings" panose="05000000000000000000" charset="0"/>
                </a:rPr>
                <a:t>惧谗邪</a:t>
              </a:r>
              <a:r>
                <a:rPr lang="en-US" altLang="zh-CN" sz="2800" b="1"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rgbClr val="000000"/>
                  </a:solidFill>
                  <a:ea typeface="黑体" panose="02010609060101010101" charset="-122"/>
                  <a:sym typeface="Wingdings" panose="05000000000000000000" charset="0"/>
                </a:rPr>
                <a:t>……</a:t>
              </a:r>
              <a:endParaRPr lang="en-US" altLang="zh-CN" sz="2800" b="1">
                <a:ea typeface="黑体" panose="02010609060101010101" charset="-122"/>
              </a:endParaRPr>
            </a:p>
          </p:txBody>
        </p:sp>
        <p:sp>
          <p:nvSpPr>
            <p:cNvPr id="46096" name="文本框 40981"/>
            <p:cNvSpPr/>
            <p:nvPr>
              <p:custDataLst>
                <p:tags r:id="rId18"/>
              </p:custDataLst>
            </p:nvPr>
          </p:nvSpPr>
          <p:spPr>
            <a:xfrm>
              <a:off x="3870" y="3249"/>
              <a:ext cx="388" cy="906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vert="eaVert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>
                <a:spcBef>
                  <a:spcPct val="50000"/>
                </a:spcBef>
              </a:pPr>
              <a:r>
                <a:rPr sz="2800" b="1"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rgbClr val="000000"/>
                  </a:solidFill>
                  <a:ea typeface="黑体" panose="02010609060101010101" charset="-122"/>
                  <a:sym typeface="Wingdings" panose="05000000000000000000" charset="0"/>
                </a:rPr>
                <a:t>恩所加</a:t>
              </a:r>
              <a:r>
                <a:rPr lang="en-US" altLang="zh-CN" sz="2800" b="1"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rgbClr val="000000"/>
                  </a:solidFill>
                  <a:ea typeface="黑体" panose="02010609060101010101" charset="-122"/>
                  <a:sym typeface="Wingdings" panose="05000000000000000000" charset="0"/>
                </a:rPr>
                <a:t>……</a:t>
              </a:r>
              <a:endParaRPr lang="en-US" altLang="zh-CN" sz="2800" b="1">
                <a:ea typeface="黑体" panose="02010609060101010101" charset="-122"/>
              </a:endParaRPr>
            </a:p>
          </p:txBody>
        </p:sp>
        <p:sp>
          <p:nvSpPr>
            <p:cNvPr id="46097" name="文本框 40982"/>
            <p:cNvSpPr/>
            <p:nvPr>
              <p:custDataLst>
                <p:tags r:id="rId19"/>
              </p:custDataLst>
            </p:nvPr>
          </p:nvSpPr>
          <p:spPr>
            <a:xfrm>
              <a:off x="4233" y="3249"/>
              <a:ext cx="388" cy="906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vert="eaVert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>
                <a:spcBef>
                  <a:spcPct val="50000"/>
                </a:spcBef>
              </a:pPr>
              <a:r>
                <a:rPr sz="2800" b="1"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rgbClr val="000000"/>
                  </a:solidFill>
                  <a:ea typeface="黑体" panose="02010609060101010101" charset="-122"/>
                  <a:sym typeface="Wingdings" panose="05000000000000000000" charset="0"/>
                </a:rPr>
                <a:t>罚所及</a:t>
              </a:r>
              <a:r>
                <a:rPr lang="en-US" altLang="zh-CN" sz="2800" b="1"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rgbClr val="000000"/>
                  </a:solidFill>
                  <a:ea typeface="黑体" panose="02010609060101010101" charset="-122"/>
                  <a:sym typeface="Wingdings" panose="05000000000000000000" charset="0"/>
                </a:rPr>
                <a:t>……</a:t>
              </a:r>
              <a:endParaRPr lang="en-US" altLang="zh-CN" sz="2800" b="1">
                <a:ea typeface="黑体" panose="02010609060101010101" charset="-122"/>
              </a:endParaRPr>
            </a:p>
          </p:txBody>
        </p:sp>
      </p:grpSp>
      <p:sp>
        <p:nvSpPr>
          <p:cNvPr id="74771" name="右中括号 40985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5232401" y="525463"/>
            <a:ext cx="142875" cy="1223962"/>
          </a:xfrm>
          <a:prstGeom prst="rightBracket">
            <a:avLst>
              <a:gd name="adj" fmla="val 71349"/>
            </a:avLst>
          </a:prstGeom>
          <a:noFill/>
          <a:ln w="952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4772" name="左中括号 40986"/>
          <p:cNvSpPr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7248525" y="525463"/>
            <a:ext cx="71438" cy="1223962"/>
          </a:xfrm>
          <a:prstGeom prst="leftBracket">
            <a:avLst>
              <a:gd name="adj" fmla="val 142697"/>
            </a:avLst>
          </a:prstGeom>
          <a:noFill/>
          <a:ln w="952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4773" name="文本框 40987"/>
          <p:cNvSpPr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5160963" y="884238"/>
            <a:ext cx="1295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3300"/>
                </a:solidFill>
                <a:ea typeface="黑体" panose="02010609060101010101" charset="-122"/>
              </a:rPr>
              <a:t>（正）</a:t>
            </a:r>
            <a:endParaRPr lang="zh-CN" altLang="en-US" sz="2400" b="1">
              <a:solidFill>
                <a:srgbClr val="FF3300"/>
              </a:solidFill>
              <a:ea typeface="黑体" panose="02010609060101010101" charset="-122"/>
            </a:endParaRPr>
          </a:p>
        </p:txBody>
      </p:sp>
      <p:sp>
        <p:nvSpPr>
          <p:cNvPr id="74774" name="文本框 40988"/>
          <p:cNvSpPr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6383339" y="884238"/>
            <a:ext cx="11525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3300"/>
                </a:solidFill>
                <a:ea typeface="黑体" panose="02010609060101010101" charset="-122"/>
              </a:rPr>
              <a:t>（反）</a:t>
            </a:r>
            <a:endParaRPr lang="zh-CN" altLang="en-US" sz="2400" b="1">
              <a:solidFill>
                <a:srgbClr val="FF3300"/>
              </a:solidFill>
              <a:ea typeface="黑体" panose="02010609060101010101" charset="-122"/>
            </a:endParaRPr>
          </a:p>
        </p:txBody>
      </p:sp>
      <p:cxnSp>
        <p:nvCxnSpPr>
          <p:cNvPr id="74775" name="直接连接符 40989"/>
          <p:cNvCxnSpPr>
            <a:cxnSpLocks noChangeShapeType="1"/>
          </p:cNvCxnSpPr>
          <p:nvPr>
            <p:custDataLst>
              <p:tags r:id="rId24"/>
            </p:custDataLst>
          </p:nvPr>
        </p:nvCxnSpPr>
        <p:spPr bwMode="auto">
          <a:xfrm>
            <a:off x="5448300" y="1581150"/>
            <a:ext cx="863600" cy="52863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4776" name="直接连接符 40990"/>
          <p:cNvCxnSpPr>
            <a:cxnSpLocks noChangeShapeType="1"/>
          </p:cNvCxnSpPr>
          <p:nvPr>
            <p:custDataLst>
              <p:tags r:id="rId25"/>
            </p:custDataLst>
          </p:nvPr>
        </p:nvCxnSpPr>
        <p:spPr bwMode="auto">
          <a:xfrm flipV="1">
            <a:off x="6311901" y="1568450"/>
            <a:ext cx="936625" cy="54133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4777" name="直接连接符 40991"/>
          <p:cNvCxnSpPr>
            <a:cxnSpLocks noChangeShapeType="1"/>
          </p:cNvCxnSpPr>
          <p:nvPr>
            <p:custDataLst>
              <p:tags r:id="rId26"/>
            </p:custDataLst>
          </p:nvPr>
        </p:nvCxnSpPr>
        <p:spPr bwMode="auto">
          <a:xfrm flipH="1">
            <a:off x="6311900" y="2109789"/>
            <a:ext cx="0" cy="287337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4778" name="直接连接符 40993"/>
          <p:cNvCxnSpPr>
            <a:cxnSpLocks noChangeShapeType="1"/>
          </p:cNvCxnSpPr>
          <p:nvPr>
            <p:custDataLst>
              <p:tags r:id="rId27"/>
            </p:custDataLst>
          </p:nvPr>
        </p:nvCxnSpPr>
        <p:spPr bwMode="auto">
          <a:xfrm flipH="1">
            <a:off x="8328025" y="2852738"/>
            <a:ext cx="0" cy="6477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4779" name="直接连接符 40994"/>
          <p:cNvCxnSpPr>
            <a:cxnSpLocks noChangeShapeType="1"/>
          </p:cNvCxnSpPr>
          <p:nvPr>
            <p:custDataLst>
              <p:tags r:id="rId28"/>
            </p:custDataLst>
          </p:nvPr>
        </p:nvCxnSpPr>
        <p:spPr bwMode="auto">
          <a:xfrm flipH="1">
            <a:off x="4295775" y="2851150"/>
            <a:ext cx="0" cy="6492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4780" name="直接连接符 40995"/>
          <p:cNvCxnSpPr>
            <a:cxnSpLocks noChangeShapeType="1"/>
          </p:cNvCxnSpPr>
          <p:nvPr>
            <p:custDataLst>
              <p:tags r:id="rId29"/>
            </p:custDataLst>
          </p:nvPr>
        </p:nvCxnSpPr>
        <p:spPr bwMode="auto">
          <a:xfrm>
            <a:off x="4295775" y="2684463"/>
            <a:ext cx="403225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4781" name="文本框 40968"/>
          <p:cNvSpPr>
            <a:spLocks noChangeArrowheads="1"/>
          </p:cNvSpPr>
          <p:nvPr>
            <p:custDataLst>
              <p:tags r:id="rId30"/>
            </p:custDataLst>
          </p:nvPr>
        </p:nvSpPr>
        <p:spPr bwMode="auto">
          <a:xfrm>
            <a:off x="3719514" y="2924176"/>
            <a:ext cx="1366837" cy="466725"/>
          </a:xfrm>
          <a:prstGeom prst="rect">
            <a:avLst/>
          </a:prstGeom>
          <a:solidFill>
            <a:srgbClr val="B2B2B2"/>
          </a:solidFill>
          <a:ln w="9525" algn="ctr">
            <a:solidFill>
              <a:schemeClr val="bg1"/>
            </a:solidFill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/>
              <a:t>取江山</a:t>
            </a:r>
            <a:endParaRPr lang="zh-CN" altLang="en-US" sz="2400" b="1"/>
          </a:p>
        </p:txBody>
      </p:sp>
      <p:sp>
        <p:nvSpPr>
          <p:cNvPr id="74782" name="文本框 40969"/>
          <p:cNvSpPr>
            <a:spLocks noChangeArrowheads="1"/>
          </p:cNvSpPr>
          <p:nvPr>
            <p:custDataLst>
              <p:tags r:id="rId31"/>
            </p:custDataLst>
          </p:nvPr>
        </p:nvSpPr>
        <p:spPr bwMode="auto">
          <a:xfrm>
            <a:off x="7680325" y="2924176"/>
            <a:ext cx="1296988" cy="466725"/>
          </a:xfrm>
          <a:prstGeom prst="rect">
            <a:avLst/>
          </a:prstGeom>
          <a:solidFill>
            <a:srgbClr val="B2B2B2"/>
          </a:solidFill>
          <a:ln w="9525" algn="ctr">
            <a:solidFill>
              <a:schemeClr val="bg1"/>
            </a:solidFill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/>
              <a:t>守江山</a:t>
            </a:r>
            <a:endParaRPr lang="zh-CN" altLang="en-US" sz="2400" b="1"/>
          </a:p>
        </p:txBody>
      </p:sp>
      <p:cxnSp>
        <p:nvCxnSpPr>
          <p:cNvPr id="74783" name="直接连接符 40998"/>
          <p:cNvCxnSpPr>
            <a:cxnSpLocks noChangeShapeType="1"/>
          </p:cNvCxnSpPr>
          <p:nvPr>
            <p:custDataLst>
              <p:tags r:id="rId32"/>
            </p:custDataLst>
          </p:nvPr>
        </p:nvCxnSpPr>
        <p:spPr bwMode="auto">
          <a:xfrm flipH="1">
            <a:off x="6311900" y="3810001"/>
            <a:ext cx="0" cy="28892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4784" name="文本框 40999"/>
          <p:cNvSpPr>
            <a:spLocks noChangeArrowheads="1"/>
          </p:cNvSpPr>
          <p:nvPr>
            <p:custDataLst>
              <p:tags r:id="rId33"/>
            </p:custDataLst>
          </p:nvPr>
        </p:nvSpPr>
        <p:spPr bwMode="auto">
          <a:xfrm>
            <a:off x="1703389" y="2708275"/>
            <a:ext cx="814387" cy="2051050"/>
          </a:xfrm>
          <a:prstGeom prst="rect">
            <a:avLst/>
          </a:prstGeom>
          <a:noFill/>
          <a:ln w="9525" algn="ctr">
            <a:solidFill>
              <a:srgbClr val="FFFF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800080"/>
                </a:solidFill>
                <a:ea typeface="幼圆" panose="02010509060101010101" pitchFamily="49" charset="-122"/>
              </a:rPr>
              <a:t>结构图示</a:t>
            </a:r>
            <a:endParaRPr lang="zh-CN" altLang="en-US" sz="3200" b="1">
              <a:solidFill>
                <a:srgbClr val="800080"/>
              </a:solidFill>
              <a:ea typeface="幼圆" panose="02010509060101010101" pitchFamily="49" charset="-122"/>
            </a:endParaRPr>
          </a:p>
        </p:txBody>
      </p:sp>
      <p:cxnSp>
        <p:nvCxnSpPr>
          <p:cNvPr id="74785" name="直接连接符 41000"/>
          <p:cNvCxnSpPr>
            <a:cxnSpLocks noChangeShapeType="1"/>
          </p:cNvCxnSpPr>
          <p:nvPr>
            <p:custDataLst>
              <p:tags r:id="rId34"/>
            </p:custDataLst>
          </p:nvPr>
        </p:nvCxnSpPr>
        <p:spPr bwMode="auto">
          <a:xfrm flipH="1">
            <a:off x="3352801" y="4724400"/>
            <a:ext cx="79375" cy="1524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4786" name="直接连接符 41001"/>
          <p:cNvCxnSpPr>
            <a:cxnSpLocks noChangeShapeType="1"/>
          </p:cNvCxnSpPr>
          <p:nvPr>
            <p:custDataLst>
              <p:tags r:id="rId35"/>
            </p:custDataLst>
          </p:nvPr>
        </p:nvCxnSpPr>
        <p:spPr bwMode="auto">
          <a:xfrm>
            <a:off x="3432176" y="4648200"/>
            <a:ext cx="5616575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4787" name="直接连接符 41002"/>
          <p:cNvCxnSpPr>
            <a:cxnSpLocks noChangeShapeType="1"/>
          </p:cNvCxnSpPr>
          <p:nvPr>
            <p:custDataLst>
              <p:tags r:id="rId36"/>
            </p:custDataLst>
          </p:nvPr>
        </p:nvCxnSpPr>
        <p:spPr bwMode="auto">
          <a:xfrm flipH="1">
            <a:off x="9048750" y="4648201"/>
            <a:ext cx="0" cy="7302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" name="文本框 3"/>
          <p:cNvSpPr txBox="1"/>
          <p:nvPr>
            <p:custDataLst>
              <p:tags r:id="rId37"/>
            </p:custDataLst>
          </p:nvPr>
        </p:nvSpPr>
        <p:spPr>
          <a:xfrm>
            <a:off x="10781030" y="465574"/>
            <a:ext cx="5143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/>
              <a:t>提出问题</a:t>
            </a:r>
            <a:endParaRPr lang="zh-CN" altLang="en-US" sz="2400"/>
          </a:p>
        </p:txBody>
      </p:sp>
      <p:sp>
        <p:nvSpPr>
          <p:cNvPr id="37" name="文本框 36"/>
          <p:cNvSpPr txBox="1"/>
          <p:nvPr>
            <p:custDataLst>
              <p:tags r:id="rId38"/>
            </p:custDataLst>
          </p:nvPr>
        </p:nvSpPr>
        <p:spPr>
          <a:xfrm>
            <a:off x="10833099" y="2247900"/>
            <a:ext cx="5143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分析</a:t>
            </a:r>
            <a:r>
              <a:rPr lang="zh-CN" altLang="en-US" sz="2400" smtClean="0"/>
              <a:t>问题</a:t>
            </a:r>
            <a:endParaRPr lang="zh-CN" altLang="en-US" sz="2400"/>
          </a:p>
        </p:txBody>
      </p:sp>
      <p:sp>
        <p:nvSpPr>
          <p:cNvPr id="38" name="文本框 37"/>
          <p:cNvSpPr txBox="1"/>
          <p:nvPr>
            <p:custDataLst>
              <p:tags r:id="rId39"/>
            </p:custDataLst>
          </p:nvPr>
        </p:nvSpPr>
        <p:spPr>
          <a:xfrm>
            <a:off x="10901680" y="4437409"/>
            <a:ext cx="5143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解决</a:t>
            </a:r>
            <a:r>
              <a:rPr lang="zh-CN" altLang="en-US" sz="2400" smtClean="0"/>
              <a:t>问题</a:t>
            </a:r>
            <a:endParaRPr lang="zh-CN" altLang="en-US" sz="2400"/>
          </a:p>
        </p:txBody>
      </p:sp>
    </p:spTree>
    <p:custDataLst>
      <p:tags r:id="rId4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7" grpId="0"/>
      <p:bldP spid="3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椭圆 1"/>
          <p:cNvSpPr/>
          <p:nvPr>
            <p:custDataLst>
              <p:tags r:id="rId4"/>
            </p:custDataLst>
          </p:nvPr>
        </p:nvSpPr>
        <p:spPr>
          <a:xfrm>
            <a:off x="5597843" y="1448753"/>
            <a:ext cx="996950" cy="9969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pc="20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TextBox 2"/>
          <p:cNvSpPr txBox="1"/>
          <p:nvPr>
            <p:custDataLst>
              <p:tags r:id="rId5"/>
            </p:custDataLst>
          </p:nvPr>
        </p:nvSpPr>
        <p:spPr>
          <a:xfrm>
            <a:off x="5551488" y="1486853"/>
            <a:ext cx="1089660" cy="920750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algn="ctr" defTabSz="914400" fontAlgn="auto"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lang="en-US" altLang="zh-CN" sz="4400" spc="200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  <a:cs typeface="Arial" panose="020b0604020202020204" pitchFamily="34" charset="0"/>
                <a:sym typeface="+mn-lt"/>
              </a:rPr>
              <a:t>03</a:t>
            </a:r>
            <a:endParaRPr lang="en-US" altLang="zh-CN" sz="4400" spc="200">
              <a:solidFill>
                <a:schemeClr val="bg1"/>
              </a:solidFill>
              <a:latin typeface="Arial" panose="020b0604020202020204" pitchFamily="34" charset="0"/>
              <a:ea typeface="隶书" panose="02010509060101010101" pitchFamily="49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品内容，破难点</a:t>
            </a:r>
            <a:endParaRPr lang="zh-CN" altLang="en-US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843280" y="340360"/>
            <a:ext cx="9372600" cy="1146175"/>
          </a:xfrm>
        </p:spPr>
        <p:txBody>
          <a:bodyPr/>
          <a:lstStyle/>
          <a:p>
            <a:r>
              <a:rPr lang="en-US" altLang="zh-CN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难点</a:t>
            </a:r>
            <a:r>
              <a:rPr lang="en-US" altLang="zh-CN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：魏征以善谏著称，为什么他的进谏大都能被唐太宗接纳呢?</a:t>
            </a:r>
            <a:endParaRPr lang="zh-CN" altLang="en-US" sz="32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393065" y="1842135"/>
            <a:ext cx="10991215" cy="480060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①尽臣子之责，谦恭诚挚。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始终把国家的利益放在首位，以政治家的敏锐眼光观察时政。更为可贵的是，在进谏时，他言辞恳切,极尽忠诚。他的“臣虽下愚，知其不可，而况于明哲乎”充满对太宗自悟的期待;“怨不在大，可畏惟人;载舟覆舟,所宜深慎”语重心长，又切中要害，令人警醒。而他的“十思”之见更是句句坦诚，字字惊心,这怎能不令太宗动容?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②显谏臣之智，委婉得体。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说理透彻,语言简练而生动,特别是正反论述、前后对比、引经据典，有理有据，令人信服，充分展现了他“能上、善上、敢上”的进谏艺术。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③魏征遇上了英明的君主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唐太宗。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伯乐还需要千里马，作为一代明君，唐太宗励精图治，以国事为重，能容耿介直言的臣子，所以对于魏征的进谏大都能够虚心接受。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77850" y="530860"/>
            <a:ext cx="10852150" cy="885825"/>
          </a:xfrm>
        </p:spPr>
        <p:txBody>
          <a:bodyPr/>
          <a:lstStyle/>
          <a:p>
            <a:r>
              <a:rPr lang="en-US" altLang="zh-CN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</a:t>
            </a:r>
            <a:r>
              <a:rPr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难点2：在当今社会，《谏太宗十思疏》有哪些现实意义?请联系实际，谈谈你的理解。</a:t>
            </a:r>
            <a:endParaRPr sz="32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69925" y="2200910"/>
            <a:ext cx="10852150" cy="4083050"/>
          </a:xfrm>
        </p:spPr>
        <p:txBody>
          <a:bodyPr>
            <a:noAutofit/>
          </a:bodyPr>
          <a:lstStyle/>
          <a:p>
            <a:r>
              <a:rPr lang="zh-CN" altLang="en-US" sz="28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观点一：文中提出的“居安思危，戒奢以俭”的观点，在当今社会仍然有着极大的现实意义。</a:t>
            </a:r>
            <a:endParaRPr lang="zh-CN" altLang="en-US" sz="2800" b="1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尽管改革开放以来，我国社会经济已经获得长足的发展,但国内国际不安定的因素仍然存在,奢侈浪费之风也有所泛滥。因此,仍然要居安思危，时刻保持清醒的头脑，保持艰苦奋斗、勤俭节约的作风。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925" y="952500"/>
            <a:ext cx="10852150" cy="4326255"/>
          </a:xfrm>
        </p:spPr>
        <p:txBody>
          <a:bodyPr>
            <a:noAutofit/>
          </a:bodyPr>
          <a:lstStyle/>
          <a:p>
            <a:r>
              <a:rPr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观点二：“ 载舟覆舟,所宜深慎”告诉我们，</a:t>
            </a:r>
            <a:r>
              <a:rPr sz="32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党和政府要坚持以人为本的治国理念，时刻把人民群众的冷暖挂在心上</a:t>
            </a:r>
            <a:r>
              <a:rPr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，终把最广大人民群众的根本利益作为一切工作的出发点和落脚点,真正实现好、代表好、维护好最广大人民群众的根本利益。只有这样，才能实现国家的长治久安。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925" y="1322070"/>
            <a:ext cx="10852150" cy="462661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观点三：“简能而任之， 择善而从之”告诉我们,</a:t>
            </a:r>
            <a:r>
              <a:rPr sz="32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作为领导者要任用有才能的人，要能够听取下属的合理化建议</a:t>
            </a:r>
            <a:r>
              <a:rPr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，不能一把手说了算。如果领导者在开展工作时，下属当面附和、背后议论心中不服，工作将无法正常开展。只有做到“择善而从之”，下属才会发挥出所有的力量。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/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 idx="13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altLang="zh-CN"/>
              <a:t>谢谢聆听</a:t>
            </a:r>
            <a:endParaRPr lang="en-US" altLang="zh-CN"/>
          </a:p>
        </p:txBody>
      </p:sp>
      <p:pic>
        <p:nvPicPr>
          <p:cNvPr id="4" name="New picture"/>
          <p:cNvPicPr/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896600" y="11315700"/>
            <a:ext cx="317500" cy="228600"/>
          </a:xfrm>
          <a:prstGeom prst="cube">
            <a:avLst/>
          </a:prstGeom>
        </p:spPr>
      </p:pic>
    </p:spTree>
    <p:custDataLst>
      <p:tags r:id="rId6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椭圆 1"/>
          <p:cNvSpPr/>
          <p:nvPr>
            <p:custDataLst>
              <p:tags r:id="rId4"/>
            </p:custDataLst>
          </p:nvPr>
        </p:nvSpPr>
        <p:spPr>
          <a:xfrm>
            <a:off x="5597843" y="1448753"/>
            <a:ext cx="996950" cy="9969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pc="20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TextBox 2"/>
          <p:cNvSpPr txBox="1"/>
          <p:nvPr>
            <p:custDataLst>
              <p:tags r:id="rId5"/>
            </p:custDataLst>
          </p:nvPr>
        </p:nvSpPr>
        <p:spPr>
          <a:xfrm>
            <a:off x="5551488" y="1486853"/>
            <a:ext cx="1089660" cy="920750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algn="ctr" defTabSz="914400" fontAlgn="auto"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lang="en-US" altLang="zh-CN" sz="4400" spc="200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  <a:cs typeface="Arial" panose="020b0604020202020204" pitchFamily="34" charset="0"/>
                <a:sym typeface="+mn-lt"/>
              </a:rPr>
              <a:t>01</a:t>
            </a:r>
            <a:endParaRPr lang="en-US" altLang="zh-CN" sz="4400" spc="200">
              <a:solidFill>
                <a:schemeClr val="bg1"/>
              </a:solidFill>
              <a:latin typeface="Arial" panose="020b0604020202020204" pitchFamily="34" charset="0"/>
              <a:ea typeface="隶书" panose="02010509060101010101" pitchFamily="49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解题，知作者</a:t>
            </a:r>
            <a:endParaRPr lang="zh-CN" altLang="en-US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3418205" y="438785"/>
            <a:ext cx="7442200" cy="592455"/>
          </a:xfr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txBody>
          <a:bodyPr/>
          <a:lstStyle/>
          <a:p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浅说“讽”“谏”“谤”“讥”“说”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439420" y="1882775"/>
            <a:ext cx="11567795" cy="349694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2400" b="1" spc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sz="2800" b="1" spc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谏：</a:t>
            </a:r>
            <a:r>
              <a:rPr sz="2400" spc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意思是</a:t>
            </a:r>
            <a:r>
              <a:rPr sz="2400" b="1" spc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直言规劝，使改正错误或过失，一般用于下对上</a:t>
            </a:r>
            <a:r>
              <a:rPr sz="2400" spc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，封建社会用言语纠正君主或尊长的过失。例如： “太后不肯，大臣强谏。”（《战国策·触龙说赵太后》中的“谏”和“《谏逐客书》”“《召公谏厉王止谤》”中的“谏”都表下属或臣子对上直言规劝，使之改正错误。“谏”，一般动词用作为动，表示对宾语施行某一行动。例如“召公谏厉王止谤”，意思是召公对厉王阻止国人公开指责的事进行规劝。有时也用作名词，如“邹忌讽齐王纳谏”中，“谏”由动词化为名词，作“纳”的宾语。</a:t>
            </a:r>
            <a:endParaRPr lang="zh-CN" altLang="en-US" sz="2400" spc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439420" y="5297805"/>
            <a:ext cx="1074547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      </a:t>
            </a:r>
            <a:r>
              <a:rPr sz="2800" b="1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讽：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意思是用</a:t>
            </a:r>
            <a:r>
              <a:rPr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委婉的言语暗示或劝告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，如《邹忌讽齐王纳谏》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，再如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“优孟常以谈笑讽谏”（《史记·滑稽列传》）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579120" y="1199515"/>
            <a:ext cx="11612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indent="0" algn="l">
              <a:buNone/>
            </a:pPr>
            <a:r>
              <a:rPr sz="2400" b="1">
                <a:latin typeface="楷体" panose="02010609060101010101" charset="-122"/>
                <a:ea typeface="楷体" panose="02010609060101010101" charset="-122"/>
                <a:sym typeface="+mn-ea"/>
              </a:rPr>
              <a:t>这几个词大都出现在劝谏文章中，意思都有</a:t>
            </a:r>
            <a:r>
              <a: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指责、劝告、劝说</a:t>
            </a:r>
            <a:r>
              <a:rPr sz="2400" b="1">
                <a:latin typeface="楷体" panose="02010609060101010101" charset="-122"/>
                <a:ea typeface="楷体" panose="02010609060101010101" charset="-122"/>
                <a:sym typeface="+mn-ea"/>
              </a:rPr>
              <a:t>之意，但又有差别。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6" name="圆角矩形 5"/>
          <p:cNvSpPr/>
          <p:nvPr>
            <p:custDataLst>
              <p:tags r:id="rId7"/>
            </p:custDataLst>
          </p:nvPr>
        </p:nvSpPr>
        <p:spPr>
          <a:xfrm>
            <a:off x="589280" y="372110"/>
            <a:ext cx="1756410" cy="65913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rgbClr val="FF0000"/>
                </a:solidFill>
              </a:rPr>
              <a:t>解题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925" y="478155"/>
            <a:ext cx="10852150" cy="1713865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altLang="zh-CN" sz="2800" b="1" spc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      </a:t>
            </a:r>
            <a:r>
              <a:rPr sz="2800" b="1" spc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谤：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一般的意思是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公开指责别人的过失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，不作贬义词。例如“厉王虐，国人谤王”（《召公谏厉王止谤》）。也有用作贬义的，即说别人坏话，诽谤。例如《屈原列传》中的“信而见疑，忠而被谤”。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729615" y="2411730"/>
            <a:ext cx="10732770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      </a:t>
            </a:r>
            <a:r>
              <a:rPr lang="zh-CN" altLang="en-US" sz="2800" b="1"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讥：</a:t>
            </a:r>
            <a:r>
              <a:rPr lang="zh-CN" altLang="en-US" sz="2800" spc="150"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“讥”、“谤”、“诽”都是指责别人的过错或短处，“谤”一般指公开的；</a:t>
            </a:r>
            <a:r>
              <a:rPr lang="zh-CN" altLang="en-US" sz="2800" b="1" spc="150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“诽”是指背地里议论、嘀咕</a:t>
            </a:r>
            <a:r>
              <a:rPr lang="zh-CN" altLang="en-US" sz="2800" spc="150"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，所以有“腹诽”之说；“讥”则是</a:t>
            </a:r>
            <a:r>
              <a:rPr lang="zh-CN" altLang="en-US" sz="2800" b="1" spc="150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微言讽刺</a:t>
            </a:r>
            <a:r>
              <a:rPr lang="zh-CN" altLang="en-US" sz="2800" spc="150"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，例如范仲淹的《岳阳楼记》：“去国怀乡，忧谗畏讥。”有时也作讥笑讲，例如《左传· 隐公元年》：“称郑伯，讥失教也。”</a:t>
            </a:r>
            <a:endParaRPr lang="zh-CN" altLang="en-US" sz="2800" spc="150"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729615" y="4657090"/>
            <a:ext cx="10536555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/>
              <a:t>　</a:t>
            </a:r>
            <a:r>
              <a:rPr lang="zh-CN" altLang="en-US" sz="2800" b="1"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说：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则是一般的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用话劝说别人，使听从自己的意见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。例如“触龙说赵太后”“庄辛说楚襄王”中的“说”。又如《三国志·魏书·郭嘉传》“太祖欲引军还，嘉说太祖急攻之”和《史记·淮阴侯列传》“广武君李左车说成安君曰”中的“说”。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876300" y="1730375"/>
            <a:ext cx="9942195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奏议文体的一种。奏议类文章是封建时代臣下进呈给帝王的奏章的统称，包括奏、议、疏、表、对策等。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疏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,是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分条陈述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的意思。著名的“疏”类文章有《论贵粟疏》(晁错)、论积贮疏》(贾谊)等。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5655945" y="875030"/>
            <a:ext cx="880110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疏</a:t>
            </a:r>
            <a:endParaRPr lang="zh-CN" altLang="en-US" sz="4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1460500" y="5187315"/>
            <a:ext cx="949579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章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以谢恩，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奏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以按劾，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表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以陈情，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议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以执</a:t>
            </a:r>
            <a:r>
              <a:rPr lang="zh-CN" altLang="en-US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异。”</a:t>
            </a:r>
            <a:endParaRPr lang="en-US" altLang="zh-CN" sz="320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r"/>
            <a:r>
              <a:rPr lang="en-US" altLang="zh-CN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——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《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文心雕龙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·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章表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》</a:t>
            </a:r>
            <a:endParaRPr lang="en-US" altLang="zh-CN" sz="32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" name="圆角矩形 5"/>
          <p:cNvSpPr/>
          <p:nvPr>
            <p:custDataLst>
              <p:tags r:id="rId3"/>
            </p:custDataLst>
          </p:nvPr>
        </p:nvSpPr>
        <p:spPr>
          <a:xfrm>
            <a:off x="381000" y="441960"/>
            <a:ext cx="1513840" cy="65913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rgbClr val="FF0000"/>
                </a:solidFill>
              </a:rPr>
              <a:t>作者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38915" name="文本占位符 38914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5291455" y="2112645"/>
            <a:ext cx="6189345" cy="3756025"/>
          </a:xfrm>
        </p:spPr>
        <p:txBody>
          <a:bodyPr>
            <a:normAutofit fontScale="90000"/>
          </a:bodyPr>
          <a:lstStyle/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b="1" noProof="1">
                <a:ea typeface="华文新魏" panose="02010800040101010101" pitchFamily="2" charset="-122"/>
              </a:rPr>
              <a:t>  </a:t>
            </a:r>
            <a:r>
              <a:rPr lang="en-US" altLang="zh-CN" b="1" noProof="1" smtClean="0">
                <a:ea typeface="华文新魏" panose="02010800040101010101" pitchFamily="2" charset="-122"/>
              </a:rPr>
              <a:t>          </a:t>
            </a:r>
            <a:r>
              <a:rPr lang="en-US" altLang="zh-CN" sz="3600" b="1" noProof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600" b="1" noProof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人以铜为镜，可以正衣冠；</a:t>
            </a:r>
            <a:endParaRPr lang="zh-CN" altLang="en-US" sz="3600" b="1" noProof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3600" b="1" noProof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en-US" altLang="zh-CN" sz="3600" b="1" noProof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600" b="1" noProof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</a:t>
            </a:r>
            <a:r>
              <a:rPr lang="zh-CN" altLang="en-US" sz="3600" b="1" noProof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古为镜，可以见兴替；</a:t>
            </a:r>
            <a:endParaRPr lang="zh-CN" altLang="en-US" sz="3600" b="1" noProof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3600" b="1" noProof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en-US" altLang="zh-CN" sz="3600" b="1" noProof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600" b="1" noProof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以人为镜，可以知</a:t>
            </a:r>
            <a:r>
              <a:rPr lang="zh-CN" altLang="en-US" sz="3600" b="1" noProof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得失。</a:t>
            </a:r>
            <a:endParaRPr lang="zh-CN" altLang="en-US" sz="3600" b="1" noProof="1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3600" b="1" noProof="1">
                <a:latin typeface="华文中宋" panose="02010600040101010101" pitchFamily="2" charset="-122"/>
                <a:ea typeface="华文中宋" panose="02010600040101010101" pitchFamily="2" charset="-122"/>
              </a:rPr>
              <a:t>     </a:t>
            </a:r>
            <a:r>
              <a:rPr lang="zh-CN" altLang="en-US" sz="3600" b="1" noProof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魏徵</a:t>
            </a:r>
            <a:r>
              <a:rPr lang="zh-CN" altLang="en-US" sz="3600" b="1" noProof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没</a:t>
            </a:r>
            <a:r>
              <a:rPr lang="zh-CN" altLang="en-US" sz="3600" b="1" noProof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，朕亡一镜矣！”</a:t>
            </a:r>
            <a:endParaRPr lang="zh-CN" altLang="en-US" sz="3600" b="1" noProof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3600" b="1" noProof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</a:t>
            </a:r>
            <a:endParaRPr lang="en-US" altLang="zh-CN" sz="3600" b="1" noProof="1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sz="3600" b="1" noProof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3600" b="1" noProof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——</a:t>
            </a:r>
            <a:r>
              <a:rPr lang="zh-CN" altLang="en-US" sz="3600" b="1" noProof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唐太宗</a:t>
            </a:r>
            <a:r>
              <a:rPr lang="zh-CN" altLang="en-US" sz="3600" b="1" noProof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李世民</a:t>
            </a:r>
            <a:endParaRPr lang="zh-CN" altLang="en-US" sz="3600" b="1" noProof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2140" y="1396365"/>
            <a:ext cx="3808730" cy="51885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8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8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" name="文本占位符 4"/>
          <p:cNvSpPr>
            <a:spLocks noGrp="1"/>
          </p:cNvSpPr>
          <p:nvPr>
            <p:ph type="body" sz="quarter" idx="13"/>
            <p:custDataLst>
              <p:tags r:id="rId3"/>
            </p:custDataLst>
          </p:nvPr>
        </p:nvSpPr>
        <p:spPr>
          <a:xfrm>
            <a:off x="302895" y="988060"/>
            <a:ext cx="7854950" cy="520446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魏征，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字玄成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。唐初政治家、史学家、文学家。巨鹿（今属河北）人。少孤贫，曾出家为道人，六易其主，后封郑国公，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谥号文贞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。以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直言敢谏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著称，曾提出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“兼听则明，偏信则暗”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等名言。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buNone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魏征与李世民是封建社会中罕见的一对君臣：魏征敢于直谏，多次拂太宗之意，而太宗竟能容忍魏征“犯上”，所言多被采纳。因此，他们常被称作理想的君臣。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373110" y="988060"/>
            <a:ext cx="3712845" cy="5425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6"/>
    </p:custData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4822" name="矩形 3482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81001" y="1624723"/>
            <a:ext cx="10945284" cy="4030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0" hangingPunct="0">
              <a:spcBef>
                <a:spcPct val="50000"/>
              </a:spcBef>
              <a:buFont typeface="Wingdings" panose="05000000000000000000" pitchFamily="2" charset="2"/>
              <a:buChar char="n"/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太宗登基之初，励精图治，国内出现了百姓富足、社会安定、国力渐强的“贞观之治”的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局面。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</a:endParaRPr>
          </a:p>
          <a:p>
            <a:pPr algn="just" eaLnBrk="0" hangingPunct="0">
              <a:spcBef>
                <a:spcPct val="50000"/>
              </a:spcBef>
              <a:buFont typeface="Wingdings" panose="05000000000000000000" pitchFamily="2" charset="2"/>
              <a:buChar char="n"/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后来，太宗日渐骄奢，大修庙宇宫殿，四处巡游，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劳民伤财。</a:t>
            </a:r>
            <a:r>
              <a:rPr lang="zh-CN" altLang="en-US" sz="3200" b="1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魏征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在这一年的</a:t>
            </a:r>
            <a:r>
              <a:rPr lang="en-US" altLang="zh-CN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3-7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月，“频上四疏，以陈</a:t>
            </a:r>
            <a:r>
              <a:rPr lang="zh-CN" altLang="en-US" sz="3200" b="1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得失。”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（此为第二疏）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just" eaLnBrk="0" hangingPunct="0">
              <a:spcBef>
                <a:spcPct val="50000"/>
              </a:spcBef>
              <a:buFont typeface="Wingdings" panose="05000000000000000000" pitchFamily="2" charset="2"/>
              <a:buChar char="n"/>
            </a:pP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据说太宗看了这些奏疏，感到很惭愧，写了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答魏征手诏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称赞他“诚极忠款，言穷切至”，并表示将从谏改过。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圆角矩形 5"/>
          <p:cNvSpPr/>
          <p:nvPr>
            <p:custDataLst>
              <p:tags r:id="rId4"/>
            </p:custDataLst>
          </p:nvPr>
        </p:nvSpPr>
        <p:spPr>
          <a:xfrm>
            <a:off x="381000" y="441960"/>
            <a:ext cx="2425700" cy="65913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smtClean="0">
                <a:solidFill>
                  <a:srgbClr val="FF0000"/>
                </a:solidFill>
                <a:ea typeface="黑体" panose="02010609060101010101" charset="-122"/>
                <a:sym typeface="+mn-ea"/>
              </a:rPr>
              <a:t>写作背景</a:t>
            </a:r>
            <a:endParaRPr lang="zh-CN" altLang="en-US" sz="3600" b="1" smtClean="0">
              <a:solidFill>
                <a:srgbClr val="FF0000"/>
              </a:solidFill>
              <a:ea typeface="黑体" panose="02010609060101010101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2" grpId="0"/>
    </p:bldLst>
  </p:timing>
</p:sld>
</file>

<file path=ppt/tags/tag1.xml><?xml version="1.0" encoding="utf-8"?>
<p:tagLst xmlns:p="http://schemas.openxmlformats.org/presentationml/2006/main">
  <p:tag name="AS_UNIQUEID" val="768"/>
</p:tagLst>
</file>

<file path=ppt/tags/tag10.xml><?xml version="1.0" encoding="utf-8"?>
<p:tagLst xmlns:p="http://schemas.openxmlformats.org/presentationml/2006/main">
  <p:tag name="AS_UNIQUEID" val="777"/>
</p:tagLst>
</file>

<file path=ppt/tags/tag100.xml><?xml version="1.0" encoding="utf-8"?>
<p:tagLst xmlns:p="http://schemas.openxmlformats.org/presentationml/2006/main">
  <p:tag name="AS_UNIQUEID" val="867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1.xml><?xml version="1.0" encoding="utf-8"?>
<p:tagLst xmlns:p="http://schemas.openxmlformats.org/presentationml/2006/main">
  <p:tag name="AS_UNIQUEID" val="868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2.xml><?xml version="1.0" encoding="utf-8"?>
<p:tagLst xmlns:p="http://schemas.openxmlformats.org/presentationml/2006/main">
  <p:tag name="AS_UNIQUEID" val="869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3.xml><?xml version="1.0" encoding="utf-8"?>
<p:tagLst xmlns:p="http://schemas.openxmlformats.org/presentationml/2006/main">
  <p:tag name="AS_UNIQUEID" val="870"/>
</p:tagLst>
</file>

<file path=ppt/tags/tag104.xml><?xml version="1.0" encoding="utf-8"?>
<p:tagLst xmlns:p="http://schemas.openxmlformats.org/presentationml/2006/main">
  <p:tag name="AS_UNIQUEID" val="871"/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105.xml><?xml version="1.0" encoding="utf-8"?>
<p:tagLst xmlns:p="http://schemas.openxmlformats.org/presentationml/2006/main">
  <p:tag name="AS_UNIQUEID" val="872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6.xml><?xml version="1.0" encoding="utf-8"?>
<p:tagLst xmlns:p="http://schemas.openxmlformats.org/presentationml/2006/main">
  <p:tag name="AS_UNIQUEID" val="873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7.xml><?xml version="1.0" encoding="utf-8"?>
<p:tagLst xmlns:p="http://schemas.openxmlformats.org/presentationml/2006/main">
  <p:tag name="AS_UNIQUEID" val="874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8.xml><?xml version="1.0" encoding="utf-8"?>
<p:tagLst xmlns:p="http://schemas.openxmlformats.org/presentationml/2006/main">
  <p:tag name="AS_UNIQUEID" val="875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9.xml><?xml version="1.0" encoding="utf-8"?>
<p:tagLst xmlns:p="http://schemas.openxmlformats.org/presentationml/2006/main">
  <p:tag name="AS_UNIQUEID" val="876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.xml><?xml version="1.0" encoding="utf-8"?>
<p:tagLst xmlns:p="http://schemas.openxmlformats.org/presentationml/2006/main">
  <p:tag name="AS_UNIQUEID" val="77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0.xml><?xml version="1.0" encoding="utf-8"?>
<p:tagLst xmlns:p="http://schemas.openxmlformats.org/presentationml/2006/main">
  <p:tag name="AS_UNIQUEID" val="877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1.xml><?xml version="1.0" encoding="utf-8"?>
<p:tagLst xmlns:p="http://schemas.openxmlformats.org/presentationml/2006/main">
  <p:tag name="AS_UNIQUEID" val="878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2.xml><?xml version="1.0" encoding="utf-8"?>
<p:tagLst xmlns:p="http://schemas.openxmlformats.org/presentationml/2006/main">
  <p:tag name="AS_UNIQUEID" val="879"/>
</p:tagLst>
</file>

<file path=ppt/tags/tag113.xml><?xml version="1.0" encoding="utf-8"?>
<p:tagLst xmlns:p="http://schemas.openxmlformats.org/presentationml/2006/main">
  <p:tag name="AS_UNIQUEID" val="880"/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114.xml><?xml version="1.0" encoding="utf-8"?>
<p:tagLst xmlns:p="http://schemas.openxmlformats.org/presentationml/2006/main">
  <p:tag name="AS_UNIQUEID" val="881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5.xml><?xml version="1.0" encoding="utf-8"?>
<p:tagLst xmlns:p="http://schemas.openxmlformats.org/presentationml/2006/main">
  <p:tag name="AS_UNIQUEID" val="882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6.xml><?xml version="1.0" encoding="utf-8"?>
<p:tagLst xmlns:p="http://schemas.openxmlformats.org/presentationml/2006/main">
  <p:tag name="AS_UNIQUEID" val="883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7.xml><?xml version="1.0" encoding="utf-8"?>
<p:tagLst xmlns:p="http://schemas.openxmlformats.org/presentationml/2006/main">
  <p:tag name="AS_UNIQUEID" val="884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8.xml><?xml version="1.0" encoding="utf-8"?>
<p:tagLst xmlns:p="http://schemas.openxmlformats.org/presentationml/2006/main">
  <p:tag name="AS_UNIQUEID" val="885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9.xml><?xml version="1.0" encoding="utf-8"?>
<p:tagLst xmlns:p="http://schemas.openxmlformats.org/presentationml/2006/main">
  <p:tag name="AS_UNIQUEID" val="886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.xml><?xml version="1.0" encoding="utf-8"?>
<p:tagLst xmlns:p="http://schemas.openxmlformats.org/presentationml/2006/main">
  <p:tag name="AS_UNIQUEID" val="77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0.xml><?xml version="1.0" encoding="utf-8"?>
<p:tagLst xmlns:p="http://schemas.openxmlformats.org/presentationml/2006/main">
  <p:tag name="AS_UNIQUEID" val="887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1.xml><?xml version="1.0" encoding="utf-8"?>
<p:tagLst xmlns:p="http://schemas.openxmlformats.org/presentationml/2006/main">
  <p:tag name="AS_UNIQUEID" val="888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2.xml><?xml version="1.0" encoding="utf-8"?>
<p:tagLst xmlns:p="http://schemas.openxmlformats.org/presentationml/2006/main">
  <p:tag name="AS_UNIQUEID" val="889"/>
</p:tagLst>
</file>

<file path=ppt/tags/tag123.xml><?xml version="1.0" encoding="utf-8"?>
<p:tagLst xmlns:p="http://schemas.openxmlformats.org/presentationml/2006/main">
  <p:tag name="AS_UNIQUEID" val="890"/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24.xml><?xml version="1.0" encoding="utf-8"?>
<p:tagLst xmlns:p="http://schemas.openxmlformats.org/presentationml/2006/main">
  <p:tag name="AS_UNIQUEID" val="891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5.xml><?xml version="1.0" encoding="utf-8"?>
<p:tagLst xmlns:p="http://schemas.openxmlformats.org/presentationml/2006/main">
  <p:tag name="AS_UNIQUEID" val="892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6.xml><?xml version="1.0" encoding="utf-8"?>
<p:tagLst xmlns:p="http://schemas.openxmlformats.org/presentationml/2006/main">
  <p:tag name="AS_UNIQUEID" val="893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7.xml><?xml version="1.0" encoding="utf-8"?>
<p:tagLst xmlns:p="http://schemas.openxmlformats.org/presentationml/2006/main">
  <p:tag name="AS_UNIQUEID" val="894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8.xml><?xml version="1.0" encoding="utf-8"?>
<p:tagLst xmlns:p="http://schemas.openxmlformats.org/presentationml/2006/main">
  <p:tag name="AS_UNIQUEID" val="895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9.xml><?xml version="1.0" encoding="utf-8"?>
<p:tagLst xmlns:p="http://schemas.openxmlformats.org/presentationml/2006/main">
  <p:tag name="AS_UNIQUEID" val="896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.xml><?xml version="1.0" encoding="utf-8"?>
<p:tagLst xmlns:p="http://schemas.openxmlformats.org/presentationml/2006/main">
  <p:tag name="AS_UNIQUEID" val="78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0.xml><?xml version="1.0" encoding="utf-8"?>
<p:tagLst xmlns:p="http://schemas.openxmlformats.org/presentationml/2006/main">
  <p:tag name="AS_UNIQUEID" val="897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1.xml><?xml version="1.0" encoding="utf-8"?>
<p:tagLst xmlns:p="http://schemas.openxmlformats.org/presentationml/2006/main">
  <p:tag name="AS_UNIQUEID" val="898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2.xml><?xml version="1.0" encoding="utf-8"?>
<p:tagLst xmlns:p="http://schemas.openxmlformats.org/presentationml/2006/main">
  <p:tag name="AS_UNIQUEID" val="899"/>
</p:tagLst>
</file>

<file path=ppt/tags/tag133.xml><?xml version="1.0" encoding="utf-8"?>
<p:tagLst xmlns:p="http://schemas.openxmlformats.org/presentationml/2006/main">
  <p:tag name="AS_UNIQUEID" val="900"/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34.xml><?xml version="1.0" encoding="utf-8"?>
<p:tagLst xmlns:p="http://schemas.openxmlformats.org/presentationml/2006/main">
  <p:tag name="AS_UNIQUEID" val="901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5.xml><?xml version="1.0" encoding="utf-8"?>
<p:tagLst xmlns:p="http://schemas.openxmlformats.org/presentationml/2006/main">
  <p:tag name="AS_UNIQUEID" val="902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6.xml><?xml version="1.0" encoding="utf-8"?>
<p:tagLst xmlns:p="http://schemas.openxmlformats.org/presentationml/2006/main">
  <p:tag name="AS_UNIQUEID" val="903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7.xml><?xml version="1.0" encoding="utf-8"?>
<p:tagLst xmlns:p="http://schemas.openxmlformats.org/presentationml/2006/main">
  <p:tag name="AS_UNIQUEID" val="904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8.xml><?xml version="1.0" encoding="utf-8"?>
<p:tagLst xmlns:p="http://schemas.openxmlformats.org/presentationml/2006/main">
  <p:tag name="AS_UNIQUEID" val="905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9.xml><?xml version="1.0" encoding="utf-8"?>
<p:tagLst xmlns:p="http://schemas.openxmlformats.org/presentationml/2006/main">
  <p:tag name="AS_UNIQUEID" val="906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.xml><?xml version="1.0" encoding="utf-8"?>
<p:tagLst xmlns:p="http://schemas.openxmlformats.org/presentationml/2006/main">
  <p:tag name="AS_UNIQUEID" val="78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0.xml><?xml version="1.0" encoding="utf-8"?>
<p:tagLst xmlns:p="http://schemas.openxmlformats.org/presentationml/2006/main">
  <p:tag name="AS_UNIQUEID" val="907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1.xml><?xml version="1.0" encoding="utf-8"?>
<p:tagLst xmlns:p="http://schemas.openxmlformats.org/presentationml/2006/main">
  <p:tag name="AS_UNIQUEID" val="908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2.xml><?xml version="1.0" encoding="utf-8"?>
<p:tagLst xmlns:p="http://schemas.openxmlformats.org/presentationml/2006/main">
  <p:tag name="AS_UNIQUEID" val="909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3.xml><?xml version="1.0" encoding="utf-8"?>
<p:tagLst xmlns:p="http://schemas.openxmlformats.org/presentationml/2006/main">
  <p:tag name="AS_UNIQUEID" val="910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4.xml><?xml version="1.0" encoding="utf-8"?>
<p:tagLst xmlns:p="http://schemas.openxmlformats.org/presentationml/2006/main">
  <p:tag name="AS_UNIQUEID" val="911"/>
</p:tagLst>
</file>

<file path=ppt/tags/tag145.xml><?xml version="1.0" encoding="utf-8"?>
<p:tagLst xmlns:p="http://schemas.openxmlformats.org/presentationml/2006/main">
  <p:tag name="AS_UNIQUEID" val="912"/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46.xml><?xml version="1.0" encoding="utf-8"?>
<p:tagLst xmlns:p="http://schemas.openxmlformats.org/presentationml/2006/main">
  <p:tag name="AS_UNIQUEID" val="913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7.xml><?xml version="1.0" encoding="utf-8"?>
<p:tagLst xmlns:p="http://schemas.openxmlformats.org/presentationml/2006/main">
  <p:tag name="AS_UNIQUEID" val="914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8.xml><?xml version="1.0" encoding="utf-8"?>
<p:tagLst xmlns:p="http://schemas.openxmlformats.org/presentationml/2006/main">
  <p:tag name="AS_UNIQUEID" val="915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9.xml><?xml version="1.0" encoding="utf-8"?>
<p:tagLst xmlns:p="http://schemas.openxmlformats.org/presentationml/2006/main">
  <p:tag name="AS_UNIQUEID" val="916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.xml><?xml version="1.0" encoding="utf-8"?>
<p:tagLst xmlns:p="http://schemas.openxmlformats.org/presentationml/2006/main">
  <p:tag name="AS_UNIQUEID" val="78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0.xml><?xml version="1.0" encoding="utf-8"?>
<p:tagLst xmlns:p="http://schemas.openxmlformats.org/presentationml/2006/main">
  <p:tag name="AS_UNIQUEID" val="917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1.xml><?xml version="1.0" encoding="utf-8"?>
<p:tagLst xmlns:p="http://schemas.openxmlformats.org/presentationml/2006/main">
  <p:tag name="AS_UNIQUEID" val="918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2.xml><?xml version="1.0" encoding="utf-8"?>
<p:tagLst xmlns:p="http://schemas.openxmlformats.org/presentationml/2006/main">
  <p:tag name="AS_UNIQUEID" val="919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3.xml><?xml version="1.0" encoding="utf-8"?>
<p:tagLst xmlns:p="http://schemas.openxmlformats.org/presentationml/2006/main">
  <p:tag name="AS_UNIQUEID" val="920"/>
</p:tagLst>
</file>

<file path=ppt/tags/tag154.xml><?xml version="1.0" encoding="utf-8"?>
<p:tagLst xmlns:p="http://schemas.openxmlformats.org/presentationml/2006/main">
  <p:tag name="AS_UNIQUEID" val="921"/>
  <p:tag name="KSO_WM_BEAUTIFY_FLAG" val="#wm#"/>
  <p:tag name="KSO_WM_TAG_VERSION" val="1.0"/>
  <p:tag name="KSO_WM_TEMPLATE_CATEGORY" val="custom"/>
  <p:tag name="KSO_WM_TEMPLATE_INDEX" val="20204227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5.xml><?xml version="1.0" encoding="utf-8"?>
<p:tagLst xmlns:p="http://schemas.openxmlformats.org/presentationml/2006/main">
  <p:tag name="AS_UNIQUEID" val="922"/>
  <p:tag name="KSO_WM_BEAUTIFY_FLAG" val="#wm#"/>
  <p:tag name="KSO_WM_TAG_VERSION" val="1.0"/>
  <p:tag name="KSO_WM_TEMPLATE_CATEGORY" val="custom"/>
  <p:tag name="KSO_WM_TEMPLATE_INDEX" val="20204227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6.xml><?xml version="1.0" encoding="utf-8"?>
<p:tagLst xmlns:p="http://schemas.openxmlformats.org/presentationml/2006/main">
  <p:tag name="AS_UNIQUEID" val="92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7.xml><?xml version="1.0" encoding="utf-8"?>
<p:tagLst xmlns:p="http://schemas.openxmlformats.org/presentationml/2006/main">
  <p:tag name="AS_UNIQUEID" val="92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8.xml><?xml version="1.0" encoding="utf-8"?>
<p:tagLst xmlns:p="http://schemas.openxmlformats.org/presentationml/2006/main">
  <p:tag name="AS_UNIQUEID" val="92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9.xml><?xml version="1.0" encoding="utf-8"?>
<p:tagLst xmlns:p="http://schemas.openxmlformats.org/presentationml/2006/main">
  <p:tag name="AS_UNIQUEID" val="926"/>
  <p:tag name="KSO_WM_BEAUTIFY_FLAG" val="#wm#"/>
  <p:tag name="KSO_WM_TAG_VERSION" val="1.0"/>
  <p:tag name="KSO_WM_TEMPLATE_CATEGORY" val="custom"/>
  <p:tag name="KSO_WM_TEMPLATE_COLOR_TYPE" val="1"/>
  <p:tag name="KSO_WM_TEMPLATE_INDEX" val="20204227"/>
  <p:tag name="KSO_WM_TEMPLATE_MASTER_THUMB_INDEX" val="13"/>
  <p:tag name="KSO_WM_TEMPLATE_MASTER_TYPE" val="1"/>
  <p:tag name="KSO_WM_TEMPLATE_SUBCATEGORY" val="0"/>
  <p:tag name="KSO_WM_TEMPLATE_THUMBS_INDEX" val="1、4、7、9、11、16、19、20、21、22、23"/>
</p:tagLst>
</file>

<file path=ppt/tags/tag16.xml><?xml version="1.0" encoding="utf-8"?>
<p:tagLst xmlns:p="http://schemas.openxmlformats.org/presentationml/2006/main">
  <p:tag name="AS_UNIQUEID" val="78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0.xml><?xml version="1.0" encoding="utf-8"?>
<p:tagLst xmlns:p="http://schemas.openxmlformats.org/presentationml/2006/main">
  <p:tag name="AS_UNIQUEID" val="927"/>
</p:tagLst>
</file>

<file path=ppt/tags/tag161.xml><?xml version="1.0" encoding="utf-8"?>
<p:tagLst xmlns:p="http://schemas.openxmlformats.org/presentationml/2006/main">
  <p:tag name="AS_UNIQUEID" val="928"/>
</p:tagLst>
</file>

<file path=ppt/tags/tag162.xml><?xml version="1.0" encoding="utf-8"?>
<p:tagLst xmlns:p="http://schemas.openxmlformats.org/presentationml/2006/main">
  <p:tag name="AS_UNIQUEID" val="929"/>
</p:tagLst>
</file>

<file path=ppt/tags/tag163.xml><?xml version="1.0" encoding="utf-8"?>
<p:tagLst xmlns:p="http://schemas.openxmlformats.org/presentationml/2006/main">
  <p:tag name="AS_UNIQUEID" val="930"/>
</p:tagLst>
</file>

<file path=ppt/tags/tag164.xml><?xml version="1.0" encoding="utf-8"?>
<p:tagLst xmlns:p="http://schemas.openxmlformats.org/presentationml/2006/main">
  <p:tag name="AS_UNIQUEID" val="931"/>
</p:tagLst>
</file>

<file path=ppt/tags/tag165.xml><?xml version="1.0" encoding="utf-8"?>
<p:tagLst xmlns:p="http://schemas.openxmlformats.org/presentationml/2006/main">
  <p:tag name="AS_UNIQUEID" val="932"/>
</p:tagLst>
</file>

<file path=ppt/tags/tag166.xml><?xml version="1.0" encoding="utf-8"?>
<p:tagLst xmlns:p="http://schemas.openxmlformats.org/presentationml/2006/main">
  <p:tag name="AS_UNIQUEID" val="933"/>
</p:tagLst>
</file>

<file path=ppt/tags/tag167.xml><?xml version="1.0" encoding="utf-8"?>
<p:tagLst xmlns:p="http://schemas.openxmlformats.org/presentationml/2006/main">
  <p:tag name="AS_UNIQUEID" val="934"/>
</p:tagLst>
</file>

<file path=ppt/tags/tag168.xml><?xml version="1.0" encoding="utf-8"?>
<p:tagLst xmlns:p="http://schemas.openxmlformats.org/presentationml/2006/main">
  <p:tag name="AS_UNIQUEID" val="935"/>
</p:tagLst>
</file>

<file path=ppt/tags/tag169.xml><?xml version="1.0" encoding="utf-8"?>
<p:tagLst xmlns:p="http://schemas.openxmlformats.org/presentationml/2006/main">
  <p:tag name="AS_UNIQUEID" val="936"/>
</p:tagLst>
</file>

<file path=ppt/tags/tag17.xml><?xml version="1.0" encoding="utf-8"?>
<p:tagLst xmlns:p="http://schemas.openxmlformats.org/presentationml/2006/main">
  <p:tag name="AS_UNIQUEID" val="78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0.xml><?xml version="1.0" encoding="utf-8"?>
<p:tagLst xmlns:p="http://schemas.openxmlformats.org/presentationml/2006/main">
  <p:tag name="AS_UNIQUEID" val="937"/>
</p:tagLst>
</file>

<file path=ppt/tags/tag171.xml><?xml version="1.0" encoding="utf-8"?>
<p:tagLst xmlns:p="http://schemas.openxmlformats.org/presentationml/2006/main">
  <p:tag name="KSO_WM_BEAUTIFY_FLAG" val="#wm#"/>
  <p:tag name="KSO_WM_SLIDE_ID" val="custom20204227_1"/>
  <p:tag name="KSO_WM_SLIDE_INDEX" val="1"/>
  <p:tag name="KSO_WM_SLIDE_ITEM_CNT" val="0"/>
  <p:tag name="KSO_WM_SLIDE_LAYOUT" val="a_b"/>
  <p:tag name="KSO_WM_SLIDE_LAYOUT_CNT" val="1_3"/>
  <p:tag name="KSO_WM_SLIDE_SUBTYPE" val="pureTxt"/>
  <p:tag name="KSO_WM_SLIDE_TYPE" val="title"/>
  <p:tag name="KSO_WM_TAG_VERSION" val="1.0"/>
  <p:tag name="KSO_WM_TEMPLATE_CATEGORY" val="custom"/>
  <p:tag name="KSO_WM_TEMPLATE_COLOR_TYPE" val="1"/>
  <p:tag name="KSO_WM_TEMPLATE_INDEX" val="20204227"/>
  <p:tag name="KSO_WM_TEMPLATE_MASTER_THUMB_INDEX" val="13"/>
  <p:tag name="KSO_WM_TEMPLATE_MASTER_TYPE" val="1"/>
  <p:tag name="KSO_WM_TEMPLATE_SUBCATEGORY" val="0"/>
  <p:tag name="KSO_WM_TEMPLATE_THUMBS_INDEX" val="1、4、7、9、11、16、19、20、21、22、23"/>
</p:tagLst>
</file>

<file path=ppt/tags/tag172.xml><?xml version="1.0" encoding="utf-8"?>
<p:tagLst xmlns:p="http://schemas.openxmlformats.org/presentationml/2006/main">
  <p:tag name="AS_UNIQUEID" val="938"/>
</p:tagLst>
</file>

<file path=ppt/tags/tag173.xml><?xml version="1.0" encoding="utf-8"?>
<p:tagLst xmlns:p="http://schemas.openxmlformats.org/presentationml/2006/main">
  <p:tag name="AS_UNIQUEID" val="939"/>
</p:tagLst>
</file>

<file path=ppt/tags/tag174.xml><?xml version="1.0" encoding="utf-8"?>
<p:tagLst xmlns:p="http://schemas.openxmlformats.org/presentationml/2006/main">
  <p:tag name="AS_UNIQUEID" val="940"/>
</p:tagLst>
</file>

<file path=ppt/tags/tag175.xml><?xml version="1.0" encoding="utf-8"?>
<p:tagLst xmlns:p="http://schemas.openxmlformats.org/presentationml/2006/main">
  <p:tag name="KSO_WM_BEAUTIFY_FLAG" val="#wm#"/>
  <p:tag name="KSO_WM_TEMPLATE_CATEGORY" val="custom"/>
  <p:tag name="KSO_WM_TEMPLATE_INDEX" val="20204227"/>
</p:tagLst>
</file>

<file path=ppt/tags/tag176.xml><?xml version="1.0" encoding="utf-8"?>
<p:tagLst xmlns:p="http://schemas.openxmlformats.org/presentationml/2006/main">
  <p:tag name="AS_UNIQUEID" val="941"/>
</p:tagLst>
</file>

<file path=ppt/tags/tag177.xml><?xml version="1.0" encoding="utf-8"?>
<p:tagLst xmlns:p="http://schemas.openxmlformats.org/presentationml/2006/main">
  <p:tag name="AS_UNIQUEID" val="942"/>
</p:tagLst>
</file>

<file path=ppt/tags/tag178.xml><?xml version="1.0" encoding="utf-8"?>
<p:tagLst xmlns:p="http://schemas.openxmlformats.org/presentationml/2006/main">
  <p:tag name="AS_UNIQUEID" val="943"/>
</p:tagLst>
</file>

<file path=ppt/tags/tag179.xml><?xml version="1.0" encoding="utf-8"?>
<p:tagLst xmlns:p="http://schemas.openxmlformats.org/presentationml/2006/main">
  <p:tag name="AS_UNIQUEID" val="944"/>
</p:tagLst>
</file>

<file path=ppt/tags/tag18.xml><?xml version="1.0" encoding="utf-8"?>
<p:tagLst xmlns:p="http://schemas.openxmlformats.org/presentationml/2006/main">
  <p:tag name="AS_UNIQUEID" val="785"/>
</p:tagLst>
</file>

<file path=ppt/tags/tag180.xml><?xml version="1.0" encoding="utf-8"?>
<p:tagLst xmlns:p="http://schemas.openxmlformats.org/presentationml/2006/main">
  <p:tag name="AS_UNIQUEID" val="945"/>
  <p:tag name="KSO_WM_BEAUTIFY_FLAG" val="#wm#"/>
  <p:tag name="KSO_WM_TAG_VERSION" val="1.0"/>
  <p:tag name="KSO_WM_TEMPLATE_CATEGORY" val="custom"/>
  <p:tag name="KSO_WM_TEMPLATE_INDEX" val="20204227"/>
  <p:tag name="KSO_WM_UNIT_COMPATIBLE" val="0"/>
  <p:tag name="KSO_WM_UNIT_DIAGRAM_ISNUMVISUAL" val="0"/>
  <p:tag name="KSO_WM_UNIT_DIAGRAM_ISREFERUNIT" val="0"/>
  <p:tag name="KSO_WM_UNIT_HIGHLIGHT" val="0"/>
  <p:tag name="KSO_WM_UNIT_ID" val="custom20204227_7*i*1"/>
  <p:tag name="KSO_WM_UNIT_INDEX" val="1"/>
  <p:tag name="KSO_WM_UNIT_LAYERLEVEL" val="1"/>
  <p:tag name="KSO_WM_UNIT_TYPE" val="i"/>
</p:tagLst>
</file>

<file path=ppt/tags/tag181.xml><?xml version="1.0" encoding="utf-8"?>
<p:tagLst xmlns:p="http://schemas.openxmlformats.org/presentationml/2006/main">
  <p:tag name="AS_UNIQUEID" val="946"/>
  <p:tag name="KSO_WM_BEAUTIFY_FLAG" val="#wm#"/>
  <p:tag name="KSO_WM_TAG_VERSION" val="1.0"/>
  <p:tag name="KSO_WM_TEMPLATE_CATEGORY" val="custom"/>
  <p:tag name="KSO_WM_TEMPLATE_INDEX" val="20204227"/>
  <p:tag name="KSO_WM_UNIT_COMPATIBLE" val="1"/>
  <p:tag name="KSO_WM_UNIT_DIAGRAM_ISNUMVISUAL" val="0"/>
  <p:tag name="KSO_WM_UNIT_DIAGRAM_ISREFERUNIT" val="0"/>
  <p:tag name="KSO_WM_UNIT_HIGHLIGHT" val="0"/>
  <p:tag name="KSO_WM_UNIT_ID" val="custom20204227_7*e*1"/>
  <p:tag name="KSO_WM_UNIT_INDEX" val="1"/>
  <p:tag name="KSO_WM_UNIT_LAYERLEVEL" val="1"/>
  <p:tag name="KSO_WM_UNIT_NOCLEAR" val="0"/>
  <p:tag name="KSO_WM_UNIT_PRESET_TEXT" val="01"/>
  <p:tag name="KSO_WM_UNIT_TYPE" val="e"/>
  <p:tag name="KSO_WM_UNIT_VALUE" val="2"/>
</p:tagLst>
</file>

<file path=ppt/tags/tag182.xml><?xml version="1.0" encoding="utf-8"?>
<p:tagLst xmlns:p="http://schemas.openxmlformats.org/presentationml/2006/main">
  <p:tag name="AS_UNIQUEID" val="947"/>
  <p:tag name="KSO_WM_BEAUTIFY_FLAG" val="#wm#"/>
  <p:tag name="KSO_WM_TAG_VERSION" val="1.0"/>
  <p:tag name="KSO_WM_TEMPLATE_CATEGORY" val="custom"/>
  <p:tag name="KSO_WM_TEMPLATE_INDEX" val="20204227"/>
  <p:tag name="KSO_WM_UNIT_COMPATIBLE" val="0"/>
  <p:tag name="KSO_WM_UNIT_DIAGRAM_ISNUMVISUAL" val="0"/>
  <p:tag name="KSO_WM_UNIT_DIAGRAM_ISREFERUNIT" val="0"/>
  <p:tag name="KSO_WM_UNIT_HIGHLIGHT" val="0"/>
  <p:tag name="KSO_WM_UNIT_ID" val="custom20204227_7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9"/>
</p:tagLst>
</file>

<file path=ppt/tags/tag183.xml><?xml version="1.0" encoding="utf-8"?>
<p:tagLst xmlns:p="http://schemas.openxmlformats.org/presentationml/2006/main">
  <p:tag name="KSO_WM_BEAUTIFY_FLAG" val="#wm#"/>
  <p:tag name="KSO_WM_SLIDE_ID" val="custom20204227_7"/>
  <p:tag name="KSO_WM_SLIDE_INDEX" val="7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4227"/>
  <p:tag name="KSO_WM_TEMPLATE_MASTER_TYPE" val="1"/>
  <p:tag name="KSO_WM_TEMPLATE_SUBCATEGORY" val="0"/>
</p:tagLst>
</file>

<file path=ppt/tags/tag184.xml><?xml version="1.0" encoding="utf-8"?>
<p:tagLst xmlns:p="http://schemas.openxmlformats.org/presentationml/2006/main">
  <p:tag name="AS_UNIQUEID" val="948"/>
</p:tagLst>
</file>

<file path=ppt/tags/tag185.xml><?xml version="1.0" encoding="utf-8"?>
<p:tagLst xmlns:p="http://schemas.openxmlformats.org/presentationml/2006/main">
  <p:tag name="AS_UNIQUEID" val="949"/>
</p:tagLst>
</file>

<file path=ppt/tags/tag186.xml><?xml version="1.0" encoding="utf-8"?>
<p:tagLst xmlns:p="http://schemas.openxmlformats.org/presentationml/2006/main">
  <p:tag name="AS_UNIQUEID" val="950"/>
</p:tagLst>
</file>

<file path=ppt/tags/tag187.xml><?xml version="1.0" encoding="utf-8"?>
<p:tagLst xmlns:p="http://schemas.openxmlformats.org/presentationml/2006/main">
  <p:tag name="AS_UNIQUEID" val="951"/>
</p:tagLst>
</file>

<file path=ppt/tags/tag188.xml><?xml version="1.0" encoding="utf-8"?>
<p:tagLst xmlns:p="http://schemas.openxmlformats.org/presentationml/2006/main">
  <p:tag name="AS_UNIQUEID" val="952"/>
</p:tagLst>
</file>

<file path=ppt/tags/tag189.xml><?xml version="1.0" encoding="utf-8"?>
<p:tagLst xmlns:p="http://schemas.openxmlformats.org/presentationml/2006/main">
  <p:tag name="AS_UNIQUEID" val="953"/>
</p:tagLst>
</file>

<file path=ppt/tags/tag19.xml><?xml version="1.0" encoding="utf-8"?>
<p:tagLst xmlns:p="http://schemas.openxmlformats.org/presentationml/2006/main">
  <p:tag name="AS_UNIQUEID" val="78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0.xml><?xml version="1.0" encoding="utf-8"?>
<p:tagLst xmlns:p="http://schemas.openxmlformats.org/presentationml/2006/main">
  <p:tag name="KSO_WM_BEAUTIFY_FLAG" val="#wm#"/>
  <p:tag name="KSO_WM_TEMPLATE_CATEGORY" val="custom"/>
  <p:tag name="KSO_WM_TEMPLATE_INDEX" val="20204227"/>
</p:tagLst>
</file>

<file path=ppt/tags/tag191.xml><?xml version="1.0" encoding="utf-8"?>
<p:tagLst xmlns:p="http://schemas.openxmlformats.org/presentationml/2006/main">
  <p:tag name="AS_UNIQUEID" val="954"/>
</p:tagLst>
</file>

<file path=ppt/tags/tag192.xml><?xml version="1.0" encoding="utf-8"?>
<p:tagLst xmlns:p="http://schemas.openxmlformats.org/presentationml/2006/main">
  <p:tag name="AS_UNIQUEID" val="955"/>
</p:tagLst>
</file>

<file path=ppt/tags/tag193.xml><?xml version="1.0" encoding="utf-8"?>
<p:tagLst xmlns:p="http://schemas.openxmlformats.org/presentationml/2006/main">
  <p:tag name="AS_UNIQUEID" val="956"/>
</p:tagLst>
</file>

<file path=ppt/tags/tag194.xml><?xml version="1.0" encoding="utf-8"?>
<p:tagLst xmlns:p="http://schemas.openxmlformats.org/presentationml/2006/main">
  <p:tag name="AS_UNIQUEID" val="957"/>
</p:tagLst>
</file>

<file path=ppt/tags/tag195.xml><?xml version="1.0" encoding="utf-8"?>
<p:tagLst xmlns:p="http://schemas.openxmlformats.org/presentationml/2006/main">
  <p:tag name="KSO_WM_BEAUTIFY_FLAG" val="#wm#"/>
  <p:tag name="KSO_WM_TEMPLATE_CATEGORY" val="custom"/>
  <p:tag name="KSO_WM_TEMPLATE_INDEX" val="20204227"/>
</p:tagLst>
</file>

<file path=ppt/tags/tag196.xml><?xml version="1.0" encoding="utf-8"?>
<p:tagLst xmlns:p="http://schemas.openxmlformats.org/presentationml/2006/main">
  <p:tag name="AS_UNIQUEID" val="958"/>
</p:tagLst>
</file>

<file path=ppt/tags/tag197.xml><?xml version="1.0" encoding="utf-8"?>
<p:tagLst xmlns:p="http://schemas.openxmlformats.org/presentationml/2006/main">
  <p:tag name="AS_UNIQUEID" val="959"/>
</p:tagLst>
</file>

<file path=ppt/tags/tag198.xml><?xml version="1.0" encoding="utf-8"?>
<p:tagLst xmlns:p="http://schemas.openxmlformats.org/presentationml/2006/main">
  <p:tag name="AS_UNIQUEID" val="960"/>
</p:tagLst>
</file>

<file path=ppt/tags/tag199.xml><?xml version="1.0" encoding="utf-8"?>
<p:tagLst xmlns:p="http://schemas.openxmlformats.org/presentationml/2006/main">
  <p:tag name="AS_UNIQUEID" val="961"/>
</p:tagLst>
</file>

<file path=ppt/tags/tag2.xml><?xml version="1.0" encoding="utf-8"?>
<p:tagLst xmlns:p="http://schemas.openxmlformats.org/presentationml/2006/main">
  <p:tag name="AS_UNIQUEID" val="769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AS_UNIQUEID" val="78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00.xml><?xml version="1.0" encoding="utf-8"?>
<p:tagLst xmlns:p="http://schemas.openxmlformats.org/presentationml/2006/main">
  <p:tag name="KSO_WM_BEAUTIFY_FLAG" val="#wm#"/>
  <p:tag name="KSO_WM_TEMPLATE_CATEGORY" val="custom"/>
  <p:tag name="KSO_WM_TEMPLATE_INDEX" val="20204227"/>
</p:tagLst>
</file>

<file path=ppt/tags/tag201.xml><?xml version="1.0" encoding="utf-8"?>
<p:tagLst xmlns:p="http://schemas.openxmlformats.org/presentationml/2006/main">
  <p:tag name="AS_UNIQUEID" val="962"/>
</p:tagLst>
</file>

<file path=ppt/tags/tag202.xml><?xml version="1.0" encoding="utf-8"?>
<p:tagLst xmlns:p="http://schemas.openxmlformats.org/presentationml/2006/main">
  <p:tag name="AS_UNIQUEID" val="963"/>
</p:tagLst>
</file>

<file path=ppt/tags/tag203.xml><?xml version="1.0" encoding="utf-8"?>
<p:tagLst xmlns:p="http://schemas.openxmlformats.org/presentationml/2006/main">
  <p:tag name="AS_UNIQUEID" val="681"/>
</p:tagLst>
</file>

<file path=ppt/tags/tag204.xml><?xml version="1.0" encoding="utf-8"?>
<p:tagLst xmlns:p="http://schemas.openxmlformats.org/presentationml/2006/main">
  <p:tag name="AS_UNIQUEID" val="682"/>
</p:tagLst>
</file>

<file path=ppt/tags/tag205.xml><?xml version="1.0" encoding="utf-8"?>
<p:tagLst xmlns:p="http://schemas.openxmlformats.org/presentationml/2006/main">
  <p:tag name="KSO_WM_BEAUTIFY_FLAG" val="#wm#"/>
  <p:tag name="KSO_WM_TEMPLATE_CATEGORY" val="custom"/>
  <p:tag name="KSO_WM_TEMPLATE_INDEX" val="20204227"/>
</p:tagLst>
</file>

<file path=ppt/tags/tag206.xml><?xml version="1.0" encoding="utf-8"?>
<p:tagLst xmlns:p="http://schemas.openxmlformats.org/presentationml/2006/main">
  <p:tag name="AS_UNIQUEID" val="964"/>
</p:tagLst>
</file>

<file path=ppt/tags/tag207.xml><?xml version="1.0" encoding="utf-8"?>
<p:tagLst xmlns:p="http://schemas.openxmlformats.org/presentationml/2006/main">
  <p:tag name="AS_UNIQUEID" val="965"/>
  <p:tag name="KSO_WM_BEAUTIFY_FLAG" val="#wm#"/>
  <p:tag name="KSO_WM_TAG_VERSION" val="1.0"/>
  <p:tag name="KSO_WM_TEMPLATE_CATEGORY" val="custom"/>
  <p:tag name="KSO_WM_TEMPLATE_INDEX" val="20202805"/>
  <p:tag name="KSO_WM_UNIT_COMPATIBLE" val="0"/>
  <p:tag name="KSO_WM_UNIT_DIAGRAM_ISNUMVISUAL" val="0"/>
  <p:tag name="KSO_WM_UNIT_DIAGRAM_ISREFERUNIT" val="0"/>
  <p:tag name="KSO_WM_UNIT_HIGHLIGHT" val="0"/>
  <p:tag name="KSO_WM_UNIT_ID" val="custom20202805_10*f*1"/>
  <p:tag name="KSO_WM_UNIT_INDEX" val="1"/>
  <p:tag name="KSO_WM_UNIT_LAYERLEVEL" val="1"/>
  <p:tag name="KSO_WM_UNIT_NOCLEAR" val="0"/>
  <p:tag name="KSO_WM_UNIT_PRESET_TEXT" val="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"/>
  <p:tag name="KSO_WM_UNIT_TYPE" val="f"/>
  <p:tag name="KSO_WM_UNIT_VALUE" val="216"/>
</p:tagLst>
</file>

<file path=ppt/tags/tag208.xml><?xml version="1.0" encoding="utf-8"?>
<p:tagLst xmlns:p="http://schemas.openxmlformats.org/presentationml/2006/main">
  <p:tag name="AS_UNIQUEID" val="966"/>
  <p:tag name="KSO_WM_UNIT_PLACING_PICTURE_USER_VIEWPORT" val="{&quot;height&quot;:4335,&quot;width&quot;:3255}"/>
  <p:tag name="REFSHAPE" val="301622812"/>
</p:tagLst>
</file>

<file path=ppt/tags/tag209.xml><?xml version="1.0" encoding="utf-8"?>
<p:tagLst xmlns:p="http://schemas.openxmlformats.org/presentationml/2006/main">
  <p:tag name="KSO_WM_BEAUTIFY_FLAG" val="#wm#"/>
  <p:tag name="KSO_WM_TEMPLATE_CATEGORY" val="custom"/>
  <p:tag name="KSO_WM_TEMPLATE_INDEX" val="20204227"/>
</p:tagLst>
</file>

<file path=ppt/tags/tag21.xml><?xml version="1.0" encoding="utf-8"?>
<p:tagLst xmlns:p="http://schemas.openxmlformats.org/presentationml/2006/main">
  <p:tag name="AS_UNIQUEID" val="78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10.xml><?xml version="1.0" encoding="utf-8"?>
<p:tagLst xmlns:p="http://schemas.openxmlformats.org/presentationml/2006/main">
  <p:tag name="AS_UNIQUEID" val="967"/>
</p:tagLst>
</file>

<file path=ppt/tags/tag211.xml><?xml version="1.0" encoding="utf-8"?>
<p:tagLst xmlns:p="http://schemas.openxmlformats.org/presentationml/2006/main">
  <p:tag name="AS_UNIQUEID" val="968"/>
</p:tagLst>
</file>

<file path=ppt/tags/tag212.xml><?xml version="1.0" encoding="utf-8"?>
<p:tagLst xmlns:p="http://schemas.openxmlformats.org/presentationml/2006/main">
  <p:tag name="AS_UNIQUEID" val="969"/>
</p:tagLst>
</file>

<file path=ppt/tags/tag213.xml><?xml version="1.0" encoding="utf-8"?>
<p:tagLst xmlns:p="http://schemas.openxmlformats.org/presentationml/2006/main">
  <p:tag name="KSO_WM_BEAUTIFY_FLAG" val="#wm#"/>
  <p:tag name="KSO_WM_TEMPLATE_CATEGORY" val="custom"/>
  <p:tag name="KSO_WM_TEMPLATE_INDEX" val="20204227"/>
</p:tagLst>
</file>

<file path=ppt/tags/tag214.xml><?xml version="1.0" encoding="utf-8"?>
<p:tagLst xmlns:p="http://schemas.openxmlformats.org/presentationml/2006/main">
  <p:tag name="AS_UNIQUEID" val="970"/>
</p:tagLst>
</file>

<file path=ppt/tags/tag215.xml><?xml version="1.0" encoding="utf-8"?>
<p:tagLst xmlns:p="http://schemas.openxmlformats.org/presentationml/2006/main">
  <p:tag name="AS_UNIQUEID" val="971"/>
</p:tagLst>
</file>

<file path=ppt/tags/tag216.xml><?xml version="1.0" encoding="utf-8"?>
<p:tagLst xmlns:p="http://schemas.openxmlformats.org/presentationml/2006/main">
  <p:tag name="AS_UNIQUEID" val="972"/>
</p:tagLst>
</file>

<file path=ppt/tags/tag217.xml><?xml version="1.0" encoding="utf-8"?>
<p:tagLst xmlns:p="http://schemas.openxmlformats.org/presentationml/2006/main">
  <p:tag name="AS_UNIQUEID" val="973"/>
</p:tagLst>
</file>

<file path=ppt/tags/tag218.xml><?xml version="1.0" encoding="utf-8"?>
<p:tagLst xmlns:p="http://schemas.openxmlformats.org/presentationml/2006/main">
  <p:tag name="AS_UNIQUEID" val="974"/>
  <p:tag name="KSO_WM_BEAUTIFY_FLAG" val="#wm#"/>
  <p:tag name="KSO_WM_TAG_VERSION" val="1.0"/>
  <p:tag name="KSO_WM_TEMPLATE_CATEGORY" val="custom"/>
  <p:tag name="KSO_WM_TEMPLATE_INDEX" val="20204227"/>
  <p:tag name="KSO_WM_UNIT_COMPATIBLE" val="0"/>
  <p:tag name="KSO_WM_UNIT_DIAGRAM_ISNUMVISUAL" val="0"/>
  <p:tag name="KSO_WM_UNIT_DIAGRAM_ISREFERUNIT" val="0"/>
  <p:tag name="KSO_WM_UNIT_HIGHLIGHT" val="0"/>
  <p:tag name="KSO_WM_UNIT_ID" val="custom20204227_7*i*1"/>
  <p:tag name="KSO_WM_UNIT_INDEX" val="1"/>
  <p:tag name="KSO_WM_UNIT_LAYERLEVEL" val="1"/>
  <p:tag name="KSO_WM_UNIT_TYPE" val="i"/>
</p:tagLst>
</file>

<file path=ppt/tags/tag219.xml><?xml version="1.0" encoding="utf-8"?>
<p:tagLst xmlns:p="http://schemas.openxmlformats.org/presentationml/2006/main">
  <p:tag name="AS_UNIQUEID" val="975"/>
  <p:tag name="KSO_WM_BEAUTIFY_FLAG" val="#wm#"/>
  <p:tag name="KSO_WM_TAG_VERSION" val="1.0"/>
  <p:tag name="KSO_WM_TEMPLATE_CATEGORY" val="custom"/>
  <p:tag name="KSO_WM_TEMPLATE_INDEX" val="20204227"/>
  <p:tag name="KSO_WM_UNIT_COMPATIBLE" val="1"/>
  <p:tag name="KSO_WM_UNIT_DIAGRAM_ISNUMVISUAL" val="0"/>
  <p:tag name="KSO_WM_UNIT_DIAGRAM_ISREFERUNIT" val="0"/>
  <p:tag name="KSO_WM_UNIT_HIGHLIGHT" val="0"/>
  <p:tag name="KSO_WM_UNIT_ID" val="custom20204227_7*e*1"/>
  <p:tag name="KSO_WM_UNIT_INDEX" val="1"/>
  <p:tag name="KSO_WM_UNIT_LAYERLEVEL" val="1"/>
  <p:tag name="KSO_WM_UNIT_NOCLEAR" val="0"/>
  <p:tag name="KSO_WM_UNIT_PRESET_TEXT" val="01"/>
  <p:tag name="KSO_WM_UNIT_TYPE" val="e"/>
  <p:tag name="KSO_WM_UNIT_VALUE" val="2"/>
</p:tagLst>
</file>

<file path=ppt/tags/tag22.xml><?xml version="1.0" encoding="utf-8"?>
<p:tagLst xmlns:p="http://schemas.openxmlformats.org/presentationml/2006/main">
  <p:tag name="AS_UNIQUEID" val="78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0.xml><?xml version="1.0" encoding="utf-8"?>
<p:tagLst xmlns:p="http://schemas.openxmlformats.org/presentationml/2006/main">
  <p:tag name="AS_UNIQUEID" val="976"/>
  <p:tag name="KSO_WM_BEAUTIFY_FLAG" val="#wm#"/>
  <p:tag name="KSO_WM_TAG_VERSION" val="1.0"/>
  <p:tag name="KSO_WM_TEMPLATE_CATEGORY" val="custom"/>
  <p:tag name="KSO_WM_TEMPLATE_INDEX" val="20204227"/>
  <p:tag name="KSO_WM_UNIT_COMPATIBLE" val="0"/>
  <p:tag name="KSO_WM_UNIT_DIAGRAM_ISNUMVISUAL" val="0"/>
  <p:tag name="KSO_WM_UNIT_DIAGRAM_ISREFERUNIT" val="0"/>
  <p:tag name="KSO_WM_UNIT_HIGHLIGHT" val="0"/>
  <p:tag name="KSO_WM_UNIT_ID" val="custom20204227_7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9"/>
</p:tagLst>
</file>

<file path=ppt/tags/tag221.xml><?xml version="1.0" encoding="utf-8"?>
<p:tagLst xmlns:p="http://schemas.openxmlformats.org/presentationml/2006/main">
  <p:tag name="KSO_WM_BEAUTIFY_FLAG" val="#wm#"/>
  <p:tag name="KSO_WM_SLIDE_ID" val="custom20204227_7"/>
  <p:tag name="KSO_WM_SLIDE_INDEX" val="7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4227"/>
  <p:tag name="KSO_WM_TEMPLATE_MASTER_TYPE" val="1"/>
  <p:tag name="KSO_WM_TEMPLATE_SUBCATEGORY" val="0"/>
</p:tagLst>
</file>

<file path=ppt/tags/tag222.xml><?xml version="1.0" encoding="utf-8"?>
<p:tagLst xmlns:p="http://schemas.openxmlformats.org/presentationml/2006/main">
  <p:tag name="AS_UNIQUEID" val="977"/>
</p:tagLst>
</file>

<file path=ppt/tags/tag223.xml><?xml version="1.0" encoding="utf-8"?>
<p:tagLst xmlns:p="http://schemas.openxmlformats.org/presentationml/2006/main">
  <p:tag name="AS_UNIQUEID" val="978"/>
</p:tagLst>
</file>

<file path=ppt/tags/tag224.xml><?xml version="1.0" encoding="utf-8"?>
<p:tagLst xmlns:p="http://schemas.openxmlformats.org/presentationml/2006/main">
  <p:tag name="AS_UNIQUEID" val="979"/>
</p:tagLst>
</file>

<file path=ppt/tags/tag225.xml><?xml version="1.0" encoding="utf-8"?>
<p:tagLst xmlns:p="http://schemas.openxmlformats.org/presentationml/2006/main">
  <p:tag name="AS_UNIQUEID" val="980"/>
</p:tagLst>
</file>

<file path=ppt/tags/tag226.xml><?xml version="1.0" encoding="utf-8"?>
<p:tagLst xmlns:p="http://schemas.openxmlformats.org/presentationml/2006/main">
  <p:tag name="KSO_WM_BEAUTIFY_FLAG" val="#wm#"/>
  <p:tag name="KSO_WM_TEMPLATE_CATEGORY" val="custom"/>
  <p:tag name="KSO_WM_TEMPLATE_INDEX" val="20204227"/>
</p:tagLst>
</file>

<file path=ppt/tags/tag227.xml><?xml version="1.0" encoding="utf-8"?>
<p:tagLst xmlns:p="http://schemas.openxmlformats.org/presentationml/2006/main">
  <p:tag name="AS_UNIQUEID" val="981"/>
</p:tagLst>
</file>

<file path=ppt/tags/tag228.xml><?xml version="1.0" encoding="utf-8"?>
<p:tagLst xmlns:p="http://schemas.openxmlformats.org/presentationml/2006/main">
  <p:tag name="AS_UNIQUEID" val="982"/>
</p:tagLst>
</file>

<file path=ppt/tags/tag229.xml><?xml version="1.0" encoding="utf-8"?>
<p:tagLst xmlns:p="http://schemas.openxmlformats.org/presentationml/2006/main">
  <p:tag name="AS_UNIQUEID" val="983"/>
</p:tagLst>
</file>

<file path=ppt/tags/tag23.xml><?xml version="1.0" encoding="utf-8"?>
<p:tagLst xmlns:p="http://schemas.openxmlformats.org/presentationml/2006/main">
  <p:tag name="AS_UNIQUEID" val="79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30.xml><?xml version="1.0" encoding="utf-8"?>
<p:tagLst xmlns:p="http://schemas.openxmlformats.org/presentationml/2006/main">
  <p:tag name="KSO_WM_BEAUTIFY_FLAG" val="#wm#"/>
  <p:tag name="KSO_WM_TEMPLATE_CATEGORY" val="custom"/>
  <p:tag name="KSO_WM_TEMPLATE_INDEX" val="20204227"/>
</p:tagLst>
</file>

<file path=ppt/tags/tag231.xml><?xml version="1.0" encoding="utf-8"?>
<p:tagLst xmlns:p="http://schemas.openxmlformats.org/presentationml/2006/main">
  <p:tag name="AS_UNIQUEID" val="984"/>
</p:tagLst>
</file>

<file path=ppt/tags/tag232.xml><?xml version="1.0" encoding="utf-8"?>
<p:tagLst xmlns:p="http://schemas.openxmlformats.org/presentationml/2006/main">
  <p:tag name="AS_UNIQUEID" val="985"/>
</p:tagLst>
</file>

<file path=ppt/tags/tag233.xml><?xml version="1.0" encoding="utf-8"?>
<p:tagLst xmlns:p="http://schemas.openxmlformats.org/presentationml/2006/main">
  <p:tag name="AS_UNIQUEID" val="986"/>
</p:tagLst>
</file>

<file path=ppt/tags/tag234.xml><?xml version="1.0" encoding="utf-8"?>
<p:tagLst xmlns:p="http://schemas.openxmlformats.org/presentationml/2006/main">
  <p:tag name="AS_UNIQUEID" val="987"/>
</p:tagLst>
</file>

<file path=ppt/tags/tag235.xml><?xml version="1.0" encoding="utf-8"?>
<p:tagLst xmlns:p="http://schemas.openxmlformats.org/presentationml/2006/main">
  <p:tag name="AS_UNIQUEID" val="988"/>
</p:tagLst>
</file>

<file path=ppt/tags/tag236.xml><?xml version="1.0" encoding="utf-8"?>
<p:tagLst xmlns:p="http://schemas.openxmlformats.org/presentationml/2006/main">
  <p:tag name="KSO_WM_BEAUTIFY_FLAG" val="#wm#"/>
  <p:tag name="KSO_WM_TEMPLATE_CATEGORY" val="custom"/>
  <p:tag name="KSO_WM_TEMPLATE_INDEX" val="20204227"/>
</p:tagLst>
</file>

<file path=ppt/tags/tag237.xml><?xml version="1.0" encoding="utf-8"?>
<p:tagLst xmlns:p="http://schemas.openxmlformats.org/presentationml/2006/main">
  <p:tag name="AS_UNIQUEID" val="989"/>
</p:tagLst>
</file>

<file path=ppt/tags/tag238.xml><?xml version="1.0" encoding="utf-8"?>
<p:tagLst xmlns:p="http://schemas.openxmlformats.org/presentationml/2006/main">
  <p:tag name="AS_UNIQUEID" val="990"/>
</p:tagLst>
</file>

<file path=ppt/tags/tag239.xml><?xml version="1.0" encoding="utf-8"?>
<p:tagLst xmlns:p="http://schemas.openxmlformats.org/presentationml/2006/main">
  <p:tag name="AS_UNIQUEID" val="991"/>
</p:tagLst>
</file>

<file path=ppt/tags/tag24.xml><?xml version="1.0" encoding="utf-8"?>
<p:tagLst xmlns:p="http://schemas.openxmlformats.org/presentationml/2006/main">
  <p:tag name="AS_UNIQUEID" val="79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40.xml><?xml version="1.0" encoding="utf-8"?>
<p:tagLst xmlns:p="http://schemas.openxmlformats.org/presentationml/2006/main">
  <p:tag name="AS_UNIQUEID" val="992"/>
</p:tagLst>
</file>

<file path=ppt/tags/tag241.xml><?xml version="1.0" encoding="utf-8"?>
<p:tagLst xmlns:p="http://schemas.openxmlformats.org/presentationml/2006/main">
  <p:tag name="KSO_WM_BEAUTIFY_FLAG" val="#wm#"/>
  <p:tag name="KSO_WM_TEMPLATE_CATEGORY" val="custom"/>
  <p:tag name="KSO_WM_TEMPLATE_INDEX" val="20204227"/>
</p:tagLst>
</file>

<file path=ppt/tags/tag242.xml><?xml version="1.0" encoding="utf-8"?>
<p:tagLst xmlns:p="http://schemas.openxmlformats.org/presentationml/2006/main">
  <p:tag name="AS_UNIQUEID" val="993"/>
</p:tagLst>
</file>

<file path=ppt/tags/tag243.xml><?xml version="1.0" encoding="utf-8"?>
<p:tagLst xmlns:p="http://schemas.openxmlformats.org/presentationml/2006/main">
  <p:tag name="AS_UNIQUEID" val="994"/>
</p:tagLst>
</file>

<file path=ppt/tags/tag244.xml><?xml version="1.0" encoding="utf-8"?>
<p:tagLst xmlns:p="http://schemas.openxmlformats.org/presentationml/2006/main">
  <p:tag name="AS_UNIQUEID" val="995"/>
</p:tagLst>
</file>

<file path=ppt/tags/tag245.xml><?xml version="1.0" encoding="utf-8"?>
<p:tagLst xmlns:p="http://schemas.openxmlformats.org/presentationml/2006/main">
  <p:tag name="KSO_WM_BEAUTIFY_FLAG" val="#wm#"/>
  <p:tag name="KSO_WM_TEMPLATE_CATEGORY" val="custom"/>
  <p:tag name="KSO_WM_TEMPLATE_INDEX" val="20204227"/>
</p:tagLst>
</file>

<file path=ppt/tags/tag246.xml><?xml version="1.0" encoding="utf-8"?>
<p:tagLst xmlns:p="http://schemas.openxmlformats.org/presentationml/2006/main">
  <p:tag name="AS_UNIQUEID" val="996"/>
</p:tagLst>
</file>

<file path=ppt/tags/tag247.xml><?xml version="1.0" encoding="utf-8"?>
<p:tagLst xmlns:p="http://schemas.openxmlformats.org/presentationml/2006/main">
  <p:tag name="AS_UNIQUEID" val="997"/>
</p:tagLst>
</file>

<file path=ppt/tags/tag248.xml><?xml version="1.0" encoding="utf-8"?>
<p:tagLst xmlns:p="http://schemas.openxmlformats.org/presentationml/2006/main">
  <p:tag name="AS_UNIQUEID" val="998"/>
</p:tagLst>
</file>

<file path=ppt/tags/tag249.xml><?xml version="1.0" encoding="utf-8"?>
<p:tagLst xmlns:p="http://schemas.openxmlformats.org/presentationml/2006/main">
  <p:tag name="AS_UNIQUEID" val="999"/>
</p:tagLst>
</file>

<file path=ppt/tags/tag25.xml><?xml version="1.0" encoding="utf-8"?>
<p:tagLst xmlns:p="http://schemas.openxmlformats.org/presentationml/2006/main">
  <p:tag name="AS_UNIQUEID" val="792"/>
</p:tagLst>
</file>

<file path=ppt/tags/tag250.xml><?xml version="1.0" encoding="utf-8"?>
<p:tagLst xmlns:p="http://schemas.openxmlformats.org/presentationml/2006/main">
  <p:tag name="AS_UNIQUEID" val="730"/>
</p:tagLst>
</file>

<file path=ppt/tags/tag251.xml><?xml version="1.0" encoding="utf-8"?>
<p:tagLst xmlns:p="http://schemas.openxmlformats.org/presentationml/2006/main">
  <p:tag name="KSO_WM_BEAUTIFY_FLAG" val="#wm#"/>
  <p:tag name="KSO_WM_TEMPLATE_CATEGORY" val="custom"/>
  <p:tag name="KSO_WM_TEMPLATE_INDEX" val="20204227"/>
</p:tagLst>
</file>

<file path=ppt/tags/tag252.xml><?xml version="1.0" encoding="utf-8"?>
<p:tagLst xmlns:p="http://schemas.openxmlformats.org/presentationml/2006/main">
  <p:tag name="AS_UNIQUEID" val="1000"/>
</p:tagLst>
</file>

<file path=ppt/tags/tag253.xml><?xml version="1.0" encoding="utf-8"?>
<p:tagLst xmlns:p="http://schemas.openxmlformats.org/presentationml/2006/main">
  <p:tag name="AS_UNIQUEID" val="1001"/>
</p:tagLst>
</file>

<file path=ppt/tags/tag254.xml><?xml version="1.0" encoding="utf-8"?>
<p:tagLst xmlns:p="http://schemas.openxmlformats.org/presentationml/2006/main">
  <p:tag name="AS_UNIQUEID" val="1002"/>
</p:tagLst>
</file>

<file path=ppt/tags/tag255.xml><?xml version="1.0" encoding="utf-8"?>
<p:tagLst xmlns:p="http://schemas.openxmlformats.org/presentationml/2006/main">
  <p:tag name="AS_UNIQUEID" val="1003"/>
</p:tagLst>
</file>

<file path=ppt/tags/tag256.xml><?xml version="1.0" encoding="utf-8"?>
<p:tagLst xmlns:p="http://schemas.openxmlformats.org/presentationml/2006/main">
  <p:tag name="KSO_WM_BEAUTIFY_FLAG" val="#wm#"/>
  <p:tag name="KSO_WM_TEMPLATE_CATEGORY" val="custom"/>
  <p:tag name="KSO_WM_TEMPLATE_INDEX" val="20204227"/>
</p:tagLst>
</file>

<file path=ppt/tags/tag257.xml><?xml version="1.0" encoding="utf-8"?>
<p:tagLst xmlns:p="http://schemas.openxmlformats.org/presentationml/2006/main">
  <p:tag name="AS_UNIQUEID" val="1004"/>
</p:tagLst>
</file>

<file path=ppt/tags/tag258.xml><?xml version="1.0" encoding="utf-8"?>
<p:tagLst xmlns:p="http://schemas.openxmlformats.org/presentationml/2006/main">
  <p:tag name="AS_UNIQUEID" val="1005"/>
</p:tagLst>
</file>

<file path=ppt/tags/tag259.xml><?xml version="1.0" encoding="utf-8"?>
<p:tagLst xmlns:p="http://schemas.openxmlformats.org/presentationml/2006/main">
  <p:tag name="AS_UNIQUEID" val="1006"/>
</p:tagLst>
</file>

<file path=ppt/tags/tag26.xml><?xml version="1.0" encoding="utf-8"?>
<p:tagLst xmlns:p="http://schemas.openxmlformats.org/presentationml/2006/main">
  <p:tag name="AS_UNIQUEID" val="79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60.xml><?xml version="1.0" encoding="utf-8"?>
<p:tagLst xmlns:p="http://schemas.openxmlformats.org/presentationml/2006/main">
  <p:tag name="KSO_WM_BEAUTIFY_FLAG" val="#wm#"/>
  <p:tag name="KSO_WM_TEMPLATE_CATEGORY" val="custom"/>
  <p:tag name="KSO_WM_TEMPLATE_INDEX" val="20204227"/>
</p:tagLst>
</file>

<file path=ppt/tags/tag261.xml><?xml version="1.0" encoding="utf-8"?>
<p:tagLst xmlns:p="http://schemas.openxmlformats.org/presentationml/2006/main">
  <p:tag name="AS_UNIQUEID" val="1007"/>
</p:tagLst>
</file>

<file path=ppt/tags/tag262.xml><?xml version="1.0" encoding="utf-8"?>
<p:tagLst xmlns:p="http://schemas.openxmlformats.org/presentationml/2006/main">
  <p:tag name="AS_UNIQUEID" val="1008"/>
</p:tagLst>
</file>

<file path=ppt/tags/tag263.xml><?xml version="1.0" encoding="utf-8"?>
<p:tagLst xmlns:p="http://schemas.openxmlformats.org/presentationml/2006/main">
  <p:tag name="AS_UNIQUEID" val="1009"/>
  <p:tag name="KSO_WM_UNIT_TABLE_BEAUTIFY" val="smartTable{e072edab-e52a-4180-b3a2-9ced58c0553a}"/>
  <p:tag name="TABLE_ENDDRAG_ORIGIN_RECT" val="869*361"/>
  <p:tag name="TABLE_ENDDRAG_RECT" val="51*124*869*361"/>
</p:tagLst>
</file>

<file path=ppt/tags/tag264.xml><?xml version="1.0" encoding="utf-8"?>
<p:tagLst xmlns:p="http://schemas.openxmlformats.org/presentationml/2006/main">
  <p:tag name="AS_UNIQUEID" val="1010"/>
</p:tagLst>
</file>

<file path=ppt/tags/tag265.xml><?xml version="1.0" encoding="utf-8"?>
<p:tagLst xmlns:p="http://schemas.openxmlformats.org/presentationml/2006/main">
  <p:tag name="AS_UNIQUEID" val="1011"/>
</p:tagLst>
</file>

<file path=ppt/tags/tag266.xml><?xml version="1.0" encoding="utf-8"?>
<p:tagLst xmlns:p="http://schemas.openxmlformats.org/presentationml/2006/main">
  <p:tag name="AS_UNIQUEID" val="1012"/>
</p:tagLst>
</file>

<file path=ppt/tags/tag267.xml><?xml version="1.0" encoding="utf-8"?>
<p:tagLst xmlns:p="http://schemas.openxmlformats.org/presentationml/2006/main">
  <p:tag name="AS_UNIQUEID" val="1013"/>
</p:tagLst>
</file>

<file path=ppt/tags/tag268.xml><?xml version="1.0" encoding="utf-8"?>
<p:tagLst xmlns:p="http://schemas.openxmlformats.org/presentationml/2006/main">
  <p:tag name="AS_UNIQUEID" val="1014"/>
</p:tagLst>
</file>

<file path=ppt/tags/tag269.xml><?xml version="1.0" encoding="utf-8"?>
<p:tagLst xmlns:p="http://schemas.openxmlformats.org/presentationml/2006/main">
  <p:tag name="AS_UNIQUEID" val="1015"/>
</p:tagLst>
</file>

<file path=ppt/tags/tag27.xml><?xml version="1.0" encoding="utf-8"?>
<p:tagLst xmlns:p="http://schemas.openxmlformats.org/presentationml/2006/main">
  <p:tag name="AS_UNIQUEID" val="79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0.xml><?xml version="1.0" encoding="utf-8"?>
<p:tagLst xmlns:p="http://schemas.openxmlformats.org/presentationml/2006/main">
  <p:tag name="AS_UNIQUEID" val="1016"/>
</p:tagLst>
</file>

<file path=ppt/tags/tag271.xml><?xml version="1.0" encoding="utf-8"?>
<p:tagLst xmlns:p="http://schemas.openxmlformats.org/presentationml/2006/main">
  <p:tag name="AS_UNIQUEID" val="1017"/>
</p:tagLst>
</file>

<file path=ppt/tags/tag272.xml><?xml version="1.0" encoding="utf-8"?>
<p:tagLst xmlns:p="http://schemas.openxmlformats.org/presentationml/2006/main">
  <p:tag name="AS_UNIQUEID" val="1018"/>
</p:tagLst>
</file>

<file path=ppt/tags/tag273.xml><?xml version="1.0" encoding="utf-8"?>
<p:tagLst xmlns:p="http://schemas.openxmlformats.org/presentationml/2006/main">
  <p:tag name="AS_UNIQUEID" val="1019"/>
</p:tagLst>
</file>

<file path=ppt/tags/tag274.xml><?xml version="1.0" encoding="utf-8"?>
<p:tagLst xmlns:p="http://schemas.openxmlformats.org/presentationml/2006/main">
  <p:tag name="AS_UNIQUEID" val="1020"/>
</p:tagLst>
</file>

<file path=ppt/tags/tag275.xml><?xml version="1.0" encoding="utf-8"?>
<p:tagLst xmlns:p="http://schemas.openxmlformats.org/presentationml/2006/main">
  <p:tag name="AS_UNIQUEID" val="1021"/>
</p:tagLst>
</file>

<file path=ppt/tags/tag276.xml><?xml version="1.0" encoding="utf-8"?>
<p:tagLst xmlns:p="http://schemas.openxmlformats.org/presentationml/2006/main">
  <p:tag name="AS_UNIQUEID" val="1022"/>
</p:tagLst>
</file>

<file path=ppt/tags/tag277.xml><?xml version="1.0" encoding="utf-8"?>
<p:tagLst xmlns:p="http://schemas.openxmlformats.org/presentationml/2006/main">
  <p:tag name="AS_UNIQUEID" val="1023"/>
</p:tagLst>
</file>

<file path=ppt/tags/tag278.xml><?xml version="1.0" encoding="utf-8"?>
<p:tagLst xmlns:p="http://schemas.openxmlformats.org/presentationml/2006/main">
  <p:tag name="KSO_WM_BEAUTIFY_FLAG" val="#wm#"/>
  <p:tag name="KSO_WM_TEMPLATE_CATEGORY" val="custom"/>
  <p:tag name="KSO_WM_TEMPLATE_INDEX" val="20204227"/>
</p:tagLst>
</file>

<file path=ppt/tags/tag279.xml><?xml version="1.0" encoding="utf-8"?>
<p:tagLst xmlns:p="http://schemas.openxmlformats.org/presentationml/2006/main">
  <p:tag name="AS_UNIQUEID" val="1024"/>
</p:tagLst>
</file>

<file path=ppt/tags/tag28.xml><?xml version="1.0" encoding="utf-8"?>
<p:tagLst xmlns:p="http://schemas.openxmlformats.org/presentationml/2006/main">
  <p:tag name="AS_UNIQUEID" val="79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80.xml><?xml version="1.0" encoding="utf-8"?>
<p:tagLst xmlns:p="http://schemas.openxmlformats.org/presentationml/2006/main">
  <p:tag name="AS_UNIQUEID" val="1025"/>
</p:tagLst>
</file>

<file path=ppt/tags/tag281.xml><?xml version="1.0" encoding="utf-8"?>
<p:tagLst xmlns:p="http://schemas.openxmlformats.org/presentationml/2006/main">
  <p:tag name="AS_UNIQUEID" val="1026"/>
</p:tagLst>
</file>

<file path=ppt/tags/tag282.xml><?xml version="1.0" encoding="utf-8"?>
<p:tagLst xmlns:p="http://schemas.openxmlformats.org/presentationml/2006/main">
  <p:tag name="KSO_WM_BEAUTIFY_FLAG" val="#wm#"/>
  <p:tag name="KSO_WM_TEMPLATE_CATEGORY" val="custom"/>
  <p:tag name="KSO_WM_TEMPLATE_INDEX" val="20204227"/>
</p:tagLst>
</file>

<file path=ppt/tags/tag283.xml><?xml version="1.0" encoding="utf-8"?>
<p:tagLst xmlns:p="http://schemas.openxmlformats.org/presentationml/2006/main">
  <p:tag name="AS_UNIQUEID" val="1027"/>
</p:tagLst>
</file>

<file path=ppt/tags/tag284.xml><?xml version="1.0" encoding="utf-8"?>
<p:tagLst xmlns:p="http://schemas.openxmlformats.org/presentationml/2006/main">
  <p:tag name="AS_UNIQUEID" val="1028"/>
</p:tagLst>
</file>

<file path=ppt/tags/tag285.xml><?xml version="1.0" encoding="utf-8"?>
<p:tagLst xmlns:p="http://schemas.openxmlformats.org/presentationml/2006/main">
  <p:tag name="AS_UNIQUEID" val="459"/>
</p:tagLst>
</file>

<file path=ppt/tags/tag286.xml><?xml version="1.0" encoding="utf-8"?>
<p:tagLst xmlns:p="http://schemas.openxmlformats.org/presentationml/2006/main">
  <p:tag name="AS_UNIQUEID" val="460"/>
</p:tagLst>
</file>

<file path=ppt/tags/tag287.xml><?xml version="1.0" encoding="utf-8"?>
<p:tagLst xmlns:p="http://schemas.openxmlformats.org/presentationml/2006/main">
  <p:tag name="AS_UNIQUEID" val="461"/>
</p:tagLst>
</file>

<file path=ppt/tags/tag288.xml><?xml version="1.0" encoding="utf-8"?>
<p:tagLst xmlns:p="http://schemas.openxmlformats.org/presentationml/2006/main">
  <p:tag name="AS_UNIQUEID" val="462"/>
</p:tagLst>
</file>

<file path=ppt/tags/tag289.xml><?xml version="1.0" encoding="utf-8"?>
<p:tagLst xmlns:p="http://schemas.openxmlformats.org/presentationml/2006/main">
  <p:tag name="KSO_WM_BEAUTIFY_FLAG" val="#wm#"/>
  <p:tag name="KSO_WM_TEMPLATE_CATEGORY" val="custom"/>
  <p:tag name="KSO_WM_TEMPLATE_INDEX" val="20204227"/>
</p:tagLst>
</file>

<file path=ppt/tags/tag29.xml><?xml version="1.0" encoding="utf-8"?>
<p:tagLst xmlns:p="http://schemas.openxmlformats.org/presentationml/2006/main">
  <p:tag name="AS_UNIQUEID" val="79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90.xml><?xml version="1.0" encoding="utf-8"?>
<p:tagLst xmlns:p="http://schemas.openxmlformats.org/presentationml/2006/main">
  <p:tag name="AS_UNIQUEID" val="1029"/>
</p:tagLst>
</file>

<file path=ppt/tags/tag291.xml><?xml version="1.0" encoding="utf-8"?>
<p:tagLst xmlns:p="http://schemas.openxmlformats.org/presentationml/2006/main">
  <p:tag name="AS_UNIQUEID" val="311"/>
</p:tagLst>
</file>

<file path=ppt/tags/tag292.xml><?xml version="1.0" encoding="utf-8"?>
<p:tagLst xmlns:p="http://schemas.openxmlformats.org/presentationml/2006/main">
  <p:tag name="AS_UNIQUEID" val="312"/>
</p:tagLst>
</file>

<file path=ppt/tags/tag293.xml><?xml version="1.0" encoding="utf-8"?>
<p:tagLst xmlns:p="http://schemas.openxmlformats.org/presentationml/2006/main">
  <p:tag name="AS_UNIQUEID" val="313"/>
</p:tagLst>
</file>

<file path=ppt/tags/tag294.xml><?xml version="1.0" encoding="utf-8"?>
<p:tagLst xmlns:p="http://schemas.openxmlformats.org/presentationml/2006/main">
  <p:tag name="AS_UNIQUEID" val="314"/>
</p:tagLst>
</file>

<file path=ppt/tags/tag295.xml><?xml version="1.0" encoding="utf-8"?>
<p:tagLst xmlns:p="http://schemas.openxmlformats.org/presentationml/2006/main">
  <p:tag name="AS_UNIQUEID" val="315"/>
</p:tagLst>
</file>

<file path=ppt/tags/tag296.xml><?xml version="1.0" encoding="utf-8"?>
<p:tagLst xmlns:p="http://schemas.openxmlformats.org/presentationml/2006/main">
  <p:tag name="AS_UNIQUEID" val="316"/>
</p:tagLst>
</file>

<file path=ppt/tags/tag297.xml><?xml version="1.0" encoding="utf-8"?>
<p:tagLst xmlns:p="http://schemas.openxmlformats.org/presentationml/2006/main">
  <p:tag name="AS_UNIQUEID" val="317"/>
</p:tagLst>
</file>

<file path=ppt/tags/tag298.xml><?xml version="1.0" encoding="utf-8"?>
<p:tagLst xmlns:p="http://schemas.openxmlformats.org/presentationml/2006/main">
  <p:tag name="AS_UNIQUEID" val="318"/>
</p:tagLst>
</file>

<file path=ppt/tags/tag299.xml><?xml version="1.0" encoding="utf-8"?>
<p:tagLst xmlns:p="http://schemas.openxmlformats.org/presentationml/2006/main">
  <p:tag name="AS_UNIQUEID" val="319"/>
</p:tagLst>
</file>

<file path=ppt/tags/tag3.xml><?xml version="1.0" encoding="utf-8"?>
<p:tagLst xmlns:p="http://schemas.openxmlformats.org/presentationml/2006/main">
  <p:tag name="AS_UNIQUEID" val="770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AS_UNIQUEID" val="79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00.xml><?xml version="1.0" encoding="utf-8"?>
<p:tagLst xmlns:p="http://schemas.openxmlformats.org/presentationml/2006/main">
  <p:tag name="AS_UNIQUEID" val="320"/>
</p:tagLst>
</file>

<file path=ppt/tags/tag301.xml><?xml version="1.0" encoding="utf-8"?>
<p:tagLst xmlns:p="http://schemas.openxmlformats.org/presentationml/2006/main">
  <p:tag name="AS_UNIQUEID" val="321"/>
</p:tagLst>
</file>

<file path=ppt/tags/tag302.xml><?xml version="1.0" encoding="utf-8"?>
<p:tagLst xmlns:p="http://schemas.openxmlformats.org/presentationml/2006/main">
  <p:tag name="AS_UNIQUEID" val="322"/>
</p:tagLst>
</file>

<file path=ppt/tags/tag303.xml><?xml version="1.0" encoding="utf-8"?>
<p:tagLst xmlns:p="http://schemas.openxmlformats.org/presentationml/2006/main">
  <p:tag name="AS_UNIQUEID" val="323"/>
</p:tagLst>
</file>

<file path=ppt/tags/tag304.xml><?xml version="1.0" encoding="utf-8"?>
<p:tagLst xmlns:p="http://schemas.openxmlformats.org/presentationml/2006/main">
  <p:tag name="AS_UNIQUEID" val="324"/>
</p:tagLst>
</file>

<file path=ppt/tags/tag305.xml><?xml version="1.0" encoding="utf-8"?>
<p:tagLst xmlns:p="http://schemas.openxmlformats.org/presentationml/2006/main">
  <p:tag name="AS_UNIQUEID" val="325"/>
</p:tagLst>
</file>

<file path=ppt/tags/tag306.xml><?xml version="1.0" encoding="utf-8"?>
<p:tagLst xmlns:p="http://schemas.openxmlformats.org/presentationml/2006/main">
  <p:tag name="AS_UNIQUEID" val="326"/>
</p:tagLst>
</file>

<file path=ppt/tags/tag307.xml><?xml version="1.0" encoding="utf-8"?>
<p:tagLst xmlns:p="http://schemas.openxmlformats.org/presentationml/2006/main">
  <p:tag name="AS_UNIQUEID" val="327"/>
</p:tagLst>
</file>

<file path=ppt/tags/tag308.xml><?xml version="1.0" encoding="utf-8"?>
<p:tagLst xmlns:p="http://schemas.openxmlformats.org/presentationml/2006/main">
  <p:tag name="AS_UNIQUEID" val="328"/>
</p:tagLst>
</file>

<file path=ppt/tags/tag309.xml><?xml version="1.0" encoding="utf-8"?>
<p:tagLst xmlns:p="http://schemas.openxmlformats.org/presentationml/2006/main">
  <p:tag name="KSO_WM_BEAUTIFY_FLAG" val="#wm#"/>
  <p:tag name="KSO_WM_TEMPLATE_CATEGORY" val="custom"/>
  <p:tag name="KSO_WM_TEMPLATE_INDEX" val="20204227"/>
</p:tagLst>
</file>

<file path=ppt/tags/tag31.xml><?xml version="1.0" encoding="utf-8"?>
<p:tagLst xmlns:p="http://schemas.openxmlformats.org/presentationml/2006/main">
  <p:tag name="AS_UNIQUEID" val="79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10.xml><?xml version="1.0" encoding="utf-8"?>
<p:tagLst xmlns:p="http://schemas.openxmlformats.org/presentationml/2006/main">
  <p:tag name="AS_UNIQUEID" val="1030"/>
</p:tagLst>
</file>

<file path=ppt/tags/tag311.xml><?xml version="1.0" encoding="utf-8"?>
<p:tagLst xmlns:p="http://schemas.openxmlformats.org/presentationml/2006/main">
  <p:tag name="AS_UNIQUEID" val="504"/>
</p:tagLst>
</file>

<file path=ppt/tags/tag312.xml><?xml version="1.0" encoding="utf-8"?>
<p:tagLst xmlns:p="http://schemas.openxmlformats.org/presentationml/2006/main">
  <p:tag name="AS_UNIQUEID" val="505"/>
</p:tagLst>
</file>

<file path=ppt/tags/tag313.xml><?xml version="1.0" encoding="utf-8"?>
<p:tagLst xmlns:p="http://schemas.openxmlformats.org/presentationml/2006/main">
  <p:tag name="AS_UNIQUEID" val="506"/>
</p:tagLst>
</file>

<file path=ppt/tags/tag314.xml><?xml version="1.0" encoding="utf-8"?>
<p:tagLst xmlns:p="http://schemas.openxmlformats.org/presentationml/2006/main">
  <p:tag name="AS_UNIQUEID" val="507"/>
</p:tagLst>
</file>

<file path=ppt/tags/tag315.xml><?xml version="1.0" encoding="utf-8"?>
<p:tagLst xmlns:p="http://schemas.openxmlformats.org/presentationml/2006/main">
  <p:tag name="AS_UNIQUEID" val="508"/>
</p:tagLst>
</file>

<file path=ppt/tags/tag316.xml><?xml version="1.0" encoding="utf-8"?>
<p:tagLst xmlns:p="http://schemas.openxmlformats.org/presentationml/2006/main">
  <p:tag name="AS_UNIQUEID" val="509"/>
</p:tagLst>
</file>

<file path=ppt/tags/tag317.xml><?xml version="1.0" encoding="utf-8"?>
<p:tagLst xmlns:p="http://schemas.openxmlformats.org/presentationml/2006/main">
  <p:tag name="AS_UNIQUEID" val="764"/>
</p:tagLst>
</file>

<file path=ppt/tags/tag318.xml><?xml version="1.0" encoding="utf-8"?>
<p:tagLst xmlns:p="http://schemas.openxmlformats.org/presentationml/2006/main">
  <p:tag name="AS_UNIQUEID" val="510"/>
</p:tagLst>
</file>

<file path=ppt/tags/tag319.xml><?xml version="1.0" encoding="utf-8"?>
<p:tagLst xmlns:p="http://schemas.openxmlformats.org/presentationml/2006/main">
  <p:tag name="AS_UNIQUEID" val="511"/>
</p:tagLst>
</file>

<file path=ppt/tags/tag32.xml><?xml version="1.0" encoding="utf-8"?>
<p:tagLst xmlns:p="http://schemas.openxmlformats.org/presentationml/2006/main">
  <p:tag name="AS_UNIQUEID" val="79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20.xml><?xml version="1.0" encoding="utf-8"?>
<p:tagLst xmlns:p="http://schemas.openxmlformats.org/presentationml/2006/main">
  <p:tag name="AS_UNIQUEID" val="512"/>
</p:tagLst>
</file>

<file path=ppt/tags/tag321.xml><?xml version="1.0" encoding="utf-8"?>
<p:tagLst xmlns:p="http://schemas.openxmlformats.org/presentationml/2006/main">
  <p:tag name="AS_UNIQUEID" val="513"/>
</p:tagLst>
</file>

<file path=ppt/tags/tag322.xml><?xml version="1.0" encoding="utf-8"?>
<p:tagLst xmlns:p="http://schemas.openxmlformats.org/presentationml/2006/main">
  <p:tag name="AS_UNIQUEID" val="514"/>
</p:tagLst>
</file>

<file path=ppt/tags/tag323.xml><?xml version="1.0" encoding="utf-8"?>
<p:tagLst xmlns:p="http://schemas.openxmlformats.org/presentationml/2006/main">
  <p:tag name="AS_UNIQUEID" val="515"/>
</p:tagLst>
</file>

<file path=ppt/tags/tag324.xml><?xml version="1.0" encoding="utf-8"?>
<p:tagLst xmlns:p="http://schemas.openxmlformats.org/presentationml/2006/main">
  <p:tag name="AS_UNIQUEID" val="516"/>
</p:tagLst>
</file>

<file path=ppt/tags/tag325.xml><?xml version="1.0" encoding="utf-8"?>
<p:tagLst xmlns:p="http://schemas.openxmlformats.org/presentationml/2006/main">
  <p:tag name="AS_UNIQUEID" val="517"/>
</p:tagLst>
</file>

<file path=ppt/tags/tag326.xml><?xml version="1.0" encoding="utf-8"?>
<p:tagLst xmlns:p="http://schemas.openxmlformats.org/presentationml/2006/main">
  <p:tag name="AS_UNIQUEID" val="518"/>
</p:tagLst>
</file>

<file path=ppt/tags/tag327.xml><?xml version="1.0" encoding="utf-8"?>
<p:tagLst xmlns:p="http://schemas.openxmlformats.org/presentationml/2006/main">
  <p:tag name="AS_UNIQUEID" val="519"/>
</p:tagLst>
</file>

<file path=ppt/tags/tag328.xml><?xml version="1.0" encoding="utf-8"?>
<p:tagLst xmlns:p="http://schemas.openxmlformats.org/presentationml/2006/main">
  <p:tag name="AS_UNIQUEID" val="520"/>
</p:tagLst>
</file>

<file path=ppt/tags/tag329.xml><?xml version="1.0" encoding="utf-8"?>
<p:tagLst xmlns:p="http://schemas.openxmlformats.org/presentationml/2006/main">
  <p:tag name="AS_UNIQUEID" val="521"/>
</p:tagLst>
</file>

<file path=ppt/tags/tag33.xml><?xml version="1.0" encoding="utf-8"?>
<p:tagLst xmlns:p="http://schemas.openxmlformats.org/presentationml/2006/main">
  <p:tag name="AS_UNIQUEID" val="80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30.xml><?xml version="1.0" encoding="utf-8"?>
<p:tagLst xmlns:p="http://schemas.openxmlformats.org/presentationml/2006/main">
  <p:tag name="AS_UNIQUEID" val="522"/>
</p:tagLst>
</file>

<file path=ppt/tags/tag331.xml><?xml version="1.0" encoding="utf-8"?>
<p:tagLst xmlns:p="http://schemas.openxmlformats.org/presentationml/2006/main">
  <p:tag name="AS_UNIQUEID" val="523"/>
</p:tagLst>
</file>

<file path=ppt/tags/tag332.xml><?xml version="1.0" encoding="utf-8"?>
<p:tagLst xmlns:p="http://schemas.openxmlformats.org/presentationml/2006/main">
  <p:tag name="AS_UNIQUEID" val="524"/>
</p:tagLst>
</file>

<file path=ppt/tags/tag333.xml><?xml version="1.0" encoding="utf-8"?>
<p:tagLst xmlns:p="http://schemas.openxmlformats.org/presentationml/2006/main">
  <p:tag name="AS_UNIQUEID" val="525"/>
</p:tagLst>
</file>

<file path=ppt/tags/tag334.xml><?xml version="1.0" encoding="utf-8"?>
<p:tagLst xmlns:p="http://schemas.openxmlformats.org/presentationml/2006/main">
  <p:tag name="AS_UNIQUEID" val="526"/>
</p:tagLst>
</file>

<file path=ppt/tags/tag335.xml><?xml version="1.0" encoding="utf-8"?>
<p:tagLst xmlns:p="http://schemas.openxmlformats.org/presentationml/2006/main">
  <p:tag name="AS_UNIQUEID" val="527"/>
</p:tagLst>
</file>

<file path=ppt/tags/tag336.xml><?xml version="1.0" encoding="utf-8"?>
<p:tagLst xmlns:p="http://schemas.openxmlformats.org/presentationml/2006/main">
  <p:tag name="AS_UNIQUEID" val="528"/>
</p:tagLst>
</file>

<file path=ppt/tags/tag337.xml><?xml version="1.0" encoding="utf-8"?>
<p:tagLst xmlns:p="http://schemas.openxmlformats.org/presentationml/2006/main">
  <p:tag name="AS_UNIQUEID" val="529"/>
</p:tagLst>
</file>

<file path=ppt/tags/tag338.xml><?xml version="1.0" encoding="utf-8"?>
<p:tagLst xmlns:p="http://schemas.openxmlformats.org/presentationml/2006/main">
  <p:tag name="AS_UNIQUEID" val="530"/>
</p:tagLst>
</file>

<file path=ppt/tags/tag339.xml><?xml version="1.0" encoding="utf-8"?>
<p:tagLst xmlns:p="http://schemas.openxmlformats.org/presentationml/2006/main">
  <p:tag name="AS_UNIQUEID" val="531"/>
</p:tagLst>
</file>

<file path=ppt/tags/tag34.xml><?xml version="1.0" encoding="utf-8"?>
<p:tagLst xmlns:p="http://schemas.openxmlformats.org/presentationml/2006/main">
  <p:tag name="AS_UNIQUEID" val="801"/>
</p:tagLst>
</file>

<file path=ppt/tags/tag340.xml><?xml version="1.0" encoding="utf-8"?>
<p:tagLst xmlns:p="http://schemas.openxmlformats.org/presentationml/2006/main">
  <p:tag name="AS_UNIQUEID" val="532"/>
</p:tagLst>
</file>

<file path=ppt/tags/tag341.xml><?xml version="1.0" encoding="utf-8"?>
<p:tagLst xmlns:p="http://schemas.openxmlformats.org/presentationml/2006/main">
  <p:tag name="AS_UNIQUEID" val="533"/>
</p:tagLst>
</file>

<file path=ppt/tags/tag342.xml><?xml version="1.0" encoding="utf-8"?>
<p:tagLst xmlns:p="http://schemas.openxmlformats.org/presentationml/2006/main">
  <p:tag name="AS_UNIQUEID" val="534"/>
</p:tagLst>
</file>

<file path=ppt/tags/tag343.xml><?xml version="1.0" encoding="utf-8"?>
<p:tagLst xmlns:p="http://schemas.openxmlformats.org/presentationml/2006/main">
  <p:tag name="AS_UNIQUEID" val="535"/>
</p:tagLst>
</file>

<file path=ppt/tags/tag344.xml><?xml version="1.0" encoding="utf-8"?>
<p:tagLst xmlns:p="http://schemas.openxmlformats.org/presentationml/2006/main">
  <p:tag name="AS_UNIQUEID" val="536"/>
</p:tagLst>
</file>

<file path=ppt/tags/tag345.xml><?xml version="1.0" encoding="utf-8"?>
<p:tagLst xmlns:p="http://schemas.openxmlformats.org/presentationml/2006/main">
  <p:tag name="AS_UNIQUEID" val="765"/>
</p:tagLst>
</file>

<file path=ppt/tags/tag346.xml><?xml version="1.0" encoding="utf-8"?>
<p:tagLst xmlns:p="http://schemas.openxmlformats.org/presentationml/2006/main">
  <p:tag name="AS_UNIQUEID" val="766"/>
</p:tagLst>
</file>

<file path=ppt/tags/tag347.xml><?xml version="1.0" encoding="utf-8"?>
<p:tagLst xmlns:p="http://schemas.openxmlformats.org/presentationml/2006/main">
  <p:tag name="AS_UNIQUEID" val="767"/>
</p:tagLst>
</file>

<file path=ppt/tags/tag348.xml><?xml version="1.0" encoding="utf-8"?>
<p:tagLst xmlns:p="http://schemas.openxmlformats.org/presentationml/2006/main">
  <p:tag name="KSO_WM_BEAUTIFY_FLAG" val="#wm#"/>
  <p:tag name="KSO_WM_TEMPLATE_CATEGORY" val="custom"/>
  <p:tag name="KSO_WM_TEMPLATE_INDEX" val="20204227"/>
</p:tagLst>
</file>

<file path=ppt/tags/tag349.xml><?xml version="1.0" encoding="utf-8"?>
<p:tagLst xmlns:p="http://schemas.openxmlformats.org/presentationml/2006/main">
  <p:tag name="AS_UNIQUEID" val="1031"/>
</p:tagLst>
</file>

<file path=ppt/tags/tag35.xml><?xml version="1.0" encoding="utf-8"?>
<p:tagLst xmlns:p="http://schemas.openxmlformats.org/presentationml/2006/main">
  <p:tag name="AS_UNIQUEID" val="80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50.xml><?xml version="1.0" encoding="utf-8"?>
<p:tagLst xmlns:p="http://schemas.openxmlformats.org/presentationml/2006/main">
  <p:tag name="AS_UNIQUEID" val="1032"/>
</p:tagLst>
</file>

<file path=ppt/tags/tag351.xml><?xml version="1.0" encoding="utf-8"?>
<p:tagLst xmlns:p="http://schemas.openxmlformats.org/presentationml/2006/main">
  <p:tag name="AS_UNIQUEID" val="1033"/>
</p:tagLst>
</file>

<file path=ppt/tags/tag352.xml><?xml version="1.0" encoding="utf-8"?>
<p:tagLst xmlns:p="http://schemas.openxmlformats.org/presentationml/2006/main">
  <p:tag name="AS_UNIQUEID" val="1034"/>
</p:tagLst>
</file>

<file path=ppt/tags/tag353.xml><?xml version="1.0" encoding="utf-8"?>
<p:tagLst xmlns:p="http://schemas.openxmlformats.org/presentationml/2006/main">
  <p:tag name="AS_UNIQUEID" val="1035"/>
  <p:tag name="KSO_WM_BEAUTIFY_FLAG" val="#wm#"/>
  <p:tag name="KSO_WM_TAG_VERSION" val="1.0"/>
  <p:tag name="KSO_WM_TEMPLATE_CATEGORY" val="custom"/>
  <p:tag name="KSO_WM_TEMPLATE_INDEX" val="20204227"/>
  <p:tag name="KSO_WM_UNIT_COMPATIBLE" val="0"/>
  <p:tag name="KSO_WM_UNIT_DIAGRAM_ISNUMVISUAL" val="0"/>
  <p:tag name="KSO_WM_UNIT_DIAGRAM_ISREFERUNIT" val="0"/>
  <p:tag name="KSO_WM_UNIT_HIGHLIGHT" val="0"/>
  <p:tag name="KSO_WM_UNIT_ID" val="custom20204227_7*i*1"/>
  <p:tag name="KSO_WM_UNIT_INDEX" val="1"/>
  <p:tag name="KSO_WM_UNIT_LAYERLEVEL" val="1"/>
  <p:tag name="KSO_WM_UNIT_TYPE" val="i"/>
</p:tagLst>
</file>

<file path=ppt/tags/tag354.xml><?xml version="1.0" encoding="utf-8"?>
<p:tagLst xmlns:p="http://schemas.openxmlformats.org/presentationml/2006/main">
  <p:tag name="AS_UNIQUEID" val="1036"/>
  <p:tag name="KSO_WM_BEAUTIFY_FLAG" val="#wm#"/>
  <p:tag name="KSO_WM_TAG_VERSION" val="1.0"/>
  <p:tag name="KSO_WM_TEMPLATE_CATEGORY" val="custom"/>
  <p:tag name="KSO_WM_TEMPLATE_INDEX" val="20204227"/>
  <p:tag name="KSO_WM_UNIT_COMPATIBLE" val="1"/>
  <p:tag name="KSO_WM_UNIT_DIAGRAM_ISNUMVISUAL" val="0"/>
  <p:tag name="KSO_WM_UNIT_DIAGRAM_ISREFERUNIT" val="0"/>
  <p:tag name="KSO_WM_UNIT_HIGHLIGHT" val="0"/>
  <p:tag name="KSO_WM_UNIT_ID" val="custom20204227_7*e*1"/>
  <p:tag name="KSO_WM_UNIT_INDEX" val="1"/>
  <p:tag name="KSO_WM_UNIT_LAYERLEVEL" val="1"/>
  <p:tag name="KSO_WM_UNIT_NOCLEAR" val="0"/>
  <p:tag name="KSO_WM_UNIT_PRESET_TEXT" val="01"/>
  <p:tag name="KSO_WM_UNIT_TYPE" val="e"/>
  <p:tag name="KSO_WM_UNIT_VALUE" val="2"/>
</p:tagLst>
</file>

<file path=ppt/tags/tag355.xml><?xml version="1.0" encoding="utf-8"?>
<p:tagLst xmlns:p="http://schemas.openxmlformats.org/presentationml/2006/main">
  <p:tag name="AS_UNIQUEID" val="1037"/>
  <p:tag name="KSO_WM_BEAUTIFY_FLAG" val="#wm#"/>
  <p:tag name="KSO_WM_TAG_VERSION" val="1.0"/>
  <p:tag name="KSO_WM_TEMPLATE_CATEGORY" val="custom"/>
  <p:tag name="KSO_WM_TEMPLATE_INDEX" val="20204227"/>
  <p:tag name="KSO_WM_UNIT_COMPATIBLE" val="0"/>
  <p:tag name="KSO_WM_UNIT_DIAGRAM_ISNUMVISUAL" val="0"/>
  <p:tag name="KSO_WM_UNIT_DIAGRAM_ISREFERUNIT" val="0"/>
  <p:tag name="KSO_WM_UNIT_HIGHLIGHT" val="0"/>
  <p:tag name="KSO_WM_UNIT_ID" val="custom20204227_7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9"/>
</p:tagLst>
</file>

<file path=ppt/tags/tag356.xml><?xml version="1.0" encoding="utf-8"?>
<p:tagLst xmlns:p="http://schemas.openxmlformats.org/presentationml/2006/main">
  <p:tag name="KSO_WM_BEAUTIFY_FLAG" val="#wm#"/>
  <p:tag name="KSO_WM_SLIDE_ID" val="custom20204227_7"/>
  <p:tag name="KSO_WM_SLIDE_INDEX" val="7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4227"/>
  <p:tag name="KSO_WM_TEMPLATE_MASTER_TYPE" val="1"/>
  <p:tag name="KSO_WM_TEMPLATE_SUBCATEGORY" val="0"/>
</p:tagLst>
</file>

<file path=ppt/tags/tag357.xml><?xml version="1.0" encoding="utf-8"?>
<p:tagLst xmlns:p="http://schemas.openxmlformats.org/presentationml/2006/main">
  <p:tag name="AS_UNIQUEID" val="1038"/>
</p:tagLst>
</file>

<file path=ppt/tags/tag358.xml><?xml version="1.0" encoding="utf-8"?>
<p:tagLst xmlns:p="http://schemas.openxmlformats.org/presentationml/2006/main">
  <p:tag name="AS_UNIQUEID" val="1039"/>
</p:tagLst>
</file>

<file path=ppt/tags/tag359.xml><?xml version="1.0" encoding="utf-8"?>
<p:tagLst xmlns:p="http://schemas.openxmlformats.org/presentationml/2006/main">
  <p:tag name="AS_UNIQUEID" val="1040"/>
</p:tagLst>
</file>

<file path=ppt/tags/tag36.xml><?xml version="1.0" encoding="utf-8"?>
<p:tagLst xmlns:p="http://schemas.openxmlformats.org/presentationml/2006/main">
  <p:tag name="AS_UNIQUEID" val="80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60.xml><?xml version="1.0" encoding="utf-8"?>
<p:tagLst xmlns:p="http://schemas.openxmlformats.org/presentationml/2006/main">
  <p:tag name="KSO_WM_BEAUTIFY_FLAG" val="#wm#"/>
  <p:tag name="KSO_WM_TEMPLATE_CATEGORY" val="custom"/>
  <p:tag name="KSO_WM_TEMPLATE_INDEX" val="20204227"/>
</p:tagLst>
</file>

<file path=ppt/tags/tag361.xml><?xml version="1.0" encoding="utf-8"?>
<p:tagLst xmlns:p="http://schemas.openxmlformats.org/presentationml/2006/main">
  <p:tag name="AS_UNIQUEID" val="1041"/>
</p:tagLst>
</file>

<file path=ppt/tags/tag362.xml><?xml version="1.0" encoding="utf-8"?>
<p:tagLst xmlns:p="http://schemas.openxmlformats.org/presentationml/2006/main">
  <p:tag name="AS_UNIQUEID" val="1042"/>
</p:tagLst>
</file>

<file path=ppt/tags/tag363.xml><?xml version="1.0" encoding="utf-8"?>
<p:tagLst xmlns:p="http://schemas.openxmlformats.org/presentationml/2006/main">
  <p:tag name="AS_UNIQUEID" val="1043"/>
</p:tagLst>
</file>

<file path=ppt/tags/tag364.xml><?xml version="1.0" encoding="utf-8"?>
<p:tagLst xmlns:p="http://schemas.openxmlformats.org/presentationml/2006/main">
  <p:tag name="KSO_WM_BEAUTIFY_FLAG" val="#wm#"/>
  <p:tag name="KSO_WM_TEMPLATE_CATEGORY" val="custom"/>
  <p:tag name="KSO_WM_TEMPLATE_INDEX" val="20204227"/>
</p:tagLst>
</file>

<file path=ppt/tags/tag365.xml><?xml version="1.0" encoding="utf-8"?>
<p:tagLst xmlns:p="http://schemas.openxmlformats.org/presentationml/2006/main">
  <p:tag name="AS_UNIQUEID" val="1044"/>
</p:tagLst>
</file>

<file path=ppt/tags/tag366.xml><?xml version="1.0" encoding="utf-8"?>
<p:tagLst xmlns:p="http://schemas.openxmlformats.org/presentationml/2006/main">
  <p:tag name="AS_UNIQUEID" val="1045"/>
</p:tagLst>
</file>

<file path=ppt/tags/tag367.xml><?xml version="1.0" encoding="utf-8"?>
<p:tagLst xmlns:p="http://schemas.openxmlformats.org/presentationml/2006/main">
  <p:tag name="KSO_WM_BEAUTIFY_FLAG" val="#wm#"/>
  <p:tag name="KSO_WM_TEMPLATE_CATEGORY" val="custom"/>
  <p:tag name="KSO_WM_TEMPLATE_INDEX" val="20204227"/>
</p:tagLst>
</file>

<file path=ppt/tags/tag368.xml><?xml version="1.0" encoding="utf-8"?>
<p:tagLst xmlns:p="http://schemas.openxmlformats.org/presentationml/2006/main">
  <p:tag name="AS_UNIQUEID" val="1046"/>
</p:tagLst>
</file>

<file path=ppt/tags/tag369.xml><?xml version="1.0" encoding="utf-8"?>
<p:tagLst xmlns:p="http://schemas.openxmlformats.org/presentationml/2006/main">
  <p:tag name="AS_UNIQUEID" val="1047"/>
</p:tagLst>
</file>

<file path=ppt/tags/tag37.xml><?xml version="1.0" encoding="utf-8"?>
<p:tagLst xmlns:p="http://schemas.openxmlformats.org/presentationml/2006/main">
  <p:tag name="AS_UNIQUEID" val="80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70.xml><?xml version="1.0" encoding="utf-8"?>
<p:tagLst xmlns:p="http://schemas.openxmlformats.org/presentationml/2006/main">
  <p:tag name="KSO_WM_BEAUTIFY_FLAG" val="#wm#"/>
  <p:tag name="KSO_WM_TEMPLATE_CATEGORY" val="custom"/>
  <p:tag name="KSO_WM_TEMPLATE_INDEX" val="20204227"/>
</p:tagLst>
</file>

<file path=ppt/tags/tag371.xml><?xml version="1.0" encoding="utf-8"?>
<p:tagLst xmlns:p="http://schemas.openxmlformats.org/presentationml/2006/main">
  <p:tag name="AS_UNIQUEID" val="1048"/>
</p:tagLst>
</file>

<file path=ppt/tags/tag372.xml><?xml version="1.0" encoding="utf-8"?>
<p:tagLst xmlns:p="http://schemas.openxmlformats.org/presentationml/2006/main">
  <p:tag name="AS_UNIQUEID" val="1049"/>
  <p:tag name="KSO_WM_BEAUTIFY_FLAG" val="#wm#"/>
  <p:tag name="KSO_WM_TAG_VERSION" val="1.0"/>
  <p:tag name="KSO_WM_TEMPLATE_CATEGORY" val="custom"/>
  <p:tag name="KSO_WM_TEMPLATE_INDEX" val="20204227"/>
  <p:tag name="KSO_WM_UNIT_COMPATIBLE" val="0"/>
  <p:tag name="KSO_WM_UNIT_DIAGRAM_ISNUMVISUAL" val="0"/>
  <p:tag name="KSO_WM_UNIT_DIAGRAM_ISREFERUNIT" val="0"/>
  <p:tag name="KSO_WM_UNIT_HIGHLIGHT" val="0"/>
  <p:tag name="KSO_WM_UNIT_ID" val="custom20204227_23*a*1"/>
  <p:tag name="KSO_WM_UNIT_INDEX" val="1"/>
  <p:tag name="KSO_WM_UNIT_ISCONTENTSTITLE" val="0"/>
  <p:tag name="KSO_WM_UNIT_ISNUMDGMTITLE" val="0"/>
  <p:tag name="KSO_WM_UNIT_LAYERLEVEL" val="1"/>
  <p:tag name="KSO_WM_UNIT_NOCLEAR" val="1"/>
  <p:tag name="KSO_WM_UNIT_PRESET_TEXT" val="谢谢聆听"/>
  <p:tag name="KSO_WM_UNIT_TYPE" val="a"/>
</p:tagLst>
</file>

<file path=ppt/tags/tag373.xml><?xml version="1.0" encoding="utf-8"?>
<p:tagLst xmlns:p="http://schemas.openxmlformats.org/presentationml/2006/main">
  <p:tag name="AS_UNIQUEID" val="1050"/>
</p:tagLst>
</file>

<file path=ppt/tags/tag374.xml><?xml version="1.0" encoding="utf-8"?>
<p:tagLst xmlns:p="http://schemas.openxmlformats.org/presentationml/2006/main">
  <p:tag name="KSO_WM_BEAUTIFY_FLAG" val="#wm#"/>
  <p:tag name="KSO_WM_SLIDE_ID" val="custom20204227_23"/>
  <p:tag name="KSO_WM_SLIDE_INDEX" val="23"/>
  <p:tag name="KSO_WM_SLIDE_ITEM_CNT" val="0"/>
  <p:tag name="KSO_WM_SLIDE_LAYOUT" val="a"/>
  <p:tag name="KSO_WM_SLIDE_LAYOUT_CNT" val="1"/>
  <p:tag name="KSO_WM_SLIDE_SUBTYPE" val="pureTxt"/>
  <p:tag name="KSO_WM_SLIDE_TYPE" val="endPage"/>
  <p:tag name="KSO_WM_TAG_VERSION" val="1.0"/>
  <p:tag name="KSO_WM_TEMPLATE_CATEGORY" val="custom"/>
  <p:tag name="KSO_WM_TEMPLATE_COLOR_TYPE" val="1"/>
  <p:tag name="KSO_WM_TEMPLATE_INDEX" val="20204227"/>
  <p:tag name="KSO_WM_TEMPLATE_MASTER_TYPE" val="1"/>
  <p:tag name="KSO_WM_TEMPLATE_SUBCATEGORY" val="0"/>
</p:tagLst>
</file>

<file path=ppt/tags/tag375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38.xml><?xml version="1.0" encoding="utf-8"?>
<p:tagLst xmlns:p="http://schemas.openxmlformats.org/presentationml/2006/main">
  <p:tag name="AS_UNIQUEID" val="80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9.xml><?xml version="1.0" encoding="utf-8"?>
<p:tagLst xmlns:p="http://schemas.openxmlformats.org/presentationml/2006/main">
  <p:tag name="AS_UNIQUEID" val="80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.xml><?xml version="1.0" encoding="utf-8"?>
<p:tagLst xmlns:p="http://schemas.openxmlformats.org/presentationml/2006/main">
  <p:tag name="AS_UNIQUEID" val="771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AS_UNIQUEID" val="80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1.xml><?xml version="1.0" encoding="utf-8"?>
<p:tagLst xmlns:p="http://schemas.openxmlformats.org/presentationml/2006/main">
  <p:tag name="AS_UNIQUEID" val="80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2.xml><?xml version="1.0" encoding="utf-8"?>
<p:tagLst xmlns:p="http://schemas.openxmlformats.org/presentationml/2006/main">
  <p:tag name="AS_UNIQUEID" val="80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3.xml><?xml version="1.0" encoding="utf-8"?>
<p:tagLst xmlns:p="http://schemas.openxmlformats.org/presentationml/2006/main">
  <p:tag name="AS_UNIQUEID" val="81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4.xml><?xml version="1.0" encoding="utf-8"?>
<p:tagLst xmlns:p="http://schemas.openxmlformats.org/presentationml/2006/main">
  <p:tag name="AS_UNIQUEID" val="81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5.xml><?xml version="1.0" encoding="utf-8"?>
<p:tagLst xmlns:p="http://schemas.openxmlformats.org/presentationml/2006/main">
  <p:tag name="AS_UNIQUEID" val="812"/>
</p:tagLst>
</file>

<file path=ppt/tags/tag46.xml><?xml version="1.0" encoding="utf-8"?>
<p:tagLst xmlns:p="http://schemas.openxmlformats.org/presentationml/2006/main">
  <p:tag name="AS_UNIQUEID" val="81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7.xml><?xml version="1.0" encoding="utf-8"?>
<p:tagLst xmlns:p="http://schemas.openxmlformats.org/presentationml/2006/main">
  <p:tag name="AS_UNIQUEID" val="81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8.xml><?xml version="1.0" encoding="utf-8"?>
<p:tagLst xmlns:p="http://schemas.openxmlformats.org/presentationml/2006/main">
  <p:tag name="AS_UNIQUEID" val="81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9.xml><?xml version="1.0" encoding="utf-8"?>
<p:tagLst xmlns:p="http://schemas.openxmlformats.org/presentationml/2006/main">
  <p:tag name="AS_UNIQUEID" val="81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.xml><?xml version="1.0" encoding="utf-8"?>
<p:tagLst xmlns:p="http://schemas.openxmlformats.org/presentationml/2006/main">
  <p:tag name="AS_UNIQUEID" val="772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AS_UNIQUEID" val="81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1.xml><?xml version="1.0" encoding="utf-8"?>
<p:tagLst xmlns:p="http://schemas.openxmlformats.org/presentationml/2006/main">
  <p:tag name="AS_UNIQUEID" val="81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2.xml><?xml version="1.0" encoding="utf-8"?>
<p:tagLst xmlns:p="http://schemas.openxmlformats.org/presentationml/2006/main">
  <p:tag name="AS_UNIQUEID" val="81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3.xml><?xml version="1.0" encoding="utf-8"?>
<p:tagLst xmlns:p="http://schemas.openxmlformats.org/presentationml/2006/main">
  <p:tag name="AS_UNIQUEID" val="820"/>
</p:tagLst>
</file>

<file path=ppt/tags/tag54.xml><?xml version="1.0" encoding="utf-8"?>
<p:tagLst xmlns:p="http://schemas.openxmlformats.org/presentationml/2006/main">
  <p:tag name="AS_UNIQUEID" val="82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5.xml><?xml version="1.0" encoding="utf-8"?>
<p:tagLst xmlns:p="http://schemas.openxmlformats.org/presentationml/2006/main">
  <p:tag name="AS_UNIQUEID" val="82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6.xml><?xml version="1.0" encoding="utf-8"?>
<p:tagLst xmlns:p="http://schemas.openxmlformats.org/presentationml/2006/main">
  <p:tag name="AS_UNIQUEID" val="82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7.xml><?xml version="1.0" encoding="utf-8"?>
<p:tagLst xmlns:p="http://schemas.openxmlformats.org/presentationml/2006/main">
  <p:tag name="AS_UNIQUEID" val="824"/>
</p:tagLst>
</file>

<file path=ppt/tags/tag58.xml><?xml version="1.0" encoding="utf-8"?>
<p:tagLst xmlns:p="http://schemas.openxmlformats.org/presentationml/2006/main">
  <p:tag name="AS_UNIQUEID" val="82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9.xml><?xml version="1.0" encoding="utf-8"?>
<p:tagLst xmlns:p="http://schemas.openxmlformats.org/presentationml/2006/main">
  <p:tag name="AS_UNIQUEID" val="82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.xml><?xml version="1.0" encoding="utf-8"?>
<p:tagLst xmlns:p="http://schemas.openxmlformats.org/presentationml/2006/main">
  <p:tag name="AS_UNIQUEID" val="773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AS_UNIQUEID" val="82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1.xml><?xml version="1.0" encoding="utf-8"?>
<p:tagLst xmlns:p="http://schemas.openxmlformats.org/presentationml/2006/main">
  <p:tag name="AS_UNIQUEID" val="82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2.xml><?xml version="1.0" encoding="utf-8"?>
<p:tagLst xmlns:p="http://schemas.openxmlformats.org/presentationml/2006/main">
  <p:tag name="AS_UNIQUEID" val="82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3.xml><?xml version="1.0" encoding="utf-8"?>
<p:tagLst xmlns:p="http://schemas.openxmlformats.org/presentationml/2006/main">
  <p:tag name="AS_UNIQUEID" val="83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4.xml><?xml version="1.0" encoding="utf-8"?>
<p:tagLst xmlns:p="http://schemas.openxmlformats.org/presentationml/2006/main">
  <p:tag name="AS_UNIQUEID" val="83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5.xml><?xml version="1.0" encoding="utf-8"?>
<p:tagLst xmlns:p="http://schemas.openxmlformats.org/presentationml/2006/main">
  <p:tag name="AS_UNIQUEID" val="83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6.xml><?xml version="1.0" encoding="utf-8"?>
<p:tagLst xmlns:p="http://schemas.openxmlformats.org/presentationml/2006/main">
  <p:tag name="AS_UNIQUEID" val="833"/>
</p:tagLst>
</file>

<file path=ppt/tags/tag67.xml><?xml version="1.0" encoding="utf-8"?>
<p:tagLst xmlns:p="http://schemas.openxmlformats.org/presentationml/2006/main">
  <p:tag name="AS_UNIQUEID" val="83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8.xml><?xml version="1.0" encoding="utf-8"?>
<p:tagLst xmlns:p="http://schemas.openxmlformats.org/presentationml/2006/main">
  <p:tag name="AS_UNIQUEID" val="83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9.xml><?xml version="1.0" encoding="utf-8"?>
<p:tagLst xmlns:p="http://schemas.openxmlformats.org/presentationml/2006/main">
  <p:tag name="AS_UNIQUEID" val="83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.xml><?xml version="1.0" encoding="utf-8"?>
<p:tagLst xmlns:p="http://schemas.openxmlformats.org/presentationml/2006/main">
  <p:tag name="AS_UNIQUEID" val="774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0.xml><?xml version="1.0" encoding="utf-8"?>
<p:tagLst xmlns:p="http://schemas.openxmlformats.org/presentationml/2006/main">
  <p:tag name="AS_UNIQUEID" val="83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1.xml><?xml version="1.0" encoding="utf-8"?>
<p:tagLst xmlns:p="http://schemas.openxmlformats.org/presentationml/2006/main">
  <p:tag name="AS_UNIQUEID" val="83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2.xml><?xml version="1.0" encoding="utf-8"?>
<p:tagLst xmlns:p="http://schemas.openxmlformats.org/presentationml/2006/main">
  <p:tag name="AS_UNIQUEID" val="83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3.xml><?xml version="1.0" encoding="utf-8"?>
<p:tagLst xmlns:p="http://schemas.openxmlformats.org/presentationml/2006/main">
  <p:tag name="AS_UNIQUEID" val="84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4.xml><?xml version="1.0" encoding="utf-8"?>
<p:tagLst xmlns:p="http://schemas.openxmlformats.org/presentationml/2006/main">
  <p:tag name="AS_UNIQUEID" val="841"/>
</p:tagLst>
</file>

<file path=ppt/tags/tag75.xml><?xml version="1.0" encoding="utf-8"?>
<p:tagLst xmlns:p="http://schemas.openxmlformats.org/presentationml/2006/main">
  <p:tag name="AS_UNIQUEID" val="84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6.xml><?xml version="1.0" encoding="utf-8"?>
<p:tagLst xmlns:p="http://schemas.openxmlformats.org/presentationml/2006/main">
  <p:tag name="AS_UNIQUEID" val="84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7.xml><?xml version="1.0" encoding="utf-8"?>
<p:tagLst xmlns:p="http://schemas.openxmlformats.org/presentationml/2006/main">
  <p:tag name="AS_UNIQUEID" val="84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8.xml><?xml version="1.0" encoding="utf-8"?>
<p:tagLst xmlns:p="http://schemas.openxmlformats.org/presentationml/2006/main">
  <p:tag name="AS_UNIQUEID" val="84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9.xml><?xml version="1.0" encoding="utf-8"?>
<p:tagLst xmlns:p="http://schemas.openxmlformats.org/presentationml/2006/main">
  <p:tag name="AS_UNIQUEID" val="84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.xml><?xml version="1.0" encoding="utf-8"?>
<p:tagLst xmlns:p="http://schemas.openxmlformats.org/presentationml/2006/main">
  <p:tag name="AS_UNIQUEID" val="775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.xml><?xml version="1.0" encoding="utf-8"?>
<p:tagLst xmlns:p="http://schemas.openxmlformats.org/presentationml/2006/main">
  <p:tag name="AS_UNIQUEID" val="84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1.xml><?xml version="1.0" encoding="utf-8"?>
<p:tagLst xmlns:p="http://schemas.openxmlformats.org/presentationml/2006/main">
  <p:tag name="AS_UNIQUEID" val="848"/>
</p:tagLst>
</file>

<file path=ppt/tags/tag82.xml><?xml version="1.0" encoding="utf-8"?>
<p:tagLst xmlns:p="http://schemas.openxmlformats.org/presentationml/2006/main">
  <p:tag name="AS_UNIQUEID" val="849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3.xml><?xml version="1.0" encoding="utf-8"?>
<p:tagLst xmlns:p="http://schemas.openxmlformats.org/presentationml/2006/main">
  <p:tag name="AS_UNIQUEID" val="850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4.xml><?xml version="1.0" encoding="utf-8"?>
<p:tagLst xmlns:p="http://schemas.openxmlformats.org/presentationml/2006/main">
  <p:tag name="AS_UNIQUEID" val="851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5.xml><?xml version="1.0" encoding="utf-8"?>
<p:tagLst xmlns:p="http://schemas.openxmlformats.org/presentationml/2006/main">
  <p:tag name="AS_UNIQUEID" val="852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6.xml><?xml version="1.0" encoding="utf-8"?>
<p:tagLst xmlns:p="http://schemas.openxmlformats.org/presentationml/2006/main">
  <p:tag name="AS_UNIQUEID" val="853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7.xml><?xml version="1.0" encoding="utf-8"?>
<p:tagLst xmlns:p="http://schemas.openxmlformats.org/presentationml/2006/main">
  <p:tag name="AS_UNIQUEID" val="854"/>
</p:tagLst>
</file>

<file path=ppt/tags/tag88.xml><?xml version="1.0" encoding="utf-8"?>
<p:tagLst xmlns:p="http://schemas.openxmlformats.org/presentationml/2006/main">
  <p:tag name="AS_UNIQUEID" val="85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9.xml><?xml version="1.0" encoding="utf-8"?>
<p:tagLst xmlns:p="http://schemas.openxmlformats.org/presentationml/2006/main">
  <p:tag name="AS_UNIQUEID" val="856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.xml><?xml version="1.0" encoding="utf-8"?>
<p:tagLst xmlns:p="http://schemas.openxmlformats.org/presentationml/2006/main">
  <p:tag name="AS_UNIQUEID" val="776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.xml><?xml version="1.0" encoding="utf-8"?>
<p:tagLst xmlns:p="http://schemas.openxmlformats.org/presentationml/2006/main">
  <p:tag name="AS_UNIQUEID" val="857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1.xml><?xml version="1.0" encoding="utf-8"?>
<p:tagLst xmlns:p="http://schemas.openxmlformats.org/presentationml/2006/main">
  <p:tag name="AS_UNIQUEID" val="858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2.xml><?xml version="1.0" encoding="utf-8"?>
<p:tagLst xmlns:p="http://schemas.openxmlformats.org/presentationml/2006/main">
  <p:tag name="AS_UNIQUEID" val="859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3.xml><?xml version="1.0" encoding="utf-8"?>
<p:tagLst xmlns:p="http://schemas.openxmlformats.org/presentationml/2006/main">
  <p:tag name="AS_UNIQUEID" val="860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4.xml><?xml version="1.0" encoding="utf-8"?>
<p:tagLst xmlns:p="http://schemas.openxmlformats.org/presentationml/2006/main">
  <p:tag name="AS_UNIQUEID" val="861"/>
</p:tagLst>
</file>

<file path=ppt/tags/tag95.xml><?xml version="1.0" encoding="utf-8"?>
<p:tagLst xmlns:p="http://schemas.openxmlformats.org/presentationml/2006/main">
  <p:tag name="AS_UNIQUEID" val="862"/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96.xml><?xml version="1.0" encoding="utf-8"?>
<p:tagLst xmlns:p="http://schemas.openxmlformats.org/presentationml/2006/main">
  <p:tag name="AS_UNIQUEID" val="863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7.xml><?xml version="1.0" encoding="utf-8"?>
<p:tagLst xmlns:p="http://schemas.openxmlformats.org/presentationml/2006/main">
  <p:tag name="AS_UNIQUEID" val="864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8.xml><?xml version="1.0" encoding="utf-8"?>
<p:tagLst xmlns:p="http://schemas.openxmlformats.org/presentationml/2006/main">
  <p:tag name="AS_UNIQUEID" val="865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9.xml><?xml version="1.0" encoding="utf-8"?>
<p:tagLst xmlns:p="http://schemas.openxmlformats.org/presentationml/2006/main">
  <p:tag name="AS_UNIQUEID" val="866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1_Office 主题​​">
  <a:themeElements>
    <a:clrScheme name="自定义 64">
      <a:dk1>
        <a:srgbClr val="000000"/>
      </a:dk1>
      <a:lt1>
        <a:srgbClr val="FFFFFF"/>
      </a:lt1>
      <a:dk2>
        <a:srgbClr val="EEF5F2"/>
      </a:dk2>
      <a:lt2>
        <a:srgbClr val="FCFDFD"/>
      </a:lt2>
      <a:accent1>
        <a:srgbClr val="B4C5BE"/>
      </a:accent1>
      <a:accent2>
        <a:srgbClr val="B2A388"/>
      </a:accent2>
      <a:accent3>
        <a:srgbClr val="B79677"/>
      </a:accent3>
      <a:accent4>
        <a:srgbClr val="BC937B"/>
      </a:accent4>
      <a:accent5>
        <a:srgbClr val="C3B29B"/>
      </a:accent5>
      <a:accent6>
        <a:srgbClr val="D0CEC3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227</Paragraphs>
  <Slides>29</Slides>
  <Notes>3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baseType="lpstr" size="47">
      <vt:lpstr>Arial</vt:lpstr>
      <vt:lpstr>微软雅黑</vt:lpstr>
      <vt:lpstr>隶书</vt:lpstr>
      <vt:lpstr>汉仪尚巍手书W</vt:lpstr>
      <vt:lpstr>Calibri Light</vt:lpstr>
      <vt:lpstr>Calibri</vt:lpstr>
      <vt:lpstr>方正粗黑宋简体</vt:lpstr>
      <vt:lpstr>楷体</vt:lpstr>
      <vt:lpstr>黑体</vt:lpstr>
      <vt:lpstr>Wingdings</vt:lpstr>
      <vt:lpstr>华文新魏</vt:lpstr>
      <vt:lpstr>华文中宋</vt:lpstr>
      <vt:lpstr>华文隶书</vt:lpstr>
      <vt:lpstr>华文行楷</vt:lpstr>
      <vt:lpstr>宋体</vt:lpstr>
      <vt:lpstr>Times New Roman</vt:lpstr>
      <vt:lpstr>幼圆</vt:lpstr>
      <vt:lpstr>1_Office 主题​​</vt:lpstr>
      <vt:lpstr>PowerPoint Presentation</vt:lpstr>
      <vt:lpstr>PowerPoint Presentation</vt:lpstr>
      <vt:lpstr>解题，知作者</vt:lpstr>
      <vt:lpstr>浅说“讽”“谏”“谤”“讥”“说”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品语言，通文意</vt:lpstr>
      <vt:lpstr>第一段</vt:lpstr>
      <vt:lpstr>PowerPoint Presentation</vt:lpstr>
      <vt:lpstr>PowerPoint Presentation</vt:lpstr>
      <vt:lpstr>第二段</vt:lpstr>
      <vt:lpstr>PowerPoint Presentation</vt:lpstr>
      <vt:lpstr>PowerPoint Presentation</vt:lpstr>
      <vt:lpstr>第三段</vt:lpstr>
      <vt:lpstr>PowerPoint Presentation</vt:lpstr>
      <vt:lpstr>思考3：“十思”大致说了哪几个方面的内容？有什么目的，它们共同说明了一个什么观点？作者认为做到“十思”有什么好处？</vt:lpstr>
      <vt:lpstr>“十思”何来？</vt:lpstr>
      <vt:lpstr>除十思外, 还要:</vt:lpstr>
      <vt:lpstr>PowerPoint Presentation</vt:lpstr>
      <vt:lpstr>PowerPoint Presentation</vt:lpstr>
      <vt:lpstr>品内容，破难点</vt:lpstr>
      <vt:lpstr>    难点1：魏征以善谏著称，为什么他的进谏大都能被唐太宗接纳呢?</vt:lpstr>
      <vt:lpstr>     难点2：在当今社会，《谏太宗十思疏》有哪些现实意义?请联系实际，谈谈你的理解。</vt:lpstr>
      <vt:lpstr>PowerPoint Presentation</vt:lpstr>
      <vt:lpstr>PowerPoint Presentation</vt:lpstr>
      <vt:lpstr>谢谢聆听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2021-04-11T17:28:14.604</cp:lastPrinted>
  <dcterms:created xsi:type="dcterms:W3CDTF">2021-04-11T17:28:14Z</dcterms:created>
  <dcterms:modified xsi:type="dcterms:W3CDTF">2021-04-11T09:28:15Z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