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Default Extension="emf" ContentType="image/x-emf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 autoCompressPictures="0">
  <p:sldMasterIdLst>
    <p:sldMasterId id="2147483648" r:id="rId1"/>
    <p:sldMasterId id="2147483651" r:id="rId2"/>
  </p:sldMasterIdLst>
  <p:notesMasterIdLst>
    <p:notesMasterId r:id="rId3"/>
  </p:notesMasterIdLst>
  <p:handoutMasterIdLst>
    <p:handoutMasterId r:id="rId4"/>
  </p:handoutMasterIdLst>
  <p:sldIdLst>
    <p:sldId id="344" r:id="rId5"/>
    <p:sldId id="317" r:id="rId6"/>
    <p:sldId id="300" r:id="rId7"/>
    <p:sldId id="315" r:id="rId8"/>
    <p:sldId id="318" r:id="rId9"/>
    <p:sldId id="303" r:id="rId10"/>
    <p:sldId id="305" r:id="rId11"/>
    <p:sldId id="322" r:id="rId12"/>
    <p:sldId id="323" r:id="rId13"/>
    <p:sldId id="324" r:id="rId14"/>
    <p:sldId id="307" r:id="rId15"/>
    <p:sldId id="308" r:id="rId16"/>
    <p:sldId id="311" r:id="rId17"/>
    <p:sldId id="313" r:id="rId18"/>
    <p:sldId id="314" r:id="rId19"/>
    <p:sldId id="343" r:id="rId20"/>
  </p:sldIdLst>
  <p:sldSz cx="10058400" cy="7772400"/>
  <p:notesSz cx="6858000" cy="9144000"/>
  <p:custDataLst>
    <p:tags r:id="rId21"/>
  </p:custDataLst>
  <p:defaultTextStyle>
    <a:defPPr rtl="0"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5" autoAdjust="0"/>
    <p:restoredTop sz="93750" autoAdjust="0"/>
  </p:normalViewPr>
  <p:slideViewPr>
    <p:cSldViewPr snapToGrid="0">
      <p:cViewPr varScale="1">
        <p:scale>
          <a:sx n="73" d="100"/>
          <a:sy n="73" d="100"/>
        </p:scale>
        <p:origin x="-1158" y="-102"/>
      </p:cViewPr>
      <p:guideLst>
        <p:guide orient="horz" pos="2448"/>
        <p:guide pos="3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918" y="9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tags" Target="tags/tag355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9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B5A78-2C5B-4B9C-A3E9-16C3BC4505CD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/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E6FED-96A1-4645-BF2F-0FDA9E41959C}" type="slidenum">
              <a:rPr lang="en-US" altLang="zh-CN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/>
            </a:fld>
            <a:endParaRPr lang="zh-CN" altLang="en-US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2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614A776-C045-4B63-B558-021D4F937F37}" type="datetime1">
              <a:rPr lang="zh-CN" altLang="en-US" noProof="0" smtClean="0"/>
              <a:t/>
            </a:fld>
            <a:endParaRPr lang="zh-CN" altLang="en-US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 rtl="0"/>
            <a:r>
              <a:rPr lang="zh-CN" altLang="en-US" noProof="0"/>
              <a:t>第二级</a:t>
            </a:r>
            <a:endParaRPr lang="zh-CN" altLang="en-US" noProof="0"/>
          </a:p>
          <a:p>
            <a:pPr lvl="2" rtl="0"/>
            <a:r>
              <a:rPr lang="zh-CN" altLang="en-US" noProof="0"/>
              <a:t>第三级</a:t>
            </a:r>
            <a:endParaRPr lang="zh-CN" altLang="en-US" noProof="0"/>
          </a:p>
          <a:p>
            <a:pPr lvl="3" rtl="0"/>
            <a:r>
              <a:rPr lang="zh-CN" altLang="en-US" noProof="0"/>
              <a:t>第四级</a:t>
            </a:r>
            <a:endParaRPr lang="zh-CN" altLang="en-US" noProof="0"/>
          </a:p>
          <a:p>
            <a:pPr lvl="4" rtl="0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zh-CN" altLang="en-US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A56C781-595C-4735-B257-C2F670AAB488}" type="slidenum">
              <a:rPr lang="en-US" altLang="zh-CN" noProof="0" smtClean="0"/>
              <a:t/>
            </a:fld>
            <a:endParaRPr lang="zh-CN" altLang="en-US" noProof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8.xml" /><Relationship Id="rId11" Type="http://schemas.openxmlformats.org/officeDocument/2006/relationships/image" Target="../media/image3.png" /><Relationship Id="rId12" Type="http://schemas.openxmlformats.org/officeDocument/2006/relationships/image" Target="../media/image4.svg" /><Relationship Id="rId13" Type="http://schemas.openxmlformats.org/officeDocument/2006/relationships/tags" Target="../tags/tag9.xml" /><Relationship Id="rId14" Type="http://schemas.openxmlformats.org/officeDocument/2006/relationships/tags" Target="../tags/tag10.xml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image" Target="../media/image2.sv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4.png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Relationship Id="rId7" Type="http://schemas.openxmlformats.org/officeDocument/2006/relationships/tags" Target="../tags/tag106.xml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2" Type="http://schemas.openxmlformats.org/officeDocument/2006/relationships/image" Target="../media/image24.png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slideMaster" Target="../slideMasters/slideMaster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6.xml" /><Relationship Id="rId2" Type="http://schemas.openxmlformats.org/officeDocument/2006/relationships/image" Target="../media/image24.png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tags" Target="../tags/tag131.xml" /><Relationship Id="rId13" Type="http://schemas.openxmlformats.org/officeDocument/2006/relationships/tags" Target="../tags/tag132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image" Target="../media/image21.png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image" Target="../media/image28.png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image" Target="../media/image29.png" /><Relationship Id="rId7" Type="http://schemas.openxmlformats.org/officeDocument/2006/relationships/tags" Target="../tags/tag138.xml" /><Relationship Id="rId8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10" Type="http://schemas.openxmlformats.org/officeDocument/2006/relationships/tags" Target="../tags/tag146.xml" /><Relationship Id="rId11" Type="http://schemas.openxmlformats.org/officeDocument/2006/relationships/tags" Target="../tags/tag147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1.png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image" Target="../media/image29.png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tags" Target="../tags/tag144.xml" /><Relationship Id="rId9" Type="http://schemas.openxmlformats.org/officeDocument/2006/relationships/tags" Target="../tags/tag14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10" Type="http://schemas.openxmlformats.org/officeDocument/2006/relationships/tags" Target="../tags/tag156.xml" /><Relationship Id="rId11" Type="http://schemas.openxmlformats.org/officeDocument/2006/relationships/image" Target="../media/image29.png" /><Relationship Id="rId12" Type="http://schemas.openxmlformats.org/officeDocument/2006/relationships/tags" Target="../tags/tag157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49.xml" /><Relationship Id="rId3" Type="http://schemas.openxmlformats.org/officeDocument/2006/relationships/image" Target="../media/image21.png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10" Type="http://schemas.openxmlformats.org/officeDocument/2006/relationships/tags" Target="../tags/tag165.xml" /><Relationship Id="rId11" Type="http://schemas.openxmlformats.org/officeDocument/2006/relationships/tags" Target="../tags/tag166.xml" /><Relationship Id="rId12" Type="http://schemas.openxmlformats.org/officeDocument/2006/relationships/tags" Target="../tags/tag167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59.xml" /><Relationship Id="rId3" Type="http://schemas.openxmlformats.org/officeDocument/2006/relationships/image" Target="../media/image30.png" /><Relationship Id="rId4" Type="http://schemas.openxmlformats.org/officeDocument/2006/relationships/tags" Target="../tags/tag160.xml" /><Relationship Id="rId5" Type="http://schemas.openxmlformats.org/officeDocument/2006/relationships/image" Target="../media/image21.png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tags" Target="../tags/tag16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8.xml" /><Relationship Id="rId10" Type="http://schemas.openxmlformats.org/officeDocument/2006/relationships/tags" Target="../tags/tag175.xml" /><Relationship Id="rId11" Type="http://schemas.openxmlformats.org/officeDocument/2006/relationships/tags" Target="../tags/tag176.xml" /><Relationship Id="rId12" Type="http://schemas.openxmlformats.org/officeDocument/2006/relationships/tags" Target="../tags/tag177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69.xml" /><Relationship Id="rId3" Type="http://schemas.openxmlformats.org/officeDocument/2006/relationships/image" Target="../media/image31.png" /><Relationship Id="rId4" Type="http://schemas.openxmlformats.org/officeDocument/2006/relationships/tags" Target="../tags/tag170.xml" /><Relationship Id="rId5" Type="http://schemas.openxmlformats.org/officeDocument/2006/relationships/image" Target="../media/image30.png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tags" Target="../tags/tag173.xml" /><Relationship Id="rId9" Type="http://schemas.openxmlformats.org/officeDocument/2006/relationships/tags" Target="../tags/tag174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8.xml" /><Relationship Id="rId10" Type="http://schemas.openxmlformats.org/officeDocument/2006/relationships/tags" Target="../tags/tag185.xml" /><Relationship Id="rId11" Type="http://schemas.openxmlformats.org/officeDocument/2006/relationships/tags" Target="../tags/tag186.xml" /><Relationship Id="rId12" Type="http://schemas.openxmlformats.org/officeDocument/2006/relationships/tags" Target="../tags/tag187.xml" /><Relationship Id="rId13" Type="http://schemas.openxmlformats.org/officeDocument/2006/relationships/tags" Target="../tags/tag188.xml" /><Relationship Id="rId14" Type="http://schemas.openxmlformats.org/officeDocument/2006/relationships/tags" Target="../tags/tag189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79.xml" /><Relationship Id="rId3" Type="http://schemas.openxmlformats.org/officeDocument/2006/relationships/image" Target="../media/image29.png" /><Relationship Id="rId4" Type="http://schemas.openxmlformats.org/officeDocument/2006/relationships/tags" Target="../tags/tag180.xml" /><Relationship Id="rId5" Type="http://schemas.openxmlformats.org/officeDocument/2006/relationships/image" Target="../media/image32.png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10" Type="http://schemas.openxmlformats.org/officeDocument/2006/relationships/tags" Target="../tags/tag14.xml" /><Relationship Id="rId11" Type="http://schemas.openxmlformats.org/officeDocument/2006/relationships/image" Target="../media/image11.png" /><Relationship Id="rId12" Type="http://schemas.openxmlformats.org/officeDocument/2006/relationships/image" Target="../media/image12.svg" /><Relationship Id="rId13" Type="http://schemas.openxmlformats.org/officeDocument/2006/relationships/tags" Target="../tags/tag15.xml" /><Relationship Id="rId14" Type="http://schemas.openxmlformats.org/officeDocument/2006/relationships/image" Target="../media/image13.png" /><Relationship Id="rId15" Type="http://schemas.openxmlformats.org/officeDocument/2006/relationships/image" Target="../media/image14.svg" /><Relationship Id="rId16" Type="http://schemas.openxmlformats.org/officeDocument/2006/relationships/tags" Target="../tags/tag16.xml" /><Relationship Id="rId17" Type="http://schemas.openxmlformats.org/officeDocument/2006/relationships/image" Target="../media/image15.emf" /><Relationship Id="rId18" Type="http://schemas.openxmlformats.org/officeDocument/2006/relationships/tags" Target="../tags/tag17.xml" /><Relationship Id="rId19" Type="http://schemas.openxmlformats.org/officeDocument/2006/relationships/image" Target="../media/image16.png" /><Relationship Id="rId2" Type="http://schemas.openxmlformats.org/officeDocument/2006/relationships/image" Target="../media/image5.png" /><Relationship Id="rId20" Type="http://schemas.openxmlformats.org/officeDocument/2006/relationships/image" Target="../media/image17.svg" /><Relationship Id="rId21" Type="http://schemas.openxmlformats.org/officeDocument/2006/relationships/tags" Target="../tags/tag18.xml" /><Relationship Id="rId22" Type="http://schemas.openxmlformats.org/officeDocument/2006/relationships/image" Target="../media/image18.png" /><Relationship Id="rId23" Type="http://schemas.openxmlformats.org/officeDocument/2006/relationships/image" Target="../media/image19.svg" /><Relationship Id="rId24" Type="http://schemas.openxmlformats.org/officeDocument/2006/relationships/tags" Target="../tags/tag19.xml" /><Relationship Id="rId25" Type="http://schemas.openxmlformats.org/officeDocument/2006/relationships/tags" Target="../tags/tag20.xml" /><Relationship Id="rId26" Type="http://schemas.openxmlformats.org/officeDocument/2006/relationships/tags" Target="../tags/tag21.xml" /><Relationship Id="rId27" Type="http://schemas.openxmlformats.org/officeDocument/2006/relationships/tags" Target="../tags/tag22.xml" /><Relationship Id="rId28" Type="http://schemas.openxmlformats.org/officeDocument/2006/relationships/tags" Target="../tags/tag23.xml" /><Relationship Id="rId29" Type="http://schemas.openxmlformats.org/officeDocument/2006/relationships/tags" Target="../tags/tag24.xml" /><Relationship Id="rId3" Type="http://schemas.openxmlformats.org/officeDocument/2006/relationships/image" Target="../media/image6.svg" /><Relationship Id="rId30" Type="http://schemas.openxmlformats.org/officeDocument/2006/relationships/tags" Target="../tags/tag25.xml" /><Relationship Id="rId31" Type="http://schemas.openxmlformats.org/officeDocument/2006/relationships/tags" Target="../tags/tag26.xml" /><Relationship Id="rId32" Type="http://schemas.openxmlformats.org/officeDocument/2006/relationships/tags" Target="../tags/tag27.xml" /><Relationship Id="rId33" Type="http://schemas.openxmlformats.org/officeDocument/2006/relationships/tags" Target="../tags/tag28.xml" /><Relationship Id="rId34" Type="http://schemas.openxmlformats.org/officeDocument/2006/relationships/tags" Target="../tags/tag29.xml" /><Relationship Id="rId35" Type="http://schemas.openxmlformats.org/officeDocument/2006/relationships/tags" Target="../tags/tag30.xml" /><Relationship Id="rId36" Type="http://schemas.openxmlformats.org/officeDocument/2006/relationships/tags" Target="../tags/tag31.xml" /><Relationship Id="rId37" Type="http://schemas.openxmlformats.org/officeDocument/2006/relationships/tags" Target="../tags/tag32.xml" /><Relationship Id="rId38" Type="http://schemas.openxmlformats.org/officeDocument/2006/relationships/tags" Target="../tags/tag33.xml" /><Relationship Id="rId39" Type="http://schemas.openxmlformats.org/officeDocument/2006/relationships/tags" Target="../tags/tag34.xml" /><Relationship Id="rId4" Type="http://schemas.openxmlformats.org/officeDocument/2006/relationships/tags" Target="../tags/tag12.xml" /><Relationship Id="rId40" Type="http://schemas.openxmlformats.org/officeDocument/2006/relationships/tags" Target="../tags/tag35.xml" /><Relationship Id="rId41" Type="http://schemas.openxmlformats.org/officeDocument/2006/relationships/slideMaster" Target="../slideMasters/slideMaster1.xml" /><Relationship Id="rId5" Type="http://schemas.openxmlformats.org/officeDocument/2006/relationships/image" Target="../media/image7.png" /><Relationship Id="rId6" Type="http://schemas.openxmlformats.org/officeDocument/2006/relationships/image" Target="../media/image8.svg" /><Relationship Id="rId7" Type="http://schemas.openxmlformats.org/officeDocument/2006/relationships/tags" Target="../tags/tag13.xml" /><Relationship Id="rId8" Type="http://schemas.openxmlformats.org/officeDocument/2006/relationships/image" Target="../media/image9.png" /><Relationship Id="rId9" Type="http://schemas.openxmlformats.org/officeDocument/2006/relationships/image" Target="../media/image10.svg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10" Type="http://schemas.openxmlformats.org/officeDocument/2006/relationships/image" Target="../media/image28.png" /><Relationship Id="rId11" Type="http://schemas.openxmlformats.org/officeDocument/2006/relationships/tags" Target="../tags/tag197.xml" /><Relationship Id="rId12" Type="http://schemas.openxmlformats.org/officeDocument/2006/relationships/tags" Target="../tags/tag198.xml" /><Relationship Id="rId13" Type="http://schemas.openxmlformats.org/officeDocument/2006/relationships/tags" Target="../tags/tag199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21.png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image" Target="../media/image30.png" /><Relationship Id="rId9" Type="http://schemas.openxmlformats.org/officeDocument/2006/relationships/tags" Target="../tags/tag196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10" Type="http://schemas.openxmlformats.org/officeDocument/2006/relationships/tags" Target="../tags/tag46.xml" /><Relationship Id="rId11" Type="http://schemas.openxmlformats.org/officeDocument/2006/relationships/tags" Target="../tags/tag47.xml" /><Relationship Id="rId12" Type="http://schemas.openxmlformats.org/officeDocument/2006/relationships/tags" Target="../tags/tag48.xml" /><Relationship Id="rId13" Type="http://schemas.openxmlformats.org/officeDocument/2006/relationships/tags" Target="../tags/tag49.xml" /><Relationship Id="rId14" Type="http://schemas.openxmlformats.org/officeDocument/2006/relationships/tags" Target="../tags/tag50.xml" /><Relationship Id="rId15" Type="http://schemas.openxmlformats.org/officeDocument/2006/relationships/tags" Target="../tags/tag51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41.xml" /><Relationship Id="rId3" Type="http://schemas.openxmlformats.org/officeDocument/2006/relationships/image" Target="../media/image21.png" /><Relationship Id="rId4" Type="http://schemas.openxmlformats.org/officeDocument/2006/relationships/tags" Target="../tags/tag42.xml" /><Relationship Id="rId5" Type="http://schemas.openxmlformats.org/officeDocument/2006/relationships/image" Target="../media/image22.png" /><Relationship Id="rId6" Type="http://schemas.openxmlformats.org/officeDocument/2006/relationships/tags" Target="../tags/tag43.xml" /><Relationship Id="rId7" Type="http://schemas.openxmlformats.org/officeDocument/2006/relationships/tags" Target="../tags/tag44.xml" /><Relationship Id="rId8" Type="http://schemas.openxmlformats.org/officeDocument/2006/relationships/tags" Target="../tags/tag45.xml" /><Relationship Id="rId9" Type="http://schemas.openxmlformats.org/officeDocument/2006/relationships/image" Target="../media/image23.png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image" Target="../media/image24.png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tags" Target="../tags/tag58.xml" /><Relationship Id="rId9" Type="http://schemas.openxmlformats.org/officeDocument/2006/relationships/slideMaster" Target="../slideMasters/slideMaster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10" Type="http://schemas.openxmlformats.org/officeDocument/2006/relationships/tags" Target="../tags/tag65.xml" /><Relationship Id="rId11" Type="http://schemas.openxmlformats.org/officeDocument/2006/relationships/image" Target="../media/image27.png" /><Relationship Id="rId12" Type="http://schemas.openxmlformats.org/officeDocument/2006/relationships/tags" Target="../tags/tag66.xml" /><Relationship Id="rId13" Type="http://schemas.openxmlformats.org/officeDocument/2006/relationships/tags" Target="../tags/tag67.xml" /><Relationship Id="rId14" Type="http://schemas.openxmlformats.org/officeDocument/2006/relationships/tags" Target="../tags/tag68.xml" /><Relationship Id="rId15" Type="http://schemas.openxmlformats.org/officeDocument/2006/relationships/tags" Target="../tags/tag69.xml" /><Relationship Id="rId16" Type="http://schemas.openxmlformats.org/officeDocument/2006/relationships/tags" Target="../tags/tag70.xml" /><Relationship Id="rId17" Type="http://schemas.openxmlformats.org/officeDocument/2006/relationships/tags" Target="../tags/tag71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image" Target="../media/image25.png" /><Relationship Id="rId5" Type="http://schemas.openxmlformats.org/officeDocument/2006/relationships/tags" Target="../tags/tag62.xml" /><Relationship Id="rId6" Type="http://schemas.openxmlformats.org/officeDocument/2006/relationships/image" Target="../media/image22.png" /><Relationship Id="rId7" Type="http://schemas.openxmlformats.org/officeDocument/2006/relationships/tags" Target="../tags/tag63.xml" /><Relationship Id="rId8" Type="http://schemas.openxmlformats.org/officeDocument/2006/relationships/tags" Target="../tags/tag64.xml" /><Relationship Id="rId9" Type="http://schemas.openxmlformats.org/officeDocument/2006/relationships/image" Target="../media/image26.png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4.png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4.png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2" Type="http://schemas.openxmlformats.org/officeDocument/2006/relationships/tags" Target="../tags/tag91.xml" /><Relationship Id="rId3" Type="http://schemas.openxmlformats.org/officeDocument/2006/relationships/image" Target="../media/image21.png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slideMaster" Target="../slideMasters/slideMaster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一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形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6476" y="602701"/>
            <a:ext cx="7701138" cy="6400800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442445" y="1490472"/>
            <a:ext cx="5029200" cy="457200"/>
          </a:xfrm>
        </p:spPr>
        <p:txBody>
          <a:bodyPr rtlCol="0"/>
          <a:lstStyle>
            <a:lvl1pPr algn="ctr"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6" name="文本占位符 6"/>
          <p:cNvSpPr>
            <a:spLocks noGrp="1"/>
          </p:cNvSpPr>
          <p:nvPr>
            <p:ph type="body" sz="quarter" idx="12" hasCustomPrompt="1"/>
            <p:custDataLst>
              <p:tags r:id="rId6"/>
            </p:custDataLst>
          </p:nvPr>
        </p:nvSpPr>
        <p:spPr>
          <a:xfrm>
            <a:off x="2286000" y="3218688"/>
            <a:ext cx="5486400" cy="457200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286000" y="3840480"/>
            <a:ext cx="5486400" cy="457200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9" name="文本占位符 6"/>
          <p:cNvSpPr>
            <a:spLocks noGrp="1"/>
          </p:cNvSpPr>
          <p:nvPr>
            <p:ph type="body" sz="quarter" idx="14" hasCustomPrompt="1"/>
            <p:custDataLst>
              <p:tags r:id="rId8"/>
            </p:custDataLst>
          </p:nvPr>
        </p:nvSpPr>
        <p:spPr>
          <a:xfrm>
            <a:off x="2286000" y="4471416"/>
            <a:ext cx="5486400" cy="457200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10" name="文本占位符 6"/>
          <p:cNvSpPr>
            <a:spLocks noGrp="1"/>
          </p:cNvSpPr>
          <p:nvPr>
            <p:ph type="body" sz="quarter" idx="15" hasCustomPrompt="1"/>
            <p:custDataLst>
              <p:tags r:id="rId9"/>
            </p:custDataLst>
          </p:nvPr>
        </p:nvSpPr>
        <p:spPr>
          <a:xfrm>
            <a:off x="2286000" y="5074920"/>
            <a:ext cx="5486400" cy="457200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6" hasCustomPrompt="1"/>
            <p:custDataLst>
              <p:tags r:id="rId10"/>
            </p:custDataLst>
          </p:nvPr>
        </p:nvSpPr>
        <p:spPr>
          <a:xfrm>
            <a:off x="2286000" y="5715000"/>
            <a:ext cx="5486400" cy="457200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pic>
        <p:nvPicPr>
          <p:cNvPr id="2" name="图形 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22003" y="2760435"/>
            <a:ext cx="4721902" cy="19674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2442443" y="1983195"/>
            <a:ext cx="5029201" cy="741717"/>
          </a:xfrm>
        </p:spPr>
        <p:txBody>
          <a:bodyPr rtlCol="0">
            <a:normAutofit/>
          </a:bodyPr>
          <a:lstStyle>
            <a:lvl1pPr algn="ctr">
              <a:defRPr sz="48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添加标题</a:t>
            </a:r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70784" y="6567196"/>
            <a:ext cx="987616" cy="1258562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2692" y="570468"/>
            <a:ext cx="8953096" cy="364620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63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52692" y="1910299"/>
            <a:ext cx="4358675" cy="4445848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66725" marR="0" lvl="1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0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777875" marR="0" lvl="2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089025" marR="0" lvl="3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400175" marR="0" lvl="4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5147113" y="1910299"/>
            <a:ext cx="4358675" cy="4445848"/>
          </a:xfrm>
        </p:spPr>
        <p:txBody>
          <a:bodyPr vert="horz" lIns="101600" tIns="0" rIns="82550" bIns="0" rtlCol="0">
            <a:normAutofit/>
          </a:bodyPr>
          <a:lstStyle>
            <a:lvl1pPr marL="155575" marR="0" lvl="0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70784" y="6567196"/>
            <a:ext cx="987616" cy="1258562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8721186" y="1910299"/>
            <a:ext cx="784562" cy="4445848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63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52688" y="1910290"/>
            <a:ext cx="8108183" cy="4445848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70784" y="6567196"/>
            <a:ext cx="987616" cy="1258562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52692" y="1910299"/>
            <a:ext cx="8953096" cy="4445848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83" y="1528743"/>
            <a:ext cx="10058481" cy="47149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5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257270" y="2419340"/>
            <a:ext cx="7543860" cy="2933723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225"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6200000">
            <a:off x="1257269" y="2419338"/>
            <a:ext cx="2933726" cy="754386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466822" y="2629610"/>
            <a:ext cx="7124757" cy="2514620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92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0" name="图片 9" descr="d357f2282e3542ae224a59a47730d8c71b9b66b68c92-ORQq8Z_fw65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45438" y="1196625"/>
            <a:ext cx="1263587" cy="12635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807370" y="2727649"/>
            <a:ext cx="6443663" cy="1535478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30000"/>
              </a:lnSpc>
              <a:buNone/>
              <a:defRPr kumimoji="0" lang="zh-CN" altLang="en-US" sz="783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807369" y="4765298"/>
            <a:ext cx="6443663" cy="660616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lnSpc>
                <a:spcPct val="130000"/>
              </a:lnSpc>
              <a:buNone/>
              <a:defRPr sz="1905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1115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52653" y="570463"/>
            <a:ext cx="8953096" cy="36462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41560" y="344760"/>
            <a:ext cx="9575280" cy="70828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5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 descr="f76a2a8f00faecc1133c9dea9f7793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057320" y="1527315"/>
            <a:ext cx="7941780" cy="596970"/>
          </a:xfrm>
        </p:spPr>
        <p:txBody>
          <a:bodyPr anchor="ctr">
            <a:normAutofit/>
          </a:bodyPr>
          <a:lstStyle>
            <a:lvl1pPr>
              <a:defRPr sz="218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056918" y="2983215"/>
            <a:ext cx="7941945" cy="284229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979354" cy="778175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22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3978831" cy="7772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81140" y="1009095"/>
            <a:ext cx="3267000" cy="727650"/>
          </a:xfrm>
        </p:spPr>
        <p:txBody>
          <a:bodyPr anchor="ctr">
            <a:normAutofit/>
          </a:bodyPr>
          <a:lstStyle>
            <a:lvl1pPr>
              <a:defRPr sz="245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84110" y="2630235"/>
            <a:ext cx="3264030" cy="337689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208490" y="1656987"/>
            <a:ext cx="5346000" cy="4197548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2" name="图片 11" descr="f76a2a8f00faecc1133c9dea9f77931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0058400" cy="30192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22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91535" y="6412846"/>
            <a:ext cx="1066865" cy="1359553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-1"/>
            <a:ext cx="10058400" cy="30191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4900" y="981930"/>
            <a:ext cx="9055530" cy="516780"/>
          </a:xfrm>
        </p:spPr>
        <p:txBody>
          <a:bodyPr anchor="ctr">
            <a:normAutofit/>
          </a:bodyPr>
          <a:lstStyle>
            <a:lvl1pPr algn="ctr">
              <a:defRPr sz="245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04900" y="2008530"/>
            <a:ext cx="9055179" cy="6831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05539" y="3711315"/>
            <a:ext cx="9046620" cy="283041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699761"/>
            <a:ext cx="10058400" cy="207263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22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5699760"/>
            <a:ext cx="10058400" cy="20726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0" y="6412846"/>
            <a:ext cx="1066865" cy="1359553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98960" y="846015"/>
            <a:ext cx="9055530" cy="466290"/>
          </a:xfrm>
        </p:spPr>
        <p:txBody>
          <a:bodyPr anchor="ctr">
            <a:normAutofit/>
          </a:bodyPr>
          <a:lstStyle>
            <a:lvl1pPr algn="ctr">
              <a:defRPr sz="218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98991" y="2400420"/>
            <a:ext cx="9067410" cy="264924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490050" y="6027075"/>
            <a:ext cx="9076320" cy="83457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0058400" cy="103632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22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 descr="f76a2a8f00faecc1133c9dea9f7793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0058400" cy="10363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78170" y="337416"/>
            <a:ext cx="9106020" cy="36462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478170" y="2331180"/>
            <a:ext cx="4407480" cy="238788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49980" y="2331180"/>
            <a:ext cx="4428270" cy="238788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472230" y="5579475"/>
            <a:ext cx="4407480" cy="64449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5158890" y="5575395"/>
            <a:ext cx="4428270" cy="644490"/>
          </a:xfrm>
        </p:spPr>
        <p:txBody>
          <a:bodyPr>
            <a:normAutofit/>
          </a:bodyPr>
          <a:lstStyle>
            <a:lvl1pPr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二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4" name="图形 2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345370">
            <a:off x="7414025" y="787985"/>
            <a:ext cx="2508972" cy="2676237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49040" y="5367525"/>
            <a:ext cx="2504662" cy="2237772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1042650">
            <a:off x="658407" y="4434867"/>
            <a:ext cx="2235274" cy="2662891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891532">
            <a:off x="7016427" y="4307121"/>
            <a:ext cx="2438140" cy="240355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506112" y="369605"/>
            <a:ext cx="4873868" cy="48738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280116" y="1179825"/>
            <a:ext cx="3324970" cy="3337061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336419">
            <a:off x="366708" y="786539"/>
            <a:ext cx="1923169" cy="2604651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 userDrawn="1">
            <p:custDataLst>
              <p:tags r:id="rId24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496944">
            <a:off x="642492" y="1956383"/>
            <a:ext cx="1371600" cy="33867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 userDrawn="1">
            <p:custDataLst>
              <p:tags r:id="rId25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21134068">
            <a:off x="1048976" y="5775753"/>
            <a:ext cx="1371600" cy="33867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 userDrawn="1">
            <p:custDataLst>
              <p:tags r:id="rId26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21387952">
            <a:off x="7928710" y="1892435"/>
            <a:ext cx="1371600" cy="338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3602736" y="2320160"/>
            <a:ext cx="2743200" cy="1472184"/>
          </a:xfrm>
        </p:spPr>
        <p:txBody>
          <a:bodyPr rtlCol="0">
            <a:normAutofit/>
          </a:bodyPr>
          <a:lstStyle>
            <a:lvl1pPr algn="ctr">
              <a:lnSpc>
                <a:spcPts val="5400"/>
              </a:lnSpc>
              <a:defRPr sz="4400" b="1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添加标题</a:t>
            </a:r>
            <a:endParaRPr lang="zh-CN" altLang="en-US" noProof="0"/>
          </a:p>
        </p:txBody>
      </p:sp>
      <p:sp>
        <p:nvSpPr>
          <p:cNvPr id="33" name="文本占位符 32"/>
          <p:cNvSpPr>
            <a:spLocks noGrp="1"/>
          </p:cNvSpPr>
          <p:nvPr>
            <p:ph type="body" sz="quarter" idx="10" hasCustomPrompt="1"/>
            <p:custDataLst>
              <p:tags r:id="rId28"/>
            </p:custDataLst>
          </p:nvPr>
        </p:nvSpPr>
        <p:spPr>
          <a:xfrm rot="462530">
            <a:off x="493776" y="1517904"/>
            <a:ext cx="1746504" cy="402336"/>
          </a:xfrm>
        </p:spPr>
        <p:txBody>
          <a:bodyPr rtlCol="0">
            <a:normAutofit/>
          </a:bodyPr>
          <a:lstStyle>
            <a:lvl1pPr algn="ctr"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34" name="文本占位符 32"/>
          <p:cNvSpPr>
            <a:spLocks noGrp="1"/>
          </p:cNvSpPr>
          <p:nvPr>
            <p:ph type="body" sz="quarter" idx="11" hasCustomPrompt="1"/>
            <p:custDataLst>
              <p:tags r:id="rId29"/>
            </p:custDataLst>
          </p:nvPr>
        </p:nvSpPr>
        <p:spPr>
          <a:xfrm rot="21076256">
            <a:off x="786384" y="5330952"/>
            <a:ext cx="1746504" cy="402336"/>
          </a:xfrm>
        </p:spPr>
        <p:txBody>
          <a:bodyPr rtlCol="0">
            <a:normAutofit/>
          </a:bodyPr>
          <a:lstStyle>
            <a:lvl1pPr algn="ctr"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35" name="文本占位符 32"/>
          <p:cNvSpPr>
            <a:spLocks noGrp="1"/>
          </p:cNvSpPr>
          <p:nvPr>
            <p:ph type="body" sz="quarter" idx="12" hasCustomPrompt="1"/>
            <p:custDataLst>
              <p:tags r:id="rId30"/>
            </p:custDataLst>
          </p:nvPr>
        </p:nvSpPr>
        <p:spPr>
          <a:xfrm>
            <a:off x="3990975" y="5769864"/>
            <a:ext cx="2057400" cy="402336"/>
          </a:xfrm>
        </p:spPr>
        <p:txBody>
          <a:bodyPr rtlCol="0">
            <a:normAutofit/>
          </a:bodyPr>
          <a:lstStyle>
            <a:lvl1pPr algn="ctr"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36" name="文本占位符 32"/>
          <p:cNvSpPr>
            <a:spLocks noGrp="1"/>
          </p:cNvSpPr>
          <p:nvPr>
            <p:ph type="body" sz="quarter" idx="13" hasCustomPrompt="1"/>
            <p:custDataLst>
              <p:tags r:id="rId31"/>
            </p:custDataLst>
          </p:nvPr>
        </p:nvSpPr>
        <p:spPr>
          <a:xfrm rot="20865408">
            <a:off x="7319200" y="4932921"/>
            <a:ext cx="1408176" cy="402336"/>
          </a:xfrm>
        </p:spPr>
        <p:txBody>
          <a:bodyPr rtlCol="0">
            <a:normAutofit/>
          </a:bodyPr>
          <a:lstStyle>
            <a:lvl1pPr algn="ctr"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38" name="文本占位符 32"/>
          <p:cNvSpPr>
            <a:spLocks noGrp="1"/>
          </p:cNvSpPr>
          <p:nvPr>
            <p:ph type="body" sz="quarter" idx="14" hasCustomPrompt="1"/>
            <p:custDataLst>
              <p:tags r:id="rId32"/>
            </p:custDataLst>
          </p:nvPr>
        </p:nvSpPr>
        <p:spPr>
          <a:xfrm rot="21424352">
            <a:off x="7735824" y="1467368"/>
            <a:ext cx="1746504" cy="402336"/>
          </a:xfrm>
        </p:spPr>
        <p:txBody>
          <a:bodyPr rtlCol="0">
            <a:normAutofit/>
          </a:bodyPr>
          <a:lstStyle>
            <a:lvl1pPr algn="ctr"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40" name="文本占位符 39"/>
          <p:cNvSpPr>
            <a:spLocks noGrp="1"/>
          </p:cNvSpPr>
          <p:nvPr>
            <p:ph type="body" sz="quarter" idx="15" hasCustomPrompt="1"/>
            <p:custDataLst>
              <p:tags r:id="rId33"/>
            </p:custDataLst>
          </p:nvPr>
        </p:nvSpPr>
        <p:spPr>
          <a:xfrm rot="435466">
            <a:off x="311201" y="2153171"/>
            <a:ext cx="1828800" cy="832104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accent5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41" name="文本占位符 39"/>
          <p:cNvSpPr>
            <a:spLocks noGrp="1"/>
          </p:cNvSpPr>
          <p:nvPr>
            <p:ph type="body" sz="quarter" idx="16" hasCustomPrompt="1"/>
            <p:custDataLst>
              <p:tags r:id="rId34"/>
            </p:custDataLst>
          </p:nvPr>
        </p:nvSpPr>
        <p:spPr>
          <a:xfrm rot="21014892">
            <a:off x="950976" y="5916168"/>
            <a:ext cx="1691640" cy="832104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accent6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42" name="文本占位符 39"/>
          <p:cNvSpPr>
            <a:spLocks noGrp="1"/>
          </p:cNvSpPr>
          <p:nvPr>
            <p:ph type="body" sz="quarter" idx="17" hasCustomPrompt="1"/>
            <p:custDataLst>
              <p:tags r:id="rId35"/>
            </p:custDataLst>
          </p:nvPr>
        </p:nvSpPr>
        <p:spPr>
          <a:xfrm>
            <a:off x="4041648" y="6345936"/>
            <a:ext cx="1901952" cy="832104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accent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43" name="文本占位符 39"/>
          <p:cNvSpPr>
            <a:spLocks noGrp="1"/>
          </p:cNvSpPr>
          <p:nvPr>
            <p:ph type="body" sz="quarter" idx="18" hasCustomPrompt="1"/>
            <p:custDataLst>
              <p:tags r:id="rId36"/>
            </p:custDataLst>
          </p:nvPr>
        </p:nvSpPr>
        <p:spPr>
          <a:xfrm rot="20934260">
            <a:off x="7319200" y="5481561"/>
            <a:ext cx="1828800" cy="832104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accent4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44" name="文本占位符 39"/>
          <p:cNvSpPr>
            <a:spLocks noGrp="1"/>
          </p:cNvSpPr>
          <p:nvPr>
            <p:ph type="body" sz="quarter" idx="19" hasCustomPrompt="1"/>
            <p:custDataLst>
              <p:tags r:id="rId37"/>
            </p:custDataLst>
          </p:nvPr>
        </p:nvSpPr>
        <p:spPr>
          <a:xfrm rot="21378384">
            <a:off x="7717536" y="2055952"/>
            <a:ext cx="1901952" cy="832104"/>
          </a:xfrm>
        </p:spPr>
        <p:txBody>
          <a:bodyPr rtlCol="0">
            <a:noAutofit/>
          </a:bodyPr>
          <a:lstStyle>
            <a:lvl1pPr algn="ctr">
              <a:defRPr sz="2400">
                <a:solidFill>
                  <a:schemeClr val="tx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sp>
        <p:nvSpPr>
          <p:cNvPr id="45" name="文本占位符 32"/>
          <p:cNvSpPr>
            <a:spLocks noGrp="1"/>
          </p:cNvSpPr>
          <p:nvPr>
            <p:ph type="body" sz="quarter" idx="20" hasCustomPrompt="1"/>
            <p:custDataLst>
              <p:tags r:id="rId38"/>
            </p:custDataLst>
          </p:nvPr>
        </p:nvSpPr>
        <p:spPr>
          <a:xfrm>
            <a:off x="3749040" y="1837944"/>
            <a:ext cx="2560320" cy="419047"/>
          </a:xfrm>
        </p:spPr>
        <p:txBody>
          <a:bodyPr rtlCol="0">
            <a:normAutofit/>
          </a:bodyPr>
          <a:lstStyle>
            <a:lvl1pPr algn="ctr"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添加文本</a:t>
            </a:r>
            <a:endParaRPr lang="zh-CN" altLang="en-US" noProof="0"/>
          </a:p>
        </p:txBody>
      </p:sp>
      <p:pic>
        <p:nvPicPr>
          <p:cNvPr id="39" name="图形 38"/>
          <p:cNvPicPr>
            <a:picLocks noChangeAspect="1"/>
          </p:cNvPicPr>
          <p:nvPr userDrawn="1">
            <p:custDataLst>
              <p:tags r:id="rId39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288536" y="6133761"/>
            <a:ext cx="1371600" cy="33867"/>
          </a:xfrm>
          <a:prstGeom prst="rect">
            <a:avLst/>
          </a:prstGeom>
        </p:spPr>
      </p:pic>
      <p:pic>
        <p:nvPicPr>
          <p:cNvPr id="46" name="图形 45"/>
          <p:cNvPicPr>
            <a:picLocks noChangeAspect="1"/>
          </p:cNvPicPr>
          <p:nvPr userDrawn="1">
            <p:custDataLst>
              <p:tags r:id="rId40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20828176">
            <a:off x="7395864" y="5353656"/>
            <a:ext cx="1371600" cy="33867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7"/>
            </p:custDataLst>
          </p:nvPr>
        </p:nvSpPr>
        <p:spPr>
          <a:xfrm>
            <a:off x="0" y="1848635"/>
            <a:ext cx="10058400" cy="4075131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22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991535" y="6412846"/>
            <a:ext cx="1066865" cy="1359553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pic>
        <p:nvPicPr>
          <p:cNvPr id="16" name="图片 15" descr="d357f2282e3542ae224a59a47730d8c71b9b66b68c92-ORQq8Z_fw658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1263586" cy="17358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256310" y="1885725"/>
            <a:ext cx="7543800" cy="1969110"/>
          </a:xfrm>
        </p:spPr>
        <p:txBody>
          <a:bodyPr anchor="b">
            <a:normAutofit/>
          </a:bodyPr>
          <a:lstStyle>
            <a:lvl1pPr algn="ctr">
              <a:defRPr sz="4085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255991" y="4633140"/>
            <a:ext cx="7543800" cy="1366200"/>
          </a:xfrm>
        </p:spPr>
        <p:txBody>
          <a:bodyPr>
            <a:normAutofit/>
          </a:bodyPr>
          <a:lstStyle>
            <a:lvl1pPr algn="ctr">
              <a:defRPr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1314418" y="5007"/>
            <a:ext cx="3017520" cy="7772462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5">
              <a:solidFill>
                <a:schemeClr val="lt1"/>
              </a:solidFill>
            </a:endParaRPr>
          </a:p>
        </p:txBody>
      </p:sp>
      <p:pic>
        <p:nvPicPr>
          <p:cNvPr id="4" name="图片 3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10751" y="0"/>
            <a:ext cx="3024854" cy="7782475"/>
          </a:xfrm>
          <a:prstGeom prst="rect">
            <a:avLst/>
          </a:prstGeom>
        </p:spPr>
      </p:pic>
      <p:pic>
        <p:nvPicPr>
          <p:cNvPr id="7" name="Picture 4" descr="#活动##元素##素材##电商节日素材#...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3714444" y="971453"/>
            <a:ext cx="1219106" cy="44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438130" y="6403497"/>
            <a:ext cx="1219106" cy="44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519515" y="309457"/>
            <a:ext cx="2607326" cy="716356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5">
              <a:solidFill>
                <a:schemeClr val="lt1"/>
              </a:solidFill>
            </a:endParaRPr>
          </a:p>
        </p:txBody>
      </p:sp>
      <p:pic>
        <p:nvPicPr>
          <p:cNvPr id="12" name="图片 11" descr="f76a2a8f00faecc1133c9dea9f7793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19229" y="1138513"/>
            <a:ext cx="6449425" cy="66338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2641399" y="1868452"/>
            <a:ext cx="1273165" cy="4409363"/>
          </a:xfrm>
        </p:spPr>
        <p:txBody>
          <a:bodyPr vert="eaVert" lIns="101600" tIns="38100" rIns="25400" bIns="38100" anchor="ctr" anchorCtr="0">
            <a:normAutofit/>
          </a:bodyPr>
          <a:lstStyle>
            <a:lvl1pPr algn="ctr">
              <a:lnSpc>
                <a:spcPct val="130000"/>
              </a:lnSpc>
              <a:defRPr sz="5445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1841400" y="1903857"/>
            <a:ext cx="677160" cy="4095630"/>
          </a:xfrm>
        </p:spPr>
        <p:txBody>
          <a:bodyPr vert="eaVert"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225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11150" indent="0" algn="ctr">
              <a:buNone/>
              <a:defRPr sz="1360"/>
            </a:lvl2pPr>
            <a:lvl3pPr marL="622300" indent="0" algn="ctr">
              <a:buNone/>
              <a:defRPr sz="1225"/>
            </a:lvl3pPr>
            <a:lvl4pPr marL="933450" indent="0" algn="ctr">
              <a:buNone/>
              <a:defRPr sz="1090"/>
            </a:lvl4pPr>
            <a:lvl5pPr marL="1244600" indent="0" algn="ctr">
              <a:buNone/>
              <a:defRPr sz="1090"/>
            </a:lvl5pPr>
            <a:lvl6pPr marL="1555750" indent="0" algn="ctr">
              <a:buNone/>
              <a:defRPr sz="1090"/>
            </a:lvl6pPr>
            <a:lvl7pPr marL="1866900" indent="0" algn="ctr">
              <a:buNone/>
              <a:defRPr sz="1090"/>
            </a:lvl7pPr>
            <a:lvl8pPr marL="2178050" indent="0" algn="ctr">
              <a:buNone/>
              <a:defRPr sz="1090"/>
            </a:lvl8pPr>
            <a:lvl9pPr marL="2489200" indent="0" algn="ctr">
              <a:buNone/>
              <a:defRPr sz="109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70784" y="6567196"/>
            <a:ext cx="987616" cy="1258562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2653" y="570468"/>
            <a:ext cx="8953096" cy="364620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63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52653" y="1910299"/>
            <a:ext cx="8953096" cy="4445848"/>
          </a:xfrm>
        </p:spPr>
        <p:txBody>
          <a:bodyPr vert="horz" lIns="101600" tIns="0" rIns="82550" bIns="0" rtlCol="0">
            <a:noAutofit/>
          </a:bodyPr>
          <a:lstStyle>
            <a:lvl1pPr marL="155575" marR="0" lvl="0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66725" marR="0" lvl="1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777875" marR="0" lvl="2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089025" marR="0" lvl="3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1400175" marR="0" lvl="4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-81" y="0"/>
            <a:ext cx="10058481" cy="6476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5"/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0" y="7134644"/>
            <a:ext cx="10058481" cy="6377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5"/>
          </a:p>
        </p:txBody>
      </p:sp>
      <p:pic>
        <p:nvPicPr>
          <p:cNvPr id="8" name="Picture 4" descr="#活动##元素##素材##电商节日素材#...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6107859" y="1790205"/>
            <a:ext cx="1345311" cy="49506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#活动##元素##素材##电商节日素材#...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2494863" y="5775228"/>
            <a:ext cx="1219106" cy="44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3352786" y="1900418"/>
            <a:ext cx="3352827" cy="3981482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225"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6200000">
            <a:off x="3352787" y="1890501"/>
            <a:ext cx="3981482" cy="3352827"/>
          </a:xfrm>
          <a:prstGeom prst="rect">
            <a:avLst/>
          </a:prstGeom>
        </p:spPr>
      </p:pic>
      <p:pic>
        <p:nvPicPr>
          <p:cNvPr id="15" name="图片 14" descr="f76a2a8f00faecc1133c9dea9f7793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805660" y="4030147"/>
            <a:ext cx="3481673" cy="260732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16"/>
            </p:custDataLst>
          </p:nvPr>
        </p:nvSpPr>
        <p:spPr>
          <a:xfrm>
            <a:off x="3509950" y="2052623"/>
            <a:ext cx="3038499" cy="3667155"/>
          </a:xfrm>
          <a:prstGeom prst="rect">
            <a:avLst/>
          </a:prstGeom>
          <a:noFill/>
          <a:ln w="38100">
            <a:solidFill>
              <a:srgbClr val="235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92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5064301" y="2258075"/>
            <a:ext cx="1194958" cy="3411598"/>
          </a:xfrm>
        </p:spPr>
        <p:txBody>
          <a:bodyPr vert="eaVert" lIns="101600" tIns="38100" rIns="76200" bIns="381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1225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1115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2pPr>
            <a:lvl3pPr marL="622300" indent="0">
              <a:buNone/>
              <a:defRPr sz="1225">
                <a:solidFill>
                  <a:schemeClr val="tx1">
                    <a:tint val="75000"/>
                  </a:schemeClr>
                </a:solidFill>
              </a:defRPr>
            </a:lvl3pPr>
            <a:lvl4pPr marL="933450" indent="0">
              <a:buNone/>
              <a:defRPr sz="1090">
                <a:solidFill>
                  <a:schemeClr val="tx1">
                    <a:tint val="75000"/>
                  </a:schemeClr>
                </a:solidFill>
              </a:defRPr>
            </a:lvl4pPr>
            <a:lvl5pPr marL="1244600" indent="0">
              <a:buNone/>
              <a:defRPr sz="1090">
                <a:solidFill>
                  <a:schemeClr val="tx1">
                    <a:tint val="75000"/>
                  </a:schemeClr>
                </a:solidFill>
              </a:defRPr>
            </a:lvl5pPr>
            <a:lvl6pPr marL="1555750" indent="0">
              <a:buNone/>
              <a:defRPr sz="1090">
                <a:solidFill>
                  <a:schemeClr val="tx1">
                    <a:tint val="75000"/>
                  </a:schemeClr>
                </a:solidFill>
              </a:defRPr>
            </a:lvl6pPr>
            <a:lvl7pPr marL="1866900" indent="0">
              <a:buNone/>
              <a:defRPr sz="1090">
                <a:solidFill>
                  <a:schemeClr val="tx1">
                    <a:tint val="75000"/>
                  </a:schemeClr>
                </a:solidFill>
              </a:defRPr>
            </a:lvl7pPr>
            <a:lvl8pPr marL="2178050" indent="0">
              <a:buNone/>
              <a:defRPr sz="1090">
                <a:solidFill>
                  <a:schemeClr val="tx1">
                    <a:tint val="75000"/>
                  </a:schemeClr>
                </a:solidFill>
              </a:defRPr>
            </a:lvl8pPr>
            <a:lvl9pPr marL="2489200" indent="0">
              <a:buNone/>
              <a:defRPr sz="10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70784" y="6567196"/>
            <a:ext cx="987616" cy="1258562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2653" y="570468"/>
            <a:ext cx="8953096" cy="364620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63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52692" y="1910299"/>
            <a:ext cx="4358675" cy="4445848"/>
          </a:xfrm>
        </p:spPr>
        <p:txBody>
          <a:bodyPr vert="horz" lIns="101600" tIns="0" rIns="82550" bIns="0" rtlCol="0">
            <a:noAutofit/>
          </a:bodyPr>
          <a:lstStyle>
            <a:lvl1pPr marL="155575" marR="0" lvl="0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66725" marR="0" lvl="1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777875" marR="0" lvl="2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089025" marR="0" lvl="3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1400175" marR="0" lvl="4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147073" y="1910299"/>
            <a:ext cx="4358675" cy="4445848"/>
          </a:xfrm>
        </p:spPr>
        <p:txBody>
          <a:bodyPr>
            <a:noAutofit/>
          </a:bodyPr>
          <a:lstStyle>
            <a:lvl1pPr>
              <a:defRPr sz="109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>
              <a:defRPr sz="109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2pPr>
            <a:lvl3pPr>
              <a:defRPr sz="109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3pPr>
            <a:lvl4pPr>
              <a:defRPr sz="109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4pPr>
            <a:lvl5pPr>
              <a:defRPr sz="1090">
                <a:solidFill>
                  <a:schemeClr val="tx1">
                    <a:lumMod val="75000"/>
                    <a:lumOff val="2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70784" y="6567196"/>
            <a:ext cx="987616" cy="1258562"/>
          </a:xfrm>
          <a:custGeom>
            <a:gdLst>
              <a:gd name="connsiteX0" fmla="*/ 0 w 3281725"/>
              <a:gd name="connsiteY0" fmla="*/ 0 h 3044283"/>
              <a:gd name="connsiteX1" fmla="*/ 3281725 w 3281725"/>
              <a:gd name="connsiteY1" fmla="*/ 0 h 3044283"/>
              <a:gd name="connsiteX2" fmla="*/ 3281725 w 3281725"/>
              <a:gd name="connsiteY2" fmla="*/ 3044283 h 3044283"/>
              <a:gd name="connsiteX3" fmla="*/ 0 w 3281725"/>
              <a:gd name="connsiteY3" fmla="*/ 3044283 h 304428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1725" h="3044283">
                <a:moveTo>
                  <a:pt x="0" y="0"/>
                </a:moveTo>
                <a:lnTo>
                  <a:pt x="3281725" y="0"/>
                </a:lnTo>
                <a:lnTo>
                  <a:pt x="3281725" y="3044283"/>
                </a:lnTo>
                <a:lnTo>
                  <a:pt x="0" y="3044283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2653" y="570468"/>
            <a:ext cx="8953096" cy="364620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63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52692" y="1138247"/>
            <a:ext cx="4358675" cy="314327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36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311150" indent="0">
              <a:buNone/>
              <a:defRPr sz="1360" b="1"/>
            </a:lvl2pPr>
            <a:lvl3pPr marL="622300" indent="0">
              <a:buNone/>
              <a:defRPr sz="1225" b="1"/>
            </a:lvl3pPr>
            <a:lvl4pPr marL="933450" indent="0">
              <a:buNone/>
              <a:defRPr sz="1090" b="1"/>
            </a:lvl4pPr>
            <a:lvl5pPr marL="1244600" indent="0">
              <a:buNone/>
              <a:defRPr sz="1090" b="1"/>
            </a:lvl5pPr>
            <a:lvl6pPr marL="1555750" indent="0">
              <a:buNone/>
              <a:defRPr sz="1090" b="1"/>
            </a:lvl6pPr>
            <a:lvl7pPr marL="1866900" indent="0">
              <a:buNone/>
              <a:defRPr sz="1090" b="1"/>
            </a:lvl7pPr>
            <a:lvl8pPr marL="2178050" indent="0">
              <a:buNone/>
              <a:defRPr sz="1090" b="1"/>
            </a:lvl8pPr>
            <a:lvl9pPr marL="2489200" indent="0">
              <a:buNone/>
              <a:defRPr sz="109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52688" y="2354836"/>
            <a:ext cx="4358640" cy="4071170"/>
          </a:xfrm>
        </p:spPr>
        <p:txBody>
          <a:bodyPr vert="horz" lIns="101600" tIns="0" rIns="82550" bIns="0" rtlCol="0">
            <a:noAutofit/>
          </a:bodyPr>
          <a:lstStyle>
            <a:lvl1pPr marL="155575" marR="0" lvl="0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66725" marR="0" lvl="1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777875" marR="0" lvl="2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089025" marR="0" lvl="3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1400175" marR="0" lvl="4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5144494" y="1138247"/>
            <a:ext cx="4358675" cy="314327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36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311150" indent="0">
              <a:buNone/>
              <a:defRPr sz="1360" b="1"/>
            </a:lvl2pPr>
            <a:lvl3pPr marL="622300" indent="0">
              <a:buNone/>
              <a:defRPr sz="1225" b="1"/>
            </a:lvl3pPr>
            <a:lvl4pPr marL="933450" indent="0">
              <a:buNone/>
              <a:defRPr sz="1090" b="1"/>
            </a:lvl4pPr>
            <a:lvl5pPr marL="1244600" indent="0">
              <a:buNone/>
              <a:defRPr sz="1090" b="1"/>
            </a:lvl5pPr>
            <a:lvl6pPr marL="1555750" indent="0">
              <a:buNone/>
              <a:defRPr sz="1090" b="1"/>
            </a:lvl6pPr>
            <a:lvl7pPr marL="1866900" indent="0">
              <a:buNone/>
              <a:defRPr sz="1090" b="1"/>
            </a:lvl7pPr>
            <a:lvl8pPr marL="2178050" indent="0">
              <a:buNone/>
              <a:defRPr sz="1090" b="1"/>
            </a:lvl8pPr>
            <a:lvl9pPr marL="2489200" indent="0">
              <a:buNone/>
              <a:defRPr sz="109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5144494" y="2354836"/>
            <a:ext cx="4358675" cy="4071170"/>
          </a:xfrm>
        </p:spPr>
        <p:txBody>
          <a:bodyPr vert="horz" lIns="101600" tIns="0" rIns="82550" bIns="0" rtlCol="0">
            <a:noAutofit/>
          </a:bodyPr>
          <a:lstStyle>
            <a:lvl1pPr marL="155575" marR="0" lvl="0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66725" marR="0" lvl="1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777875" marR="0" lvl="2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089025" marR="0" lvl="3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1400175" marR="0" lvl="4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14287" y="1371580"/>
            <a:ext cx="9417870" cy="5029240"/>
          </a:xfrm>
          <a:prstGeom prst="rect">
            <a:avLst/>
          </a:prstGeom>
          <a:solidFill>
            <a:srgbClr val="F7E1B8"/>
          </a:solidFill>
          <a:ln>
            <a:noFill/>
          </a:ln>
          <a:effectLst>
            <a:outerShdw blurRad="254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225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303809" y="1373443"/>
            <a:ext cx="5039203" cy="9440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52653" y="570463"/>
            <a:ext cx="8953096" cy="364620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63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725787" y="7245317"/>
            <a:ext cx="2227500" cy="26136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395700" y="7245317"/>
            <a:ext cx="3267000" cy="26136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7103745" y="7245317"/>
            <a:ext cx="2227500" cy="26136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20.png" /><Relationship Id="rId8" Type="http://schemas.openxmlformats.org/officeDocument/2006/relationships/tags" Target="../tags/tag39.xml" /><Relationship Id="rId9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slideLayout" Target="../slideLayouts/slideLayout12.xml" /><Relationship Id="rId11" Type="http://schemas.openxmlformats.org/officeDocument/2006/relationships/slideLayout" Target="../slideLayouts/slideLayout13.xml" /><Relationship Id="rId12" Type="http://schemas.openxmlformats.org/officeDocument/2006/relationships/slideLayout" Target="../slideLayouts/slideLayout14.xml" /><Relationship Id="rId13" Type="http://schemas.openxmlformats.org/officeDocument/2006/relationships/slideLayout" Target="../slideLayouts/slideLayout15.xml" /><Relationship Id="rId14" Type="http://schemas.openxmlformats.org/officeDocument/2006/relationships/slideLayout" Target="../slideLayouts/slideLayout16.xml" /><Relationship Id="rId15" Type="http://schemas.openxmlformats.org/officeDocument/2006/relationships/slideLayout" Target="../slideLayouts/slideLayout17.xml" /><Relationship Id="rId16" Type="http://schemas.openxmlformats.org/officeDocument/2006/relationships/slideLayout" Target="../slideLayouts/slideLayout18.xml" /><Relationship Id="rId17" Type="http://schemas.openxmlformats.org/officeDocument/2006/relationships/slideLayout" Target="../slideLayouts/slideLayout19.xml" /><Relationship Id="rId18" Type="http://schemas.openxmlformats.org/officeDocument/2006/relationships/slideLayout" Target="../slideLayouts/slideLayout20.xml" /><Relationship Id="rId19" Type="http://schemas.openxmlformats.org/officeDocument/2006/relationships/slideLayout" Target="../slideLayouts/slideLayout21.xml" /><Relationship Id="rId2" Type="http://schemas.openxmlformats.org/officeDocument/2006/relationships/slideLayout" Target="../slideLayouts/slideLayout4.xml" /><Relationship Id="rId20" Type="http://schemas.openxmlformats.org/officeDocument/2006/relationships/tags" Target="../tags/tag204.xml" /><Relationship Id="rId21" Type="http://schemas.openxmlformats.org/officeDocument/2006/relationships/tags" Target="../tags/tag205.xml" /><Relationship Id="rId22" Type="http://schemas.openxmlformats.org/officeDocument/2006/relationships/tags" Target="../tags/tag206.xml" /><Relationship Id="rId23" Type="http://schemas.openxmlformats.org/officeDocument/2006/relationships/tags" Target="../tags/tag207.xml" /><Relationship Id="rId24" Type="http://schemas.openxmlformats.org/officeDocument/2006/relationships/tags" Target="../tags/tag208.xml" /><Relationship Id="rId25" Type="http://schemas.openxmlformats.org/officeDocument/2006/relationships/tags" Target="../tags/tag209.xml" /><Relationship Id="rId26" Type="http://schemas.openxmlformats.org/officeDocument/2006/relationships/tags" Target="../tags/tag210.xml" /><Relationship Id="rId27" Type="http://schemas.openxmlformats.org/officeDocument/2006/relationships/image" Target="file:///D:\qq&#25991;&#20214;\712321467\Image\C2C\Image2\%7b75232B38-A165-1FB7-499C-2E1C792CACB5%7d.png" TargetMode="External" /><Relationship Id="rId28" Type="http://schemas.openxmlformats.org/officeDocument/2006/relationships/image" Target="../media/image20.png" /><Relationship Id="rId29" Type="http://schemas.openxmlformats.org/officeDocument/2006/relationships/tags" Target="../tags/tag211.xml" /><Relationship Id="rId3" Type="http://schemas.openxmlformats.org/officeDocument/2006/relationships/slideLayout" Target="../slideLayouts/slideLayout5.xml" /><Relationship Id="rId30" Type="http://schemas.openxmlformats.org/officeDocument/2006/relationships/theme" Target="../theme/theme2.xml" /><Relationship Id="rId4" Type="http://schemas.openxmlformats.org/officeDocument/2006/relationships/slideLayout" Target="../slideLayouts/slideLayout6.xml" /><Relationship Id="rId5" Type="http://schemas.openxmlformats.org/officeDocument/2006/relationships/slideLayout" Target="../slideLayouts/slideLayout7.xml" /><Relationship Id="rId6" Type="http://schemas.openxmlformats.org/officeDocument/2006/relationships/slideLayout" Target="../slideLayouts/slideLayout8.xml" /><Relationship Id="rId7" Type="http://schemas.openxmlformats.org/officeDocument/2006/relationships/slideLayout" Target="../slideLayouts/slideLayout9.xml" /><Relationship Id="rId8" Type="http://schemas.openxmlformats.org/officeDocument/2006/relationships/slideLayout" Target="../slideLayouts/slideLayout10.xml" /><Relationship Id="rId9" Type="http://schemas.openxmlformats.org/officeDocument/2006/relationships/slideLayout" Target="../slideLayouts/slideLayout1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/>
              <a:t>单击此处编辑母版文本样式</a:t>
            </a:r>
            <a:endParaRPr lang="zh-CN"/>
          </a:p>
          <a:p>
            <a:pPr lvl="1" rtl="0"/>
            <a:r>
              <a:rPr lang="zh-CN"/>
              <a:t>第二级</a:t>
            </a:r>
            <a:endParaRPr lang="zh-CN"/>
          </a:p>
          <a:p>
            <a:pPr lvl="2" rtl="0"/>
            <a:r>
              <a:rPr lang="zh-CN"/>
              <a:t>第三级</a:t>
            </a:r>
            <a:endParaRPr lang="zh-CN"/>
          </a:p>
          <a:p>
            <a:pPr lvl="3" rtl="0"/>
            <a:r>
              <a:rPr lang="zh-CN"/>
              <a:t>第四级</a:t>
            </a:r>
            <a:endParaRPr lang="zh-CN"/>
          </a:p>
          <a:p>
            <a:pPr lvl="4" rtl="0"/>
            <a:r>
              <a:rPr lang="zh-CN"/>
              <a:t>第五级</a:t>
            </a:r>
            <a:endParaRPr lang="zh-CN"/>
          </a:p>
        </p:txBody>
      </p:sp>
      <p:pic>
        <p:nvPicPr>
          <p:cNvPr id="4" name="图片 1073743875" descr="学科网 zxxk.com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0" indent="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None/>
        <a:defRPr sz="308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502920" indent="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None/>
        <a:defRPr sz="264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005840" indent="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None/>
        <a:defRPr sz="22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508760" indent="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None/>
        <a:defRPr sz="198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11680" indent="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None/>
        <a:defRPr sz="198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20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52653" y="1422940"/>
            <a:ext cx="8953096" cy="364620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52653" y="1843094"/>
            <a:ext cx="8953096" cy="4445848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725787" y="6295887"/>
            <a:ext cx="2227500" cy="261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8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395700" y="6295887"/>
            <a:ext cx="3267000" cy="261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8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7103745" y="6295887"/>
            <a:ext cx="2227500" cy="261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8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1057275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25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8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</p:sldLayoutIdLst>
  <p:transition/>
  <p:timing/>
  <p:txStyles>
    <p:titleStyle>
      <a:lvl1pPr algn="l" defTabSz="622300" rtl="0" eaLnBrk="1" fontAlgn="auto" latinLnBrk="0" hangingPunct="1">
        <a:lnSpc>
          <a:spcPct val="100000"/>
        </a:lnSpc>
        <a:spcBef>
          <a:spcPct val="0"/>
        </a:spcBef>
        <a:buNone/>
        <a:defRPr sz="1635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j-cs"/>
        </a:defRPr>
      </a:lvl1pPr>
    </p:titleStyle>
    <p:bodyStyle>
      <a:lvl1pPr marL="155575" indent="-155575" algn="l" defTabSz="6223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9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1pPr>
      <a:lvl2pPr marL="466725" indent="-155575" algn="l" defTabSz="6223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095375"/>
        </a:tabLst>
        <a:defRPr sz="109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2pPr>
      <a:lvl3pPr marL="777875" indent="-155575" algn="l" defTabSz="6223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9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3pPr>
      <a:lvl4pPr marL="1089025" indent="-155575" algn="l" defTabSz="6223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9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4pPr>
      <a:lvl5pPr marL="1400175" indent="-155575" algn="l" defTabSz="6223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09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隶书" panose="02010509060101010101" pitchFamily="49" charset="-122"/>
          <a:ea typeface="隶书" panose="02010509060101010101" pitchFamily="49" charset="-122"/>
          <a:cs typeface="+mn-cs"/>
        </a:defRPr>
      </a:lvl5pPr>
      <a:lvl6pPr marL="1711325" indent="-155575" algn="l" defTabSz="622300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5" kern="1200">
          <a:solidFill>
            <a:schemeClr val="tx1"/>
          </a:solidFill>
          <a:latin typeface="+mn-lt"/>
          <a:ea typeface="+mn-ea"/>
          <a:cs typeface="+mn-cs"/>
        </a:defRPr>
      </a:lvl6pPr>
      <a:lvl7pPr marL="2022475" indent="-155575" algn="l" defTabSz="622300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5" kern="1200">
          <a:solidFill>
            <a:schemeClr val="tx1"/>
          </a:solidFill>
          <a:latin typeface="+mn-lt"/>
          <a:ea typeface="+mn-ea"/>
          <a:cs typeface="+mn-cs"/>
        </a:defRPr>
      </a:lvl7pPr>
      <a:lvl8pPr marL="2333625" indent="-155575" algn="l" defTabSz="622300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5" kern="1200">
          <a:solidFill>
            <a:schemeClr val="tx1"/>
          </a:solidFill>
          <a:latin typeface="+mn-lt"/>
          <a:ea typeface="+mn-ea"/>
          <a:cs typeface="+mn-cs"/>
        </a:defRPr>
      </a:lvl8pPr>
      <a:lvl9pPr marL="2644775" indent="-155575" algn="l" defTabSz="622300" rtl="0" eaLnBrk="1" latinLnBrk="0" hangingPunct="1">
        <a:lnSpc>
          <a:spcPct val="90000"/>
        </a:lnSpc>
        <a:spcBef>
          <a:spcPts val="340"/>
        </a:spcBef>
        <a:buFont typeface="Arial" panose="020b0604020202020204" pitchFamily="34" charset="0"/>
        <a:buChar char="•"/>
        <a:defRPr sz="12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22300" rtl="0" eaLnBrk="1" latinLnBrk="0" hangingPunct="1">
        <a:defRPr sz="1225" kern="1200">
          <a:solidFill>
            <a:schemeClr val="tx1"/>
          </a:solidFill>
          <a:latin typeface="+mn-lt"/>
          <a:ea typeface="+mn-ea"/>
          <a:cs typeface="+mn-cs"/>
        </a:defRPr>
      </a:lvl1pPr>
      <a:lvl2pPr marL="311150" algn="l" defTabSz="622300" rtl="0" eaLnBrk="1" latinLnBrk="0" hangingPunct="1">
        <a:defRPr sz="1225" kern="1200">
          <a:solidFill>
            <a:schemeClr val="tx1"/>
          </a:solidFill>
          <a:latin typeface="+mn-lt"/>
          <a:ea typeface="+mn-ea"/>
          <a:cs typeface="+mn-cs"/>
        </a:defRPr>
      </a:lvl2pPr>
      <a:lvl3pPr marL="622300" algn="l" defTabSz="622300" rtl="0" eaLnBrk="1" latinLnBrk="0" hangingPunct="1">
        <a:defRPr sz="1225" kern="1200">
          <a:solidFill>
            <a:schemeClr val="tx1"/>
          </a:solidFill>
          <a:latin typeface="+mn-lt"/>
          <a:ea typeface="+mn-ea"/>
          <a:cs typeface="+mn-cs"/>
        </a:defRPr>
      </a:lvl3pPr>
      <a:lvl4pPr marL="933450" algn="l" defTabSz="622300" rtl="0" eaLnBrk="1" latinLnBrk="0" hangingPunct="1">
        <a:defRPr sz="1225" kern="1200">
          <a:solidFill>
            <a:schemeClr val="tx1"/>
          </a:solidFill>
          <a:latin typeface="+mn-lt"/>
          <a:ea typeface="+mn-ea"/>
          <a:cs typeface="+mn-cs"/>
        </a:defRPr>
      </a:lvl4pPr>
      <a:lvl5pPr marL="1244600" algn="l" defTabSz="622300" rtl="0" eaLnBrk="1" latinLnBrk="0" hangingPunct="1">
        <a:defRPr sz="1225" kern="1200">
          <a:solidFill>
            <a:schemeClr val="tx1"/>
          </a:solidFill>
          <a:latin typeface="+mn-lt"/>
          <a:ea typeface="+mn-ea"/>
          <a:cs typeface="+mn-cs"/>
        </a:defRPr>
      </a:lvl5pPr>
      <a:lvl6pPr marL="1555750" algn="l" defTabSz="622300" rtl="0" eaLnBrk="1" latinLnBrk="0" hangingPunct="1">
        <a:defRPr sz="1225" kern="1200">
          <a:solidFill>
            <a:schemeClr val="tx1"/>
          </a:solidFill>
          <a:latin typeface="+mn-lt"/>
          <a:ea typeface="+mn-ea"/>
          <a:cs typeface="+mn-cs"/>
        </a:defRPr>
      </a:lvl6pPr>
      <a:lvl7pPr marL="1866900" algn="l" defTabSz="622300" rtl="0" eaLnBrk="1" latinLnBrk="0" hangingPunct="1">
        <a:defRPr sz="1225" kern="1200">
          <a:solidFill>
            <a:schemeClr val="tx1"/>
          </a:solidFill>
          <a:latin typeface="+mn-lt"/>
          <a:ea typeface="+mn-ea"/>
          <a:cs typeface="+mn-cs"/>
        </a:defRPr>
      </a:lvl7pPr>
      <a:lvl8pPr marL="2178050" algn="l" defTabSz="622300" rtl="0" eaLnBrk="1" latinLnBrk="0" hangingPunct="1">
        <a:defRPr sz="1225" kern="1200">
          <a:solidFill>
            <a:schemeClr val="tx1"/>
          </a:solidFill>
          <a:latin typeface="+mn-lt"/>
          <a:ea typeface="+mn-ea"/>
          <a:cs typeface="+mn-cs"/>
        </a:defRPr>
      </a:lvl8pPr>
      <a:lvl9pPr marL="2489200" algn="l" defTabSz="622300" rtl="0" eaLnBrk="1" latinLnBrk="0" hangingPunct="1">
        <a:defRPr sz="12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24.xml" /><Relationship Id="rId3" Type="http://schemas.openxmlformats.org/officeDocument/2006/relationships/image" Target="../media/image33.jpeg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tags" Target="../tags/tag227.xml" /><Relationship Id="rId7" Type="http://schemas.openxmlformats.org/officeDocument/2006/relationships/tags" Target="../tags/tag22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94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image" Target="../media/image33.jpeg" /><Relationship Id="rId7" Type="http://schemas.openxmlformats.org/officeDocument/2006/relationships/tags" Target="../tags/tag29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305.xml" /><Relationship Id="rId11" Type="http://schemas.openxmlformats.org/officeDocument/2006/relationships/tags" Target="../tags/tag306.xml" /><Relationship Id="rId12" Type="http://schemas.openxmlformats.org/officeDocument/2006/relationships/tags" Target="../tags/tag307.xml" /><Relationship Id="rId13" Type="http://schemas.openxmlformats.org/officeDocument/2006/relationships/tags" Target="../tags/tag308.xml" /><Relationship Id="rId14" Type="http://schemas.openxmlformats.org/officeDocument/2006/relationships/tags" Target="../tags/tag309.xml" /><Relationship Id="rId15" Type="http://schemas.openxmlformats.org/officeDocument/2006/relationships/image" Target="../media/image33.jpeg" /><Relationship Id="rId16" Type="http://schemas.openxmlformats.org/officeDocument/2006/relationships/tags" Target="../tags/tag310.xml" /><Relationship Id="rId2" Type="http://schemas.openxmlformats.org/officeDocument/2006/relationships/tags" Target="../tags/tag299.xml" /><Relationship Id="rId3" Type="http://schemas.openxmlformats.org/officeDocument/2006/relationships/image" Target="../media/image38.jpeg" /><Relationship Id="rId4" Type="http://schemas.openxmlformats.org/officeDocument/2006/relationships/tags" Target="../tags/tag300.xml" /><Relationship Id="rId5" Type="http://schemas.openxmlformats.org/officeDocument/2006/relationships/image" Target="../media/image29.png" /><Relationship Id="rId6" Type="http://schemas.openxmlformats.org/officeDocument/2006/relationships/tags" Target="../tags/tag301.xml" /><Relationship Id="rId7" Type="http://schemas.openxmlformats.org/officeDocument/2006/relationships/tags" Target="../tags/tag302.xml" /><Relationship Id="rId8" Type="http://schemas.openxmlformats.org/officeDocument/2006/relationships/tags" Target="../tags/tag303.xml" /><Relationship Id="rId9" Type="http://schemas.openxmlformats.org/officeDocument/2006/relationships/tags" Target="../tags/tag30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318.xml" /><Relationship Id="rId11" Type="http://schemas.openxmlformats.org/officeDocument/2006/relationships/tags" Target="../tags/tag319.xml" /><Relationship Id="rId12" Type="http://schemas.openxmlformats.org/officeDocument/2006/relationships/image" Target="../media/image33.jpeg" /><Relationship Id="rId13" Type="http://schemas.openxmlformats.org/officeDocument/2006/relationships/tags" Target="../tags/tag320.xml" /><Relationship Id="rId2" Type="http://schemas.openxmlformats.org/officeDocument/2006/relationships/tags" Target="../tags/tag311.xml" /><Relationship Id="rId3" Type="http://schemas.openxmlformats.org/officeDocument/2006/relationships/image" Target="../media/image29.png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Relationship Id="rId9" Type="http://schemas.openxmlformats.org/officeDocument/2006/relationships/tags" Target="../tags/tag31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327.xml" /><Relationship Id="rId11" Type="http://schemas.openxmlformats.org/officeDocument/2006/relationships/tags" Target="../tags/tag328.xml" /><Relationship Id="rId12" Type="http://schemas.openxmlformats.org/officeDocument/2006/relationships/tags" Target="../tags/tag329.xml" /><Relationship Id="rId13" Type="http://schemas.openxmlformats.org/officeDocument/2006/relationships/tags" Target="../tags/tag330.xml" /><Relationship Id="rId14" Type="http://schemas.openxmlformats.org/officeDocument/2006/relationships/tags" Target="../tags/tag331.xml" /><Relationship Id="rId15" Type="http://schemas.openxmlformats.org/officeDocument/2006/relationships/tags" Target="../tags/tag332.xml" /><Relationship Id="rId16" Type="http://schemas.openxmlformats.org/officeDocument/2006/relationships/tags" Target="../tags/tag333.xml" /><Relationship Id="rId17" Type="http://schemas.openxmlformats.org/officeDocument/2006/relationships/tags" Target="../tags/tag334.xml" /><Relationship Id="rId18" Type="http://schemas.openxmlformats.org/officeDocument/2006/relationships/image" Target="../media/image33.jpeg" /><Relationship Id="rId19" Type="http://schemas.openxmlformats.org/officeDocument/2006/relationships/tags" Target="../tags/tag335.xml" /><Relationship Id="rId2" Type="http://schemas.openxmlformats.org/officeDocument/2006/relationships/tags" Target="../tags/tag321.xml" /><Relationship Id="rId3" Type="http://schemas.openxmlformats.org/officeDocument/2006/relationships/image" Target="../media/image39.png" /><Relationship Id="rId4" Type="http://schemas.openxmlformats.org/officeDocument/2006/relationships/tags" Target="../tags/tag322.xml" /><Relationship Id="rId5" Type="http://schemas.openxmlformats.org/officeDocument/2006/relationships/image" Target="../media/image29.png" /><Relationship Id="rId6" Type="http://schemas.openxmlformats.org/officeDocument/2006/relationships/tags" Target="../tags/tag323.xml" /><Relationship Id="rId7" Type="http://schemas.openxmlformats.org/officeDocument/2006/relationships/tags" Target="../tags/tag324.xml" /><Relationship Id="rId8" Type="http://schemas.openxmlformats.org/officeDocument/2006/relationships/tags" Target="../tags/tag325.xml" /><Relationship Id="rId9" Type="http://schemas.openxmlformats.org/officeDocument/2006/relationships/tags" Target="../tags/tag32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342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image" Target="../media/image29.png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tags" Target="../tags/tag341.xml" /><Relationship Id="rId9" Type="http://schemas.openxmlformats.org/officeDocument/2006/relationships/image" Target="../media/image3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image" Target="../media/image33.jpeg" /><Relationship Id="rId11" Type="http://schemas.openxmlformats.org/officeDocument/2006/relationships/tags" Target="../tags/tag350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image" Target="../media/image29.png" /><Relationship Id="rId5" Type="http://schemas.openxmlformats.org/officeDocument/2006/relationships/tags" Target="../tags/tag345.xml" /><Relationship Id="rId6" Type="http://schemas.openxmlformats.org/officeDocument/2006/relationships/tags" Target="../tags/tag346.xml" /><Relationship Id="rId7" Type="http://schemas.openxmlformats.org/officeDocument/2006/relationships/tags" Target="../tags/tag347.xml" /><Relationship Id="rId8" Type="http://schemas.openxmlformats.org/officeDocument/2006/relationships/tags" Target="../tags/tag348.xml" /><Relationship Id="rId9" Type="http://schemas.openxmlformats.org/officeDocument/2006/relationships/tags" Target="../tags/tag34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51.xml" /><Relationship Id="rId3" Type="http://schemas.openxmlformats.org/officeDocument/2006/relationships/tags" Target="../tags/tag352.xml" /><Relationship Id="rId4" Type="http://schemas.openxmlformats.org/officeDocument/2006/relationships/image" Target="../media/image40.png" /><Relationship Id="rId5" Type="http://schemas.openxmlformats.org/officeDocument/2006/relationships/tags" Target="../tags/tag353.xml" /><Relationship Id="rId6" Type="http://schemas.openxmlformats.org/officeDocument/2006/relationships/image" Target="../media/image33.jpeg" /><Relationship Id="rId7" Type="http://schemas.openxmlformats.org/officeDocument/2006/relationships/tags" Target="../tags/tag35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29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image" Target="../media/image34.jpeg" /><Relationship Id="rId7" Type="http://schemas.openxmlformats.org/officeDocument/2006/relationships/tags" Target="../tags/tag233.xml" /><Relationship Id="rId8" Type="http://schemas.openxmlformats.org/officeDocument/2006/relationships/image" Target="../media/image33.jpeg" /><Relationship Id="rId9" Type="http://schemas.openxmlformats.org/officeDocument/2006/relationships/tags" Target="../tags/tag23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image" Target="../media/image33.jpeg" /><Relationship Id="rId6" Type="http://schemas.openxmlformats.org/officeDocument/2006/relationships/tags" Target="../tags/tag23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image" Target="../media/image33.jpeg" /><Relationship Id="rId7" Type="http://schemas.openxmlformats.org/officeDocument/2006/relationships/tags" Target="../tags/tag24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251.xml" /><Relationship Id="rId11" Type="http://schemas.openxmlformats.org/officeDocument/2006/relationships/image" Target="../media/image35.jpeg" /><Relationship Id="rId12" Type="http://schemas.openxmlformats.org/officeDocument/2006/relationships/tags" Target="../tags/tag252.xml" /><Relationship Id="rId13" Type="http://schemas.openxmlformats.org/officeDocument/2006/relationships/tags" Target="../tags/tag253.xml" /><Relationship Id="rId14" Type="http://schemas.openxmlformats.org/officeDocument/2006/relationships/image" Target="../media/image36.png" /><Relationship Id="rId15" Type="http://schemas.openxmlformats.org/officeDocument/2006/relationships/tags" Target="../tags/tag254.xml" /><Relationship Id="rId16" Type="http://schemas.microsoft.com/office/2007/relationships/media" Target="../media/media1.mp3" /><Relationship Id="rId17" Type="http://schemas.microsoft.com/office/2007/relationships/media" Target="../media/media1.mp3" TargetMode="Internal" /><Relationship Id="rId18" Type="http://schemas.openxmlformats.org/officeDocument/2006/relationships/tags" Target="../tags/tag255.xml" /><Relationship Id="rId19" Type="http://schemas.microsoft.com/office/2007/relationships/media" Target="../media/media2.mp3" /><Relationship Id="rId2" Type="http://schemas.openxmlformats.org/officeDocument/2006/relationships/tags" Target="../tags/tag244.xml" /><Relationship Id="rId20" Type="http://schemas.microsoft.com/office/2007/relationships/media" Target="../media/media2.mp3" TargetMode="Internal" /><Relationship Id="rId21" Type="http://schemas.openxmlformats.org/officeDocument/2006/relationships/image" Target="../media/image33.jpeg" /><Relationship Id="rId22" Type="http://schemas.openxmlformats.org/officeDocument/2006/relationships/tags" Target="../tags/tag256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tags" Target="../tags/tag248.xml" /><Relationship Id="rId7" Type="http://schemas.openxmlformats.org/officeDocument/2006/relationships/tags" Target="../tags/tag249.xml" /><Relationship Id="rId8" Type="http://schemas.openxmlformats.org/officeDocument/2006/relationships/tags" Target="../tags/tag250.xml" /><Relationship Id="rId9" Type="http://schemas.openxmlformats.org/officeDocument/2006/relationships/hyperlink" Target="../Local%20Settings/Temp/Rar$DI44.024/&#30331;&#23731;&#38451;&#27004;(1).MP3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264.xml" /><Relationship Id="rId11" Type="http://schemas.openxmlformats.org/officeDocument/2006/relationships/tags" Target="../tags/tag265.xml" /><Relationship Id="rId12" Type="http://schemas.openxmlformats.org/officeDocument/2006/relationships/tags" Target="../tags/tag266.xml" /><Relationship Id="rId13" Type="http://schemas.openxmlformats.org/officeDocument/2006/relationships/image" Target="../media/image33.jpeg" /><Relationship Id="rId14" Type="http://schemas.openxmlformats.org/officeDocument/2006/relationships/tags" Target="../tags/tag267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image" Target="../media/image29.png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tags" Target="../tags/tag262.xml" /><Relationship Id="rId9" Type="http://schemas.openxmlformats.org/officeDocument/2006/relationships/tags" Target="../tags/tag26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274.xml" /><Relationship Id="rId11" Type="http://schemas.openxmlformats.org/officeDocument/2006/relationships/tags" Target="../tags/tag275.xml" /><Relationship Id="rId12" Type="http://schemas.openxmlformats.org/officeDocument/2006/relationships/tags" Target="../tags/tag276.xml" /><Relationship Id="rId13" Type="http://schemas.openxmlformats.org/officeDocument/2006/relationships/tags" Target="../tags/tag277.xml" /><Relationship Id="rId14" Type="http://schemas.openxmlformats.org/officeDocument/2006/relationships/tags" Target="../tags/tag278.xml" /><Relationship Id="rId15" Type="http://schemas.openxmlformats.org/officeDocument/2006/relationships/tags" Target="../tags/tag279.xml" /><Relationship Id="rId16" Type="http://schemas.openxmlformats.org/officeDocument/2006/relationships/tags" Target="../tags/tag280.xml" /><Relationship Id="rId2" Type="http://schemas.openxmlformats.org/officeDocument/2006/relationships/tags" Target="../tags/tag268.xml" /><Relationship Id="rId3" Type="http://schemas.openxmlformats.org/officeDocument/2006/relationships/image" Target="../media/image33.jpeg" /><Relationship Id="rId4" Type="http://schemas.openxmlformats.org/officeDocument/2006/relationships/tags" Target="../tags/tag269.xml" /><Relationship Id="rId5" Type="http://schemas.openxmlformats.org/officeDocument/2006/relationships/image" Target="../media/image29.png" /><Relationship Id="rId6" Type="http://schemas.openxmlformats.org/officeDocument/2006/relationships/tags" Target="../tags/tag270.xml" /><Relationship Id="rId7" Type="http://schemas.openxmlformats.org/officeDocument/2006/relationships/tags" Target="../tags/tag271.xml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image" Target="../media/image33.jpeg" /><Relationship Id="rId11" Type="http://schemas.openxmlformats.org/officeDocument/2006/relationships/tags" Target="../tags/tag288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image" Target="../media/image37.png" /><Relationship Id="rId9" Type="http://schemas.openxmlformats.org/officeDocument/2006/relationships/tags" Target="../tags/tag28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89.xml" /><Relationship Id="rId3" Type="http://schemas.openxmlformats.org/officeDocument/2006/relationships/image" Target="../media/image33.jpeg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Relationship Id="rId7" Type="http://schemas.openxmlformats.org/officeDocument/2006/relationships/tags" Target="../tags/tag29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0" name="图片 109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330" y="12065"/>
            <a:ext cx="10059670" cy="7773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43205" y="2513965"/>
            <a:ext cx="8952865" cy="1960245"/>
          </a:xfrm>
        </p:spPr>
        <p:txBody>
          <a:bodyPr/>
          <a:lstStyle/>
          <a:p>
            <a:pPr algn="ctr"/>
            <a:r>
              <a:rPr altLang="zh-CN" sz="1150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登岳阳楼</a:t>
            </a:r>
            <a:endParaRPr lang="zh-CN" altLang="zh-CN" sz="1150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176770" y="4747895"/>
            <a:ext cx="772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燕尾形 3"/>
          <p:cNvSpPr/>
          <p:nvPr>
            <p:custDataLst>
              <p:tags r:id="rId3"/>
            </p:custDataLst>
          </p:nvPr>
        </p:nvSpPr>
        <p:spPr>
          <a:xfrm>
            <a:off x="236855" y="477520"/>
            <a:ext cx="2389505" cy="767080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39420" y="477520"/>
            <a:ext cx="2299335" cy="716280"/>
          </a:xfrm>
        </p:spPr>
        <p:txBody>
          <a:bodyPr/>
          <a:lstStyle/>
          <a:p>
            <a:r>
              <a:rPr lang="zh-CN" altLang="en-US" sz="3200">
                <a:latin typeface="汉仪颜楷W" panose="00020600040101010101" charset="-122"/>
                <a:ea typeface="汉仪颜楷W" panose="00020600040101010101" charset="-122"/>
              </a:rPr>
              <a:t>景物探究</a:t>
            </a:r>
            <a:endParaRPr lang="zh-CN" altLang="en-US" sz="32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325755" y="1595755"/>
            <a:ext cx="9556750" cy="3502025"/>
          </a:xfrm>
        </p:spPr>
        <p:txBody>
          <a:bodyPr/>
          <a:lstStyle/>
          <a:p>
            <a:pPr marL="0" indent="457200" algn="just">
              <a:buNone/>
            </a:pP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岳阳楼自古都是名胜之地，同样是登楼，范仲淹说：迁客骚人多会于此，览物之情得无异乎？</a:t>
            </a:r>
            <a:r>
              <a:rPr sz="36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那么，杜甫看到的是怎样的景色呢？与其他诗人有什么不同呢？</a:t>
            </a:r>
            <a:endParaRPr lang="en-US" altLang="zh-CN" sz="36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tim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0F0F0">
                  <a:alpha val="100000"/>
                </a:srgbClr>
              </a:clrFrom>
              <a:clrTo>
                <a:srgbClr val="F0F0F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90335"/>
            <a:ext cx="7979410" cy="1282065"/>
          </a:xfrm>
          <a:prstGeom prst="rect">
            <a:avLst/>
          </a:prstGeom>
        </p:spPr>
      </p:pic>
      <p:pic>
        <p:nvPicPr>
          <p:cNvPr id="22" name="图片 21" descr="f76a2a8f00faecc1133c9dea9f7793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7"/>
            </p:custDataLst>
          </p:nvPr>
        </p:nvSpPr>
        <p:spPr>
          <a:xfrm>
            <a:off x="2040890" y="800735"/>
            <a:ext cx="5938520" cy="73025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36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昔闻洞庭水，今上岳阳楼。</a:t>
            </a:r>
            <a:endParaRPr lang="zh-CN" altLang="en-US" sz="36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  <p:custDataLst>
              <p:tags r:id="rId8"/>
            </p:custDataLst>
          </p:nvPr>
        </p:nvSpPr>
        <p:spPr>
          <a:xfrm>
            <a:off x="1183640" y="1845945"/>
            <a:ext cx="2496820" cy="124460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360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慕名已久向往之久</a:t>
            </a:r>
            <a:endParaRPr lang="zh-CN" altLang="en-US" sz="360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 idx="4294967295"/>
            <p:custDataLst>
              <p:tags r:id="rId9"/>
            </p:custDataLst>
          </p:nvPr>
        </p:nvSpPr>
        <p:spPr>
          <a:xfrm>
            <a:off x="4836795" y="1621155"/>
            <a:ext cx="2246630" cy="1305560"/>
          </a:xfr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br>
              <a:rPr lang="zh-CN" altLang="en-US" sz="3200" smtClean="0">
                <a:solidFill>
                  <a:schemeClr val="dk1"/>
                </a:solidFill>
                <a:latin typeface="汉仪尚巍手书W" charset="0"/>
                <a:ea typeface="仿宋" panose="02010609060101010101" pitchFamily="49" charset="-122"/>
                <a:cs typeface="汉仪尚巍手书W" charset="0"/>
                <a:sym typeface="+mn-ea"/>
              </a:rPr>
            </a:br>
            <a:r>
              <a:rPr lang="zh-CN" altLang="en-US" sz="3600" b="0" spc="15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  <a:sym typeface="+mn-ea"/>
              </a:rPr>
              <a:t>夙愿得偿</a:t>
            </a:r>
            <a:br>
              <a:rPr lang="zh-CN" altLang="en-US" sz="3600" b="0" spc="15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  <a:sym typeface="+mn-ea"/>
              </a:rPr>
            </a:br>
            <a:r>
              <a:rPr lang="zh-CN" altLang="en-US" sz="3600" b="0" spc="15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  <a:sym typeface="+mn-ea"/>
              </a:rPr>
              <a:t>幸事一件</a:t>
            </a:r>
            <a:endParaRPr lang="zh-CN" altLang="en-US" sz="3600" b="0" spc="15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+mn-cs"/>
              <a:sym typeface="+mn-ea"/>
            </a:endParaRPr>
          </a:p>
        </p:txBody>
      </p:sp>
      <p:cxnSp>
        <p:nvCxnSpPr>
          <p:cNvPr id="11" name="直接箭头连接符 10"/>
          <p:cNvCxnSpPr/>
          <p:nvPr>
            <p:custDataLst>
              <p:tags r:id="rId10"/>
            </p:custDataLst>
          </p:nvPr>
        </p:nvCxnSpPr>
        <p:spPr>
          <a:xfrm flipH="1">
            <a:off x="2389051" y="1419406"/>
            <a:ext cx="375558" cy="39188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>
            <p:custDataLst>
              <p:tags r:id="rId11"/>
            </p:custDataLst>
          </p:nvPr>
        </p:nvCxnSpPr>
        <p:spPr>
          <a:xfrm>
            <a:off x="5408930" y="1337582"/>
            <a:ext cx="424543" cy="555172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>
            <p:custDataLst>
              <p:tags r:id="rId12"/>
            </p:custDataLst>
          </p:nvPr>
        </p:nvCxnSpPr>
        <p:spPr>
          <a:xfrm>
            <a:off x="1842044" y="3090690"/>
            <a:ext cx="547007" cy="520555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>
            <p:custDataLst>
              <p:tags r:id="rId13"/>
            </p:custDataLst>
          </p:nvPr>
        </p:nvCxnSpPr>
        <p:spPr>
          <a:xfrm flipH="1">
            <a:off x="4919345" y="2892425"/>
            <a:ext cx="750570" cy="71882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4"/>
            </p:custDataLst>
          </p:nvPr>
        </p:nvSpPr>
        <p:spPr>
          <a:xfrm>
            <a:off x="876300" y="3704590"/>
            <a:ext cx="88277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en-US" altLang="zh-CN" sz="3600" b="1">
                <a:solidFill>
                  <a:srgbClr val="FEFED6">
                    <a:lumMod val="10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“昔”与“今”之间，是一段</a:t>
            </a:r>
            <a:r>
              <a:rPr lang="zh-CN" altLang="en-US" sz="36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漫长的时间距离</a:t>
            </a:r>
            <a:r>
              <a:rPr lang="en-US" altLang="zh-CN" sz="3600" b="1">
                <a:solidFill>
                  <a:srgbClr val="FEFED6">
                    <a:lumMod val="10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，天在</a:t>
            </a:r>
            <a:r>
              <a:rPr lang="zh-CN" altLang="en-US" sz="36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变</a:t>
            </a:r>
            <a:r>
              <a:rPr lang="en-US" altLang="zh-CN" sz="3600" b="1">
                <a:solidFill>
                  <a:srgbClr val="FEFED6">
                    <a:lumMod val="10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，地在</a:t>
            </a:r>
            <a:r>
              <a:rPr lang="zh-CN" altLang="en-US" sz="36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变</a:t>
            </a:r>
            <a:r>
              <a:rPr lang="en-US" altLang="zh-CN" sz="3600" b="1">
                <a:solidFill>
                  <a:srgbClr val="FEFED6">
                    <a:lumMod val="10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，国在</a:t>
            </a:r>
            <a:r>
              <a:rPr lang="zh-CN" altLang="en-US" sz="36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变</a:t>
            </a:r>
            <a:r>
              <a:rPr lang="en-US" altLang="zh-CN" sz="3600" b="1">
                <a:solidFill>
                  <a:srgbClr val="FEFED6">
                    <a:lumMod val="10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，人也在</a:t>
            </a:r>
            <a:r>
              <a:rPr lang="zh-CN" altLang="en-US" sz="36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变</a:t>
            </a:r>
            <a:r>
              <a:rPr lang="en-US" altLang="zh-CN" sz="3600" b="1">
                <a:solidFill>
                  <a:srgbClr val="FEFED6">
                    <a:lumMod val="10000"/>
                  </a:srgbClr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。</a:t>
            </a:r>
            <a:endParaRPr lang="zh-CN" altLang="en-US" sz="36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8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7" name="图片 16" descr="f76a2a8f00faecc1133c9dea9f7793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5"/>
            </p:custDataLst>
          </p:nvPr>
        </p:nvSpPr>
        <p:spPr>
          <a:xfrm>
            <a:off x="2370455" y="451485"/>
            <a:ext cx="6325235" cy="73025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36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吴楚东南坼，乾坤日夜浮。</a:t>
            </a:r>
            <a:endParaRPr lang="zh-CN" altLang="en-US" sz="36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805815" y="1476375"/>
            <a:ext cx="82308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这两句最传神的两个字是什么?写出洞庭湖怎样的景色特点?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805815" y="2823845"/>
            <a:ext cx="2792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2060"/>
                </a:solidFill>
                <a:latin typeface="汉仪楷体S" panose="00020600040101010101" charset="-122"/>
                <a:ea typeface="汉仪楷体S" panose="00020600040101010101" charset="-122"/>
                <a:cs typeface="汉仪楷体S" panose="00020600040101010101" charset="-122"/>
                <a:sym typeface="+mn-ea"/>
              </a:rPr>
              <a:t>一"坼"一"浮"。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643505" y="3725545"/>
            <a:ext cx="741489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汉仪楷体S" panose="00020600040101010101" charset="-122"/>
                <a:sym typeface="+mn-ea"/>
              </a:rPr>
              <a:t>写出了洞庭湖浩瀚无际的磅礴气势及宏伟奇丽的景色，给读者勾勒出一幅气象万千的画面。</a:t>
            </a:r>
            <a:endParaRPr lang="zh-CN" altLang="en-US" sz="32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807085" y="3678555"/>
            <a:ext cx="1836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汉仪楷体S" panose="00020600040101010101" charset="-122"/>
                <a:sym typeface="+mn-ea"/>
              </a:rPr>
              <a:t>景色特点：</a:t>
            </a:r>
            <a:endParaRPr lang="zh-CN" altLang="en-US" sz="3200"/>
          </a:p>
        </p:txBody>
      </p:sp>
      <p:sp>
        <p:nvSpPr>
          <p:cNvPr id="9" name="内容占位符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807085" y="5387975"/>
            <a:ext cx="1990725" cy="66484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155575" marR="0" lvl="0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1pPr>
            <a:lvl2pPr marL="466725" marR="0" lvl="1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2pPr>
            <a:lvl3pPr marL="777875" marR="0" lvl="2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3pPr>
            <a:lvl4pPr marL="1089025" marR="0" lvl="3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4pPr>
            <a:lvl5pPr marL="1400175" marR="0" lvl="4" indent="-155575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09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defRPr>
            </a:lvl5pPr>
            <a:lvl6pPr marL="1711325" indent="-155575" algn="l" defTabSz="622300" rtl="0" eaLnBrk="1" latinLnBrk="0" hangingPunct="1">
              <a:lnSpc>
                <a:spcPct val="90000"/>
              </a:lnSpc>
              <a:spcBef>
                <a:spcPts val="340"/>
              </a:spcBef>
              <a:buFont typeface="Arial" panose="020b0604020202020204" pitchFamily="34" charset="0"/>
              <a:buChar char="•"/>
              <a:defRPr sz="12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22475" indent="-155575" algn="l" defTabSz="622300" rtl="0" eaLnBrk="1" latinLnBrk="0" hangingPunct="1">
              <a:lnSpc>
                <a:spcPct val="90000"/>
              </a:lnSpc>
              <a:spcBef>
                <a:spcPts val="340"/>
              </a:spcBef>
              <a:buFont typeface="Arial" panose="020b0604020202020204" pitchFamily="34" charset="0"/>
              <a:buChar char="•"/>
              <a:defRPr sz="12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33625" indent="-155575" algn="l" defTabSz="622300" rtl="0" eaLnBrk="1" latinLnBrk="0" hangingPunct="1">
              <a:lnSpc>
                <a:spcPct val="90000"/>
              </a:lnSpc>
              <a:spcBef>
                <a:spcPts val="340"/>
              </a:spcBef>
              <a:buFont typeface="Arial" panose="020b0604020202020204" pitchFamily="34" charset="0"/>
              <a:buChar char="•"/>
              <a:defRPr sz="12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44775" indent="-155575" algn="l" defTabSz="622300" rtl="0" eaLnBrk="1" latinLnBrk="0" hangingPunct="1">
              <a:lnSpc>
                <a:spcPct val="90000"/>
              </a:lnSpc>
              <a:spcBef>
                <a:spcPts val="340"/>
              </a:spcBef>
              <a:buFont typeface="Arial" panose="020b0604020202020204" pitchFamily="34" charset="0"/>
              <a:buChar char="•"/>
              <a:defRPr sz="12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sz="3200" spc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汉仪楷体S" panose="00020600040101010101" charset="-122"/>
                <a:sym typeface="+mn-ea"/>
              </a:rPr>
              <a:t>手法—</a:t>
            </a:r>
            <a:r>
              <a:rPr lang="en-US" altLang="zh-CN" sz="3200" spc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汉仪楷体S" panose="00020600040101010101" charset="-122"/>
                <a:sym typeface="+mn-ea"/>
              </a:rPr>
              <a:t>—</a:t>
            </a:r>
            <a:endParaRPr lang="en-US" altLang="zh-CN" sz="3200" b="1" spc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汉仪楷体S" panose="0002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2444115" y="5443855"/>
            <a:ext cx="4954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汉仪楷体S" panose="00020600040101010101" charset="-122"/>
                <a:sym typeface="+mn-ea"/>
              </a:rPr>
              <a:t>夸张、想象、虚实结合</a:t>
            </a:r>
            <a:endParaRPr sz="3200">
              <a:latin typeface="仿宋" panose="02010609060101010101" pitchFamily="49" charset="-122"/>
              <a:ea typeface="仿宋" panose="02010609060101010101" pitchFamily="49" charset="-122"/>
              <a:cs typeface="汉仪楷体S" panose="00020600040101010101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7" grpId="0"/>
      <p:bldP spid="9" grpId="0" build="p"/>
      <p:bldP spid="10" grpId="0"/>
      <p:bldP spid="6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Picture 2" descr="ä¸­å½é£æ°´å¢¨å±±æ°´pngç´ æèæ¯éæåç´ 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620" y="6000750"/>
            <a:ext cx="3983355" cy="209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 descr="f76a2a8f00faecc1133c9dea9f7793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sz="quarter" idx="4294967295"/>
            <p:custDataLst>
              <p:tags r:id="rId7"/>
            </p:custDataLst>
          </p:nvPr>
        </p:nvSpPr>
        <p:spPr>
          <a:xfrm>
            <a:off x="5928360" y="2357755"/>
            <a:ext cx="2616200" cy="1438275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3600" spc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  <a:sym typeface="+mn-ea"/>
              </a:rPr>
              <a:t>忧国忧民</a:t>
            </a:r>
            <a:endParaRPr lang="zh-CN" altLang="en-US" sz="3600" spc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+mj-cs"/>
              <a:sym typeface="+mn-ea"/>
            </a:endParaRPr>
          </a:p>
          <a:p>
            <a:pPr lvl="0" algn="ctr">
              <a:buClrTx/>
              <a:buSzTx/>
            </a:pPr>
            <a:r>
              <a:rPr lang="zh-CN" altLang="en-US" sz="3600" spc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  <a:sym typeface="+mn-ea"/>
              </a:rPr>
              <a:t>济世胸襟</a:t>
            </a:r>
            <a:endParaRPr lang="zh-CN" altLang="en-US" sz="3600" spc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4294967295"/>
            <p:custDataLst>
              <p:tags r:id="rId8"/>
            </p:custDataLst>
          </p:nvPr>
        </p:nvSpPr>
        <p:spPr>
          <a:xfrm>
            <a:off x="1697990" y="3828415"/>
            <a:ext cx="6301105" cy="78740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 smtClean="0">
                <a:solidFill>
                  <a:srgbClr val="000000"/>
                </a:solidFill>
                <a:latin typeface="隶书"/>
                <a:ea typeface="隶书"/>
                <a:sym typeface="+mn-ea"/>
              </a:rPr>
              <a:t>                    </a:t>
            </a:r>
            <a:r>
              <a:rPr lang="zh-CN" altLang="en-US" sz="3600" spc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  <a:sym typeface="+mn-ea"/>
              </a:rPr>
              <a:t>触景伤怀</a:t>
            </a:r>
            <a:endParaRPr lang="zh-CN" altLang="en-US" sz="3600" spc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4294967295"/>
            <p:custDataLst>
              <p:tags r:id="rId9"/>
            </p:custDataLst>
          </p:nvPr>
        </p:nvSpPr>
        <p:spPr>
          <a:xfrm>
            <a:off x="1473112" y="1428751"/>
            <a:ext cx="1306283" cy="64008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4000" b="1" spc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  <a:sym typeface="+mn-ea"/>
              </a:rPr>
              <a:t>景</a:t>
            </a:r>
            <a:endParaRPr lang="zh-CN" altLang="en-US" sz="4000" b="1" spc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4294967295"/>
            <p:custDataLst>
              <p:tags r:id="rId10"/>
            </p:custDataLst>
          </p:nvPr>
        </p:nvSpPr>
        <p:spPr>
          <a:xfrm>
            <a:off x="1037590" y="2357755"/>
            <a:ext cx="2550795" cy="1773555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3600" spc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  <a:sym typeface="+mn-ea"/>
              </a:rPr>
              <a:t>广阔无垠</a:t>
            </a:r>
            <a:endParaRPr lang="zh-CN" altLang="en-US" sz="3600" spc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+mj-cs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3600" spc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  <a:sym typeface="+mn-ea"/>
              </a:rPr>
              <a:t>烟波浩淼</a:t>
            </a:r>
            <a:endParaRPr lang="zh-CN" altLang="en-US" sz="3600" spc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+mj-cs"/>
              <a:sym typeface="+mn-ea"/>
            </a:endParaRPr>
          </a:p>
          <a:p>
            <a:pPr lvl="0" algn="l">
              <a:buClrTx/>
              <a:buSzTx/>
            </a:pPr>
            <a:endParaRPr lang="zh-CN" altLang="en-US" sz="2800" b="1" smtClean="0">
              <a:solidFill>
                <a:schemeClr val="accent1"/>
              </a:solidFill>
              <a:effectLst>
                <a:outerShdw blurRad="38100" dist="38100" dir="2700000">
                  <a:srgbClr val="FFFFFF"/>
                </a:outerShdw>
              </a:effectLst>
              <a:latin typeface="隶书"/>
              <a:ea typeface="隶书"/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4294967295"/>
            <p:custDataLst>
              <p:tags r:id="rId11"/>
            </p:custDataLst>
          </p:nvPr>
        </p:nvSpPr>
        <p:spPr>
          <a:xfrm>
            <a:off x="6812915" y="1475105"/>
            <a:ext cx="847090" cy="882015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4000" b="1" spc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j-cs"/>
                <a:sym typeface="+mn-ea"/>
              </a:rPr>
              <a:t>情</a:t>
            </a:r>
            <a:endParaRPr lang="zh-CN" altLang="en-US" sz="4000" b="1" kern="10" spc="0" smtClean="0">
              <a:ln w="12700">
                <a:solidFill>
                  <a:srgbClr val="000000"/>
                </a:solidFill>
                <a:round/>
              </a:ln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 idx="4294967295"/>
            <p:custDataLst>
              <p:tags r:id="rId12"/>
            </p:custDataLst>
          </p:nvPr>
        </p:nvSpPr>
        <p:spPr>
          <a:xfrm>
            <a:off x="2906486" y="6831875"/>
            <a:ext cx="8409215" cy="597627"/>
          </a:xfr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br>
              <a:rPr lang="zh-CN" altLang="en-US" sz="3200" smtClean="0">
                <a:solidFill>
                  <a:schemeClr val="dk1"/>
                </a:solidFill>
                <a:latin typeface="汉仪尚巍手书W" charset="0"/>
                <a:ea typeface="仿宋" panose="02010609060101010101" pitchFamily="49" charset="-122"/>
                <a:cs typeface="汉仪尚巍手书W" charset="0"/>
                <a:sym typeface="+mn-ea"/>
              </a:rPr>
            </a:br>
            <a:endParaRPr lang="zh-CN" altLang="en-US" sz="3200" smtClean="0">
              <a:solidFill>
                <a:schemeClr val="dk1"/>
              </a:solidFill>
              <a:latin typeface="汉仪尚巍手书W" charset="0"/>
              <a:ea typeface="仿宋" panose="02010609060101010101" pitchFamily="49" charset="-122"/>
              <a:cs typeface="汉仪尚巍手书W" charset="0"/>
              <a:sym typeface="+mn-ea"/>
            </a:endParaRPr>
          </a:p>
        </p:txBody>
      </p:sp>
      <p:sp>
        <p:nvSpPr>
          <p:cNvPr id="12" name="标题 7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1037590" y="4420235"/>
            <a:ext cx="8706485" cy="288734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pPr lvl="0" indent="457200" algn="l" fontAlgn="auto">
              <a:buClrTx/>
              <a:buSzTx/>
              <a:buFontTx/>
            </a:pPr>
            <a:r>
              <a:rPr lang="zh-CN" altLang="en-US" sz="36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这首诗通过对洞庭湖雄伟壮阔景象的描绘，触景生情，抒发了诗人年老多病、身世凄凉的孤寂感伤之情以及报国无门的感慨，表现了诗人忧国忧民的情怀。</a:t>
            </a:r>
            <a:endParaRPr lang="zh-CN" altLang="en-US" sz="3600" b="1" smtClean="0">
              <a:solidFill>
                <a:schemeClr val="dk1"/>
              </a:solidFill>
              <a:latin typeface="仿宋" panose="02010609060101010101" pitchFamily="49" charset="-122"/>
              <a:ea typeface="仿宋" panose="02010609060101010101" pitchFamily="49" charset="-122"/>
              <a:cs typeface="汉仪尚巍手书W" charset="0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4387850" y="4800600"/>
            <a:ext cx="4040505" cy="5137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6812915" y="5330190"/>
            <a:ext cx="2522220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16"/>
            </p:custDataLst>
          </p:nvPr>
        </p:nvSpPr>
        <p:spPr>
          <a:xfrm>
            <a:off x="6717030" y="5870575"/>
            <a:ext cx="1827530" cy="4762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17"/>
            </p:custDataLst>
          </p:nvPr>
        </p:nvSpPr>
        <p:spPr>
          <a:xfrm>
            <a:off x="4387850" y="6375400"/>
            <a:ext cx="1802130" cy="4241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uiExpand="1" build="p"/>
      <p:bldP spid="7" grpId="0" build="p"/>
      <p:bldP spid="3" grpId="0" uiExpand="1" build="p"/>
      <p:bldP spid="4" grpId="0" build="p"/>
      <p:bldP spid="12" grpId="0"/>
      <p:bldP spid="13" grpId="0"/>
      <p:bldP spid="14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燕尾形 2"/>
          <p:cNvSpPr/>
          <p:nvPr>
            <p:custDataLst>
              <p:tags r:id="rId3"/>
            </p:custDataLst>
          </p:nvPr>
        </p:nvSpPr>
        <p:spPr>
          <a:xfrm>
            <a:off x="240030" y="542290"/>
            <a:ext cx="2603500" cy="704215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f76a2a8f00faecc1133c9dea9f7793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6"/>
            </p:custDataLst>
          </p:nvPr>
        </p:nvSpPr>
        <p:spPr>
          <a:xfrm>
            <a:off x="560070" y="630555"/>
            <a:ext cx="2283460" cy="73025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32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颜楷W" panose="00020600040101010101" charset="-122"/>
                <a:ea typeface="汉仪颜楷W" panose="00020600040101010101" charset="-122"/>
                <a:cs typeface="+mj-cs"/>
                <a:sym typeface="+mn-ea"/>
              </a:rPr>
              <a:t>比较阅读</a:t>
            </a:r>
            <a:endParaRPr lang="zh-CN" altLang="en-US" sz="3200" b="1" smtClean="0">
              <a:solidFill>
                <a:schemeClr val="accent1"/>
              </a:solidFill>
              <a:latin typeface="隶书"/>
              <a:ea typeface="隶书"/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4294967295"/>
            <p:custDataLst>
              <p:tags r:id="rId7"/>
            </p:custDataLst>
          </p:nvPr>
        </p:nvSpPr>
        <p:spPr>
          <a:xfrm>
            <a:off x="810260" y="2886710"/>
            <a:ext cx="8438515" cy="488569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1500"/>
              </a:lnSpc>
              <a:buClrTx/>
              <a:buSzTx/>
            </a:pPr>
            <a:r>
              <a:rPr lang="zh-CN" altLang="en-US" sz="32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charset="0"/>
                <a:sym typeface="+mn-ea"/>
              </a:rPr>
              <a:t>岱宗夫如何？齐鲁青未了。</a:t>
            </a:r>
            <a:endParaRPr lang="zh-CN" altLang="en-US" sz="32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cs typeface="隶书" charset="0"/>
              <a:sym typeface="+mn-ea"/>
            </a:endParaRPr>
          </a:p>
          <a:p>
            <a:pPr lvl="0" algn="ctr">
              <a:lnSpc>
                <a:spcPts val="1500"/>
              </a:lnSpc>
              <a:buClrTx/>
              <a:buSzTx/>
            </a:pPr>
            <a:endParaRPr lang="zh-CN" altLang="en-US" sz="32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cs typeface="隶书" charset="0"/>
              <a:sym typeface="+mn-ea"/>
            </a:endParaRPr>
          </a:p>
          <a:p>
            <a:pPr lvl="0" algn="ctr">
              <a:lnSpc>
                <a:spcPts val="1500"/>
              </a:lnSpc>
              <a:buClrTx/>
              <a:buSzTx/>
            </a:pPr>
            <a:r>
              <a:rPr lang="zh-CN" altLang="en-US" sz="32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charset="0"/>
                <a:sym typeface="+mn-ea"/>
              </a:rPr>
              <a:t>造化钟神秀，阴阳割昏晓。</a:t>
            </a:r>
            <a:endParaRPr lang="zh-CN" altLang="en-US" sz="32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cs typeface="隶书" charset="0"/>
              <a:sym typeface="+mn-ea"/>
            </a:endParaRPr>
          </a:p>
          <a:p>
            <a:pPr lvl="0" algn="ctr">
              <a:lnSpc>
                <a:spcPts val="1500"/>
              </a:lnSpc>
              <a:buClrTx/>
              <a:buSzTx/>
            </a:pPr>
            <a:endParaRPr lang="zh-CN" altLang="en-US" sz="32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cs typeface="隶书" charset="0"/>
              <a:sym typeface="+mn-ea"/>
            </a:endParaRPr>
          </a:p>
          <a:p>
            <a:pPr lvl="0" algn="ctr">
              <a:lnSpc>
                <a:spcPts val="1500"/>
              </a:lnSpc>
              <a:buClrTx/>
              <a:buSzTx/>
            </a:pPr>
            <a:r>
              <a:rPr lang="zh-CN" altLang="en-US" sz="32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charset="0"/>
                <a:sym typeface="+mn-ea"/>
              </a:rPr>
              <a:t>荡胸生曾云，决眦入归鸟。</a:t>
            </a:r>
            <a:endParaRPr lang="zh-CN" altLang="en-US" sz="32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cs typeface="隶书" charset="0"/>
              <a:sym typeface="+mn-ea"/>
            </a:endParaRPr>
          </a:p>
          <a:p>
            <a:pPr lvl="0" algn="ctr">
              <a:lnSpc>
                <a:spcPts val="1500"/>
              </a:lnSpc>
              <a:buClrTx/>
              <a:buSzTx/>
            </a:pPr>
            <a:endParaRPr lang="zh-CN" altLang="en-US" sz="32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cs typeface="隶书" charset="0"/>
              <a:sym typeface="+mn-ea"/>
            </a:endParaRPr>
          </a:p>
          <a:p>
            <a:pPr lvl="0" algn="ctr">
              <a:lnSpc>
                <a:spcPts val="1500"/>
              </a:lnSpc>
              <a:buClrTx/>
              <a:buSzTx/>
            </a:pPr>
            <a:r>
              <a:rPr lang="zh-CN" altLang="en-US" sz="32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隶书" charset="0"/>
                <a:sym typeface="+mn-ea"/>
              </a:rPr>
              <a:t>会当凌绝顶，一览众山小。</a:t>
            </a:r>
            <a:endParaRPr lang="zh-CN" altLang="en-US" sz="32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cs typeface="隶书" charset="0"/>
              <a:sym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 idx="4294967295"/>
            <p:custDataLst>
              <p:tags r:id="rId8"/>
            </p:custDataLst>
          </p:nvPr>
        </p:nvSpPr>
        <p:spPr>
          <a:xfrm>
            <a:off x="3511641" y="1246414"/>
            <a:ext cx="2514600" cy="996043"/>
          </a:xfr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br>
              <a:rPr lang="zh-CN" altLang="en-US" sz="3200" smtClean="0">
                <a:solidFill>
                  <a:schemeClr val="dk1"/>
                </a:solidFill>
                <a:latin typeface="汉仪尚巍手书W" charset="0"/>
                <a:ea typeface="仿宋" panose="02010609060101010101" pitchFamily="49" charset="-122"/>
                <a:cs typeface="汉仪尚巍手书W" charset="0"/>
                <a:sym typeface="+mn-ea"/>
              </a:rPr>
            </a:br>
            <a:r>
              <a:rPr lang="zh-CN" altLang="en-US" sz="4445" smtClean="0">
                <a:solidFill>
                  <a:schemeClr val="dk1"/>
                </a:solidFill>
                <a:latin typeface="仿宋" panose="02010609060101010101" pitchFamily="49" charset="-122"/>
                <a:ea typeface="仿宋" panose="02010609060101010101" pitchFamily="49" charset="-122"/>
                <a:cs typeface="汉仪尚巍手书W" charset="0"/>
                <a:sym typeface="+mn-ea"/>
              </a:rPr>
              <a:t>望岳</a:t>
            </a:r>
            <a:endParaRPr lang="zh-CN" altLang="en-US" sz="4445" smtClean="0">
              <a:solidFill>
                <a:schemeClr val="dk1"/>
              </a:solidFill>
              <a:latin typeface="仿宋" panose="02010609060101010101" pitchFamily="49" charset="-122"/>
              <a:ea typeface="仿宋" panose="02010609060101010101" pitchFamily="49" charset="-122"/>
              <a:cs typeface="汉仪尚巍手书W" charset="0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/>
      <p:bldP spid="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燕尾形 4"/>
          <p:cNvSpPr/>
          <p:nvPr>
            <p:custDataLst>
              <p:tags r:id="rId3"/>
            </p:custDataLst>
          </p:nvPr>
        </p:nvSpPr>
        <p:spPr>
          <a:xfrm>
            <a:off x="341630" y="707390"/>
            <a:ext cx="2136140" cy="772160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 descr="f76a2a8f00faecc1133c9dea9f7793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6"/>
            </p:custDataLst>
          </p:nvPr>
        </p:nvSpPr>
        <p:spPr>
          <a:xfrm>
            <a:off x="722863" y="749064"/>
            <a:ext cx="1868299" cy="730213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32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颜楷W" panose="00020600040101010101" charset="-122"/>
                <a:ea typeface="汉仪颜楷W" panose="00020600040101010101" charset="-122"/>
                <a:cs typeface="+mj-cs"/>
                <a:sym typeface="+mn-ea"/>
              </a:rPr>
              <a:t>作业</a:t>
            </a:r>
            <a:endParaRPr lang="zh-CN" altLang="en-US" sz="3200" b="1" smtClean="0">
              <a:solidFill>
                <a:schemeClr val="dk1"/>
              </a:solidFill>
              <a:latin typeface="隶书"/>
              <a:ea typeface="隶书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  <p:custDataLst>
              <p:tags r:id="rId7"/>
            </p:custDataLst>
          </p:nvPr>
        </p:nvSpPr>
        <p:spPr>
          <a:xfrm>
            <a:off x="1899920" y="2300605"/>
            <a:ext cx="6051550" cy="89408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3600" smtClean="0">
                <a:solidFill>
                  <a:schemeClr val="dk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挑战背诵</a:t>
            </a:r>
            <a:endParaRPr lang="zh-CN" altLang="en-US" sz="3600" smtClean="0">
              <a:solidFill>
                <a:schemeClr val="dk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4294967295"/>
            <p:custDataLst>
              <p:tags r:id="rId8"/>
            </p:custDataLst>
          </p:nvPr>
        </p:nvSpPr>
        <p:spPr>
          <a:xfrm>
            <a:off x="1983740" y="3765550"/>
            <a:ext cx="7547610" cy="2854325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3600" smtClean="0">
                <a:solidFill>
                  <a:schemeClr val="dk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结合今日的学习，请同学们将杜甫的诗歌进行二次创作。模仿杜甫的心情与口吻，写一篇400字的游记。</a:t>
            </a:r>
            <a:endParaRPr lang="zh-CN" altLang="en-US" sz="2800" smtClean="0">
              <a:solidFill>
                <a:schemeClr val="accent1"/>
              </a:solidFill>
              <a:latin typeface="隶书"/>
              <a:ea typeface="隶书"/>
              <a:sym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 idx="4294967295"/>
            <p:custDataLst>
              <p:tags r:id="rId9"/>
            </p:custDataLst>
          </p:nvPr>
        </p:nvSpPr>
        <p:spPr>
          <a:xfrm>
            <a:off x="963385" y="4980214"/>
            <a:ext cx="8409215" cy="2596243"/>
          </a:xfrm>
        </p:spPr>
        <p:txBody>
          <a:bodyPr vert="horz" lIns="91440" tIns="45720" rIns="91440" bIns="45720" rtlCol="0" anchor="ctr">
            <a:norm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br>
              <a:rPr lang="zh-CN" altLang="en-US" sz="3200" smtClean="0">
                <a:solidFill>
                  <a:schemeClr val="dk1"/>
                </a:solidFill>
                <a:latin typeface="汉仪尚巍手书W" charset="0"/>
                <a:ea typeface="仿宋" panose="02010609060101010101" pitchFamily="49" charset="-122"/>
                <a:cs typeface="汉仪尚巍手书W" charset="0"/>
                <a:sym typeface="+mn-ea"/>
              </a:rPr>
            </a:br>
            <a:endParaRPr lang="zh-CN" altLang="en-US" sz="3200" smtClean="0">
              <a:solidFill>
                <a:schemeClr val="dk1"/>
              </a:solidFill>
              <a:latin typeface="汉仪尚巍手书W" charset="0"/>
              <a:ea typeface="仿宋" panose="02010609060101010101" pitchFamily="49" charset="-122"/>
              <a:cs typeface="汉仪尚巍手书W" charset="0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07370" y="2727649"/>
            <a:ext cx="6443663" cy="1535478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8500">
                <a:solidFill>
                  <a:schemeClr val="dk1">
                    <a:lumMod val="85000"/>
                    <a:lumOff val="15000"/>
                  </a:schemeClr>
                </a:solidFill>
              </a:rPr>
              <a:t>谢谢！</a:t>
            </a:r>
            <a:endParaRPr lang="zh-CN" altLang="en-US" sz="85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New picture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66400" y="12026900"/>
            <a:ext cx="304800" cy="2286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波形 6"/>
          <p:cNvSpPr/>
          <p:nvPr>
            <p:custDataLst>
              <p:tags r:id="rId3"/>
            </p:custDataLst>
          </p:nvPr>
        </p:nvSpPr>
        <p:spPr>
          <a:xfrm>
            <a:off x="139700" y="631825"/>
            <a:ext cx="1710690" cy="830580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288925" y="631825"/>
            <a:ext cx="1691005" cy="612775"/>
          </a:xfrm>
        </p:spPr>
        <p:txBody>
          <a:bodyPr/>
          <a:lstStyle/>
          <a:p>
            <a:r>
              <a: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导入：</a:t>
            </a:r>
            <a:endParaRPr lang="zh-CN" altLang="en-US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471170" y="1821815"/>
            <a:ext cx="9116060" cy="3477895"/>
          </a:xfrm>
        </p:spPr>
        <p:txBody>
          <a:bodyPr/>
          <a:lstStyle/>
          <a:p>
            <a:pPr marL="0" indent="0">
              <a:buNone/>
            </a:pP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孟浩然望洞庭，描绘出“</a:t>
            </a:r>
            <a:r>
              <a:rPr sz="32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气蒸云梦泽，波撼岳阳城。</a:t>
            </a: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”的雄伟景观；范仲淹登高楼，抒发“</a:t>
            </a:r>
            <a:r>
              <a:rPr sz="320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先天下之忧而忧， 后天下之乐而乐</a:t>
            </a: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。”的伟大抱负。杜甫也登上了岳阳楼，那么，他又抒发了什么情感呢？让我们赶紧进入今天的课堂。</a:t>
            </a:r>
            <a:endParaRPr lang="zh-CN" altLang="en-US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pic>
        <p:nvPicPr>
          <p:cNvPr id="5" name="图片 4" descr="哒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5950" y="5508625"/>
            <a:ext cx="8827135" cy="2180590"/>
          </a:xfrm>
          <a:prstGeom prst="rect">
            <a:avLst/>
          </a:prstGeom>
          <a:effectLst>
            <a:softEdge rad="12700"/>
          </a:effectLst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标题 9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786890" y="1491615"/>
            <a:ext cx="1824990" cy="4785995"/>
          </a:xfrm>
        </p:spPr>
        <p:txBody>
          <a:bodyPr>
            <a:normAutofit/>
          </a:bodyPr>
          <a:lstStyle/>
          <a:p>
            <a:pPr algn="ctr"/>
            <a:r>
              <a:rPr lang="zh-CN" altLang="zh-CN">
                <a:solidFill>
                  <a:schemeClr val="accent1"/>
                </a:solidFill>
              </a:rPr>
              <a:t>登岳阳楼</a:t>
            </a:r>
            <a:endParaRPr lang="zh-CN" altLang="zh-CN">
              <a:solidFill>
                <a:schemeClr val="accent1"/>
              </a:solidFill>
            </a:endParaRPr>
          </a:p>
        </p:txBody>
      </p:sp>
      <p:sp>
        <p:nvSpPr>
          <p:cNvPr id="11" name="副标题 10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3611880" y="4018915"/>
            <a:ext cx="676910" cy="3064510"/>
          </a:xfrm>
        </p:spPr>
        <p:txBody>
          <a:bodyPr>
            <a:noAutofit/>
          </a:bodyPr>
          <a:lstStyle/>
          <a:p>
            <a:r>
              <a:rPr lang="en-US" altLang="zh-CN" sz="2800"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——</a:t>
            </a:r>
            <a:r>
              <a:rPr lang="zh-CN" altLang="en-US" sz="2800"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唐</a:t>
            </a:r>
            <a:r>
              <a:rPr lang="en-US" altLang="zh-CN" sz="2800"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      </a:t>
            </a:r>
            <a:r>
              <a:rPr lang="zh-CN" altLang="en-US" sz="2800">
                <a:solidFill>
                  <a:schemeClr val="dk1">
                    <a:lumMod val="75000"/>
                    <a:lumOff val="25000"/>
                  </a:schemeClr>
                </a:solidFill>
                <a:sym typeface="+mn-ea"/>
              </a:rPr>
              <a:t>杜甫</a:t>
            </a:r>
            <a:endParaRPr lang="zh-CN" altLang="en-US" sz="2800">
              <a:solidFill>
                <a:schemeClr val="dk1">
                  <a:lumMod val="75000"/>
                  <a:lumOff val="25000"/>
                </a:schemeClr>
              </a:solidFill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96315" y="426085"/>
            <a:ext cx="5234940" cy="1316355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altLang="zh-CN" sz="4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教学目标</a:t>
            </a:r>
            <a:br>
              <a:rPr altLang="zh-CN" sz="40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</a:br>
            <a:endParaRPr lang="zh-CN" altLang="en-US" sz="4000" b="1">
              <a:solidFill>
                <a:schemeClr val="dk1">
                  <a:lumMod val="85000"/>
                  <a:lumOff val="1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176145" y="2907665"/>
            <a:ext cx="4040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496695" y="2652395"/>
          <a:ext cx="7116445" cy="30410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375"/>
                <a:gridCol w="6021070"/>
              </a:tblGrid>
              <a:tr h="70866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必备知识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理解诗歌内容，感受沉雄悲壮、博大深远的意境。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35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核心素养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理解和体会杜甫怀才不遇的忧愤和忧国忧民的情怀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0295">
                <a:tc gridSpan="2"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3200" b="0">
                          <a:solidFill>
                            <a:srgbClr val="000000"/>
                          </a:solidFill>
                          <a:latin typeface="仿宋" panose="02010609060101010101" pitchFamily="49" charset="-122"/>
                          <a:ea typeface="仿宋" panose="02010609060101010101" pitchFamily="49" charset="-122"/>
                          <a:cs typeface="宋体" panose="02010600030101010101" pitchFamily="2" charset="-122"/>
                        </a:rPr>
                        <a:t>重难点：体会杜甫怀才不遇的忧愤和忧国忧民的情怀</a:t>
                      </a:r>
                      <a:endParaRPr lang="en-US" altLang="en-US" sz="3200" b="0">
                        <a:solidFill>
                          <a:srgbClr val="000000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燕尾形 9"/>
          <p:cNvSpPr/>
          <p:nvPr>
            <p:custDataLst>
              <p:tags r:id="rId3"/>
            </p:custDataLst>
          </p:nvPr>
        </p:nvSpPr>
        <p:spPr>
          <a:xfrm>
            <a:off x="98425" y="579120"/>
            <a:ext cx="1747520" cy="716915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27990" y="579120"/>
            <a:ext cx="1697990" cy="753745"/>
          </a:xfrm>
        </p:spPr>
        <p:txBody>
          <a:bodyPr/>
          <a:lstStyle/>
          <a:p>
            <a:r>
              <a:rPr sz="4000">
                <a:latin typeface="汉仪颜楷W" panose="00020600040101010101" charset="-122"/>
                <a:ea typeface="汉仪颜楷W" panose="00020600040101010101" charset="-122"/>
                <a:sym typeface="+mn-ea"/>
              </a:rPr>
              <a:t>诗文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52450" y="1910080"/>
            <a:ext cx="5972175" cy="4885690"/>
          </a:xfrm>
        </p:spPr>
        <p:txBody>
          <a:bodyPr/>
          <a:lstStyle/>
          <a:p>
            <a:pPr marL="0" lvl="0" indent="0" algn="ctr" defTabSz="914400" eaLnBrk="1" hangingPunct="1">
              <a:lnSpc>
                <a:spcPct val="200000"/>
              </a:lnSpc>
              <a:spcAft>
                <a:spcPct val="0"/>
              </a:spcAft>
              <a:buNone/>
            </a:pPr>
            <a:r>
              <a:rPr sz="36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登岳阳楼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  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lvl="0" indent="0" algn="ctr" defTabSz="914400" eaLnBrk="1" hangingPunct="1">
              <a:lnSpc>
                <a:spcPct val="200000"/>
              </a:lnSpc>
              <a:spcAft>
                <a:spcPct val="0"/>
              </a:spcAft>
              <a:buNone/>
            </a:pP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昔闻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洞庭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水，今上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岳阳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楼。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lvl="0" indent="0" algn="ctr" defTabSz="914400" eaLnBrk="1" hangingPunct="1">
              <a:lnSpc>
                <a:spcPct val="200000"/>
              </a:lnSpc>
              <a:spcAft>
                <a:spcPct val="0"/>
              </a:spcAft>
              <a:buNone/>
            </a:pP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吴楚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东南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坼，乾坤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日夜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浮。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lvl="0" indent="0" algn="ctr" defTabSz="914400" eaLnBrk="1" hangingPunct="1">
              <a:lnSpc>
                <a:spcPct val="200000"/>
              </a:lnSpc>
              <a:spcAft>
                <a:spcPct val="0"/>
              </a:spcAft>
              <a:buNone/>
            </a:pP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亲朋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无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一字，老病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有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孤舟。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0" lvl="0" indent="0" algn="ctr" defTabSz="914400" eaLnBrk="1" hangingPunct="1">
              <a:lnSpc>
                <a:spcPct val="200000"/>
              </a:lnSpc>
              <a:spcAft>
                <a:spcPct val="0"/>
              </a:spcAft>
              <a:buNone/>
            </a:pP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戎马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关山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北，凭轩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涕泗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/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流。</a:t>
            </a:r>
            <a:endParaRPr lang="zh-CN" altLang="en-US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613660" y="3876040"/>
            <a:ext cx="859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chè</a:t>
            </a:r>
            <a:endParaRPr lang="zh-CN" altLang="en-US" sz="28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413250" y="5826125"/>
            <a:ext cx="1864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tì   sì</a:t>
            </a:r>
            <a:endParaRPr lang="zh-CN" altLang="en-US" sz="3200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676525" y="687705"/>
            <a:ext cx="4905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、注意</a:t>
            </a:r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9" action="ppaction://hlinkfile"/>
              </a:rPr>
              <a:t>：</a:t>
            </a:r>
            <a:r>
              <a:rPr lang="zh-CN" altLang="en-US" sz="3600" b="1" i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  <a:hlinkClick r:id="rId9" action="ppaction://hlinkfile"/>
              </a:rPr>
              <a:t>字音和节奏</a:t>
            </a:r>
            <a:endParaRPr lang="zh-CN" altLang="en-US" sz="3600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4751705" y="2778760"/>
            <a:ext cx="754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000" b="1">
                <a:latin typeface="仿宋" panose="02010609060101010101" pitchFamily="49" charset="-122"/>
                <a:ea typeface="仿宋" panose="02010609060101010101" pitchFamily="49" charset="-122"/>
                <a:cs typeface="华文新魏" panose="02010800040101010101" charset="-122"/>
                <a:sym typeface="+mn-ea"/>
              </a:rPr>
              <a:t>杜甫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  <a:cs typeface="华文新魏" panose="02010800040101010101" charset="-122"/>
              <a:sym typeface="+mn-ea"/>
            </a:endParaRPr>
          </a:p>
        </p:txBody>
      </p:sp>
      <p:pic>
        <p:nvPicPr>
          <p:cNvPr id="103" name="图片 102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110095" y="1873250"/>
            <a:ext cx="2948305" cy="589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6277610" y="3177540"/>
            <a:ext cx="9518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首联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  </a:t>
            </a:r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endParaRPr lang="en-US" altLang="zh-CN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颔联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颈联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尾联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pic>
        <p:nvPicPr>
          <p:cNvPr id="7" name="播音泽瑾、播音泽瑾 - 《登岳阳楼》杜甫">
            <a:hlinkClick action="ppaction://media"/>
          </p:cNvPr>
          <p:cNvPicPr>
            <a:picLocks noRot="1" noChangeAspect="1"/>
          </p:cNvPicPr>
          <p:nvPr>
            <a:audioFile r:link="rId16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8425" y="68580"/>
            <a:ext cx="619125" cy="619125"/>
          </a:xfrm>
          <a:prstGeom prst="rect">
            <a:avLst/>
          </a:prstGeom>
        </p:spPr>
      </p:pic>
      <p:pic>
        <p:nvPicPr>
          <p:cNvPr id="11" name="纯音乐 - 悠扬伤感音乐">
            <a:hlinkClick action="ppaction://media"/>
          </p:cNvPr>
          <p:cNvPicPr>
            <a:picLocks noRot="1" noChangeAspect="1"/>
          </p:cNvPicPr>
          <p:nvPr>
            <a:audioFile r:link="rId19"/>
            <p:custDataLst>
              <p:tags r:id="rId18"/>
            </p:custDataLst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997950" y="6962140"/>
            <a:ext cx="619125" cy="619125"/>
          </a:xfrm>
          <a:prstGeom prst="rect">
            <a:avLst/>
          </a:prstGeom>
        </p:spPr>
      </p:pic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3" dur="10796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8464"/>
                            </p:stCondLst>
                            <p:childTnLst>
                              <p:par>
                                <p:cTn id="4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7" dur="38368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0" uiExpand="1" build="p"/>
      <p:bldP spid="6" grpId="0"/>
      <p:bldP spid="5" grpId="0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燕尾形 11"/>
          <p:cNvSpPr/>
          <p:nvPr>
            <p:custDataLst>
              <p:tags r:id="rId3"/>
            </p:custDataLst>
          </p:nvPr>
        </p:nvSpPr>
        <p:spPr>
          <a:xfrm>
            <a:off x="0" y="481330"/>
            <a:ext cx="2421255" cy="855345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f76a2a8f00faecc1133c9dea9f7793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6"/>
            </p:custDataLst>
          </p:nvPr>
        </p:nvSpPr>
        <p:spPr>
          <a:xfrm>
            <a:off x="501015" y="593725"/>
            <a:ext cx="2170430" cy="74295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3200" b="1" spc="200">
                <a:solidFill>
                  <a:schemeClr val="tx1">
                    <a:lumMod val="75000"/>
                    <a:lumOff val="25000"/>
                  </a:schemeClr>
                </a:solidFill>
                <a:latin typeface="汉仪颜楷W" panose="00020600040101010101" charset="-122"/>
                <a:ea typeface="汉仪颜楷W" panose="00020600040101010101" charset="-122"/>
                <a:cs typeface="+mj-cs"/>
                <a:sym typeface="+mn-ea"/>
              </a:rPr>
              <a:t>情感探究：</a:t>
            </a:r>
            <a:endParaRPr lang="zh-CN" altLang="en-US" sz="3200" b="1" spc="200">
              <a:solidFill>
                <a:schemeClr val="tx1">
                  <a:lumMod val="75000"/>
                  <a:lumOff val="25000"/>
                </a:schemeClr>
              </a:solidFill>
              <a:latin typeface="汉仪颜楷W" panose="00020600040101010101" charset="-122"/>
              <a:ea typeface="汉仪颜楷W" panose="00020600040101010101" charset="-122"/>
              <a:cs typeface="+mj-cs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  <p:custDataLst>
              <p:tags r:id="rId7"/>
            </p:custDataLst>
          </p:nvPr>
        </p:nvSpPr>
        <p:spPr>
          <a:xfrm>
            <a:off x="5763260" y="5714365"/>
            <a:ext cx="3266440" cy="611505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4000" b="1" smtClean="0">
                <a:solidFill>
                  <a:srgbClr val="000000"/>
                </a:solidFill>
                <a:latin typeface="隶书"/>
                <a:ea typeface="仿宋" panose="02010609060101010101" pitchFamily="49" charset="-122"/>
                <a:cs typeface="隶书" charset="0"/>
                <a:sym typeface="+mn-ea"/>
              </a:rPr>
              <a:t>为什么</a:t>
            </a:r>
            <a:r>
              <a:rPr lang="en-US" altLang="zh-CN" sz="4000" b="1" smtClean="0">
                <a:solidFill>
                  <a:srgbClr val="000000"/>
                </a:solidFill>
                <a:latin typeface="隶书"/>
                <a:ea typeface="仿宋" panose="02010609060101010101" pitchFamily="49" charset="-122"/>
                <a:cs typeface="隶书" charset="0"/>
                <a:sym typeface="+mn-ea"/>
              </a:rPr>
              <a:t>？</a:t>
            </a:r>
            <a:endParaRPr lang="en-US" altLang="zh-CN" sz="4000" b="1" smtClean="0">
              <a:solidFill>
                <a:srgbClr val="000000"/>
              </a:solidFill>
              <a:latin typeface="隶书"/>
              <a:ea typeface="仿宋" panose="02010609060101010101" pitchFamily="49" charset="-122"/>
              <a:cs typeface="隶书" charset="0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4294967295"/>
            <p:custDataLst>
              <p:tags r:id="rId8"/>
            </p:custDataLst>
          </p:nvPr>
        </p:nvSpPr>
        <p:spPr>
          <a:xfrm>
            <a:off x="1186996" y="3602537"/>
            <a:ext cx="3069771" cy="568234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4000" b="1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凭轩涕泗流</a:t>
            </a:r>
            <a:endParaRPr lang="zh-CN" altLang="en-US" sz="4000" b="1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>
                  <a:srgbClr val="FFFFFF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 idx="4294967295"/>
            <p:custDataLst>
              <p:tags r:id="rId9"/>
            </p:custDataLst>
          </p:nvPr>
        </p:nvSpPr>
        <p:spPr>
          <a:xfrm>
            <a:off x="501015" y="1545590"/>
            <a:ext cx="9336405" cy="1679575"/>
          </a:xfrm>
        </p:spPr>
        <p:txBody>
          <a:bodyPr vert="horz" lIns="91440" tIns="45720" rIns="91440" bIns="45720" rtlCol="0" anchor="ctr">
            <a:norm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defRPr>
            </a:lvl1pPr>
          </a:lstStyle>
          <a:p>
            <a:pPr lvl="0" algn="just">
              <a:buClrTx/>
              <a:buSzTx/>
              <a:buFontTx/>
            </a:pPr>
            <a:r>
              <a:rPr lang="zh-CN" altLang="en-US" smtClean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2、</a:t>
            </a:r>
            <a:r>
              <a:rPr lang="zh-CN" altLang="en-US" sz="4400" smtClean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再读诗歌，请问本诗最能体现诗人情感的是</a:t>
            </a:r>
            <a:r>
              <a:rPr lang="zh-CN" altLang="en-US" smtClean="0">
                <a:solidFill>
                  <a:srgbClr val="0070C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哪一句？</a:t>
            </a:r>
            <a:r>
              <a:rPr lang="zh-CN" altLang="en-US" sz="5400" smtClean="0">
                <a:solidFill>
                  <a:srgbClr val="00B05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为什么？</a:t>
            </a:r>
            <a:endParaRPr lang="zh-CN" altLang="en-US" sz="5400" smtClean="0">
              <a:solidFill>
                <a:srgbClr val="00B050"/>
              </a:solidFill>
              <a:effectLst>
                <a:outerShdw blurRad="38100" dist="38100" dir="2700000">
                  <a:srgbClr val="FFFFFF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10"/>
            </p:custDataLst>
          </p:nvPr>
        </p:nvCxnSpPr>
        <p:spPr>
          <a:xfrm>
            <a:off x="3103880" y="5897880"/>
            <a:ext cx="2540635" cy="16891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1312545" y="5267960"/>
            <a:ext cx="22758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mtClean="0">
                <a:solidFill>
                  <a:srgbClr val="FFC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涕泗</a:t>
            </a:r>
            <a:endParaRPr lang="zh-CN" altLang="en-US" sz="6600" b="1" smtClean="0">
              <a:solidFill>
                <a:srgbClr val="FFC000"/>
              </a:solidFill>
              <a:effectLst>
                <a:outerShdw blurRad="38100" dist="38100" dir="2700000">
                  <a:srgbClr val="FFFFFF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cxnSp>
        <p:nvCxnSpPr>
          <p:cNvPr id="10" name="直接箭头连接符 9"/>
          <p:cNvCxnSpPr/>
          <p:nvPr>
            <p:custDataLst>
              <p:tags r:id="rId12"/>
            </p:custDataLst>
          </p:nvPr>
        </p:nvCxnSpPr>
        <p:spPr>
          <a:xfrm flipH="1">
            <a:off x="2211070" y="4300855"/>
            <a:ext cx="12700" cy="9055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/>
      <p:bldP spid="4" grpId="0" build="p"/>
      <p:bldP spid="6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0" name="图片 109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330" y="12065"/>
            <a:ext cx="10059670" cy="7773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f76a2a8f00faecc1133c9dea9f7793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35839" y="5897711"/>
            <a:ext cx="1822561" cy="1874689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4294967295"/>
            <p:custDataLst>
              <p:tags r:id="rId7"/>
            </p:custDataLst>
          </p:nvPr>
        </p:nvSpPr>
        <p:spPr>
          <a:xfrm>
            <a:off x="2741930" y="1532890"/>
            <a:ext cx="3986530" cy="632460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en-US" altLang="zh-CN" sz="36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a</a:t>
            </a:r>
            <a:r>
              <a:rPr lang="zh-CN" altLang="en-US" sz="36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、老病有孤舟</a:t>
            </a:r>
            <a:endParaRPr lang="zh-CN" altLang="en-US" sz="36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  <p:custDataLst>
              <p:tags r:id="rId8"/>
            </p:custDataLst>
          </p:nvPr>
        </p:nvSpPr>
        <p:spPr>
          <a:xfrm>
            <a:off x="3086100" y="3255010"/>
            <a:ext cx="3462020" cy="536575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en-US" altLang="zh-CN" sz="36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b</a:t>
            </a:r>
            <a:r>
              <a:rPr lang="zh-CN" altLang="en-US" sz="3600" b="1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、亲朋无一字</a:t>
            </a:r>
            <a:endParaRPr lang="zh-CN" altLang="en-US" sz="3600" b="1" smtClean="0">
              <a:solidFill>
                <a:schemeClr val="accent1"/>
              </a:soli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4294967295"/>
            <p:custDataLst>
              <p:tags r:id="rId9"/>
            </p:custDataLst>
          </p:nvPr>
        </p:nvSpPr>
        <p:spPr>
          <a:xfrm>
            <a:off x="7383962" y="2370998"/>
            <a:ext cx="1730828" cy="617221"/>
          </a:xfrm>
        </p:spPr>
        <p:txBody>
          <a:bodyPr vert="horz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</a:pPr>
            <a:r>
              <a:rPr lang="zh-CN" altLang="en-US" sz="4000" b="1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悲己</a:t>
            </a:r>
            <a:endParaRPr lang="zh-CN" altLang="en-US" sz="4000" b="1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6" name="右大括号 15"/>
          <p:cNvSpPr/>
          <p:nvPr>
            <p:custDataLst>
              <p:tags r:id="rId10"/>
            </p:custDataLst>
          </p:nvPr>
        </p:nvSpPr>
        <p:spPr>
          <a:xfrm>
            <a:off x="6728460" y="1546860"/>
            <a:ext cx="326390" cy="2258695"/>
          </a:xfrm>
          <a:prstGeom prst="rightBrac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隶书"/>
              <a:cs typeface="隶书" charset="0"/>
            </a:endParaRPr>
          </a:p>
        </p:txBody>
      </p:sp>
      <p:sp>
        <p:nvSpPr>
          <p:cNvPr id="11" name="标题 1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3086100" y="4782820"/>
            <a:ext cx="3695700" cy="716915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1635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r>
              <a:rPr lang="zh-CN" altLang="en-US" sz="3600" b="1" spc="150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c、</a:t>
            </a:r>
            <a:r>
              <a:rPr sz="3600" spc="150" smtClean="0">
                <a:solidFill>
                  <a:schemeClr val="accent1"/>
                </a:soli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戎马关山北</a:t>
            </a:r>
            <a:br>
              <a:rPr lang="zh-CN" altLang="en-US" sz="3600" b="1" smtClean="0">
                <a:solidFill>
                  <a:schemeClr val="dk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</a:br>
            <a:endParaRPr lang="zh-CN" altLang="en-US" sz="36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12"/>
            </p:custDataLst>
          </p:nvPr>
        </p:nvCxnSpPr>
        <p:spPr>
          <a:xfrm>
            <a:off x="6481445" y="5067300"/>
            <a:ext cx="918210" cy="12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7543165" y="4699000"/>
            <a:ext cx="1571625" cy="36830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0" indent="0" algn="ctr" defTabSz="100584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2400" kern="1200">
                <a:solidFill>
                  <a:schemeClr val="accent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1pPr>
            <a:lvl2pPr marL="50292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64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2pPr>
            <a:lvl3pPr marL="100584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3pPr>
            <a:lvl4pPr marL="150876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4pPr>
            <a:lvl5pPr marL="2011680" indent="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sz="1980" kern="120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cs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Aft>
                <a:spcPts val="1000"/>
              </a:spcAft>
              <a:buClrTx/>
              <a:buSzTx/>
            </a:pPr>
            <a:r>
              <a:rPr lang="zh-CN" altLang="en-US" sz="4000" b="1" spc="150" smtClean="0">
                <a:solidFill>
                  <a:srgbClr val="000000"/>
                </a:solidFill>
                <a:uFillTx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悲国</a:t>
            </a:r>
            <a:endParaRPr lang="zh-CN" altLang="en-US" sz="4000" b="1" spc="150" smtClean="0">
              <a:solidFill>
                <a:srgbClr val="000000"/>
              </a:solidFill>
              <a:uFillTx/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7" name="左大括号 16"/>
          <p:cNvSpPr/>
          <p:nvPr>
            <p:custDataLst>
              <p:tags r:id="rId14"/>
            </p:custDataLst>
          </p:nvPr>
        </p:nvSpPr>
        <p:spPr>
          <a:xfrm>
            <a:off x="2695575" y="1924050"/>
            <a:ext cx="125730" cy="33451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368935" y="2760980"/>
            <a:ext cx="24523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仿宋" panose="02010609060101010101" pitchFamily="49" charset="-122"/>
                <a:ea typeface="仿宋" panose="02010609060101010101" pitchFamily="49" charset="-122"/>
              </a:rPr>
              <a:t>体现忧国忧民的情感</a:t>
            </a:r>
            <a:endParaRPr lang="zh-CN" altLang="en-US" sz="40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16" grpId="0"/>
      <p:bldP spid="4" grpId="0" build="p"/>
      <p:bldP spid="11" grpId="0"/>
      <p:bldP spid="15" grpId="0"/>
      <p:bldP spid="18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" name="燕尾形 14"/>
          <p:cNvSpPr/>
          <p:nvPr>
            <p:custDataLst>
              <p:tags r:id="rId3"/>
            </p:custDataLst>
          </p:nvPr>
        </p:nvSpPr>
        <p:spPr>
          <a:xfrm>
            <a:off x="0" y="509270"/>
            <a:ext cx="2364740" cy="603885"/>
          </a:xfrm>
          <a:prstGeom prst="chevr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14655" y="489585"/>
            <a:ext cx="2413000" cy="643890"/>
          </a:xfrm>
        </p:spPr>
        <p:txBody>
          <a:bodyPr/>
          <a:lstStyle/>
          <a:p>
            <a:r>
              <a:rPr sz="3200">
                <a:latin typeface="汉仪颜楷W" panose="00020600040101010101" charset="-122"/>
                <a:ea typeface="汉仪颜楷W" panose="00020600040101010101" charset="-122"/>
                <a:sym typeface="+mn-ea"/>
              </a:rPr>
              <a:t>作者简介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52450" y="1910080"/>
            <a:ext cx="2275205" cy="4961255"/>
          </a:xfrm>
        </p:spPr>
        <p:txBody>
          <a:bodyPr/>
          <a:lstStyle/>
          <a:p>
            <a:pPr marL="154940" algn="r">
              <a:lnSpc>
                <a:spcPts val="4000"/>
              </a:lnSpc>
            </a:pP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姓名：</a:t>
            </a:r>
            <a:endParaRPr lang="en-US" altLang="zh-CN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154940" algn="r">
              <a:lnSpc>
                <a:spcPts val="4000"/>
              </a:lnSpc>
            </a:pP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  字：</a:t>
            </a:r>
            <a:endParaRPr lang="en-US" altLang="zh-CN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154940" algn="r">
              <a:lnSpc>
                <a:spcPts val="4000"/>
              </a:lnSpc>
            </a:pP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  号：</a:t>
            </a:r>
            <a:endParaRPr lang="en-US" altLang="zh-CN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154940" algn="r">
              <a:lnSpc>
                <a:spcPts val="4000"/>
              </a:lnSpc>
            </a:pP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称号：</a:t>
            </a:r>
            <a:endParaRPr lang="zh-CN" altLang="en-US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154940" algn="r">
              <a:lnSpc>
                <a:spcPts val="4000"/>
              </a:lnSpc>
            </a:pP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作品称号：</a:t>
            </a:r>
            <a:endParaRPr lang="en-US" altLang="zh-CN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154940" algn="r">
              <a:lnSpc>
                <a:spcPts val="4000"/>
              </a:lnSpc>
            </a:pP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朝代：</a:t>
            </a:r>
            <a:endParaRPr lang="en-US" altLang="zh-CN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154940" algn="r">
              <a:lnSpc>
                <a:spcPts val="4000"/>
              </a:lnSpc>
            </a:pP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诗派：</a:t>
            </a:r>
            <a:endParaRPr lang="en-US" altLang="zh-CN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marL="154940" algn="r">
              <a:lnSpc>
                <a:spcPts val="4000"/>
              </a:lnSpc>
            </a:pPr>
            <a:r>
              <a:rPr sz="320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诗风：</a:t>
            </a:r>
            <a:endParaRPr lang="zh-CN" altLang="en-US" sz="320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600325" y="1780540"/>
            <a:ext cx="2325370" cy="5220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5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杜甫</a:t>
            </a:r>
            <a:endParaRPr lang="zh-CN" altLang="en-US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子美</a:t>
            </a:r>
            <a:endParaRPr lang="zh-CN" altLang="en-US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少陵野老</a:t>
            </a:r>
            <a:endParaRPr lang="zh-CN" altLang="en-US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诗圣</a:t>
            </a:r>
            <a:endParaRPr lang="zh-CN" altLang="en-US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诗史</a:t>
            </a:r>
            <a:endParaRPr lang="zh-CN" altLang="en-US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唐朝</a:t>
            </a:r>
            <a:endParaRPr lang="zh-CN" altLang="en-US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现实主诗人</a:t>
            </a:r>
            <a:endParaRPr lang="zh-CN" altLang="en-US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沉郁顿挫</a:t>
            </a:r>
            <a:endParaRPr lang="en-US" altLang="zh-CN" sz="2800" b="1">
              <a:solidFill>
                <a:srgbClr val="C00000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5342890" y="4194810"/>
            <a:ext cx="36328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defTabSz="914400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“</a:t>
            </a:r>
            <a:r>
              <a:rPr lang="zh-CN" altLang="en-US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三吏”</a:t>
            </a: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------《</a:t>
            </a:r>
            <a:r>
              <a:rPr lang="zh-CN" altLang="en-US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石壕吏</a:t>
            </a: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》《</a:t>
            </a:r>
            <a:r>
              <a:rPr lang="zh-CN" altLang="en-US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新安吏</a:t>
            </a: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》《</a:t>
            </a:r>
            <a:r>
              <a:rPr lang="zh-CN" altLang="en-US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潼关吏</a:t>
            </a: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》</a:t>
            </a:r>
            <a:endParaRPr lang="en-US" altLang="zh-CN" sz="2400" b="1">
              <a:latin typeface="华康徽宗宫体 W5" panose="03000509000000000000" charset="-122"/>
              <a:ea typeface="华康徽宗宫体 W5" panose="03000509000000000000" charset="-122"/>
              <a:cs typeface="华康徽宗宫体 W5" panose="03000509000000000000" charset="-122"/>
            </a:endParaRPr>
          </a:p>
          <a:p>
            <a:pPr indent="0" defTabSz="914400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“</a:t>
            </a:r>
            <a:r>
              <a:rPr lang="zh-CN" altLang="en-US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三别” </a:t>
            </a: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-----《</a:t>
            </a:r>
            <a:r>
              <a:rPr lang="zh-CN" altLang="en-US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新婚别</a:t>
            </a: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》《</a:t>
            </a:r>
            <a:r>
              <a:rPr lang="zh-CN" altLang="en-US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无家别</a:t>
            </a: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》《</a:t>
            </a:r>
            <a:r>
              <a:rPr lang="zh-CN" altLang="en-US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垂老别</a:t>
            </a:r>
            <a:r>
              <a:rPr lang="en-US" altLang="zh-CN" sz="2400" b="1">
                <a:latin typeface="华康徽宗宫体 W5" panose="03000509000000000000" charset="-122"/>
                <a:ea typeface="华康徽宗宫体 W5" panose="03000509000000000000" charset="-122"/>
                <a:cs typeface="华康徽宗宫体 W5" panose="03000509000000000000" charset="-122"/>
                <a:sym typeface="+mn-ea"/>
              </a:rPr>
              <a:t>》</a:t>
            </a:r>
            <a:endParaRPr lang="en-US" altLang="zh-CN" sz="2400" b="1">
              <a:latin typeface="华康徽宗宫体 W5" panose="03000509000000000000" charset="-122"/>
              <a:ea typeface="华康徽宗宫体 W5" panose="03000509000000000000" charset="-122"/>
              <a:cs typeface="华康徽宗宫体 W5" panose="03000509000000000000" charset="-122"/>
            </a:endParaRPr>
          </a:p>
          <a:p>
            <a:endParaRPr lang="zh-CN" altLang="en-US" sz="2400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biLevel thresh="50000"/>
          </a:blip>
          <a:stretch>
            <a:fillRect/>
          </a:stretch>
        </p:blipFill>
        <p:spPr>
          <a:xfrm>
            <a:off x="5963920" y="1133475"/>
            <a:ext cx="3187700" cy="239077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5" name="图片 104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35" y="0"/>
            <a:ext cx="10059035" cy="777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992120" y="670560"/>
            <a:ext cx="2513330" cy="489585"/>
          </a:xfrm>
        </p:spPr>
        <p:txBody>
          <a:bodyPr/>
          <a:lstStyle/>
          <a:p>
            <a:r>
              <a:rPr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写作背景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/>
        <p:txBody>
          <a:bodyPr/>
          <a:lstStyle/>
          <a:p>
            <a:pPr marL="0" indent="457200">
              <a:buNone/>
            </a:pP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这首诗创作于杜甫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57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岁时，距离他生命的终点仅有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2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年时间，当时诗人的处境十分艰难。他身体衰弱不堪，靠饮药维持生命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,</a:t>
            </a:r>
            <a:r>
              <a:rPr sz="3200" b="1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再加上北归无望,全家人寄居在一只小船上,从公安（今湖北公安）一路漂泊来到岳阳，登上岳阳楼，创作了这首诗歌。</a:t>
            </a:r>
            <a:endParaRPr lang="zh-CN" altLang="en-US" sz="3200" b="1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ags/tag1.xml><?xml version="1.0" encoding="utf-8"?>
<p:tagLst xmlns:p="http://schemas.openxmlformats.org/presentationml/2006/main">
  <p:tag name="AS_UNIQUEID" val="571"/>
</p:tagLst>
</file>

<file path=ppt/tags/tag10.xml><?xml version="1.0" encoding="utf-8"?>
<p:tagLst xmlns:p="http://schemas.openxmlformats.org/presentationml/2006/main">
  <p:tag name="AS_UNIQUEID" val="580"/>
</p:tagLst>
</file>

<file path=ppt/tags/tag100.xml><?xml version="1.0" encoding="utf-8"?>
<p:tagLst xmlns:p="http://schemas.openxmlformats.org/presentationml/2006/main">
  <p:tag name="AS_UNIQUEID" val="6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1.xml><?xml version="1.0" encoding="utf-8"?>
<p:tagLst xmlns:p="http://schemas.openxmlformats.org/presentationml/2006/main">
  <p:tag name="AS_UNIQUEID" val="671"/>
</p:tagLst>
</file>

<file path=ppt/tags/tag102.xml><?xml version="1.0" encoding="utf-8"?>
<p:tagLst xmlns:p="http://schemas.openxmlformats.org/presentationml/2006/main">
  <p:tag name="AS_UNIQUEID" val="6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3.xml><?xml version="1.0" encoding="utf-8"?>
<p:tagLst xmlns:p="http://schemas.openxmlformats.org/presentationml/2006/main">
  <p:tag name="AS_UNIQUEID" val="6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4.xml><?xml version="1.0" encoding="utf-8"?>
<p:tagLst xmlns:p="http://schemas.openxmlformats.org/presentationml/2006/main">
  <p:tag name="AS_UNIQUEID" val="6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p="http://schemas.openxmlformats.org/presentationml/2006/main">
  <p:tag name="AS_UNIQUEID" val="6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p="http://schemas.openxmlformats.org/presentationml/2006/main">
  <p:tag name="AS_UNIQUEID" val="6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p="http://schemas.openxmlformats.org/presentationml/2006/main">
  <p:tag name="AS_UNIQUEID" val="6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p="http://schemas.openxmlformats.org/presentationml/2006/main">
  <p:tag name="AS_UNIQUEID" val="6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p="http://schemas.openxmlformats.org/presentationml/2006/main">
  <p:tag name="AS_UNIQUEID" val="679"/>
</p:tagLst>
</file>

<file path=ppt/tags/tag11.xml><?xml version="1.0" encoding="utf-8"?>
<p:tagLst xmlns:p="http://schemas.openxmlformats.org/presentationml/2006/main">
  <p:tag name="AS_UNIQUEID" val="581"/>
</p:tagLst>
</file>

<file path=ppt/tags/tag110.xml><?xml version="1.0" encoding="utf-8"?>
<p:tagLst xmlns:p="http://schemas.openxmlformats.org/presentationml/2006/main">
  <p:tag name="AS_UNIQUEID" val="6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p="http://schemas.openxmlformats.org/presentationml/2006/main">
  <p:tag name="AS_UNIQUEID" val="6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p="http://schemas.openxmlformats.org/presentationml/2006/main">
  <p:tag name="AS_UNIQUEID" val="6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p="http://schemas.openxmlformats.org/presentationml/2006/main">
  <p:tag name="AS_UNIQUEID" val="6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p="http://schemas.openxmlformats.org/presentationml/2006/main">
  <p:tag name="AS_UNIQUEID" val="6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p="http://schemas.openxmlformats.org/presentationml/2006/main">
  <p:tag name="AS_UNIQUEID" val="6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p="http://schemas.openxmlformats.org/presentationml/2006/main">
  <p:tag name="AS_UNIQUEID" val="686"/>
</p:tagLst>
</file>

<file path=ppt/tags/tag117.xml><?xml version="1.0" encoding="utf-8"?>
<p:tagLst xmlns:p="http://schemas.openxmlformats.org/presentationml/2006/main">
  <p:tag name="AS_UNIQUEID" val="6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p="http://schemas.openxmlformats.org/presentationml/2006/main">
  <p:tag name="AS_UNIQUEID" val="6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p="http://schemas.openxmlformats.org/presentationml/2006/main">
  <p:tag name="AS_UNIQUEID" val="6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p="http://schemas.openxmlformats.org/presentationml/2006/main">
  <p:tag name="AS_UNIQUEID" val="582"/>
</p:tagLst>
</file>

<file path=ppt/tags/tag120.xml><?xml version="1.0" encoding="utf-8"?>
<p:tagLst xmlns:p="http://schemas.openxmlformats.org/presentationml/2006/main">
  <p:tag name="AS_UNIQUEID" val="6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.xml><?xml version="1.0" encoding="utf-8"?>
<p:tagLst xmlns:p="http://schemas.openxmlformats.org/presentationml/2006/main">
  <p:tag name="AS_UNIQUEID" val="6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2.xml><?xml version="1.0" encoding="utf-8"?>
<p:tagLst xmlns:p="http://schemas.openxmlformats.org/presentationml/2006/main">
  <p:tag name="AS_UNIQUEID" val="692"/>
</p:tagLst>
</file>

<file path=ppt/tags/tag123.xml><?xml version="1.0" encoding="utf-8"?>
<p:tagLst xmlns:p="http://schemas.openxmlformats.org/presentationml/2006/main">
  <p:tag name="AS_UNIQUEID" val="6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p="http://schemas.openxmlformats.org/presentationml/2006/main">
  <p:tag name="AS_UNIQUEID" val="6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y*2"/>
  <p:tag name="KSO_WM_UNIT_INDEX" val="2"/>
  <p:tag name="KSO_WM_UNIT_LAYERLEVEL" val="1"/>
  <p:tag name="KSO_WM_UNIT_TYPE" val="y"/>
</p:tagLst>
</file>

<file path=ppt/tags/tag125.xml><?xml version="1.0" encoding="utf-8"?>
<p:tagLst xmlns:p="http://schemas.openxmlformats.org/presentationml/2006/main">
  <p:tag name="AS_UNIQUEID" val="695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TYPE" val="y"/>
</p:tagLst>
</file>

<file path=ppt/tags/tag126.xml><?xml version="1.0" encoding="utf-8"?>
<p:tagLst xmlns:p="http://schemas.openxmlformats.org/presentationml/2006/main">
  <p:tag name="AS_UNIQUEID" val="6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7.xml><?xml version="1.0" encoding="utf-8"?>
<p:tagLst xmlns:p="http://schemas.openxmlformats.org/presentationml/2006/main">
  <p:tag name="AS_UNIQUEID" val="6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8.xml><?xml version="1.0" encoding="utf-8"?>
<p:tagLst xmlns:p="http://schemas.openxmlformats.org/presentationml/2006/main">
  <p:tag name="AS_UNIQUEID" val="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9.xml><?xml version="1.0" encoding="utf-8"?>
<p:tagLst xmlns:p="http://schemas.openxmlformats.org/presentationml/2006/main">
  <p:tag name="AS_UNIQUEID" val="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p="http://schemas.openxmlformats.org/presentationml/2006/main">
  <p:tag name="AS_UNIQUEID" val="583"/>
</p:tagLst>
</file>

<file path=ppt/tags/tag130.xml><?xml version="1.0" encoding="utf-8"?>
<p:tagLst xmlns:p="http://schemas.openxmlformats.org/presentationml/2006/main">
  <p:tag name="AS_UNIQUEID" val="7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1.xml><?xml version="1.0" encoding="utf-8"?>
<p:tagLst xmlns:p="http://schemas.openxmlformats.org/presentationml/2006/main">
  <p:tag name="AS_UNIQUEID" val="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2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3.xml><?xml version="1.0" encoding="utf-8"?>
<p:tagLst xmlns:p="http://schemas.openxmlformats.org/presentationml/2006/main">
  <p:tag name="AS_UNIQUEID" val="703"/>
</p:tagLst>
</file>

<file path=ppt/tags/tag134.xml><?xml version="1.0" encoding="utf-8"?>
<p:tagLst xmlns:p="http://schemas.openxmlformats.org/presentationml/2006/main">
  <p:tag name="AS_UNIQUEID" val="704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7b871ce8eee148579fd85bd3c23126b4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5.xml><?xml version="1.0" encoding="utf-8"?>
<p:tagLst xmlns:p="http://schemas.openxmlformats.org/presentationml/2006/main">
  <p:tag name="AS_UNIQUEID" val="705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ca1115f0f47d4c1291c326c03702748c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6.xml><?xml version="1.0" encoding="utf-8"?>
<p:tagLst xmlns:p="http://schemas.openxmlformats.org/presentationml/2006/main">
  <p:tag name="AS_UNIQUEID" val="706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d76bc3703c1943e485309e95ebf56c19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7.xml><?xml version="1.0" encoding="utf-8"?>
<p:tagLst xmlns:p="http://schemas.openxmlformats.org/presentationml/2006/main">
  <p:tag name="AS_UNIQUEID" val="707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41d1fc9bee884b85b209961104df8a27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8.xml><?xml version="1.0" encoding="utf-8"?>
<p:tagLst xmlns:p="http://schemas.openxmlformats.org/presentationml/2006/main">
  <p:tag name="AS_UNIQUEID" val="708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6b9c1240-3145-48fa-9c57-59d55f328f56}"/>
</p:tagLst>
</file>

<file path=ppt/tags/tag139.xml><?xml version="1.0" encoding="utf-8"?>
<p:tagLst xmlns:p="http://schemas.openxmlformats.org/presentationml/2006/main">
  <p:tag name="AS_UNIQUEID" val="709"/>
</p:tagLst>
</file>

<file path=ppt/tags/tag14.xml><?xml version="1.0" encoding="utf-8"?>
<p:tagLst xmlns:p="http://schemas.openxmlformats.org/presentationml/2006/main">
  <p:tag name="AS_UNIQUEID" val="584"/>
</p:tagLst>
</file>

<file path=ppt/tags/tag140.xml><?xml version="1.0" encoding="utf-8"?>
<p:tagLst xmlns:p="http://schemas.openxmlformats.org/presentationml/2006/main">
  <p:tag name="AS_UNIQUEID" val="710"/>
  <p:tag name="KSO_WM_BEAUTIFY_FLAG" val="#wm#"/>
  <p:tag name="KSO_WM_SLIDE_BACKGROUND_TYPE" val="frame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41.xml><?xml version="1.0" encoding="utf-8"?>
<p:tagLst xmlns:p="http://schemas.openxmlformats.org/presentationml/2006/main">
  <p:tag name="AS_UNIQUEID" val="711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1789ab0bb33b4f70aeb0a5e8b3c928e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42.xml><?xml version="1.0" encoding="utf-8"?>
<p:tagLst xmlns:p="http://schemas.openxmlformats.org/presentationml/2006/main">
  <p:tag name="AS_UNIQUEID" val="712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a530b65c961b404aaf5122b7a6d131e7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M_LIMIT_TYPE" val="0"/>
  <p:tag name="KSO_WM_UNIT_TYPE" val="i"/>
</p:tagLst>
</file>

<file path=ppt/tags/tag143.xml><?xml version="1.0" encoding="utf-8"?>
<p:tagLst xmlns:p="http://schemas.openxmlformats.org/presentationml/2006/main">
  <p:tag name="AS_UNIQUEID" val="713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04503e3a42cd4635a23614d8fee82a4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4.xml><?xml version="1.0" encoding="utf-8"?>
<p:tagLst xmlns:p="http://schemas.openxmlformats.org/presentationml/2006/main">
  <p:tag name="AS_UNIQUEID" val="714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c1b145c8745e4ca988658ab83c19132c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5.xml><?xml version="1.0" encoding="utf-8"?>
<p:tagLst xmlns:p="http://schemas.openxmlformats.org/presentationml/2006/main">
  <p:tag name="AS_UNIQUEID" val="715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7fc72454d8644a24967fed381c5bc243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6.xml><?xml version="1.0" encoding="utf-8"?>
<p:tagLst xmlns:p="http://schemas.openxmlformats.org/presentationml/2006/main">
  <p:tag name="AS_UNIQUEID" val="716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e203cbe07fc3453eb4925e402510fe3d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7.xml><?xml version="1.0" encoding="utf-8"?>
<p:tagLst xmlns:p="http://schemas.openxmlformats.org/presentationml/2006/main">
  <p:tag name="AS_UNIQUEID" val="717"/>
  <p:tag name="KSO_WM_BEAUTIFY_FLAG" val="#wm#"/>
  <p:tag name="KSO_WM_SLIDE_BACKGROUND_TYPE" val="frame"/>
  <p:tag name="KSO_WM_SLIDE_BK_DARK_LIGHT" val="2"/>
  <p:tag name="KSO_WM_TAG_VERSION" val="1.0"/>
  <p:tag name="KSO_WM_UNIT_BLOCK" val="0"/>
  <p:tag name="KSO_WM_UNIT_COMPATIBLE" val="0"/>
  <p:tag name="KSO_WM_UNIT_DEC_AREA_ID" val="88434ea1f3e94bf3a8d6ffcc1016c208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48.xml><?xml version="1.0" encoding="utf-8"?>
<p:tagLst xmlns:p="http://schemas.openxmlformats.org/presentationml/2006/main">
  <p:tag name="AS_UNIQUEID" val="718"/>
</p:tagLst>
</file>

<file path=ppt/tags/tag149.xml><?xml version="1.0" encoding="utf-8"?>
<p:tagLst xmlns:p="http://schemas.openxmlformats.org/presentationml/2006/main">
  <p:tag name="AS_UNIQUEID" val="719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7c2804990039439db195fe4d50bf1702"/>
  <p:tag name="KSO_WM_UNIT_DECORATE_INFO" val="{&quot;ReferentInfo&quot;:{&quot;Id&quot;:&quot;slide&quot;,&quot;X&quot;:{&quot;Pos&quot;:0},&quot;Y&quot;:{&quot;Pos&quot;:1}},&quot;DecorateInfoX&quot;:{&quot;Pos&quot;:0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5.xml><?xml version="1.0" encoding="utf-8"?>
<p:tagLst xmlns:p="http://schemas.openxmlformats.org/presentationml/2006/main">
  <p:tag name="AS_UNIQUEID" val="585"/>
</p:tagLst>
</file>

<file path=ppt/tags/tag150.xml><?xml version="1.0" encoding="utf-8"?>
<p:tagLst xmlns:p="http://schemas.openxmlformats.org/presentationml/2006/main">
  <p:tag name="AS_UNIQUEID" val="720"/>
  <p:tag name="KSO_WM_BEAUTIFY_FLAG" val="#wm#"/>
  <p:tag name="KSO_WM_SLIDE_BACKGROUND_TYPE" val="leftRigh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7c2804990039439db195fe4d50bf1702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51.xml><?xml version="1.0" encoding="utf-8"?>
<p:tagLst xmlns:p="http://schemas.openxmlformats.org/presentationml/2006/main">
  <p:tag name="AS_UNIQUEID" val="721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8e6031da614340affdc046842befaa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2.xml><?xml version="1.0" encoding="utf-8"?>
<p:tagLst xmlns:p="http://schemas.openxmlformats.org/presentationml/2006/main">
  <p:tag name="AS_UNIQUEID" val="722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131d75d80194c2c9d9f69f42520590d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3.xml><?xml version="1.0" encoding="utf-8"?>
<p:tagLst xmlns:p="http://schemas.openxmlformats.org/presentationml/2006/main">
  <p:tag name="AS_UNIQUEID" val="723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0c924cd95cc44086ad6dfb4338a5575c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4.xml><?xml version="1.0" encoding="utf-8"?>
<p:tagLst xmlns:p="http://schemas.openxmlformats.org/presentationml/2006/main">
  <p:tag name="AS_UNIQUEID" val="724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e9ef272211894f608469170c1d9ac0f7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5.xml><?xml version="1.0" encoding="utf-8"?>
<p:tagLst xmlns:p="http://schemas.openxmlformats.org/presentationml/2006/main">
  <p:tag name="AS_UNIQUEID" val="725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68aea77f14874336b0f51a8f7d2c06e8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6.xml><?xml version="1.0" encoding="utf-8"?>
<p:tagLst xmlns:p="http://schemas.openxmlformats.org/presentationml/2006/main">
  <p:tag name="AS_UNIQUEID" val="726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945c4c592f35442a84adf7019f99bf94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7.xml><?xml version="1.0" encoding="utf-8"?>
<p:tagLst xmlns:p="http://schemas.openxmlformats.org/presentationml/2006/main">
  <p:tag name="AS_UNIQUEID" val="727"/>
  <p:tag name="KSO_WM_BEAUTIFY_FLAG" val="#wm#"/>
  <p:tag name="KSO_WM_SLIDE_BACKGROUND_TYPE" val="leftRight"/>
  <p:tag name="KSO_WM_SLIDE_BK_DARK_LIGHT" val="2"/>
  <p:tag name="KSO_WM_TAG_VERSION" val="1.0"/>
  <p:tag name="KSO_WM_UNIT_BLOCK" val="0"/>
  <p:tag name="KSO_WM_UNIT_COMPATIBLE" val="0"/>
  <p:tag name="KSO_WM_UNIT_DEC_AREA_ID" val="35e8083d34fa4e9eac134207c4dd8a64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M_LIMIT_TYPE" val="0"/>
  <p:tag name="KSO_WM_UNIT_TYPE" val="i"/>
</p:tagLst>
</file>

<file path=ppt/tags/tag158.xml><?xml version="1.0" encoding="utf-8"?>
<p:tagLst xmlns:p="http://schemas.openxmlformats.org/presentationml/2006/main">
  <p:tag name="AS_UNIQUEID" val="728"/>
</p:tagLst>
</file>

<file path=ppt/tags/tag159.xml><?xml version="1.0" encoding="utf-8"?>
<p:tagLst xmlns:p="http://schemas.openxmlformats.org/presentationml/2006/main">
  <p:tag name="AS_UNIQUEID" val="729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3a9427c8dc8e4b3bbff29770662a6a1f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6.xml><?xml version="1.0" encoding="utf-8"?>
<p:tagLst xmlns:p="http://schemas.openxmlformats.org/presentationml/2006/main">
  <p:tag name="AS_UNIQUEID" val="586"/>
</p:tagLst>
</file>

<file path=ppt/tags/tag160.xml><?xml version="1.0" encoding="utf-8"?>
<p:tagLst xmlns:p="http://schemas.openxmlformats.org/presentationml/2006/main">
  <p:tag name="AS_UNIQUEID" val="730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23ff76cb7c42bab68d3c54d6b03d4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M_LIMIT_TYPE" val="0"/>
  <p:tag name="KSO_WM_UNIT_TYPE" val="i"/>
</p:tagLst>
</file>

<file path=ppt/tags/tag161.xml><?xml version="1.0" encoding="utf-8"?>
<p:tagLst xmlns:p="http://schemas.openxmlformats.org/presentationml/2006/main">
  <p:tag name="AS_UNIQUEID" val="731"/>
  <p:tag name="KSO_WM_BEAUTIFY_FLAG" val="#wm#"/>
  <p:tag name="KSO_WM_SLIDE_BACKGROUND_TYPE" val="topBottom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3a9427c8dc8e4b3bbff29770662a6a1f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62.xml><?xml version="1.0" encoding="utf-8"?>
<p:tagLst xmlns:p="http://schemas.openxmlformats.org/presentationml/2006/main">
  <p:tag name="AS_UNIQUEID" val="732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eedffe1c3624414e967f6d536985a0e1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3.xml><?xml version="1.0" encoding="utf-8"?>
<p:tagLst xmlns:p="http://schemas.openxmlformats.org/presentationml/2006/main">
  <p:tag name="AS_UNIQUEID" val="733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f8f5741922854d98bf6bf5c97bd97879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4.xml><?xml version="1.0" encoding="utf-8"?>
<p:tagLst xmlns:p="http://schemas.openxmlformats.org/presentationml/2006/main">
  <p:tag name="AS_UNIQUEID" val="734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511eaaf361b44409a92026e18b5eca9d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5.xml><?xml version="1.0" encoding="utf-8"?>
<p:tagLst xmlns:p="http://schemas.openxmlformats.org/presentationml/2006/main">
  <p:tag name="AS_UNIQUEID" val="735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9c042193a0f74c198a831e9b5422686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6.xml><?xml version="1.0" encoding="utf-8"?>
<p:tagLst xmlns:p="http://schemas.openxmlformats.org/presentationml/2006/main">
  <p:tag name="AS_UNIQUEID" val="736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23087e3411e944b29508ffa358ed7a4e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.xml><?xml version="1.0" encoding="utf-8"?>
<p:tagLst xmlns:p="http://schemas.openxmlformats.org/presentationml/2006/main">
  <p:tag name="AS_UNIQUEID" val="737"/>
  <p:tag name="KSO_WM_BEAUTIFY_FLAG" val="#wm#"/>
  <p:tag name="KSO_WM_SLIDE_BACKGROUND_TYPE" val="topBottom"/>
  <p:tag name="KSO_WM_SLIDE_BK_DARK_LIGHT" val="2"/>
  <p:tag name="KSO_WM_TAG_VERSION" val="1.0"/>
  <p:tag name="KSO_WM_UNIT_BLOCK" val="0"/>
  <p:tag name="KSO_WM_UNIT_COMPATIBLE" val="0"/>
  <p:tag name="KSO_WM_UNIT_DEC_AREA_ID" val="6a88f56160894a11af0567b4eb084825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p="http://schemas.openxmlformats.org/presentationml/2006/main">
  <p:tag name="AS_UNIQUEID" val="738"/>
</p:tagLst>
</file>

<file path=ppt/tags/tag169.xml><?xml version="1.0" encoding="utf-8"?>
<p:tagLst xmlns:p="http://schemas.openxmlformats.org/presentationml/2006/main">
  <p:tag name="AS_UNIQUEID" val="739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52cfab3d7164566a62f0a97e1d378fe"/>
  <p:tag name="KSO_WM_UNIT_DECORATE_INFO" val="{&quot;ReferentInfo&quot;:{&quot;Id&quot;:&quot;slide&quot;,&quot;X&quot;:{&quot;Pos&quot;:1},&quot;Y&quot;:{&quot;Pos&quot;:2}},&quot;DecorateInfoX&quot;:{&quot;Pos&quot;:1,&quot;IsAbs&quot;:true},&quot;DecorateInfoY&quot;:{&quot;Pos&quot;:2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7.xml><?xml version="1.0" encoding="utf-8"?>
<p:tagLst xmlns:p="http://schemas.openxmlformats.org/presentationml/2006/main">
  <p:tag name="AS_UNIQUEID" val="587"/>
</p:tagLst>
</file>

<file path=ppt/tags/tag170.xml><?xml version="1.0" encoding="utf-8"?>
<p:tagLst xmlns:p="http://schemas.openxmlformats.org/presentationml/2006/main">
  <p:tag name="AS_UNIQUEID" val="740"/>
  <p:tag name="KSO_WM_BEAUTIFY_FLAG" val="#wm#"/>
  <p:tag name="KSO_WM_SLIDE_BACKGROUND_TYPE" val="bottomTop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52cfab3d7164566a62f0a97e1d378f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71.xml><?xml version="1.0" encoding="utf-8"?>
<p:tagLst xmlns:p="http://schemas.openxmlformats.org/presentationml/2006/main">
  <p:tag name="AS_UNIQUEID" val="741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46e532ea12984d53bd0953a6a7227ba9"/>
  <p:tag name="KSO_WM_UNIT_DECORATE_INFO" val="{&quot;ReferentInfo&quot;:{&quot;Id&quot;:&quot;slide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M_LIMIT_TYPE" val="0"/>
  <p:tag name="KSO_WM_UNIT_TYPE" val="i"/>
</p:tagLst>
</file>

<file path=ppt/tags/tag172.xml><?xml version="1.0" encoding="utf-8"?>
<p:tagLst xmlns:p="http://schemas.openxmlformats.org/presentationml/2006/main">
  <p:tag name="AS_UNIQUEID" val="742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a6a2341b60a647cab49fb169b4843b6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3.xml><?xml version="1.0" encoding="utf-8"?>
<p:tagLst xmlns:p="http://schemas.openxmlformats.org/presentationml/2006/main">
  <p:tag name="AS_UNIQUEID" val="743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b95ed0e6f8c445d5980aa0fd0d908b1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4.xml><?xml version="1.0" encoding="utf-8"?>
<p:tagLst xmlns:p="http://schemas.openxmlformats.org/presentationml/2006/main">
  <p:tag name="AS_UNIQUEID" val="744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e7e91fe1a249417a822b050c073afacd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5.xml><?xml version="1.0" encoding="utf-8"?>
<p:tagLst xmlns:p="http://schemas.openxmlformats.org/presentationml/2006/main">
  <p:tag name="AS_UNIQUEID" val="745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6a4b5d5608a84e0b9da575a0166bcfae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6.xml><?xml version="1.0" encoding="utf-8"?>
<p:tagLst xmlns:p="http://schemas.openxmlformats.org/presentationml/2006/main">
  <p:tag name="AS_UNIQUEID" val="746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8178930207f543df98c9bf29293afc6a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7.xml><?xml version="1.0" encoding="utf-8"?>
<p:tagLst xmlns:p="http://schemas.openxmlformats.org/presentationml/2006/main">
  <p:tag name="AS_UNIQUEID" val="747"/>
  <p:tag name="KSO_WM_BEAUTIFY_FLAG" val="#wm#"/>
  <p:tag name="KSO_WM_SLIDE_BACKGROUND_TYPE" val="bottomTop"/>
  <p:tag name="KSO_WM_SLIDE_BK_DARK_LIGHT" val="2"/>
  <p:tag name="KSO_WM_TAG_VERSION" val="1.0"/>
  <p:tag name="KSO_WM_UNIT_BLOCK" val="0"/>
  <p:tag name="KSO_WM_UNIT_COMPATIBLE" val="0"/>
  <p:tag name="KSO_WM_UNIT_DEC_AREA_ID" val="c4dd77e2791a441d8af5f29bc08898c7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8.xml><?xml version="1.0" encoding="utf-8"?>
<p:tagLst xmlns:p="http://schemas.openxmlformats.org/presentationml/2006/main">
  <p:tag name="AS_UNIQUEID" val="748"/>
</p:tagLst>
</file>

<file path=ppt/tags/tag179.xml><?xml version="1.0" encoding="utf-8"?>
<p:tagLst xmlns:p="http://schemas.openxmlformats.org/presentationml/2006/main">
  <p:tag name="AS_UNIQUEID" val="749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50180651c6f54dbca37fed4ceef34490"/>
  <p:tag name="KSO_WM_UNIT_DECORATE_INFO" val="{&quot;ReferentInfo&quot;:{&quot;Id&quot;:&quot;slide&quot;,&quot;X&quot;:{&quot;Pos&quot;:1},&quot;Y&quot;:{&quot;Pos&quot;:0}},&quot;DecorateInfoX&quot;:{&quot;Pos&quot;:1,&quot;IsAbs&quot;:true},&quot;DecorateInfoY&quot;:{&quot;Pos&quot;:0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8.xml><?xml version="1.0" encoding="utf-8"?>
<p:tagLst xmlns:p="http://schemas.openxmlformats.org/presentationml/2006/main">
  <p:tag name="AS_UNIQUEID" val="588"/>
</p:tagLst>
</file>

<file path=ppt/tags/tag180.xml><?xml version="1.0" encoding="utf-8"?>
<p:tagLst xmlns:p="http://schemas.openxmlformats.org/presentationml/2006/main">
  <p:tag name="AS_UNIQUEID" val="750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d8b5cc46d8d445e79b49da13a59a6526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M_LIMIT_TYPE" val="0"/>
  <p:tag name="KSO_WM_UNIT_TYPE" val="i"/>
</p:tagLst>
</file>

<file path=ppt/tags/tag181.xml><?xml version="1.0" encoding="utf-8"?>
<p:tagLst xmlns:p="http://schemas.openxmlformats.org/presentationml/2006/main">
  <p:tag name="AS_UNIQUEID" val="751"/>
  <p:tag name="KSO_WM_BEAUTIFY_FLAG" val="#wm#"/>
  <p:tag name="KSO_WM_SLIDE_BACKGROUND_TYPE" val="navigation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50180651c6f54dbca37fed4ceef34490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82.xml><?xml version="1.0" encoding="utf-8"?>
<p:tagLst xmlns:p="http://schemas.openxmlformats.org/presentationml/2006/main">
  <p:tag name="AS_UNIQUEID" val="752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67cf0e2ecad46e4ba8b1b8efa7ed906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3.xml><?xml version="1.0" encoding="utf-8"?>
<p:tagLst xmlns:p="http://schemas.openxmlformats.org/presentationml/2006/main">
  <p:tag name="AS_UNIQUEID" val="753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5dd1a0d2897649cc98352d921b48c118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4.xml><?xml version="1.0" encoding="utf-8"?>
<p:tagLst xmlns:p="http://schemas.openxmlformats.org/presentationml/2006/main">
  <p:tag name="AS_UNIQUEID" val="754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8bf44c8551bb424c9efcb4f28d5f9425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5.xml><?xml version="1.0" encoding="utf-8"?>
<p:tagLst xmlns:p="http://schemas.openxmlformats.org/presentationml/2006/main">
  <p:tag name="AS_UNIQUEID" val="755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e1f1f84f35d64db1a8fce06dcdadf3a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6.xml><?xml version="1.0" encoding="utf-8"?>
<p:tagLst xmlns:p="http://schemas.openxmlformats.org/presentationml/2006/main">
  <p:tag name="AS_UNIQUEID" val="756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164b7c2b01194c28b234914039b6e52b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7.xml><?xml version="1.0" encoding="utf-8"?>
<p:tagLst xmlns:p="http://schemas.openxmlformats.org/presentationml/2006/main">
  <p:tag name="AS_UNIQUEID" val="757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fdd0fdc4fbda43d4b5f1ff0b22cc7597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8.xml><?xml version="1.0" encoding="utf-8"?>
<p:tagLst xmlns:p="http://schemas.openxmlformats.org/presentationml/2006/main">
  <p:tag name="AS_UNIQUEID" val="758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9ff8938f4be14bceaf53672bec837ec1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89.xml><?xml version="1.0" encoding="utf-8"?>
<p:tagLst xmlns:p="http://schemas.openxmlformats.org/presentationml/2006/main">
  <p:tag name="AS_UNIQUEID" val="759"/>
  <p:tag name="KSO_WM_BEAUTIFY_FLAG" val="#wm#"/>
  <p:tag name="KSO_WM_SLIDE_BACKGROUND_TYPE" val="navigation"/>
  <p:tag name="KSO_WM_SLIDE_BK_DARK_LIGHT" val="2"/>
  <p:tag name="KSO_WM_TAG_VERSION" val="1.0"/>
  <p:tag name="KSO_WM_UNIT_BLOCK" val="0"/>
  <p:tag name="KSO_WM_UNIT_COMPATIBLE" val="0"/>
  <p:tag name="KSO_WM_UNIT_DEC_AREA_ID" val="01aae4c17e6a4812bba92452cc0c6359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AS_UNIQUEID" val="589"/>
</p:tagLst>
</file>

<file path=ppt/tags/tag190.xml><?xml version="1.0" encoding="utf-8"?>
<p:tagLst xmlns:p="http://schemas.openxmlformats.org/presentationml/2006/main">
  <p:tag name="AS_UNIQUEID" val="760"/>
</p:tagLst>
</file>

<file path=ppt/tags/tag191.xml><?xml version="1.0" encoding="utf-8"?>
<p:tagLst xmlns:p="http://schemas.openxmlformats.org/presentationml/2006/main">
  <p:tag name="AS_UNIQUEID" val="761"/>
  <p:tag name="KSO_WM_BEAUTIFY_FLAG" val="#wm#"/>
  <p:tag name="KSO_WM_SLIDE_BACKGROUND_TYPE" val="belt"/>
  <p:tag name="KSO_WM_TAG_VERSION" val="1.0"/>
  <p:tag name="KSO_WM_UNIT_BK_DARK_LIGHT" val="2"/>
  <p:tag name="KSO_WM_UNIT_BLOCK" val="0"/>
  <p:tag name="KSO_WM_UNIT_COMPATIBLE" val="0"/>
  <p:tag name="KSO_WM_UNIT_DEC_AREA_ID" val="89d8359dfe8e42cab5b7e526ae3bfff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1*y*1"/>
  <p:tag name="KSO_WM_UNIT_INDEX" val="1"/>
  <p:tag name="KSO_WM_UNIT_LAYERLEVEL" val="1"/>
  <p:tag name="KSO_WM_UNIT_SM_LIMIT_TYPE" val="2"/>
  <p:tag name="KSO_WM_UNIT_TYPE" val="y"/>
</p:tagLst>
</file>

<file path=ppt/tags/tag192.xml><?xml version="1.0" encoding="utf-8"?>
<p:tagLst xmlns:p="http://schemas.openxmlformats.org/presentationml/2006/main">
  <p:tag name="AS_UNIQUEID" val="762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d022c9c97d1446aa9dd1d6658a78c93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3.xml><?xml version="1.0" encoding="utf-8"?>
<p:tagLst xmlns:p="http://schemas.openxmlformats.org/presentationml/2006/main">
  <p:tag name="AS_UNIQUEID" val="763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69b87420e22c4db8a31bd6397077c19a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4.xml><?xml version="1.0" encoding="utf-8"?>
<p:tagLst xmlns:p="http://schemas.openxmlformats.org/presentationml/2006/main">
  <p:tag name="AS_UNIQUEID" val="764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fd8f60c16a734087925f0b03703cc21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5.xml><?xml version="1.0" encoding="utf-8"?>
<p:tagLst xmlns:p="http://schemas.openxmlformats.org/presentationml/2006/main">
  <p:tag name="AS_UNIQUEID" val="765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BLOCK" val="0"/>
  <p:tag name="KSO_WM_UNIT_COMPATIBLE" val="0"/>
  <p:tag name="KSO_WM_UNIT_DEC_AREA_ID" val="daf6a73eac874da38562dec8698a2722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2"/>
  <p:tag name="KSO_WM_UNIT_SUBTYPE" val="h"/>
  <p:tag name="KSO_WM_UNIT_TYPE" val="i"/>
</p:tagLst>
</file>

<file path=ppt/tags/tag196.xml><?xml version="1.0" encoding="utf-8"?>
<p:tagLst xmlns:p="http://schemas.openxmlformats.org/presentationml/2006/main">
  <p:tag name="AS_UNIQUEID" val="766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4594973a260b46dd8c81650c0b9448d0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M_LIMIT_TYPE" val="0"/>
  <p:tag name="KSO_WM_UNIT_TYPE" val="i"/>
</p:tagLst>
</file>

<file path=ppt/tags/tag197.xml><?xml version="1.0" encoding="utf-8"?>
<p:tagLst xmlns:p="http://schemas.openxmlformats.org/presentationml/2006/main">
  <p:tag name="AS_UNIQUEID" val="767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3e3da0deb5a04019a4856037c037911a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SM_LIMIT_TYPE" val="0"/>
  <p:tag name="KSO_WM_UNIT_TYPE" val="i"/>
</p:tagLst>
</file>

<file path=ppt/tags/tag198.xml><?xml version="1.0" encoding="utf-8"?>
<p:tagLst xmlns:p="http://schemas.openxmlformats.org/presentationml/2006/main">
  <p:tag name="AS_UNIQUEID" val="768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1da1038560b34bf38f622af028c0424f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99.xml><?xml version="1.0" encoding="utf-8"?>
<p:tagLst xmlns:p="http://schemas.openxmlformats.org/presentationml/2006/main">
  <p:tag name="AS_UNIQUEID" val="769"/>
  <p:tag name="KSO_WM_BEAUTIFY_FLAG" val="#wm#"/>
  <p:tag name="KSO_WM_SLIDE_BACKGROUND_TYPE" val="belt"/>
  <p:tag name="KSO_WM_SLIDE_BK_DARK_LIGHT" val="2"/>
  <p:tag name="KSO_WM_TAG_VERSION" val="1.0"/>
  <p:tag name="KSO_WM_UNIT_BLOCK" val="0"/>
  <p:tag name="KSO_WM_UNIT_COMPATIBLE" val="0"/>
  <p:tag name="KSO_WM_UNIT_DEC_AREA_ID" val="8ff77b9c07a1410cbf6d51c19f26c89e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.xml><?xml version="1.0" encoding="utf-8"?>
<p:tagLst xmlns:p="http://schemas.openxmlformats.org/presentationml/2006/main">
  <p:tag name="AS_UNIQUEID" val="572"/>
</p:tagLst>
</file>

<file path=ppt/tags/tag20.xml><?xml version="1.0" encoding="utf-8"?>
<p:tagLst xmlns:p="http://schemas.openxmlformats.org/presentationml/2006/main">
  <p:tag name="AS_UNIQUEID" val="590"/>
</p:tagLst>
</file>

<file path=ppt/tags/tag200.xml><?xml version="1.0" encoding="utf-8"?>
<p:tagLst xmlns:p="http://schemas.openxmlformats.org/presentationml/2006/main">
  <p:tag name="AS_UNIQUEID" val="770"/>
</p:tagLst>
</file>

<file path=ppt/tags/tag201.xml><?xml version="1.0" encoding="utf-8"?>
<p:tagLst xmlns:p="http://schemas.openxmlformats.org/presentationml/2006/main">
  <p:tag name="AS_UNIQUEID" val="771"/>
</p:tagLst>
</file>

<file path=ppt/tags/tag202.xml><?xml version="1.0" encoding="utf-8"?>
<p:tagLst xmlns:p="http://schemas.openxmlformats.org/presentationml/2006/main">
  <p:tag name="AS_UNIQUEID" val="772"/>
</p:tagLst>
</file>

<file path=ppt/tags/tag203.xml><?xml version="1.0" encoding="utf-8"?>
<p:tagLst xmlns:p="http://schemas.openxmlformats.org/presentationml/2006/main">
  <p:tag name="AS_UNIQUEID" val="773"/>
</p:tagLst>
</file>

<file path=ppt/tags/tag204.xml><?xml version="1.0" encoding="utf-8"?>
<p:tagLst xmlns:p="http://schemas.openxmlformats.org/presentationml/2006/main">
  <p:tag name="AS_UNIQUEID" val="774"/>
</p:tagLst>
</file>

<file path=ppt/tags/tag205.xml><?xml version="1.0" encoding="utf-8"?>
<p:tagLst xmlns:p="http://schemas.openxmlformats.org/presentationml/2006/main">
  <p:tag name="AS_UNIQUEID" val="775"/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6.xml><?xml version="1.0" encoding="utf-8"?>
<p:tagLst xmlns:p="http://schemas.openxmlformats.org/presentationml/2006/main">
  <p:tag name="AS_UNIQUEID" val="776"/>
  <p:tag name="KSO_WM_BEAUTIFY_FLAG" val="#wm#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7.xml><?xml version="1.0" encoding="utf-8"?>
<p:tagLst xmlns:p="http://schemas.openxmlformats.org/presentationml/2006/main">
  <p:tag name="AS_UNIQUEID" val="7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8.xml><?xml version="1.0" encoding="utf-8"?>
<p:tagLst xmlns:p="http://schemas.openxmlformats.org/presentationml/2006/main">
  <p:tag name="AS_UNIQUEID" val="7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9.xml><?xml version="1.0" encoding="utf-8"?>
<p:tagLst xmlns:p="http://schemas.openxmlformats.org/presentationml/2006/main">
  <p:tag name="AS_UNIQUEID" val="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AS_UNIQUEID" val="591"/>
</p:tagLst>
</file>

<file path=ppt/tags/tag210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TEMPLATE_CATEGORY" val="custom"/>
  <p:tag name="KSO_WM_TEMPLATE_COLOR_TYPE" val="1"/>
  <p:tag name="KSO_WM_TEMPLATE_INDEX" val="20200261"/>
  <p:tag name="KSO_WM_TEMPLATE_MASTER_THUMB_INDEX" val="12"/>
  <p:tag name="KSO_WM_TEMPLATE_MASTER_TYPE" val="1"/>
  <p:tag name="KSO_WM_TEMPLATE_SUBCATEGORY" val="0"/>
  <p:tag name="KSO_WM_TEMPLATE_THUMBS_INDEX" val="1、5、6、7、8、10、13、15"/>
  <p:tag name="KSO_WM_UNIT_SHOW_EDIT_AREA_INDICATION" val="0"/>
</p:tagLst>
</file>

<file path=ppt/tags/tag211.xml><?xml version="1.0" encoding="utf-8"?>
<p:tagLst xmlns:p="http://schemas.openxmlformats.org/presentationml/2006/main">
  <p:tag name="AS_UNIQUEID" val="781"/>
</p:tagLst>
</file>

<file path=ppt/tags/tag212.xml><?xml version="1.0" encoding="utf-8"?>
<p:tagLst xmlns:p="http://schemas.openxmlformats.org/presentationml/2006/main">
  <p:tag name="AS_UNIQUEID" val="782"/>
</p:tagLst>
</file>

<file path=ppt/tags/tag213.xml><?xml version="1.0" encoding="utf-8"?>
<p:tagLst xmlns:p="http://schemas.openxmlformats.org/presentationml/2006/main">
  <p:tag name="AS_UNIQUEID" val="783"/>
</p:tagLst>
</file>

<file path=ppt/tags/tag214.xml><?xml version="1.0" encoding="utf-8"?>
<p:tagLst xmlns:p="http://schemas.openxmlformats.org/presentationml/2006/main">
  <p:tag name="AS_UNIQUEID" val="784"/>
</p:tagLst>
</file>

<file path=ppt/tags/tag215.xml><?xml version="1.0" encoding="utf-8"?>
<p:tagLst xmlns:p="http://schemas.openxmlformats.org/presentationml/2006/main">
  <p:tag name="AS_UNIQUEID" val="785"/>
</p:tagLst>
</file>

<file path=ppt/tags/tag216.xml><?xml version="1.0" encoding="utf-8"?>
<p:tagLst xmlns:p="http://schemas.openxmlformats.org/presentationml/2006/main">
  <p:tag name="AS_UNIQUEID" val="786"/>
</p:tagLst>
</file>

<file path=ppt/tags/tag217.xml><?xml version="1.0" encoding="utf-8"?>
<p:tagLst xmlns:p="http://schemas.openxmlformats.org/presentationml/2006/main">
  <p:tag name="AS_UNIQUEID" val="787"/>
</p:tagLst>
</file>

<file path=ppt/tags/tag218.xml><?xml version="1.0" encoding="utf-8"?>
<p:tagLst xmlns:p="http://schemas.openxmlformats.org/presentationml/2006/main">
  <p:tag name="AS_UNIQUEID" val="788"/>
</p:tagLst>
</file>

<file path=ppt/tags/tag219.xml><?xml version="1.0" encoding="utf-8"?>
<p:tagLst xmlns:p="http://schemas.openxmlformats.org/presentationml/2006/main">
  <p:tag name="AS_UNIQUEID" val="789"/>
</p:tagLst>
</file>

<file path=ppt/tags/tag22.xml><?xml version="1.0" encoding="utf-8"?>
<p:tagLst xmlns:p="http://schemas.openxmlformats.org/presentationml/2006/main">
  <p:tag name="AS_UNIQUEID" val="592"/>
</p:tagLst>
</file>

<file path=ppt/tags/tag220.xml><?xml version="1.0" encoding="utf-8"?>
<p:tagLst xmlns:p="http://schemas.openxmlformats.org/presentationml/2006/main">
  <p:tag name="AS_UNIQUEID" val="790"/>
</p:tagLst>
</file>

<file path=ppt/tags/tag221.xml><?xml version="1.0" encoding="utf-8"?>
<p:tagLst xmlns:p="http://schemas.openxmlformats.org/presentationml/2006/main">
  <p:tag name="AS_UNIQUEID" val="791"/>
</p:tagLst>
</file>

<file path=ppt/tags/tag222.xml><?xml version="1.0" encoding="utf-8"?>
<p:tagLst xmlns:p="http://schemas.openxmlformats.org/presentationml/2006/main">
  <p:tag name="AS_UNIQUEID" val="792"/>
</p:tagLst>
</file>

<file path=ppt/tags/tag223.xml><?xml version="1.0" encoding="utf-8"?>
<p:tagLst xmlns:p="http://schemas.openxmlformats.org/presentationml/2006/main">
  <p:tag name="AS_UNIQUEID" val="793"/>
</p:tagLst>
</file>

<file path=ppt/tags/tag224.xml><?xml version="1.0" encoding="utf-8"?>
<p:tagLst xmlns:p="http://schemas.openxmlformats.org/presentationml/2006/main">
  <p:tag name="AS_UNIQUEID" val="794"/>
</p:tagLst>
</file>

<file path=ppt/tags/tag225.xml><?xml version="1.0" encoding="utf-8"?>
<p:tagLst xmlns:p="http://schemas.openxmlformats.org/presentationml/2006/main">
  <p:tag name="AS_UNIQUEID" val="795"/>
</p:tagLst>
</file>

<file path=ppt/tags/tag226.xml><?xml version="1.0" encoding="utf-8"?>
<p:tagLst xmlns:p="http://schemas.openxmlformats.org/presentationml/2006/main">
  <p:tag name="AS_UNIQUEID" val="796"/>
</p:tagLst>
</file>

<file path=ppt/tags/tag227.xml><?xml version="1.0" encoding="utf-8"?>
<p:tagLst xmlns:p="http://schemas.openxmlformats.org/presentationml/2006/main">
  <p:tag name="AS_UNIQUEID" val="797"/>
</p:tagLst>
</file>

<file path=ppt/tags/tag22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0261"/>
</p:tagLst>
</file>

<file path=ppt/tags/tag229.xml><?xml version="1.0" encoding="utf-8"?>
<p:tagLst xmlns:p="http://schemas.openxmlformats.org/presentationml/2006/main">
  <p:tag name="AS_UNIQUEID" val="798"/>
</p:tagLst>
</file>

<file path=ppt/tags/tag23.xml><?xml version="1.0" encoding="utf-8"?>
<p:tagLst xmlns:p="http://schemas.openxmlformats.org/presentationml/2006/main">
  <p:tag name="AS_UNIQUEID" val="593"/>
</p:tagLst>
</file>

<file path=ppt/tags/tag230.xml><?xml version="1.0" encoding="utf-8"?>
<p:tagLst xmlns:p="http://schemas.openxmlformats.org/presentationml/2006/main">
  <p:tag name="AS_UNIQUEID" val="799"/>
</p:tagLst>
</file>

<file path=ppt/tags/tag231.xml><?xml version="1.0" encoding="utf-8"?>
<p:tagLst xmlns:p="http://schemas.openxmlformats.org/presentationml/2006/main">
  <p:tag name="AS_UNIQUEID" val="800"/>
</p:tagLst>
</file>

<file path=ppt/tags/tag232.xml><?xml version="1.0" encoding="utf-8"?>
<p:tagLst xmlns:p="http://schemas.openxmlformats.org/presentationml/2006/main">
  <p:tag name="AS_UNIQUEID" val="801"/>
</p:tagLst>
</file>

<file path=ppt/tags/tag233.xml><?xml version="1.0" encoding="utf-8"?>
<p:tagLst xmlns:p="http://schemas.openxmlformats.org/presentationml/2006/main">
  <p:tag name="AS_UNIQUEID" val="802"/>
</p:tagLst>
</file>

<file path=ppt/tags/tag23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0261"/>
</p:tagLst>
</file>

<file path=ppt/tags/tag235.xml><?xml version="1.0" encoding="utf-8"?>
<p:tagLst xmlns:p="http://schemas.openxmlformats.org/presentationml/2006/main">
  <p:tag name="AS_UNIQUEID" val="803"/>
</p:tagLst>
</file>

<file path=ppt/tags/tag236.xml><?xml version="1.0" encoding="utf-8"?>
<p:tagLst xmlns:p="http://schemas.openxmlformats.org/presentationml/2006/main">
  <p:tag name="AS_UNIQUEID" val="804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custom20200261_1*a*1"/>
  <p:tag name="KSO_WM_UNIT_ISCONTENTSTITLE" val="0"/>
  <p:tag name="KSO_WM_UNIT_ISNUMDGMTITLE" val="0"/>
  <p:tag name="KSO_WM_UNIT_LAYERLEVEL" val="1"/>
  <p:tag name="KSO_WM_UNIT_NOCLEAR" val="0"/>
  <p:tag name="KSO_WM_UNIT_PRESET_TEXT" val="The title"/>
  <p:tag name="KSO_WM_UNIT_VALUE" val="13"/>
</p:tagLst>
</file>

<file path=ppt/tags/tag237.xml><?xml version="1.0" encoding="utf-8"?>
<p:tagLst xmlns:p="http://schemas.openxmlformats.org/presentationml/2006/main">
  <p:tag name="AS_UNIQUEID" val="805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custom20200261_1*b*1"/>
  <p:tag name="KSO_WM_UNIT_ISCONTENTSTITLE" val="0"/>
  <p:tag name="KSO_WM_UNIT_ISNUMDGMTITLE" val="0"/>
  <p:tag name="KSO_WM_UNIT_LAYERLEVEL" val="1"/>
  <p:tag name="KSO_WM_UNIT_NOCLEAR" val="0"/>
  <p:tag name="KSO_WM_UNIT_PRESET_TEXT" val="点击此处添加正文，文字是您思想的提炼，请尽量言简意赅的阐述观点。"/>
  <p:tag name="KSO_WM_UNIT_TEXT_FILL_FORE_SCHEMECOLOR_INDEX" val="13"/>
  <p:tag name="KSO_WM_UNIT_TEXT_FILL_FORE_SCHEMECOLOR_INDEX_BRIGHTNESS" val="0.25"/>
  <p:tag name="KSO_WM_UNIT_TEXT_FILL_TYPE" val="1"/>
  <p:tag name="KSO_WM_UNIT_VALUE" val="156"/>
</p:tagLst>
</file>

<file path=ppt/tags/tag238.xml><?xml version="1.0" encoding="utf-8"?>
<p:tagLst xmlns:p="http://schemas.openxmlformats.org/presentationml/2006/main">
  <p:tag name="KSO_WM_BEAUTIFY_FLAG" val="#wm#"/>
  <p:tag name="KSO_WM_SLIDE_COVER_HASPICTURE" val="2"/>
  <p:tag name="KSO_WM_SLIDE_ID" val="custom20200261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0261"/>
  <p:tag name="KSO_WM_TEMPLATE_MASTER_THUMB_INDEX" val="12"/>
  <p:tag name="KSO_WM_TEMPLATE_MASTER_TYPE" val="1"/>
  <p:tag name="KSO_WM_TEMPLATE_SUBCATEGORY" val="0"/>
  <p:tag name="KSO_WM_TEMPLATE_THUMBS_INDEX" val="1、5、6、7、8、10、13、15"/>
</p:tagLst>
</file>

<file path=ppt/tags/tag239.xml><?xml version="1.0" encoding="utf-8"?>
<p:tagLst xmlns:p="http://schemas.openxmlformats.org/presentationml/2006/main">
  <p:tag name="AS_UNIQUEID" val="806"/>
</p:tagLst>
</file>

<file path=ppt/tags/tag24.xml><?xml version="1.0" encoding="utf-8"?>
<p:tagLst xmlns:p="http://schemas.openxmlformats.org/presentationml/2006/main">
  <p:tag name="AS_UNIQUEID" val="594"/>
</p:tagLst>
</file>

<file path=ppt/tags/tag240.xml><?xml version="1.0" encoding="utf-8"?>
<p:tagLst xmlns:p="http://schemas.openxmlformats.org/presentationml/2006/main">
  <p:tag name="AS_UNIQUEID" val="807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custom20200261_15*a*1"/>
  <p:tag name="KSO_WM_UNIT_ISCONTENTSTITLE" val="0"/>
  <p:tag name="KSO_WM_UNIT_ISNUMDGMTITLE" val="0"/>
  <p:tag name="KSO_WM_UNIT_LAYERLEVEL" val="1"/>
  <p:tag name="KSO_WM_UNIT_NOCLEAR" val="1"/>
  <p:tag name="KSO_WM_UNIT_PRESET_TEXT" val="Thanks"/>
  <p:tag name="KSO_WM_UNIT_VALUE" val="6"/>
</p:tagLst>
</file>

<file path=ppt/tags/tag241.xml><?xml version="1.0" encoding="utf-8"?>
<p:tagLst xmlns:p="http://schemas.openxmlformats.org/presentationml/2006/main">
  <p:tag name="AS_UNIQUEID" val="808"/>
</p:tagLst>
</file>

<file path=ppt/tags/tag242.xml><?xml version="1.0" encoding="utf-8"?>
<p:tagLst xmlns:p="http://schemas.openxmlformats.org/presentationml/2006/main">
  <p:tag name="AS_UNIQUEID" val="809"/>
  <p:tag name="KSO_WM_UNIT_TABLE_BEAUTIFY" val="smartTable{fc2eebcd-d336-4388-86ba-f20827296590}"/>
  <p:tag name="TABLE_ENDDRAG_ORIGIN_RECT" val="472*195"/>
  <p:tag name="TABLE_ENDDRAG_RECT" val="117*208*472*195"/>
</p:tagLst>
</file>

<file path=ppt/tags/tag243.xml><?xml version="1.0" encoding="utf-8"?>
<p:tagLst xmlns:p="http://schemas.openxmlformats.org/presentationml/2006/main">
  <p:tag name="KSO_WM_BEAUTIFY_FLAG" val="#wm#"/>
  <p:tag name="KSO_WM_SLIDE_ID" val="custom20200261_15"/>
  <p:tag name="KSO_WM_SLIDE_INDEX" val="15"/>
  <p:tag name="KSO_WM_SLIDE_ITEM_CNT" val="0"/>
  <p:tag name="KSO_WM_SLIDE_LAYOUT" val="a_b"/>
  <p:tag name="KSO_WM_SLIDE_LAYOUT_CNT" val="1_1"/>
  <p:tag name="KSO_WM_SLIDE_SUBTYPE" val="pureTxt"/>
  <p:tag name="KSO_WM_SLIDE_TYPE" val="endPage"/>
  <p:tag name="KSO_WM_SPECIAL_SOURCE" val="bdnull"/>
  <p:tag name="KSO_WM_TAG_VERSION" val="1.0"/>
  <p:tag name="KSO_WM_TEMPLATE_CATEGORY" val="custom"/>
  <p:tag name="KSO_WM_TEMPLATE_COLOR_TYPE" val="1"/>
  <p:tag name="KSO_WM_TEMPLATE_INDEX" val="20200261"/>
  <p:tag name="KSO_WM_TEMPLATE_MASTER_TYPE" val="1"/>
  <p:tag name="KSO_WM_TEMPLATE_SUBCATEGORY" val="0"/>
</p:tagLst>
</file>

<file path=ppt/tags/tag244.xml><?xml version="1.0" encoding="utf-8"?>
<p:tagLst xmlns:p="http://schemas.openxmlformats.org/presentationml/2006/main">
  <p:tag name="AS_UNIQUEID" val="810"/>
</p:tagLst>
</file>

<file path=ppt/tags/tag245.xml><?xml version="1.0" encoding="utf-8"?>
<p:tagLst xmlns:p="http://schemas.openxmlformats.org/presentationml/2006/main">
  <p:tag name="AS_UNIQUEID" val="811"/>
</p:tagLst>
</file>

<file path=ppt/tags/tag246.xml><?xml version="1.0" encoding="utf-8"?>
<p:tagLst xmlns:p="http://schemas.openxmlformats.org/presentationml/2006/main">
  <p:tag name="AS_UNIQUEID" val="812"/>
</p:tagLst>
</file>

<file path=ppt/tags/tag247.xml><?xml version="1.0" encoding="utf-8"?>
<p:tagLst xmlns:p="http://schemas.openxmlformats.org/presentationml/2006/main">
  <p:tag name="AS_UNIQUEID" val="813"/>
</p:tagLst>
</file>

<file path=ppt/tags/tag248.xml><?xml version="1.0" encoding="utf-8"?>
<p:tagLst xmlns:p="http://schemas.openxmlformats.org/presentationml/2006/main">
  <p:tag name="AS_UNIQUEID" val="814"/>
</p:tagLst>
</file>

<file path=ppt/tags/tag249.xml><?xml version="1.0" encoding="utf-8"?>
<p:tagLst xmlns:p="http://schemas.openxmlformats.org/presentationml/2006/main">
  <p:tag name="AS_UNIQUEID" val="815"/>
</p:tagLst>
</file>

<file path=ppt/tags/tag25.xml><?xml version="1.0" encoding="utf-8"?>
<p:tagLst xmlns:p="http://schemas.openxmlformats.org/presentationml/2006/main">
  <p:tag name="AS_UNIQUEID" val="595"/>
</p:tagLst>
</file>

<file path=ppt/tags/tag250.xml><?xml version="1.0" encoding="utf-8"?>
<p:tagLst xmlns:p="http://schemas.openxmlformats.org/presentationml/2006/main">
  <p:tag name="AS_UNIQUEID" val="816"/>
</p:tagLst>
</file>

<file path=ppt/tags/tag251.xml><?xml version="1.0" encoding="utf-8"?>
<p:tagLst xmlns:p="http://schemas.openxmlformats.org/presentationml/2006/main">
  <p:tag name="AS_UNIQUEID" val="817"/>
</p:tagLst>
</file>

<file path=ppt/tags/tag252.xml><?xml version="1.0" encoding="utf-8"?>
<p:tagLst xmlns:p="http://schemas.openxmlformats.org/presentationml/2006/main">
  <p:tag name="AS_UNIQUEID" val="818"/>
</p:tagLst>
</file>

<file path=ppt/tags/tag253.xml><?xml version="1.0" encoding="utf-8"?>
<p:tagLst xmlns:p="http://schemas.openxmlformats.org/presentationml/2006/main">
  <p:tag name="AS_UNIQUEID" val="819"/>
</p:tagLst>
</file>

<file path=ppt/tags/tag254.xml><?xml version="1.0" encoding="utf-8"?>
<p:tagLst xmlns:p="http://schemas.openxmlformats.org/presentationml/2006/main">
  <p:tag name="AS_UNIQUEID" val="820"/>
</p:tagLst>
</file>

<file path=ppt/tags/tag255.xml><?xml version="1.0" encoding="utf-8"?>
<p:tagLst xmlns:p="http://schemas.openxmlformats.org/presentationml/2006/main">
  <p:tag name="AS_UNIQUEID" val="821"/>
</p:tagLst>
</file>

<file path=ppt/tags/tag25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0261"/>
</p:tagLst>
</file>

<file path=ppt/tags/tag257.xml><?xml version="1.0" encoding="utf-8"?>
<p:tagLst xmlns:p="http://schemas.openxmlformats.org/presentationml/2006/main">
  <p:tag name="AS_UNIQUEID" val="822"/>
</p:tagLst>
</file>

<file path=ppt/tags/tag258.xml><?xml version="1.0" encoding="utf-8"?>
<p:tagLst xmlns:p="http://schemas.openxmlformats.org/presentationml/2006/main">
  <p:tag name="AS_UNIQUEID" val="823"/>
</p:tagLst>
</file>

<file path=ppt/tags/tag259.xml><?xml version="1.0" encoding="utf-8"?>
<p:tagLst xmlns:p="http://schemas.openxmlformats.org/presentationml/2006/main">
  <p:tag name="AS_UNIQUEID" val="824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6b9c1240-3145-48fa-9c57-59d55f328f56}"/>
</p:tagLst>
</file>

<file path=ppt/tags/tag26.xml><?xml version="1.0" encoding="utf-8"?>
<p:tagLst xmlns:p="http://schemas.openxmlformats.org/presentationml/2006/main">
  <p:tag name="AS_UNIQUEID" val="596"/>
</p:tagLst>
</file>

<file path=ppt/tags/tag260.xml><?xml version="1.0" encoding="utf-8"?>
<p:tagLst xmlns:p="http://schemas.openxmlformats.org/presentationml/2006/main">
  <p:tag name="AS_UNIQUEID" val="825"/>
  <p:tag name="KSO_WM_UNIT_TEXT_FILL_FORE_SCHEMECOLOR_INDEX" val="13"/>
  <p:tag name="KSO_WM_UNIT_TEXT_FILL_FORE_SCHEMECOLOR_INDEX_BRIGHTNESS" val="0"/>
  <p:tag name="KSO_WM_UNIT_TEXT_FILL_TYPE" val="1"/>
</p:tagLst>
</file>

<file path=ppt/tags/tag261.xml><?xml version="1.0" encoding="utf-8"?>
<p:tagLst xmlns:p="http://schemas.openxmlformats.org/presentationml/2006/main">
  <p:tag name="AS_UNIQUEID" val="826"/>
</p:tagLst>
</file>

<file path=ppt/tags/tag262.xml><?xml version="1.0" encoding="utf-8"?>
<p:tagLst xmlns:p="http://schemas.openxmlformats.org/presentationml/2006/main">
  <p:tag name="AS_UNIQUEID" val="827"/>
  <p:tag name="KSO_WM_UNIT_TEXT_FILL_FORE_SCHEMECOLOR_INDEX" val="13"/>
  <p:tag name="KSO_WM_UNIT_TEXT_FILL_FORE_SCHEMECOLOR_INDEX_BRIGHTNESS" val="0"/>
  <p:tag name="KSO_WM_UNIT_TEXT_FILL_TYPE" val="1"/>
</p:tagLst>
</file>

<file path=ppt/tags/tag263.xml><?xml version="1.0" encoding="utf-8"?>
<p:tagLst xmlns:p="http://schemas.openxmlformats.org/presentationml/2006/main">
  <p:tag name="AS_UNIQUEID" val="828"/>
</p:tagLst>
</file>

<file path=ppt/tags/tag264.xml><?xml version="1.0" encoding="utf-8"?>
<p:tagLst xmlns:p="http://schemas.openxmlformats.org/presentationml/2006/main">
  <p:tag name="AS_UNIQUEID" val="829"/>
  <p:tag name="KSO_WM_UNIT_LINE_FILL_TYPE" val="2"/>
  <p:tag name="KSO_WM_UNIT_LINE_FORE_SCHEMECOLOR_INDEX" val="5"/>
  <p:tag name="KSO_WM_UNIT_LINE_FORE_SCHEMECOLOR_INDEX_BRIGHTNESS" val="0"/>
</p:tagLst>
</file>

<file path=ppt/tags/tag265.xml><?xml version="1.0" encoding="utf-8"?>
<p:tagLst xmlns:p="http://schemas.openxmlformats.org/presentationml/2006/main">
  <p:tag name="AS_UNIQUEID" val="830"/>
</p:tagLst>
</file>

<file path=ppt/tags/tag266.xml><?xml version="1.0" encoding="utf-8"?>
<p:tagLst xmlns:p="http://schemas.openxmlformats.org/presentationml/2006/main">
  <p:tag name="AS_UNIQUEID" val="831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268.xml><?xml version="1.0" encoding="utf-8"?>
<p:tagLst xmlns:p="http://schemas.openxmlformats.org/presentationml/2006/main">
  <p:tag name="AS_UNIQUEID" val="832"/>
</p:tagLst>
</file>

<file path=ppt/tags/tag269.xml><?xml version="1.0" encoding="utf-8"?>
<p:tagLst xmlns:p="http://schemas.openxmlformats.org/presentationml/2006/main">
  <p:tag name="AS_UNIQUEID" val="833"/>
</p:tagLst>
</file>

<file path=ppt/tags/tag27.xml><?xml version="1.0" encoding="utf-8"?>
<p:tagLst xmlns:p="http://schemas.openxmlformats.org/presentationml/2006/main">
  <p:tag name="AS_UNIQUEID" val="597"/>
</p:tagLst>
</file>

<file path=ppt/tags/tag270.xml><?xml version="1.0" encoding="utf-8"?>
<p:tagLst xmlns:p="http://schemas.openxmlformats.org/presentationml/2006/main">
  <p:tag name="AS_UNIQUEID" val="834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6b9c1240-3145-48fa-9c57-59d55f328f56}"/>
</p:tagLst>
</file>

<file path=ppt/tags/tag271.xml><?xml version="1.0" encoding="utf-8"?>
<p:tagLst xmlns:p="http://schemas.openxmlformats.org/presentationml/2006/main">
  <p:tag name="AS_UNIQUEID" val="835"/>
</p:tagLst>
</file>

<file path=ppt/tags/tag272.xml><?xml version="1.0" encoding="utf-8"?>
<p:tagLst xmlns:p="http://schemas.openxmlformats.org/presentationml/2006/main">
  <p:tag name="AS_UNIQUEID" val="836"/>
  <p:tag name="KSO_WM_UNIT_TEXT_FILL_FORE_SCHEMECOLOR_INDEX" val="5"/>
  <p:tag name="KSO_WM_UNIT_TEXT_FILL_FORE_SCHEMECOLOR_INDEX_BRIGHTNESS" val="0"/>
  <p:tag name="KSO_WM_UNIT_TEXT_FILL_TYPE" val="1"/>
</p:tagLst>
</file>

<file path=ppt/tags/tag273.xml><?xml version="1.0" encoding="utf-8"?>
<p:tagLst xmlns:p="http://schemas.openxmlformats.org/presentationml/2006/main">
  <p:tag name="AS_UNIQUEID" val="837"/>
</p:tagLst>
</file>

<file path=ppt/tags/tag274.xml><?xml version="1.0" encoding="utf-8"?>
<p:tagLst xmlns:p="http://schemas.openxmlformats.org/presentationml/2006/main">
  <p:tag name="AS_UNIQUEID" val="838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75.xml><?xml version="1.0" encoding="utf-8"?>
<p:tagLst xmlns:p="http://schemas.openxmlformats.org/presentationml/2006/main">
  <p:tag name="AS_UNIQUEID" val="839"/>
</p:tagLst>
</file>

<file path=ppt/tags/tag276.xml><?xml version="1.0" encoding="utf-8"?>
<p:tagLst xmlns:p="http://schemas.openxmlformats.org/presentationml/2006/main">
  <p:tag name="AS_UNIQUEID" val="840"/>
</p:tagLst>
</file>

<file path=ppt/tags/tag277.xml><?xml version="1.0" encoding="utf-8"?>
<p:tagLst xmlns:p="http://schemas.openxmlformats.org/presentationml/2006/main">
  <p:tag name="AS_UNIQUEID" val="841"/>
</p:tagLst>
</file>

<file path=ppt/tags/tag278.xml><?xml version="1.0" encoding="utf-8"?>
<p:tagLst xmlns:p="http://schemas.openxmlformats.org/presentationml/2006/main">
  <p:tag name="AS_UNIQUEID" val="842"/>
</p:tagLst>
</file>

<file path=ppt/tags/tag279.xml><?xml version="1.0" encoding="utf-8"?>
<p:tagLst xmlns:p="http://schemas.openxmlformats.org/presentationml/2006/main">
  <p:tag name="AS_UNIQUEID" val="843"/>
</p:tagLst>
</file>

<file path=ppt/tags/tag28.xml><?xml version="1.0" encoding="utf-8"?>
<p:tagLst xmlns:p="http://schemas.openxmlformats.org/presentationml/2006/main">
  <p:tag name="AS_UNIQUEID" val="598"/>
</p:tagLst>
</file>

<file path=ppt/tags/tag280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281.xml><?xml version="1.0" encoding="utf-8"?>
<p:tagLst xmlns:p="http://schemas.openxmlformats.org/presentationml/2006/main">
  <p:tag name="AS_UNIQUEID" val="844"/>
</p:tagLst>
</file>

<file path=ppt/tags/tag282.xml><?xml version="1.0" encoding="utf-8"?>
<p:tagLst xmlns:p="http://schemas.openxmlformats.org/presentationml/2006/main">
  <p:tag name="AS_UNIQUEID" val="845"/>
</p:tagLst>
</file>

<file path=ppt/tags/tag283.xml><?xml version="1.0" encoding="utf-8"?>
<p:tagLst xmlns:p="http://schemas.openxmlformats.org/presentationml/2006/main">
  <p:tag name="AS_UNIQUEID" val="846"/>
</p:tagLst>
</file>

<file path=ppt/tags/tag284.xml><?xml version="1.0" encoding="utf-8"?>
<p:tagLst xmlns:p="http://schemas.openxmlformats.org/presentationml/2006/main">
  <p:tag name="AS_UNIQUEID" val="847"/>
</p:tagLst>
</file>

<file path=ppt/tags/tag285.xml><?xml version="1.0" encoding="utf-8"?>
<p:tagLst xmlns:p="http://schemas.openxmlformats.org/presentationml/2006/main">
  <p:tag name="AS_UNIQUEID" val="848"/>
</p:tagLst>
</file>

<file path=ppt/tags/tag286.xml><?xml version="1.0" encoding="utf-8"?>
<p:tagLst xmlns:p="http://schemas.openxmlformats.org/presentationml/2006/main">
  <p:tag name="AS_UNIQUEID" val="849"/>
</p:tagLst>
</file>

<file path=ppt/tags/tag287.xml><?xml version="1.0" encoding="utf-8"?>
<p:tagLst xmlns:p="http://schemas.openxmlformats.org/presentationml/2006/main">
  <p:tag name="AS_UNIQUEID" val="570"/>
</p:tagLst>
</file>

<file path=ppt/tags/tag288.xml><?xml version="1.0" encoding="utf-8"?>
<p:tagLst xmlns:p="http://schemas.openxmlformats.org/presentationml/2006/main">
  <p:tag name="KSO_WM_SPECIAL_SOURCE" val="bdnull"/>
</p:tagLst>
</file>

<file path=ppt/tags/tag289.xml><?xml version="1.0" encoding="utf-8"?>
<p:tagLst xmlns:p="http://schemas.openxmlformats.org/presentationml/2006/main">
  <p:tag name="AS_UNIQUEID" val="850"/>
</p:tagLst>
</file>

<file path=ppt/tags/tag29.xml><?xml version="1.0" encoding="utf-8"?>
<p:tagLst xmlns:p="http://schemas.openxmlformats.org/presentationml/2006/main">
  <p:tag name="AS_UNIQUEID" val="599"/>
</p:tagLst>
</file>

<file path=ppt/tags/tag290.xml><?xml version="1.0" encoding="utf-8"?>
<p:tagLst xmlns:p="http://schemas.openxmlformats.org/presentationml/2006/main">
  <p:tag name="AS_UNIQUEID" val="851"/>
</p:tagLst>
</file>

<file path=ppt/tags/tag291.xml><?xml version="1.0" encoding="utf-8"?>
<p:tagLst xmlns:p="http://schemas.openxmlformats.org/presentationml/2006/main">
  <p:tag name="AS_UNIQUEID" val="852"/>
</p:tagLst>
</file>

<file path=ppt/tags/tag292.xml><?xml version="1.0" encoding="utf-8"?>
<p:tagLst xmlns:p="http://schemas.openxmlformats.org/presentationml/2006/main">
  <p:tag name="AS_UNIQUEID" val="853"/>
</p:tagLst>
</file>

<file path=ppt/tags/tag293.xml><?xml version="1.0" encoding="utf-8"?>
<p:tagLst xmlns:p="http://schemas.openxmlformats.org/presentationml/2006/main">
  <p:tag name="KSO_WM_SPECIAL_SOURCE" val="bdnull"/>
</p:tagLst>
</file>

<file path=ppt/tags/tag294.xml><?xml version="1.0" encoding="utf-8"?>
<p:tagLst xmlns:p="http://schemas.openxmlformats.org/presentationml/2006/main">
  <p:tag name="AS_UNIQUEID" val="854"/>
</p:tagLst>
</file>

<file path=ppt/tags/tag295.xml><?xml version="1.0" encoding="utf-8"?>
<p:tagLst xmlns:p="http://schemas.openxmlformats.org/presentationml/2006/main">
  <p:tag name="AS_UNIQUEID" val="855"/>
</p:tagLst>
</file>

<file path=ppt/tags/tag296.xml><?xml version="1.0" encoding="utf-8"?>
<p:tagLst xmlns:p="http://schemas.openxmlformats.org/presentationml/2006/main">
  <p:tag name="AS_UNIQUEID" val="856"/>
</p:tagLst>
</file>

<file path=ppt/tags/tag297.xml><?xml version="1.0" encoding="utf-8"?>
<p:tagLst xmlns:p="http://schemas.openxmlformats.org/presentationml/2006/main">
  <p:tag name="AS_UNIQUEID" val="857"/>
</p:tagLst>
</file>

<file path=ppt/tags/tag298.xml><?xml version="1.0" encoding="utf-8"?>
<p:tagLst xmlns:p="http://schemas.openxmlformats.org/presentationml/2006/main">
  <p:tag name="KSO_WM_SPECIAL_SOURCE" val="bdnull"/>
</p:tagLst>
</file>

<file path=ppt/tags/tag299.xml><?xml version="1.0" encoding="utf-8"?>
<p:tagLst xmlns:p="http://schemas.openxmlformats.org/presentationml/2006/main">
  <p:tag name="AS_UNIQUEID" val="858"/>
</p:tagLst>
</file>

<file path=ppt/tags/tag3.xml><?xml version="1.0" encoding="utf-8"?>
<p:tagLst xmlns:p="http://schemas.openxmlformats.org/presentationml/2006/main">
  <p:tag name="AS_UNIQUEID" val="573"/>
</p:tagLst>
</file>

<file path=ppt/tags/tag30.xml><?xml version="1.0" encoding="utf-8"?>
<p:tagLst xmlns:p="http://schemas.openxmlformats.org/presentationml/2006/main">
  <p:tag name="AS_UNIQUEID" val="600"/>
</p:tagLst>
</file>

<file path=ppt/tags/tag300.xml><?xml version="1.0" encoding="utf-8"?>
<p:tagLst xmlns:p="http://schemas.openxmlformats.org/presentationml/2006/main">
  <p:tag name="AS_UNIQUEID" val="859"/>
</p:tagLst>
</file>

<file path=ppt/tags/tag301.xml><?xml version="1.0" encoding="utf-8"?>
<p:tagLst xmlns:p="http://schemas.openxmlformats.org/presentationml/2006/main">
  <p:tag name="AS_UNIQUEID" val="860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6b9c1240-3145-48fa-9c57-59d55f328f56}"/>
</p:tagLst>
</file>

<file path=ppt/tags/tag302.xml><?xml version="1.0" encoding="utf-8"?>
<p:tagLst xmlns:p="http://schemas.openxmlformats.org/presentationml/2006/main">
  <p:tag name="AS_UNIQUEID" val="861"/>
</p:tagLst>
</file>

<file path=ppt/tags/tag303.xml><?xml version="1.0" encoding="utf-8"?>
<p:tagLst xmlns:p="http://schemas.openxmlformats.org/presentationml/2006/main">
  <p:tag name="AS_UNIQUEID" val="862"/>
</p:tagLst>
</file>

<file path=ppt/tags/tag304.xml><?xml version="1.0" encoding="utf-8"?>
<p:tagLst xmlns:p="http://schemas.openxmlformats.org/presentationml/2006/main">
  <p:tag name="AS_UNIQUEID" val="863"/>
  <p:tag name="KSO_WM_UNIT_TEXT_FILL_FORE_SCHEMECOLOR_INDEX" val="13"/>
  <p:tag name="KSO_WM_UNIT_TEXT_FILL_FORE_SCHEMECOLOR_INDEX_BRIGHTNESS" val="0"/>
  <p:tag name="KSO_WM_UNIT_TEXT_FILL_TYPE" val="1"/>
</p:tagLst>
</file>

<file path=ppt/tags/tag305.xml><?xml version="1.0" encoding="utf-8"?>
<p:tagLst xmlns:p="http://schemas.openxmlformats.org/presentationml/2006/main">
  <p:tag name="AS_UNIQUEID" val="864"/>
  <p:tag name="KSO_WM_UNIT_LINE_FILL_TYPE" val="2"/>
  <p:tag name="KSO_WM_UNIT_LINE_FORE_SCHEMECOLOR_INDEX" val="5"/>
  <p:tag name="KSO_WM_UNIT_LINE_FORE_SCHEMECOLOR_INDEX_BRIGHTNESS" val="0"/>
</p:tagLst>
</file>

<file path=ppt/tags/tag306.xml><?xml version="1.0" encoding="utf-8"?>
<p:tagLst xmlns:p="http://schemas.openxmlformats.org/presentationml/2006/main">
  <p:tag name="AS_UNIQUEID" val="865"/>
  <p:tag name="KSO_WM_UNIT_LINE_FILL_TYPE" val="2"/>
  <p:tag name="KSO_WM_UNIT_LINE_FORE_SCHEMECOLOR_INDEX" val="5"/>
  <p:tag name="KSO_WM_UNIT_LINE_FORE_SCHEMECOLOR_INDEX_BRIGHTNESS" val="0"/>
</p:tagLst>
</file>

<file path=ppt/tags/tag307.xml><?xml version="1.0" encoding="utf-8"?>
<p:tagLst xmlns:p="http://schemas.openxmlformats.org/presentationml/2006/main">
  <p:tag name="AS_UNIQUEID" val="866"/>
  <p:tag name="KSO_WM_UNIT_LINE_FILL_TYPE" val="2"/>
  <p:tag name="KSO_WM_UNIT_LINE_FORE_SCHEMECOLOR_INDEX" val="5"/>
  <p:tag name="KSO_WM_UNIT_LINE_FORE_SCHEMECOLOR_INDEX_BRIGHTNESS" val="0"/>
</p:tagLst>
</file>

<file path=ppt/tags/tag308.xml><?xml version="1.0" encoding="utf-8"?>
<p:tagLst xmlns:p="http://schemas.openxmlformats.org/presentationml/2006/main">
  <p:tag name="AS_UNIQUEID" val="867"/>
  <p:tag name="KSO_WM_UNIT_LINE_FILL_TYPE" val="2"/>
  <p:tag name="KSO_WM_UNIT_LINE_FORE_SCHEMECOLOR_INDEX" val="5"/>
  <p:tag name="KSO_WM_UNIT_LINE_FORE_SCHEMECOLOR_INDEX_BRIGHTNESS" val="0"/>
</p:tagLst>
</file>

<file path=ppt/tags/tag309.xml><?xml version="1.0" encoding="utf-8"?>
<p:tagLst xmlns:p="http://schemas.openxmlformats.org/presentationml/2006/main">
  <p:tag name="AS_UNIQUEID" val="868"/>
</p:tagLst>
</file>

<file path=ppt/tags/tag31.xml><?xml version="1.0" encoding="utf-8"?>
<p:tagLst xmlns:p="http://schemas.openxmlformats.org/presentationml/2006/main">
  <p:tag name="AS_UNIQUEID" val="601"/>
</p:tagLst>
</file>

<file path=ppt/tags/tag310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311.xml><?xml version="1.0" encoding="utf-8"?>
<p:tagLst xmlns:p="http://schemas.openxmlformats.org/presentationml/2006/main">
  <p:tag name="AS_UNIQUEID" val="869"/>
</p:tagLst>
</file>

<file path=ppt/tags/tag312.xml><?xml version="1.0" encoding="utf-8"?>
<p:tagLst xmlns:p="http://schemas.openxmlformats.org/presentationml/2006/main">
  <p:tag name="AS_UNIQUEID" val="870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6b9c1240-3145-48fa-9c57-59d55f328f56}"/>
</p:tagLst>
</file>

<file path=ppt/tags/tag313.xml><?xml version="1.0" encoding="utf-8"?>
<p:tagLst xmlns:p="http://schemas.openxmlformats.org/presentationml/2006/main">
  <p:tag name="AS_UNIQUEID" val="871"/>
</p:tagLst>
</file>

<file path=ppt/tags/tag314.xml><?xml version="1.0" encoding="utf-8"?>
<p:tagLst xmlns:p="http://schemas.openxmlformats.org/presentationml/2006/main">
  <p:tag name="AS_UNIQUEID" val="872"/>
</p:tagLst>
</file>

<file path=ppt/tags/tag315.xml><?xml version="1.0" encoding="utf-8"?>
<p:tagLst xmlns:p="http://schemas.openxmlformats.org/presentationml/2006/main">
  <p:tag name="AS_UNIQUEID" val="873"/>
</p:tagLst>
</file>

<file path=ppt/tags/tag316.xml><?xml version="1.0" encoding="utf-8"?>
<p:tagLst xmlns:p="http://schemas.openxmlformats.org/presentationml/2006/main">
  <p:tag name="AS_UNIQUEID" val="874"/>
</p:tagLst>
</file>

<file path=ppt/tags/tag317.xml><?xml version="1.0" encoding="utf-8"?>
<p:tagLst xmlns:p="http://schemas.openxmlformats.org/presentationml/2006/main">
  <p:tag name="AS_UNIQUEID" val="875"/>
</p:tagLst>
</file>

<file path=ppt/tags/tag318.xml><?xml version="1.0" encoding="utf-8"?>
<p:tagLst xmlns:p="http://schemas.openxmlformats.org/presentationml/2006/main">
  <p:tag name="AS_UNIQUEID" val="876"/>
</p:tagLst>
</file>

<file path=ppt/tags/tag319.xml><?xml version="1.0" encoding="utf-8"?>
<p:tagLst xmlns:p="http://schemas.openxmlformats.org/presentationml/2006/main">
  <p:tag name="AS_UNIQUEID" val="877"/>
</p:tagLst>
</file>

<file path=ppt/tags/tag32.xml><?xml version="1.0" encoding="utf-8"?>
<p:tagLst xmlns:p="http://schemas.openxmlformats.org/presentationml/2006/main">
  <p:tag name="AS_UNIQUEID" val="602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321.xml><?xml version="1.0" encoding="utf-8"?>
<p:tagLst xmlns:p="http://schemas.openxmlformats.org/presentationml/2006/main">
  <p:tag name="AS_UNIQUEID" val="878"/>
</p:tagLst>
</file>

<file path=ppt/tags/tag322.xml><?xml version="1.0" encoding="utf-8"?>
<p:tagLst xmlns:p="http://schemas.openxmlformats.org/presentationml/2006/main">
  <p:tag name="AS_UNIQUEID" val="879"/>
</p:tagLst>
</file>

<file path=ppt/tags/tag323.xml><?xml version="1.0" encoding="utf-8"?>
<p:tagLst xmlns:p="http://schemas.openxmlformats.org/presentationml/2006/main">
  <p:tag name="AS_UNIQUEID" val="880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6b9c1240-3145-48fa-9c57-59d55f328f56}"/>
</p:tagLst>
</file>

<file path=ppt/tags/tag324.xml><?xml version="1.0" encoding="utf-8"?>
<p:tagLst xmlns:p="http://schemas.openxmlformats.org/presentationml/2006/main">
  <p:tag name="AS_UNIQUEID" val="881"/>
  <p:tag name="KSO_WM_UNIT_TEXT_FILL_FORE_SCHEMECOLOR_INDEX" val="5"/>
  <p:tag name="KSO_WM_UNIT_TEXT_FILL_FORE_SCHEMECOLOR_INDEX_BRIGHTNESS" val="0"/>
  <p:tag name="KSO_WM_UNIT_TEXT_FILL_TYPE" val="1"/>
</p:tagLst>
</file>

<file path=ppt/tags/tag325.xml><?xml version="1.0" encoding="utf-8"?>
<p:tagLst xmlns:p="http://schemas.openxmlformats.org/presentationml/2006/main">
  <p:tag name="AS_UNIQUEID" val="882"/>
</p:tagLst>
</file>

<file path=ppt/tags/tag326.xml><?xml version="1.0" encoding="utf-8"?>
<p:tagLst xmlns:p="http://schemas.openxmlformats.org/presentationml/2006/main">
  <p:tag name="AS_UNIQUEID" val="883"/>
  <p:tag name="KSO_WM_UNIT_TEXT_FILL_FORE_SCHEMECOLOR_INDEX" val="5"/>
  <p:tag name="KSO_WM_UNIT_TEXT_FILL_FORE_SCHEMECOLOR_INDEX_BRIGHTNESS" val="0"/>
  <p:tag name="KSO_WM_UNIT_TEXT_FILL_TYPE" val="1"/>
</p:tagLst>
</file>

<file path=ppt/tags/tag327.xml><?xml version="1.0" encoding="utf-8"?>
<p:tagLst xmlns:p="http://schemas.openxmlformats.org/presentationml/2006/main">
  <p:tag name="AS_UNIQUEID" val="884"/>
  <p:tag name="KSO_WM_UNIT_TEXT_FILL_FORE_SCHEMECOLOR_INDEX" val="5"/>
  <p:tag name="KSO_WM_UNIT_TEXT_FILL_FORE_SCHEMECOLOR_INDEX_BRIGHTNESS" val="0"/>
  <p:tag name="KSO_WM_UNIT_TEXT_FILL_TYPE" val="1"/>
</p:tagLst>
</file>

<file path=ppt/tags/tag328.xml><?xml version="1.0" encoding="utf-8"?>
<p:tagLst xmlns:p="http://schemas.openxmlformats.org/presentationml/2006/main">
  <p:tag name="AS_UNIQUEID" val="885"/>
</p:tagLst>
</file>

<file path=ppt/tags/tag329.xml><?xml version="1.0" encoding="utf-8"?>
<p:tagLst xmlns:p="http://schemas.openxmlformats.org/presentationml/2006/main">
  <p:tag name="AS_UNIQUEID" val="886"/>
  <p:tag name="KSO_WM_UNIT_TEXT_FILL_FORE_SCHEMECOLOR_INDEX" val="13"/>
  <p:tag name="KSO_WM_UNIT_TEXT_FILL_FORE_SCHEMECOLOR_INDEX_BRIGHTNESS" val="0"/>
  <p:tag name="KSO_WM_UNIT_TEXT_FILL_TYPE" val="1"/>
</p:tagLst>
</file>

<file path=ppt/tags/tag33.xml><?xml version="1.0" encoding="utf-8"?>
<p:tagLst xmlns:p="http://schemas.openxmlformats.org/presentationml/2006/main">
  <p:tag name="AS_UNIQUEID" val="603"/>
</p:tagLst>
</file>

<file path=ppt/tags/tag330.xml><?xml version="1.0" encoding="utf-8"?>
<p:tagLst xmlns:p="http://schemas.openxmlformats.org/presentationml/2006/main">
  <p:tag name="AS_UNIQUEID" val="887"/>
  <p:tag name="KSO_WM_UNIT_TEXT_FILL_FORE_SCHEMECOLOR_INDEX" val="13"/>
  <p:tag name="KSO_WM_UNIT_TEXT_FILL_FORE_SCHEMECOLOR_INDEX_BRIGHTNESS" val="0"/>
  <p:tag name="KSO_WM_UNIT_TEXT_FILL_TYPE" val="1"/>
</p:tagLst>
</file>

<file path=ppt/tags/tag331.xml><?xml version="1.0" encoding="utf-8"?>
<p:tagLst xmlns:p="http://schemas.openxmlformats.org/presentationml/2006/main">
  <p:tag name="AS_UNIQUEID" val="888"/>
</p:tagLst>
</file>

<file path=ppt/tags/tag332.xml><?xml version="1.0" encoding="utf-8"?>
<p:tagLst xmlns:p="http://schemas.openxmlformats.org/presentationml/2006/main">
  <p:tag name="AS_UNIQUEID" val="889"/>
</p:tagLst>
</file>

<file path=ppt/tags/tag333.xml><?xml version="1.0" encoding="utf-8"?>
<p:tagLst xmlns:p="http://schemas.openxmlformats.org/presentationml/2006/main">
  <p:tag name="AS_UNIQUEID" val="890"/>
</p:tagLst>
</file>

<file path=ppt/tags/tag334.xml><?xml version="1.0" encoding="utf-8"?>
<p:tagLst xmlns:p="http://schemas.openxmlformats.org/presentationml/2006/main">
  <p:tag name="AS_UNIQUEID" val="891"/>
</p:tagLst>
</file>

<file path=ppt/tags/tag335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336.xml><?xml version="1.0" encoding="utf-8"?>
<p:tagLst xmlns:p="http://schemas.openxmlformats.org/presentationml/2006/main">
  <p:tag name="AS_UNIQUEID" val="892"/>
</p:tagLst>
</file>

<file path=ppt/tags/tag337.xml><?xml version="1.0" encoding="utf-8"?>
<p:tagLst xmlns:p="http://schemas.openxmlformats.org/presentationml/2006/main">
  <p:tag name="AS_UNIQUEID" val="893"/>
</p:tagLst>
</file>

<file path=ppt/tags/tag338.xml><?xml version="1.0" encoding="utf-8"?>
<p:tagLst xmlns:p="http://schemas.openxmlformats.org/presentationml/2006/main">
  <p:tag name="AS_UNIQUEID" val="894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6b9c1240-3145-48fa-9c57-59d55f328f56}"/>
</p:tagLst>
</file>

<file path=ppt/tags/tag339.xml><?xml version="1.0" encoding="utf-8"?>
<p:tagLst xmlns:p="http://schemas.openxmlformats.org/presentationml/2006/main">
  <p:tag name="AS_UNIQUEID" val="895"/>
</p:tagLst>
</file>

<file path=ppt/tags/tag34.xml><?xml version="1.0" encoding="utf-8"?>
<p:tagLst xmlns:p="http://schemas.openxmlformats.org/presentationml/2006/main">
  <p:tag name="AS_UNIQUEID" val="604"/>
</p:tagLst>
</file>

<file path=ppt/tags/tag340.xml><?xml version="1.0" encoding="utf-8"?>
<p:tagLst xmlns:p="http://schemas.openxmlformats.org/presentationml/2006/main">
  <p:tag name="AS_UNIQUEID" val="896"/>
  <p:tag name="KSO_WM_UNIT_TEXT_FILL_FORE_SCHEMECOLOR_INDEX" val="5"/>
  <p:tag name="KSO_WM_UNIT_TEXT_FILL_FORE_SCHEMECOLOR_INDEX_BRIGHTNESS" val="0"/>
  <p:tag name="KSO_WM_UNIT_TEXT_FILL_TYPE" val="1"/>
</p:tagLst>
</file>

<file path=ppt/tags/tag341.xml><?xml version="1.0" encoding="utf-8"?>
<p:tagLst xmlns:p="http://schemas.openxmlformats.org/presentationml/2006/main">
  <p:tag name="AS_UNIQUEID" val="897"/>
  <p:tag name="KSO_WM_UNIT_TEXT_FILL_FORE_SCHEMECOLOR_INDEX" val="13"/>
  <p:tag name="KSO_WM_UNIT_TEXT_FILL_FORE_SCHEMECOLOR_INDEX_BRIGHTNESS" val="0"/>
  <p:tag name="KSO_WM_UNIT_TEXT_FILL_TYPE" val="1"/>
</p:tagLst>
</file>

<file path=ppt/tags/tag342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343.xml><?xml version="1.0" encoding="utf-8"?>
<p:tagLst xmlns:p="http://schemas.openxmlformats.org/presentationml/2006/main">
  <p:tag name="AS_UNIQUEID" val="898"/>
</p:tagLst>
</file>

<file path=ppt/tags/tag344.xml><?xml version="1.0" encoding="utf-8"?>
<p:tagLst xmlns:p="http://schemas.openxmlformats.org/presentationml/2006/main">
  <p:tag name="AS_UNIQUEID" val="899"/>
</p:tagLst>
</file>

<file path=ppt/tags/tag345.xml><?xml version="1.0" encoding="utf-8"?>
<p:tagLst xmlns:p="http://schemas.openxmlformats.org/presentationml/2006/main">
  <p:tag name="AS_UNIQUEID" val="900"/>
  <p:tag name="KSO_WM_BEAUTIFY_FLAG" val="#wm#"/>
  <p:tag name="KSO_WM_SLIDE_BACKGROUND_TYPE" val="general"/>
  <p:tag name="KSO_WM_SLIDE_BK_DARK_LIGHT" val="2"/>
  <p:tag name="KSO_WM_TAG_VERSION" val="1.0"/>
  <p:tag name="KSO_WM_UNIT_BLOCK" val="0"/>
  <p:tag name="KSO_WM_UNIT_COMPATIBLE" val="0"/>
  <p:tag name="KSO_WM_UNIT_DEC_AREA_ID" val="be96dcbf57054efdb6a1b821ec819242"/>
  <p:tag name="KSO_WM_UNIT_DECORATE_INFO" val="{&quot;ReferentInfo&quot;:{&quot;Id&quot;:&quot;slide&quot;,&quot;X&quot;:{&quot;Pos&quot;:2},&quot;Y&quot;:{&quot;Pos&quot;:2}},&quot;DecorateInfoX&quot;:{&quot;Pos&quot;:2,&quot;IsAbs&quot;:true},&quot;DecorateInfoY&quot;:{&quot;Pos&quot;:2,&quot;IsAbs&quot;:true},&quot;DecorateInfoW&quot;:{&quot;IsAbs&quot;:true},&quot;DecorateInfoH&quot;:{&quot;IsAbs&quot;:true},&quot;whChangeMode&quot;:0}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M_LIMIT_TYPE" val="0"/>
  <p:tag name="KSO_WM_UNIT_TYPE" val="i"/>
  <p:tag name="WM_BEAUTIFY_SHAPE_IDENTITY" val="{6b9c1240-3145-48fa-9c57-59d55f328f56}"/>
</p:tagLst>
</file>

<file path=ppt/tags/tag346.xml><?xml version="1.0" encoding="utf-8"?>
<p:tagLst xmlns:p="http://schemas.openxmlformats.org/presentationml/2006/main">
  <p:tag name="AS_UNIQUEID" val="901"/>
  <p:tag name="KSO_WM_UNIT_TEXT_FILL_FORE_SCHEMECOLOR_INDEX" val="13"/>
  <p:tag name="KSO_WM_UNIT_TEXT_FILL_FORE_SCHEMECOLOR_INDEX_BRIGHTNESS" val="0"/>
  <p:tag name="KSO_WM_UNIT_TEXT_FILL_TYPE" val="1"/>
</p:tagLst>
</file>

<file path=ppt/tags/tag347.xml><?xml version="1.0" encoding="utf-8"?>
<p:tagLst xmlns:p="http://schemas.openxmlformats.org/presentationml/2006/main">
  <p:tag name="AS_UNIQUEID" val="902"/>
  <p:tag name="KSO_WM_UNIT_TEXT_FILL_FORE_SCHEMECOLOR_INDEX" val="13"/>
  <p:tag name="KSO_WM_UNIT_TEXT_FILL_FORE_SCHEMECOLOR_INDEX_BRIGHTNESS" val="0"/>
  <p:tag name="KSO_WM_UNIT_TEXT_FILL_TYPE" val="1"/>
</p:tagLst>
</file>

<file path=ppt/tags/tag348.xml><?xml version="1.0" encoding="utf-8"?>
<p:tagLst xmlns:p="http://schemas.openxmlformats.org/presentationml/2006/main">
  <p:tag name="AS_UNIQUEID" val="903"/>
  <p:tag name="KSO_WM_UNIT_TEXT_FILL_FORE_SCHEMECOLOR_INDEX" val="5"/>
  <p:tag name="KSO_WM_UNIT_TEXT_FILL_FORE_SCHEMECOLOR_INDEX_BRIGHTNESS" val="0"/>
  <p:tag name="KSO_WM_UNIT_TEXT_FILL_TYPE" val="1"/>
</p:tagLst>
</file>

<file path=ppt/tags/tag349.xml><?xml version="1.0" encoding="utf-8"?>
<p:tagLst xmlns:p="http://schemas.openxmlformats.org/presentationml/2006/main">
  <p:tag name="AS_UNIQUEID" val="904"/>
  <p:tag name="KSO_WM_UNIT_TEXT_FILL_FORE_SCHEMECOLOR_INDEX" val="13"/>
  <p:tag name="KSO_WM_UNIT_TEXT_FILL_FORE_SCHEMECOLOR_INDEX_BRIGHTNESS" val="0"/>
  <p:tag name="KSO_WM_UNIT_TEXT_FILL_TYPE" val="1"/>
</p:tagLst>
</file>

<file path=ppt/tags/tag35.xml><?xml version="1.0" encoding="utf-8"?>
<p:tagLst xmlns:p="http://schemas.openxmlformats.org/presentationml/2006/main">
  <p:tag name="AS_UNIQUEID" val="605"/>
</p:tagLst>
</file>

<file path=ppt/tags/tag350.xml><?xml version="1.0" encoding="utf-8"?>
<p:tagLst xmlns:p="http://schemas.openxmlformats.org/presentationml/2006/main">
  <p:tag name="KSO_WM_SLIDE_BACKGROUND_TYPE" val="general"/>
  <p:tag name="KSO_WM_SLIDE_BK_DARK_LIGHT" val="2"/>
  <p:tag name="KSO_WM_SPECIAL_SOURCE" val="bdnull"/>
</p:tagLst>
</file>

<file path=ppt/tags/tag351.xml><?xml version="1.0" encoding="utf-8"?>
<p:tagLst xmlns:p="http://schemas.openxmlformats.org/presentationml/2006/main">
  <p:tag name="AS_UNIQUEID" val="905"/>
</p:tagLst>
</file>

<file path=ppt/tags/tag352.xml><?xml version="1.0" encoding="utf-8"?>
<p:tagLst xmlns:p="http://schemas.openxmlformats.org/presentationml/2006/main">
  <p:tag name="AS_UNIQUEID" val="906"/>
  <p:tag name="KSO_WM_TAG_VERSION" val="1.0"/>
  <p:tag name="KSO_WM_TEMPLATE_CATEGORY" val="custom"/>
  <p:tag name="KSO_WM_TEMPLATE_INDEX" val="20200261"/>
  <p:tag name="KSO_WM_UNIT_COMPATIBLE" val="0"/>
  <p:tag name="KSO_WM_UNIT_DIAGRAM_ISNUMVISUAL" val="0"/>
  <p:tag name="KSO_WM_UNIT_DIAGRAM_ISREFERUNIT" val="0"/>
  <p:tag name="KSO_WM_UNIT_HIGHLIGHT" val="0"/>
  <p:tag name="KSO_WM_UNIT_ID" val="custom20200261_15*a*1"/>
  <p:tag name="KSO_WM_UNIT_ISCONTENTSTITLE" val="0"/>
  <p:tag name="KSO_WM_UNIT_ISNUMDGMTITLE" val="0"/>
  <p:tag name="KSO_WM_UNIT_LAYERLEVEL" val="1"/>
  <p:tag name="KSO_WM_UNIT_NOCLEAR" val="1"/>
  <p:tag name="KSO_WM_UNIT_PRESET_TEXT" val="Thanks"/>
  <p:tag name="KSO_WM_UNIT_VALUE" val="6"/>
</p:tagLst>
</file>

<file path=ppt/tags/tag353.xml><?xml version="1.0" encoding="utf-8"?>
<p:tagLst xmlns:p="http://schemas.openxmlformats.org/presentationml/2006/main">
  <p:tag name="AS_UNIQUEID" val="907"/>
</p:tagLst>
</file>

<file path=ppt/tags/tag354.xml><?xml version="1.0" encoding="utf-8"?>
<p:tagLst xmlns:p="http://schemas.openxmlformats.org/presentationml/2006/main">
  <p:tag name="KSO_WM_BEAUTIFY_FLAG" val="#wm#"/>
  <p:tag name="KSO_WM_SLIDE_ID" val="custom20200261_15"/>
  <p:tag name="KSO_WM_SLIDE_INDEX" val="15"/>
  <p:tag name="KSO_WM_SLIDE_ITEM_CNT" val="0"/>
  <p:tag name="KSO_WM_SLIDE_LAYOUT" val="a_b"/>
  <p:tag name="KSO_WM_SLIDE_LAYOUT_CNT" val="1_1"/>
  <p:tag name="KSO_WM_SLIDE_SUBTYPE" val="pureTxt"/>
  <p:tag name="KSO_WM_SLIDE_TYPE" val="endPage"/>
  <p:tag name="KSO_WM_SPECIAL_SOURCE" val="bdnull"/>
  <p:tag name="KSO_WM_TAG_VERSION" val="1.0"/>
  <p:tag name="KSO_WM_TEMPLATE_CATEGORY" val="custom"/>
  <p:tag name="KSO_WM_TEMPLATE_COLOR_TYPE" val="1"/>
  <p:tag name="KSO_WM_TEMPLATE_INDEX" val="20200261"/>
  <p:tag name="KSO_WM_TEMPLATE_MASTER_TYPE" val="1"/>
  <p:tag name="KSO_WM_TEMPLATE_SUBCATEGORY" val="0"/>
</p:tagLst>
</file>

<file path=ppt/tags/tag35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mE1NTU3OGFkMzE0ZWJiMDJkMDdkMzE3YzNmNjg5OTkifQ=="/>
  <p:tag name="KSO_DOCER_TEMPLATE_OPEN_ONCE_MARK" val="1"/>
</p:tagLst>
</file>

<file path=ppt/tags/tag36.xml><?xml version="1.0" encoding="utf-8"?>
<p:tagLst xmlns:p="http://schemas.openxmlformats.org/presentationml/2006/main">
  <p:tag name="AS_UNIQUEID" val="606"/>
</p:tagLst>
</file>

<file path=ppt/tags/tag37.xml><?xml version="1.0" encoding="utf-8"?>
<p:tagLst xmlns:p="http://schemas.openxmlformats.org/presentationml/2006/main">
  <p:tag name="AS_UNIQUEID" val="607"/>
</p:tagLst>
</file>

<file path=ppt/tags/tag38.xml><?xml version="1.0" encoding="utf-8"?>
<p:tagLst xmlns:p="http://schemas.openxmlformats.org/presentationml/2006/main">
  <p:tag name="AS_UNIQUEID" val="608"/>
</p:tagLst>
</file>

<file path=ppt/tags/tag39.xml><?xml version="1.0" encoding="utf-8"?>
<p:tagLst xmlns:p="http://schemas.openxmlformats.org/presentationml/2006/main">
  <p:tag name="AS_UNIQUEID" val="609"/>
</p:tagLst>
</file>

<file path=ppt/tags/tag4.xml><?xml version="1.0" encoding="utf-8"?>
<p:tagLst xmlns:p="http://schemas.openxmlformats.org/presentationml/2006/main">
  <p:tag name="AS_UNIQUEID" val="574"/>
</p:tagLst>
</file>

<file path=ppt/tags/tag40.xml><?xml version="1.0" encoding="utf-8"?>
<p:tagLst xmlns:p="http://schemas.openxmlformats.org/presentationml/2006/main">
  <p:tag name="AS_UNIQUEID" val="610"/>
</p:tagLst>
</file>

<file path=ppt/tags/tag41.xml><?xml version="1.0" encoding="utf-8"?>
<p:tagLst xmlns:p="http://schemas.openxmlformats.org/presentationml/2006/main">
  <p:tag name="AS_UNIQUEID" val="611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2.xml><?xml version="1.0" encoding="utf-8"?>
<p:tagLst xmlns:p="http://schemas.openxmlformats.org/presentationml/2006/main">
  <p:tag name="AS_UNIQUEID" val="6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43.xml><?xml version="1.0" encoding="utf-8"?>
<p:tagLst xmlns:p="http://schemas.openxmlformats.org/presentationml/2006/main">
  <p:tag name="AS_UNIQUEID" val="6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.xml><?xml version="1.0" encoding="utf-8"?>
<p:tagLst xmlns:p="http://schemas.openxmlformats.org/presentationml/2006/main">
  <p:tag name="AS_UNIQUEID" val="6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.xml><?xml version="1.0" encoding="utf-8"?>
<p:tagLst xmlns:p="http://schemas.openxmlformats.org/presentationml/2006/main">
  <p:tag name="AS_UNIQUEID" val="6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46.xml><?xml version="1.0" encoding="utf-8"?>
<p:tagLst xmlns:p="http://schemas.openxmlformats.org/presentationml/2006/main">
  <p:tag name="AS_UNIQUEID" val="6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.xml><?xml version="1.0" encoding="utf-8"?>
<p:tagLst xmlns:p="http://schemas.openxmlformats.org/presentationml/2006/main">
  <p:tag name="AS_UNIQUEID" val="6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.xml><?xml version="1.0" encoding="utf-8"?>
<p:tagLst xmlns:p="http://schemas.openxmlformats.org/presentationml/2006/main">
  <p:tag name="AS_UNIQUEID" val="6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.xml><?xml version="1.0" encoding="utf-8"?>
<p:tagLst xmlns:p="http://schemas.openxmlformats.org/presentationml/2006/main">
  <p:tag name="AS_UNIQUEID" val="6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.xml><?xml version="1.0" encoding="utf-8"?>
<p:tagLst xmlns:p="http://schemas.openxmlformats.org/presentationml/2006/main">
  <p:tag name="AS_UNIQUEID" val="575"/>
</p:tagLst>
</file>

<file path=ppt/tags/tag50.xml><?xml version="1.0" encoding="utf-8"?>
<p:tagLst xmlns:p="http://schemas.openxmlformats.org/presentationml/2006/main">
  <p:tag name="AS_UNIQUEID" val="6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.xml><?xml version="1.0" encoding="utf-8"?>
<p:tagLst xmlns:p="http://schemas.openxmlformats.org/presentationml/2006/main">
  <p:tag name="AS_UNIQUEID" val="6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.xml><?xml version="1.0" encoding="utf-8"?>
<p:tagLst xmlns:p="http://schemas.openxmlformats.org/presentationml/2006/main">
  <p:tag name="AS_UNIQUEID" val="622"/>
</p:tagLst>
</file>

<file path=ppt/tags/tag53.xml><?xml version="1.0" encoding="utf-8"?>
<p:tagLst xmlns:p="http://schemas.openxmlformats.org/presentationml/2006/main">
  <p:tag name="AS_UNIQUEID" val="6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4.xml><?xml version="1.0" encoding="utf-8"?>
<p:tagLst xmlns:p="http://schemas.openxmlformats.org/presentationml/2006/main">
  <p:tag name="AS_UNIQUEID" val="6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5.xml><?xml version="1.0" encoding="utf-8"?>
<p:tagLst xmlns:p="http://schemas.openxmlformats.org/presentationml/2006/main">
  <p:tag name="AS_UNIQUEID" val="6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.xml><?xml version="1.0" encoding="utf-8"?>
<p:tagLst xmlns:p="http://schemas.openxmlformats.org/presentationml/2006/main">
  <p:tag name="AS_UNIQUEID" val="6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.xml><?xml version="1.0" encoding="utf-8"?>
<p:tagLst xmlns:p="http://schemas.openxmlformats.org/presentationml/2006/main">
  <p:tag name="AS_UNIQUEID" val="6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.xml><?xml version="1.0" encoding="utf-8"?>
<p:tagLst xmlns:p="http://schemas.openxmlformats.org/presentationml/2006/main">
  <p:tag name="AS_UNIQUEID" val="6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.xml><?xml version="1.0" encoding="utf-8"?>
<p:tagLst xmlns:p="http://schemas.openxmlformats.org/presentationml/2006/main">
  <p:tag name="AS_UNIQUEID" val="629"/>
</p:tagLst>
</file>

<file path=ppt/tags/tag6.xml><?xml version="1.0" encoding="utf-8"?>
<p:tagLst xmlns:p="http://schemas.openxmlformats.org/presentationml/2006/main">
  <p:tag name="AS_UNIQUEID" val="576"/>
</p:tagLst>
</file>

<file path=ppt/tags/tag60.xml><?xml version="1.0" encoding="utf-8"?>
<p:tagLst xmlns:p="http://schemas.openxmlformats.org/presentationml/2006/main">
  <p:tag name="AS_UNIQUEID" val="6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1.xml><?xml version="1.0" encoding="utf-8"?>
<p:tagLst xmlns:p="http://schemas.openxmlformats.org/presentationml/2006/main">
  <p:tag name="AS_UNIQUEID" val="6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2.xml><?xml version="1.0" encoding="utf-8"?>
<p:tagLst xmlns:p="http://schemas.openxmlformats.org/presentationml/2006/main">
  <p:tag name="AS_UNIQUEID" val="6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3.xml><?xml version="1.0" encoding="utf-8"?>
<p:tagLst xmlns:p="http://schemas.openxmlformats.org/presentationml/2006/main">
  <p:tag name="AS_UNIQUEID" val="6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4.xml><?xml version="1.0" encoding="utf-8"?>
<p:tagLst xmlns:p="http://schemas.openxmlformats.org/presentationml/2006/main">
  <p:tag name="AS_UNIQUEID" val="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y*2"/>
  <p:tag name="KSO_WM_UNIT_INDEX" val="2"/>
  <p:tag name="KSO_WM_UNIT_LAYERLEVEL" val="1"/>
  <p:tag name="KSO_WM_UNIT_TYPE" val="y"/>
</p:tagLst>
</file>

<file path=ppt/tags/tag65.xml><?xml version="1.0" encoding="utf-8"?>
<p:tagLst xmlns:p="http://schemas.openxmlformats.org/presentationml/2006/main">
  <p:tag name="AS_UNIQUEID" val="635"/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3*y*1"/>
  <p:tag name="KSO_WM_UNIT_INDEX" val="1"/>
  <p:tag name="KSO_WM_UNIT_LAYERLEVEL" val="1"/>
  <p:tag name="KSO_WM_UNIT_TYPE" val="y"/>
</p:tagLst>
</file>

<file path=ppt/tags/tag66.xml><?xml version="1.0" encoding="utf-8"?>
<p:tagLst xmlns:p="http://schemas.openxmlformats.org/presentationml/2006/main">
  <p:tag name="AS_UNIQUEID" val="6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7.xml><?xml version="1.0" encoding="utf-8"?>
<p:tagLst xmlns:p="http://schemas.openxmlformats.org/presentationml/2006/main">
  <p:tag name="AS_UNIQUEID" val="6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8.xml><?xml version="1.0" encoding="utf-8"?>
<p:tagLst xmlns:p="http://schemas.openxmlformats.org/presentationml/2006/main">
  <p:tag name="AS_UNIQUEID" val="6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9.xml><?xml version="1.0" encoding="utf-8"?>
<p:tagLst xmlns:p="http://schemas.openxmlformats.org/presentationml/2006/main">
  <p:tag name="AS_UNIQUEID" val="6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.xml><?xml version="1.0" encoding="utf-8"?>
<p:tagLst xmlns:p="http://schemas.openxmlformats.org/presentationml/2006/main">
  <p:tag name="AS_UNIQUEID" val="577"/>
</p:tagLst>
</file>

<file path=ppt/tags/tag70.xml><?xml version="1.0" encoding="utf-8"?>
<p:tagLst xmlns:p="http://schemas.openxmlformats.org/presentationml/2006/main">
  <p:tag name="AS_UNIQUEID" val="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1.xml><?xml version="1.0" encoding="utf-8"?>
<p:tagLst xmlns:p="http://schemas.openxmlformats.org/presentationml/2006/main">
  <p:tag name="AS_UNIQUEID" val="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2.xml><?xml version="1.0" encoding="utf-8"?>
<p:tagLst xmlns:p="http://schemas.openxmlformats.org/presentationml/2006/main">
  <p:tag name="AS_UNIQUEID" val="642"/>
</p:tagLst>
</file>

<file path=ppt/tags/tag73.xml><?xml version="1.0" encoding="utf-8"?>
<p:tagLst xmlns:p="http://schemas.openxmlformats.org/presentationml/2006/main">
  <p:tag name="AS_UNIQUEID" val="6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.xml><?xml version="1.0" encoding="utf-8"?>
<p:tagLst xmlns:p="http://schemas.openxmlformats.org/presentationml/2006/main">
  <p:tag name="AS_UNIQUEID" val="6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5.xml><?xml version="1.0" encoding="utf-8"?>
<p:tagLst xmlns:p="http://schemas.openxmlformats.org/presentationml/2006/main">
  <p:tag name="AS_UNIQUEID" val="6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6.xml><?xml version="1.0" encoding="utf-8"?>
<p:tagLst xmlns:p="http://schemas.openxmlformats.org/presentationml/2006/main">
  <p:tag name="AS_UNIQUEID" val="6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7.xml><?xml version="1.0" encoding="utf-8"?>
<p:tagLst xmlns:p="http://schemas.openxmlformats.org/presentationml/2006/main">
  <p:tag name="AS_UNIQUEID" val="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8.xml><?xml version="1.0" encoding="utf-8"?>
<p:tagLst xmlns:p="http://schemas.openxmlformats.org/presentationml/2006/main">
  <p:tag name="AS_UNIQUEID" val="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9.xml><?xml version="1.0" encoding="utf-8"?>
<p:tagLst xmlns:p="http://schemas.openxmlformats.org/presentationml/2006/main">
  <p:tag name="AS_UNIQUEID" val="6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.xml><?xml version="1.0" encoding="utf-8"?>
<p:tagLst xmlns:p="http://schemas.openxmlformats.org/presentationml/2006/main">
  <p:tag name="AS_UNIQUEID" val="578"/>
</p:tagLst>
</file>

<file path=ppt/tags/tag80.xml><?xml version="1.0" encoding="utf-8"?>
<p:tagLst xmlns:p="http://schemas.openxmlformats.org/presentationml/2006/main">
  <p:tag name="AS_UNIQUEID" val="650"/>
</p:tagLst>
</file>

<file path=ppt/tags/tag81.xml><?xml version="1.0" encoding="utf-8"?>
<p:tagLst xmlns:p="http://schemas.openxmlformats.org/presentationml/2006/main">
  <p:tag name="AS_UNIQUEID" val="6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2.xml><?xml version="1.0" encoding="utf-8"?>
<p:tagLst xmlns:p="http://schemas.openxmlformats.org/presentationml/2006/main">
  <p:tag name="AS_UNIQUEID" val="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3.xml><?xml version="1.0" encoding="utf-8"?>
<p:tagLst xmlns:p="http://schemas.openxmlformats.org/presentationml/2006/main">
  <p:tag name="AS_UNIQUEID" val="6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4.xml><?xml version="1.0" encoding="utf-8"?>
<p:tagLst xmlns:p="http://schemas.openxmlformats.org/presentationml/2006/main">
  <p:tag name="AS_UNIQUEID" val="6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5.xml><?xml version="1.0" encoding="utf-8"?>
<p:tagLst xmlns:p="http://schemas.openxmlformats.org/presentationml/2006/main">
  <p:tag name="AS_UNIQUEID" val="6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6.xml><?xml version="1.0" encoding="utf-8"?>
<p:tagLst xmlns:p="http://schemas.openxmlformats.org/presentationml/2006/main">
  <p:tag name="AS_UNIQUEID" val="6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7.xml><?xml version="1.0" encoding="utf-8"?>
<p:tagLst xmlns:p="http://schemas.openxmlformats.org/presentationml/2006/main">
  <p:tag name="AS_UNIQUEID" val="6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.xml><?xml version="1.0" encoding="utf-8"?>
<p:tagLst xmlns:p="http://schemas.openxmlformats.org/presentationml/2006/main">
  <p:tag name="AS_UNIQUEID" val="6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.xml><?xml version="1.0" encoding="utf-8"?>
<p:tagLst xmlns:p="http://schemas.openxmlformats.org/presentationml/2006/main">
  <p:tag name="AS_UNIQUEID" val="6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.xml><?xml version="1.0" encoding="utf-8"?>
<p:tagLst xmlns:p="http://schemas.openxmlformats.org/presentationml/2006/main">
  <p:tag name="AS_UNIQUEID" val="579"/>
</p:tagLst>
</file>

<file path=ppt/tags/tag90.xml><?xml version="1.0" encoding="utf-8"?>
<p:tagLst xmlns:p="http://schemas.openxmlformats.org/presentationml/2006/main">
  <p:tag name="AS_UNIQUEID" val="660"/>
</p:tagLst>
</file>

<file path=ppt/tags/tag91.xml><?xml version="1.0" encoding="utf-8"?>
<p:tagLst xmlns:p="http://schemas.openxmlformats.org/presentationml/2006/main">
  <p:tag name="AS_UNIQUEID" val="6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2.xml><?xml version="1.0" encoding="utf-8"?>
<p:tagLst xmlns:p="http://schemas.openxmlformats.org/presentationml/2006/main">
  <p:tag name="AS_UNIQUEID" val="6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3.xml><?xml version="1.0" encoding="utf-8"?>
<p:tagLst xmlns:p="http://schemas.openxmlformats.org/presentationml/2006/main">
  <p:tag name="AS_UNIQUEID" val="6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4.xml><?xml version="1.0" encoding="utf-8"?>
<p:tagLst xmlns:p="http://schemas.openxmlformats.org/presentationml/2006/main">
  <p:tag name="AS_UNIQUEID" val="6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5.xml><?xml version="1.0" encoding="utf-8"?>
<p:tagLst xmlns:p="http://schemas.openxmlformats.org/presentationml/2006/main">
  <p:tag name="AS_UNIQUEID" val="6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6.xml><?xml version="1.0" encoding="utf-8"?>
<p:tagLst xmlns:p="http://schemas.openxmlformats.org/presentationml/2006/main">
  <p:tag name="AS_UNIQUEID" val="6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7.xml><?xml version="1.0" encoding="utf-8"?>
<p:tagLst xmlns:p="http://schemas.openxmlformats.org/presentationml/2006/main">
  <p:tag name="AS_UNIQUEID" val="667"/>
</p:tagLst>
</file>

<file path=ppt/tags/tag98.xml><?xml version="1.0" encoding="utf-8"?>
<p:tagLst xmlns:p="http://schemas.openxmlformats.org/presentationml/2006/main">
  <p:tag name="AS_UNIQUEID" val="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9.xml><?xml version="1.0" encoding="utf-8"?>
<p:tagLst xmlns:p="http://schemas.openxmlformats.org/presentationml/2006/main">
  <p:tag name="AS_UNIQUEID" val="6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tf33600810_win32">
  <a:themeElements>
    <a:clrScheme name="Custom 12">
      <a:dk1>
        <a:sysClr val="windowText" lastClr="000000"/>
      </a:dk1>
      <a:lt1>
        <a:sysClr val="window" lastClr="FFFFFF"/>
      </a:lt1>
      <a:dk2>
        <a:srgbClr val="445EA2"/>
      </a:dk2>
      <a:lt2>
        <a:srgbClr val="EBEBEB"/>
      </a:lt2>
      <a:accent1>
        <a:srgbClr val="4495A2"/>
      </a:accent1>
      <a:accent2>
        <a:srgbClr val="7CA655"/>
      </a:accent2>
      <a:accent3>
        <a:srgbClr val="DFB240"/>
      </a:accent3>
      <a:accent4>
        <a:srgbClr val="DF8C40"/>
      </a:accent4>
      <a:accent5>
        <a:srgbClr val="DF5D40"/>
      </a:accent5>
      <a:accent6>
        <a:srgbClr val="8760AD"/>
      </a:accent6>
      <a:hlink>
        <a:srgbClr val="DF5D40"/>
      </a:hlink>
      <a:folHlink>
        <a:srgbClr val="8760AD"/>
      </a:folHlink>
    </a:clrScheme>
    <a:fontScheme name="Elementary">
      <a:majorFont>
        <a:latin typeface="Kristen ITC"/>
        <a:ea typeface="Arial"/>
        <a:cs typeface="Arial"/>
      </a:majorFont>
      <a:minorFont>
        <a:latin typeface="Quire Sans"/>
        <a:ea typeface="Arial"/>
        <a:cs typeface="Arial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4_Office 主题​​">
  <a:themeElements>
    <a:clrScheme name="自定义 5">
      <a:dk1>
        <a:srgbClr val="000000"/>
      </a:dk1>
      <a:lt1>
        <a:srgbClr val="FFFFFF"/>
      </a:lt1>
      <a:dk2>
        <a:srgbClr val="E7E0D6"/>
      </a:dk2>
      <a:lt2>
        <a:srgbClr val="F1ECE6"/>
      </a:lt2>
      <a:accent1>
        <a:srgbClr val="A00000"/>
      </a:accent1>
      <a:accent2>
        <a:srgbClr val="84350C"/>
      </a:accent2>
      <a:accent3>
        <a:srgbClr val="6E5210"/>
      </a:accent3>
      <a:accent4>
        <a:srgbClr val="566211"/>
      </a:accent4>
      <a:accent5>
        <a:srgbClr val="446F31"/>
      </a:accent5>
      <a:accent6>
        <a:srgbClr val="347551"/>
      </a:accent6>
      <a:hlink>
        <a:srgbClr val="495AC3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86</Paragraphs>
  <Slides>16</Slides>
  <Notes>0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35">
      <vt:lpstr>Arial</vt:lpstr>
      <vt:lpstr>Kristen ITC</vt:lpstr>
      <vt:lpstr>Quire Sans</vt:lpstr>
      <vt:lpstr>Microsoft YaHei UI</vt:lpstr>
      <vt:lpstr>隶书</vt:lpstr>
      <vt:lpstr>汉仪尚巍手书W</vt:lpstr>
      <vt:lpstr>Calibri Light</vt:lpstr>
      <vt:lpstr>Calibri</vt:lpstr>
      <vt:lpstr>等线 Light</vt:lpstr>
      <vt:lpstr>等线</vt:lpstr>
      <vt:lpstr>仿宋</vt:lpstr>
      <vt:lpstr>黑体</vt:lpstr>
      <vt:lpstr>宋体</vt:lpstr>
      <vt:lpstr>汉仪颜楷W</vt:lpstr>
      <vt:lpstr>华文楷体</vt:lpstr>
      <vt:lpstr>华文新魏</vt:lpstr>
      <vt:lpstr>华康徽宗宫体 W5</vt:lpstr>
      <vt:lpstr>汉仪楷体S</vt:lpstr>
      <vt:lpstr>tf33600810_win32</vt:lpstr>
      <vt:lpstr>登岳阳楼</vt:lpstr>
      <vt:lpstr>导入：</vt:lpstr>
      <vt:lpstr>登岳阳楼</vt:lpstr>
      <vt:lpstr>教学目标</vt:lpstr>
      <vt:lpstr>诗文</vt:lpstr>
      <vt:lpstr>2、再读诗歌，请问本诗最能体现诗人情感的是哪一句？为什么？</vt:lpstr>
      <vt:lpstr>PowerPoint Presentation</vt:lpstr>
      <vt:lpstr>作者简介</vt:lpstr>
      <vt:lpstr>写作背景</vt:lpstr>
      <vt:lpstr>景物探究</vt:lpstr>
      <vt:lpstr>夙愿得偿幸事一件</vt:lpstr>
      <vt:lpstr>PowerPoint Presentation</vt:lpstr>
      <vt:lpstr/>
      <vt:lpstr>望岳</vt:lpstr>
      <vt:lpstr/>
      <vt:lpstr>谢谢！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2022-05-17T16:20:19.568</cp:lastPrinted>
  <dcterms:created xsi:type="dcterms:W3CDTF">2022-05-17T16:20:19Z</dcterms:created>
  <dcterms:modified xsi:type="dcterms:W3CDTF">2022-05-17T08:20:20Z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