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dp" ContentType="image/vnd.ms-photo"/>
  <Default Extension="png" ContentType="image/png"/>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9" r:id="rId4"/>
  </p:sldMasterIdLst>
  <p:notesMasterIdLst>
    <p:notesMasterId r:id="rId5"/>
  </p:notesMasterIdLst>
  <p:handoutMasterIdLst>
    <p:handoutMasterId r:id="rId6"/>
  </p:handoutMasterIdLst>
  <p:sldIdLst>
    <p:sldId id="257" r:id="rId7"/>
    <p:sldId id="265" r:id="rId8"/>
    <p:sldId id="260" r:id="rId9"/>
    <p:sldId id="261" r:id="rId10"/>
    <p:sldId id="262" r:id="rId11"/>
    <p:sldId id="263" r:id="rId12"/>
    <p:sldId id="286" r:id="rId13"/>
    <p:sldId id="272" r:id="rId14"/>
    <p:sldId id="259" r:id="rId15"/>
    <p:sldId id="274" r:id="rId16"/>
    <p:sldId id="275" r:id="rId17"/>
    <p:sldId id="277" r:id="rId18"/>
    <p:sldId id="276" r:id="rId19"/>
    <p:sldId id="273" r:id="rId20"/>
    <p:sldId id="306" r:id="rId21"/>
    <p:sldId id="287" r:id="rId22"/>
    <p:sldId id="278" r:id="rId23"/>
    <p:sldId id="279" r:id="rId24"/>
    <p:sldId id="280" r:id="rId25"/>
    <p:sldId id="282" r:id="rId26"/>
    <p:sldId id="281" r:id="rId27"/>
    <p:sldId id="288" r:id="rId28"/>
    <p:sldId id="284" r:id="rId29"/>
    <p:sldId id="285" r:id="rId30"/>
    <p:sldId id="283" r:id="rId31"/>
    <p:sldId id="289" r:id="rId32"/>
    <p:sldId id="290" r:id="rId33"/>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4.xml" /><Relationship Id="rId11" Type="http://schemas.openxmlformats.org/officeDocument/2006/relationships/slide" Target="slides/slide5.xml" /><Relationship Id="rId12" Type="http://schemas.openxmlformats.org/officeDocument/2006/relationships/slide" Target="slides/slide6.xml" /><Relationship Id="rId13" Type="http://schemas.openxmlformats.org/officeDocument/2006/relationships/slide" Target="slides/slide7.xml" /><Relationship Id="rId14" Type="http://schemas.openxmlformats.org/officeDocument/2006/relationships/slide" Target="slides/slide8.xml" /><Relationship Id="rId15" Type="http://schemas.openxmlformats.org/officeDocument/2006/relationships/slide" Target="slides/slide9.xml" /><Relationship Id="rId16" Type="http://schemas.openxmlformats.org/officeDocument/2006/relationships/slide" Target="slides/slide10.xml" /><Relationship Id="rId17" Type="http://schemas.openxmlformats.org/officeDocument/2006/relationships/slide" Target="slides/slide11.xml" /><Relationship Id="rId18" Type="http://schemas.openxmlformats.org/officeDocument/2006/relationships/slide" Target="slides/slide12.xml" /><Relationship Id="rId19" Type="http://schemas.openxmlformats.org/officeDocument/2006/relationships/slide" Target="slides/slide13.xml" /><Relationship Id="rId2" Type="http://schemas.openxmlformats.org/officeDocument/2006/relationships/slideMaster" Target="slideMasters/slideMaster1.xml" /><Relationship Id="rId20" Type="http://schemas.openxmlformats.org/officeDocument/2006/relationships/slide" Target="slides/slide14.xml" /><Relationship Id="rId21" Type="http://schemas.openxmlformats.org/officeDocument/2006/relationships/slide" Target="slides/slide15.xml" /><Relationship Id="rId22" Type="http://schemas.openxmlformats.org/officeDocument/2006/relationships/slide" Target="slides/slide16.xml" /><Relationship Id="rId23" Type="http://schemas.openxmlformats.org/officeDocument/2006/relationships/slide" Target="slides/slide17.xml" /><Relationship Id="rId24" Type="http://schemas.openxmlformats.org/officeDocument/2006/relationships/slide" Target="slides/slide18.xml" /><Relationship Id="rId25" Type="http://schemas.openxmlformats.org/officeDocument/2006/relationships/slide" Target="slides/slide19.xml" /><Relationship Id="rId26" Type="http://schemas.openxmlformats.org/officeDocument/2006/relationships/slide" Target="slides/slide20.xml" /><Relationship Id="rId27" Type="http://schemas.openxmlformats.org/officeDocument/2006/relationships/slide" Target="slides/slide21.xml" /><Relationship Id="rId28" Type="http://schemas.openxmlformats.org/officeDocument/2006/relationships/slide" Target="slides/slide22.xml" /><Relationship Id="rId29" Type="http://schemas.openxmlformats.org/officeDocument/2006/relationships/slide" Target="slides/slide23.xml" /><Relationship Id="rId3" Type="http://schemas.openxmlformats.org/officeDocument/2006/relationships/slideMaster" Target="slideMasters/slideMaster2.xml" /><Relationship Id="rId30" Type="http://schemas.openxmlformats.org/officeDocument/2006/relationships/slide" Target="slides/slide24.xml" /><Relationship Id="rId31" Type="http://schemas.openxmlformats.org/officeDocument/2006/relationships/slide" Target="slides/slide25.xml" /><Relationship Id="rId32" Type="http://schemas.openxmlformats.org/officeDocument/2006/relationships/slide" Target="slides/slide26.xml" /><Relationship Id="rId33" Type="http://schemas.openxmlformats.org/officeDocument/2006/relationships/slide" Target="slides/slide27.xml" /><Relationship Id="rId34" Type="http://schemas.openxmlformats.org/officeDocument/2006/relationships/tags" Target="tags/tag669.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Master" Target="slideMasters/slideMaster3.xml" /><Relationship Id="rId5" Type="http://schemas.openxmlformats.org/officeDocument/2006/relationships/notesMaster" Target="notesMasters/notesMaster1.xml" /><Relationship Id="rId6" Type="http://schemas.openxmlformats.org/officeDocument/2006/relationships/handoutMaster" Target="handoutMasters/handoutMaster1.xml" /><Relationship Id="rId7" Type="http://schemas.openxmlformats.org/officeDocument/2006/relationships/slide" Target="slides/slide1.xml" /><Relationship Id="rId8" Type="http://schemas.openxmlformats.org/officeDocument/2006/relationships/slide" Target="slides/slide2.xml" /><Relationship Id="rId9" Type="http://schemas.openxmlformats.org/officeDocument/2006/relationships/slide" Target="slides/slide3.xml"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467.xml" /><Relationship Id="rId2" Type="http://schemas.openxmlformats.org/officeDocument/2006/relationships/tags" Target="../tags/tag468.xml" /><Relationship Id="rId3" Type="http://schemas.openxmlformats.org/officeDocument/2006/relationships/tags" Target="../tags/tag469.xml" /><Relationship Id="rId4" Type="http://schemas.openxmlformats.org/officeDocument/2006/relationships/tags" Target="../tags/tag470.xml" /><Relationship Id="rId5" Type="http://schemas.openxmlformats.org/officeDocument/2006/relationships/tags" Target="../tags/tag471.xml" /><Relationship Id="rId6" Type="http://schemas.openxmlformats.org/officeDocument/2006/relationships/theme" Target="../theme/theme5.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460.xml" /><Relationship Id="rId2" Type="http://schemas.openxmlformats.org/officeDocument/2006/relationships/tags" Target="../tags/tag461.xml" /><Relationship Id="rId3" Type="http://schemas.openxmlformats.org/officeDocument/2006/relationships/tags" Target="../tags/tag462.xml" /><Relationship Id="rId4" Type="http://schemas.openxmlformats.org/officeDocument/2006/relationships/tags" Target="../tags/tag463.xml" /><Relationship Id="rId5" Type="http://schemas.openxmlformats.org/officeDocument/2006/relationships/tags" Target="../tags/tag464.xml" /><Relationship Id="rId6" Type="http://schemas.openxmlformats.org/officeDocument/2006/relationships/tags" Target="../tags/tag465.xml" /><Relationship Id="rId7" Type="http://schemas.openxmlformats.org/officeDocument/2006/relationships/tags" Target="../tags/tag466.xml" /><Relationship Id="rId8"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476.xml" /><Relationship Id="rId4" Type="http://schemas.openxmlformats.org/officeDocument/2006/relationships/tags" Target="../tags/tag477.xml" /><Relationship Id="rId5" Type="http://schemas.openxmlformats.org/officeDocument/2006/relationships/tags" Target="../tags/tag478.xml" /><Relationship Id="rId6" Type="http://schemas.openxmlformats.org/officeDocument/2006/relationships/tags" Target="../tags/tag479.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511.xml" /><Relationship Id="rId4" Type="http://schemas.openxmlformats.org/officeDocument/2006/relationships/tags" Target="../tags/tag512.xml" /><Relationship Id="rId5" Type="http://schemas.openxmlformats.org/officeDocument/2006/relationships/tags" Target="../tags/tag513.xml" /><Relationship Id="rId6" Type="http://schemas.openxmlformats.org/officeDocument/2006/relationships/tags" Target="../tags/tag514.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570.xml" /><Relationship Id="rId4" Type="http://schemas.openxmlformats.org/officeDocument/2006/relationships/tags" Target="../tags/tag571.xml" /><Relationship Id="rId5" Type="http://schemas.openxmlformats.org/officeDocument/2006/relationships/tags" Target="../tags/tag572.xml" /><Relationship Id="rId6" Type="http://schemas.openxmlformats.org/officeDocument/2006/relationships/tags" Target="../tags/tag573.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612.xml" /><Relationship Id="rId4" Type="http://schemas.openxmlformats.org/officeDocument/2006/relationships/tags" Target="../tags/tag613.xml" /><Relationship Id="rId5" Type="http://schemas.openxmlformats.org/officeDocument/2006/relationships/tags" Target="../tags/tag614.xml" /><Relationship Id="rId6" Type="http://schemas.openxmlformats.org/officeDocument/2006/relationships/tags" Target="../tags/tag615.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647.xml" /><Relationship Id="rId4" Type="http://schemas.openxmlformats.org/officeDocument/2006/relationships/tags" Target="../tags/tag648.xml" /><Relationship Id="rId5" Type="http://schemas.openxmlformats.org/officeDocument/2006/relationships/tags" Target="../tags/tag649.xml" /><Relationship Id="rId6" Type="http://schemas.openxmlformats.org/officeDocument/2006/relationships/tags" Target="../tags/tag650.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21D8CFA2-7650-45E9-A174-6915E317DD9C}"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21D8CFA2-7650-45E9-A174-6915E317DD9C}" type="slidenum">
              <a:rPr lang="zh-CN" altLang="en-US" smtClean="0"/>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21D8CFA2-7650-45E9-A174-6915E317DD9C}" type="slidenum">
              <a:rPr lang="zh-CN" altLang="en-US" smtClean="0"/>
              <a:t>16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21D8CFA2-7650-45E9-A174-6915E317DD9C}" type="slidenum">
              <a:rPr lang="zh-CN" altLang="en-US" smtClean="0"/>
              <a:t>22</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21D8CFA2-7650-45E9-A174-6915E317DD9C}" type="slidenum">
              <a:rPr lang="zh-CN" altLang="en-US" smtClean="0"/>
              <a:t>26</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6.xml" /><Relationship Id="rId10" Type="http://schemas.openxmlformats.org/officeDocument/2006/relationships/tags" Target="../tags/tag84.xml" /><Relationship Id="rId11" Type="http://schemas.openxmlformats.org/officeDocument/2006/relationships/tags" Target="../tags/tag85.xml" /><Relationship Id="rId12" Type="http://schemas.openxmlformats.org/officeDocument/2006/relationships/tags" Target="../tags/tag86.xml" /><Relationship Id="rId13"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tags" Target="../tags/tag82.xml" /><Relationship Id="rId9" Type="http://schemas.openxmlformats.org/officeDocument/2006/relationships/tags" Target="../tags/tag83.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7.xml" /><Relationship Id="rId10" Type="http://schemas.openxmlformats.org/officeDocument/2006/relationships/tags" Target="../tags/tag96.xml" /><Relationship Id="rId11" Type="http://schemas.openxmlformats.org/officeDocument/2006/relationships/image" Target="../media/image2.png" /><Relationship Id="rId12" Type="http://schemas.openxmlformats.org/officeDocument/2006/relationships/slideMaster" Target="../slideMasters/slideMaster2.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tags" Target="../tags/tag94.xml" /><Relationship Id="rId9" Type="http://schemas.openxmlformats.org/officeDocument/2006/relationships/tags" Target="../tags/tag95.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97.xml" /><Relationship Id="rId10" Type="http://schemas.openxmlformats.org/officeDocument/2006/relationships/tags" Target="../tags/tag104.xml" /><Relationship Id="rId11" Type="http://schemas.openxmlformats.org/officeDocument/2006/relationships/tags" Target="../tags/tag105.xml" /><Relationship Id="rId12" Type="http://schemas.openxmlformats.org/officeDocument/2006/relationships/image" Target="../media/image5.jpeg" /><Relationship Id="rId13" Type="http://schemas.openxmlformats.org/officeDocument/2006/relationships/slideMaster" Target="../slideMasters/slideMaster2.xml" /><Relationship Id="rId2" Type="http://schemas.openxmlformats.org/officeDocument/2006/relationships/tags" Target="../tags/tag98.xml" /><Relationship Id="rId3" Type="http://schemas.openxmlformats.org/officeDocument/2006/relationships/image" Target="../media/image3.png" /><Relationship Id="rId4" Type="http://schemas.openxmlformats.org/officeDocument/2006/relationships/tags" Target="../tags/tag99.xml" /><Relationship Id="rId5" Type="http://schemas.openxmlformats.org/officeDocument/2006/relationships/image" Target="../media/image4.png" /><Relationship Id="rId6" Type="http://schemas.openxmlformats.org/officeDocument/2006/relationships/tags" Target="../tags/tag100.xml" /><Relationship Id="rId7" Type="http://schemas.openxmlformats.org/officeDocument/2006/relationships/tags" Target="../tags/tag101.xml" /><Relationship Id="rId8" Type="http://schemas.openxmlformats.org/officeDocument/2006/relationships/tags" Target="../tags/tag102.xml" /><Relationship Id="rId9" Type="http://schemas.openxmlformats.org/officeDocument/2006/relationships/tags" Target="../tags/tag103.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06.xml" /><Relationship Id="rId10" Type="http://schemas.openxmlformats.org/officeDocument/2006/relationships/tags" Target="../tags/tag115.xml" /><Relationship Id="rId11" Type="http://schemas.openxmlformats.org/officeDocument/2006/relationships/tags" Target="../tags/tag116.xml" /><Relationship Id="rId12" Type="http://schemas.openxmlformats.org/officeDocument/2006/relationships/image" Target="../media/image2.png" /><Relationship Id="rId13" Type="http://schemas.openxmlformats.org/officeDocument/2006/relationships/slideMaster" Target="../slideMasters/slideMaster2.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tags" Target="../tags/tag111.xml" /><Relationship Id="rId7" Type="http://schemas.openxmlformats.org/officeDocument/2006/relationships/tags" Target="../tags/tag112.xml" /><Relationship Id="rId8" Type="http://schemas.openxmlformats.org/officeDocument/2006/relationships/tags" Target="../tags/tag113.xml" /><Relationship Id="rId9" Type="http://schemas.openxmlformats.org/officeDocument/2006/relationships/tags" Target="../tags/tag114.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17.xml" /><Relationship Id="rId10" Type="http://schemas.openxmlformats.org/officeDocument/2006/relationships/tags" Target="../tags/tag126.xml" /><Relationship Id="rId11" Type="http://schemas.openxmlformats.org/officeDocument/2006/relationships/tags" Target="../tags/tag127.xml" /><Relationship Id="rId12" Type="http://schemas.openxmlformats.org/officeDocument/2006/relationships/tags" Target="../tags/tag128.xml" /><Relationship Id="rId13" Type="http://schemas.openxmlformats.org/officeDocument/2006/relationships/tags" Target="../tags/tag129.xml" /><Relationship Id="rId14" Type="http://schemas.openxmlformats.org/officeDocument/2006/relationships/image" Target="../media/image2.png" /><Relationship Id="rId15" Type="http://schemas.openxmlformats.org/officeDocument/2006/relationships/slideMaster" Target="../slideMasters/slideMaster2.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tags" Target="../tags/tag122.xml" /><Relationship Id="rId7" Type="http://schemas.openxmlformats.org/officeDocument/2006/relationships/tags" Target="../tags/tag123.xml" /><Relationship Id="rId8" Type="http://schemas.openxmlformats.org/officeDocument/2006/relationships/tags" Target="../tags/tag124.xml" /><Relationship Id="rId9" Type="http://schemas.openxmlformats.org/officeDocument/2006/relationships/tags" Target="../tags/tag125.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30.xml" /><Relationship Id="rId10" Type="http://schemas.openxmlformats.org/officeDocument/2006/relationships/image" Target="../media/image2.png" /><Relationship Id="rId11" Type="http://schemas.openxmlformats.org/officeDocument/2006/relationships/slideMaster" Target="../slideMasters/slideMaster2.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tags" Target="../tags/tag135.xml" /><Relationship Id="rId7" Type="http://schemas.openxmlformats.org/officeDocument/2006/relationships/tags" Target="../tags/tag136.xml" /><Relationship Id="rId8" Type="http://schemas.openxmlformats.org/officeDocument/2006/relationships/tags" Target="../tags/tag137.xml" /><Relationship Id="rId9" Type="http://schemas.openxmlformats.org/officeDocument/2006/relationships/tags" Target="../tags/tag138.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39.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image" Target="../media/image2.png" /><Relationship Id="rId6"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43.xml" /><Relationship Id="rId10" Type="http://schemas.openxmlformats.org/officeDocument/2006/relationships/tags" Target="../tags/tag152.xml" /><Relationship Id="rId11" Type="http://schemas.openxmlformats.org/officeDocument/2006/relationships/tags" Target="../tags/tag153.xml" /><Relationship Id="rId12" Type="http://schemas.openxmlformats.org/officeDocument/2006/relationships/image" Target="../media/image2.png" /><Relationship Id="rId13" Type="http://schemas.openxmlformats.org/officeDocument/2006/relationships/slideMaster" Target="../slideMasters/slideMaster2.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tags" Target="../tags/tag149.xml" /><Relationship Id="rId8" Type="http://schemas.openxmlformats.org/officeDocument/2006/relationships/tags" Target="../tags/tag150.xml" /><Relationship Id="rId9" Type="http://schemas.openxmlformats.org/officeDocument/2006/relationships/tags" Target="../tags/tag15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54.xml" /><Relationship Id="rId10" Type="http://schemas.openxmlformats.org/officeDocument/2006/relationships/tags" Target="../tags/tag163.xml" /><Relationship Id="rId11" Type="http://schemas.openxmlformats.org/officeDocument/2006/relationships/tags" Target="../tags/tag164.xml" /><Relationship Id="rId12" Type="http://schemas.openxmlformats.org/officeDocument/2006/relationships/tags" Target="../tags/tag165.xml" /><Relationship Id="rId13" Type="http://schemas.openxmlformats.org/officeDocument/2006/relationships/image" Target="../media/image2.png" /><Relationship Id="rId14" Type="http://schemas.openxmlformats.org/officeDocument/2006/relationships/slideMaster" Target="../slideMasters/slideMaster2.xml" /><Relationship Id="rId2" Type="http://schemas.openxmlformats.org/officeDocument/2006/relationships/tags" Target="../tags/tag155.xml" /><Relationship Id="rId3" Type="http://schemas.openxmlformats.org/officeDocument/2006/relationships/tags" Target="../tags/tag156.xml" /><Relationship Id="rId4" Type="http://schemas.openxmlformats.org/officeDocument/2006/relationships/tags" Target="../tags/tag157.xml" /><Relationship Id="rId5" Type="http://schemas.openxmlformats.org/officeDocument/2006/relationships/tags" Target="../tags/tag158.xml" /><Relationship Id="rId6" Type="http://schemas.openxmlformats.org/officeDocument/2006/relationships/tags" Target="../tags/tag159.xml" /><Relationship Id="rId7" Type="http://schemas.openxmlformats.org/officeDocument/2006/relationships/tags" Target="../tags/tag160.xml" /><Relationship Id="rId8" Type="http://schemas.openxmlformats.org/officeDocument/2006/relationships/tags" Target="../tags/tag161.xml" /><Relationship Id="rId9" Type="http://schemas.openxmlformats.org/officeDocument/2006/relationships/tags" Target="../tags/tag16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66.xml" /><Relationship Id="rId10" Type="http://schemas.openxmlformats.org/officeDocument/2006/relationships/tags" Target="../tags/tag175.xml" /><Relationship Id="rId11" Type="http://schemas.openxmlformats.org/officeDocument/2006/relationships/tags" Target="../tags/tag176.xml" /><Relationship Id="rId12" Type="http://schemas.openxmlformats.org/officeDocument/2006/relationships/image" Target="../media/image2.png" /><Relationship Id="rId13" Type="http://schemas.openxmlformats.org/officeDocument/2006/relationships/slideMaster" Target="../slideMasters/slideMaster2.xml" /><Relationship Id="rId2" Type="http://schemas.openxmlformats.org/officeDocument/2006/relationships/tags" Target="../tags/tag167.xml" /><Relationship Id="rId3" Type="http://schemas.openxmlformats.org/officeDocument/2006/relationships/tags" Target="../tags/tag168.xml" /><Relationship Id="rId4" Type="http://schemas.openxmlformats.org/officeDocument/2006/relationships/tags" Target="../tags/tag169.xml" /><Relationship Id="rId5" Type="http://schemas.openxmlformats.org/officeDocument/2006/relationships/tags" Target="../tags/tag170.xml" /><Relationship Id="rId6" Type="http://schemas.openxmlformats.org/officeDocument/2006/relationships/tags" Target="../tags/tag171.xml" /><Relationship Id="rId7" Type="http://schemas.openxmlformats.org/officeDocument/2006/relationships/tags" Target="../tags/tag172.xml" /><Relationship Id="rId8" Type="http://schemas.openxmlformats.org/officeDocument/2006/relationships/tags" Target="../tags/tag173.xml" /><Relationship Id="rId9" Type="http://schemas.openxmlformats.org/officeDocument/2006/relationships/tags" Target="../tags/tag174.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77.xml" /><Relationship Id="rId10" Type="http://schemas.openxmlformats.org/officeDocument/2006/relationships/tags" Target="../tags/tag185.xml" /><Relationship Id="rId11" Type="http://schemas.openxmlformats.org/officeDocument/2006/relationships/tags" Target="../tags/tag186.xml" /><Relationship Id="rId12" Type="http://schemas.openxmlformats.org/officeDocument/2006/relationships/tags" Target="../tags/tag187.xml" /><Relationship Id="rId13"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tags" Target="../tags/tag182.xml" /><Relationship Id="rId8" Type="http://schemas.openxmlformats.org/officeDocument/2006/relationships/tags" Target="../tags/tag183.xml" /><Relationship Id="rId9" Type="http://schemas.openxmlformats.org/officeDocument/2006/relationships/tags" Target="../tags/tag184.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88.xml" /><Relationship Id="rId10" Type="http://schemas.openxmlformats.org/officeDocument/2006/relationships/image" Target="../media/image2.png" /><Relationship Id="rId11" Type="http://schemas.openxmlformats.org/officeDocument/2006/relationships/slideMaster" Target="../slideMasters/slideMaster2.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tags" Target="../tags/tag193.xml" /><Relationship Id="rId7" Type="http://schemas.openxmlformats.org/officeDocument/2006/relationships/tags" Target="../tags/tag194.xml" /><Relationship Id="rId8" Type="http://schemas.openxmlformats.org/officeDocument/2006/relationships/tags" Target="../tags/tag195.xml" /><Relationship Id="rId9" Type="http://schemas.openxmlformats.org/officeDocument/2006/relationships/tags" Target="../tags/tag196.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97.xml" /><Relationship Id="rId10" Type="http://schemas.openxmlformats.org/officeDocument/2006/relationships/tags" Target="../tags/tag206.xml" /><Relationship Id="rId11" Type="http://schemas.openxmlformats.org/officeDocument/2006/relationships/tags" Target="../tags/tag207.xml" /><Relationship Id="rId12" Type="http://schemas.openxmlformats.org/officeDocument/2006/relationships/image" Target="../media/image2.png" /><Relationship Id="rId13" Type="http://schemas.openxmlformats.org/officeDocument/2006/relationships/slideMaster" Target="../slideMasters/slideMaster2.xml" /><Relationship Id="rId2" Type="http://schemas.openxmlformats.org/officeDocument/2006/relationships/tags" Target="../tags/tag198.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tags" Target="../tags/tag202.xml" /><Relationship Id="rId7" Type="http://schemas.openxmlformats.org/officeDocument/2006/relationships/tags" Target="../tags/tag203.xml" /><Relationship Id="rId8" Type="http://schemas.openxmlformats.org/officeDocument/2006/relationships/tags" Target="../tags/tag204.xml" /><Relationship Id="rId9" Type="http://schemas.openxmlformats.org/officeDocument/2006/relationships/tags" Target="../tags/tag205.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208.xml" /><Relationship Id="rId10" Type="http://schemas.openxmlformats.org/officeDocument/2006/relationships/tags" Target="../tags/tag217.xml" /><Relationship Id="rId11" Type="http://schemas.openxmlformats.org/officeDocument/2006/relationships/tags" Target="../tags/tag218.xml" /><Relationship Id="rId12" Type="http://schemas.openxmlformats.org/officeDocument/2006/relationships/tags" Target="../tags/tag219.xml" /><Relationship Id="rId13" Type="http://schemas.openxmlformats.org/officeDocument/2006/relationships/image" Target="../media/image2.png" /><Relationship Id="rId14" Type="http://schemas.openxmlformats.org/officeDocument/2006/relationships/slideMaster" Target="../slideMasters/slideMaster2.xml" /><Relationship Id="rId2" Type="http://schemas.openxmlformats.org/officeDocument/2006/relationships/tags" Target="../tags/tag209.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tags" Target="../tags/tag216.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220.xml" /><Relationship Id="rId10" Type="http://schemas.openxmlformats.org/officeDocument/2006/relationships/tags" Target="../tags/tag229.xml" /><Relationship Id="rId11" Type="http://schemas.openxmlformats.org/officeDocument/2006/relationships/tags" Target="../tags/tag230.xml" /><Relationship Id="rId12" Type="http://schemas.openxmlformats.org/officeDocument/2006/relationships/tags" Target="../tags/tag231.xml" /><Relationship Id="rId13" Type="http://schemas.openxmlformats.org/officeDocument/2006/relationships/image" Target="../media/image2.png" /><Relationship Id="rId14" Type="http://schemas.openxmlformats.org/officeDocument/2006/relationships/slideMaster" Target="../slideMasters/slideMaster2.xml"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tags" Target="../tags/tag225.xml" /><Relationship Id="rId7" Type="http://schemas.openxmlformats.org/officeDocument/2006/relationships/tags" Target="../tags/tag226.xml" /><Relationship Id="rId8" Type="http://schemas.openxmlformats.org/officeDocument/2006/relationships/tags" Target="../tags/tag227.xml" /><Relationship Id="rId9" Type="http://schemas.openxmlformats.org/officeDocument/2006/relationships/tags" Target="../tags/tag228.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232.xml" /><Relationship Id="rId10" Type="http://schemas.openxmlformats.org/officeDocument/2006/relationships/tags" Target="../tags/tag241.xml" /><Relationship Id="rId11" Type="http://schemas.openxmlformats.org/officeDocument/2006/relationships/tags" Target="../tags/tag242.xml" /><Relationship Id="rId12" Type="http://schemas.openxmlformats.org/officeDocument/2006/relationships/tags" Target="../tags/tag243.xml" /><Relationship Id="rId13" Type="http://schemas.openxmlformats.org/officeDocument/2006/relationships/image" Target="../media/image2.png" /><Relationship Id="rId14" Type="http://schemas.openxmlformats.org/officeDocument/2006/relationships/slideMaster" Target="../slideMasters/slideMaster2.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tags" Target="../tags/tag238.xml" /><Relationship Id="rId8" Type="http://schemas.openxmlformats.org/officeDocument/2006/relationships/tags" Target="../tags/tag239.xml" /><Relationship Id="rId9" Type="http://schemas.openxmlformats.org/officeDocument/2006/relationships/tags" Target="../tags/tag240.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244.xml" /><Relationship Id="rId10" Type="http://schemas.openxmlformats.org/officeDocument/2006/relationships/tags" Target="../tags/tag253.xml" /><Relationship Id="rId11" Type="http://schemas.openxmlformats.org/officeDocument/2006/relationships/image" Target="../media/image2.png" /><Relationship Id="rId12" Type="http://schemas.openxmlformats.org/officeDocument/2006/relationships/slideMaster" Target="../slideMasters/slideMaster2.xml" /><Relationship Id="rId2" Type="http://schemas.openxmlformats.org/officeDocument/2006/relationships/tags" Target="../tags/tag245.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 Id="rId7" Type="http://schemas.openxmlformats.org/officeDocument/2006/relationships/tags" Target="../tags/tag250.xml" /><Relationship Id="rId8" Type="http://schemas.openxmlformats.org/officeDocument/2006/relationships/tags" Target="../tags/tag251.xml" /><Relationship Id="rId9" Type="http://schemas.openxmlformats.org/officeDocument/2006/relationships/tags" Target="../tags/tag252.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254.xml" /><Relationship Id="rId2" Type="http://schemas.openxmlformats.org/officeDocument/2006/relationships/tags" Target="../tags/tag255.xml" /><Relationship Id="rId3" Type="http://schemas.openxmlformats.org/officeDocument/2006/relationships/tags" Target="../tags/tag256.xml" /><Relationship Id="rId4" Type="http://schemas.openxmlformats.org/officeDocument/2006/relationships/tags" Target="../tags/tag257.xml" /><Relationship Id="rId5" Type="http://schemas.openxmlformats.org/officeDocument/2006/relationships/tags" Target="../tags/tag258.xml" /><Relationship Id="rId6" Type="http://schemas.openxmlformats.org/officeDocument/2006/relationships/tags" Target="../tags/tag259.xml" /><Relationship Id="rId7" Type="http://schemas.openxmlformats.org/officeDocument/2006/relationships/tags" Target="../tags/tag260.xml" /><Relationship Id="rId8" Type="http://schemas.openxmlformats.org/officeDocument/2006/relationships/image" Target="../media/image2.png" /><Relationship Id="rId9"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268.xml" /><Relationship Id="rId10" Type="http://schemas.openxmlformats.org/officeDocument/2006/relationships/tags" Target="../tags/tag276.xml" /><Relationship Id="rId11" Type="http://schemas.openxmlformats.org/officeDocument/2006/relationships/tags" Target="../tags/tag277.xml" /><Relationship Id="rId12" Type="http://schemas.openxmlformats.org/officeDocument/2006/relationships/tags" Target="../tags/tag278.xml" /><Relationship Id="rId13" Type="http://schemas.openxmlformats.org/officeDocument/2006/relationships/slideMaster" Target="../slideMasters/slideMaster3.xml" /><Relationship Id="rId2" Type="http://schemas.openxmlformats.org/officeDocument/2006/relationships/image" Target="../media/image1.jpeg"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tags" Target="../tags/tag272.xml" /><Relationship Id="rId7" Type="http://schemas.openxmlformats.org/officeDocument/2006/relationships/tags" Target="../tags/tag273.xml" /><Relationship Id="rId8" Type="http://schemas.openxmlformats.org/officeDocument/2006/relationships/tags" Target="../tags/tag274.xml" /><Relationship Id="rId9" Type="http://schemas.openxmlformats.org/officeDocument/2006/relationships/tags" Target="../tags/tag275.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279.xml" /><Relationship Id="rId10" Type="http://schemas.openxmlformats.org/officeDocument/2006/relationships/tags" Target="../tags/tag288.xml" /><Relationship Id="rId11" Type="http://schemas.openxmlformats.org/officeDocument/2006/relationships/image" Target="../media/image2.png" /><Relationship Id="rId12" Type="http://schemas.openxmlformats.org/officeDocument/2006/relationships/slideMaster" Target="../slideMasters/slideMaster3.xml" /><Relationship Id="rId2" Type="http://schemas.openxmlformats.org/officeDocument/2006/relationships/tags" Target="../tags/tag280.xml" /><Relationship Id="rId3" Type="http://schemas.openxmlformats.org/officeDocument/2006/relationships/tags" Target="../tags/tag281.xml" /><Relationship Id="rId4" Type="http://schemas.openxmlformats.org/officeDocument/2006/relationships/tags" Target="../tags/tag282.xml" /><Relationship Id="rId5" Type="http://schemas.openxmlformats.org/officeDocument/2006/relationships/tags" Target="../tags/tag283.xml" /><Relationship Id="rId6" Type="http://schemas.openxmlformats.org/officeDocument/2006/relationships/tags" Target="../tags/tag284.xml" /><Relationship Id="rId7" Type="http://schemas.openxmlformats.org/officeDocument/2006/relationships/tags" Target="../tags/tag285.xml" /><Relationship Id="rId8" Type="http://schemas.openxmlformats.org/officeDocument/2006/relationships/tags" Target="../tags/tag286.xml" /><Relationship Id="rId9" Type="http://schemas.openxmlformats.org/officeDocument/2006/relationships/tags" Target="../tags/tag287.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89.xml" /><Relationship Id="rId10" Type="http://schemas.openxmlformats.org/officeDocument/2006/relationships/tags" Target="../tags/tag296.xml" /><Relationship Id="rId11" Type="http://schemas.openxmlformats.org/officeDocument/2006/relationships/tags" Target="../tags/tag297.xml" /><Relationship Id="rId12" Type="http://schemas.openxmlformats.org/officeDocument/2006/relationships/image" Target="../media/image5.jpeg" /><Relationship Id="rId13" Type="http://schemas.openxmlformats.org/officeDocument/2006/relationships/slideMaster" Target="../slideMasters/slideMaster3.xml" /><Relationship Id="rId2" Type="http://schemas.openxmlformats.org/officeDocument/2006/relationships/tags" Target="../tags/tag290.xml" /><Relationship Id="rId3" Type="http://schemas.openxmlformats.org/officeDocument/2006/relationships/image" Target="../media/image3.png" /><Relationship Id="rId4" Type="http://schemas.openxmlformats.org/officeDocument/2006/relationships/tags" Target="../tags/tag291.xml" /><Relationship Id="rId5" Type="http://schemas.openxmlformats.org/officeDocument/2006/relationships/image" Target="../media/image4.png" /><Relationship Id="rId6" Type="http://schemas.openxmlformats.org/officeDocument/2006/relationships/tags" Target="../tags/tag292.xml" /><Relationship Id="rId7" Type="http://schemas.openxmlformats.org/officeDocument/2006/relationships/tags" Target="../tags/tag293.xml" /><Relationship Id="rId8" Type="http://schemas.openxmlformats.org/officeDocument/2006/relationships/tags" Target="../tags/tag294.xml" /><Relationship Id="rId9" Type="http://schemas.openxmlformats.org/officeDocument/2006/relationships/tags" Target="../tags/tag295.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98.xml" /><Relationship Id="rId10" Type="http://schemas.openxmlformats.org/officeDocument/2006/relationships/tags" Target="../tags/tag307.xml" /><Relationship Id="rId11" Type="http://schemas.openxmlformats.org/officeDocument/2006/relationships/tags" Target="../tags/tag308.xml" /><Relationship Id="rId12" Type="http://schemas.openxmlformats.org/officeDocument/2006/relationships/image" Target="../media/image2.png" /><Relationship Id="rId13" Type="http://schemas.openxmlformats.org/officeDocument/2006/relationships/slideMaster" Target="../slideMasters/slideMaster3.xml" /><Relationship Id="rId2" Type="http://schemas.openxmlformats.org/officeDocument/2006/relationships/tags" Target="../tags/tag299.xml" /><Relationship Id="rId3" Type="http://schemas.openxmlformats.org/officeDocument/2006/relationships/tags" Target="../tags/tag300.xml" /><Relationship Id="rId4" Type="http://schemas.openxmlformats.org/officeDocument/2006/relationships/tags" Target="../tags/tag301.xml" /><Relationship Id="rId5" Type="http://schemas.openxmlformats.org/officeDocument/2006/relationships/tags" Target="../tags/tag302.xml" /><Relationship Id="rId6" Type="http://schemas.openxmlformats.org/officeDocument/2006/relationships/tags" Target="../tags/tag303.xml" /><Relationship Id="rId7" Type="http://schemas.openxmlformats.org/officeDocument/2006/relationships/tags" Target="../tags/tag304.xml" /><Relationship Id="rId8" Type="http://schemas.openxmlformats.org/officeDocument/2006/relationships/tags" Target="../tags/tag305.xml" /><Relationship Id="rId9" Type="http://schemas.openxmlformats.org/officeDocument/2006/relationships/tags" Target="../tags/tag306.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309.xml" /><Relationship Id="rId10" Type="http://schemas.openxmlformats.org/officeDocument/2006/relationships/tags" Target="../tags/tag318.xml" /><Relationship Id="rId11" Type="http://schemas.openxmlformats.org/officeDocument/2006/relationships/tags" Target="../tags/tag319.xml" /><Relationship Id="rId12" Type="http://schemas.openxmlformats.org/officeDocument/2006/relationships/tags" Target="../tags/tag320.xml" /><Relationship Id="rId13" Type="http://schemas.openxmlformats.org/officeDocument/2006/relationships/tags" Target="../tags/tag321.xml" /><Relationship Id="rId14" Type="http://schemas.openxmlformats.org/officeDocument/2006/relationships/image" Target="../media/image2.png" /><Relationship Id="rId15" Type="http://schemas.openxmlformats.org/officeDocument/2006/relationships/slideMaster" Target="../slideMasters/slideMaster3.xml" /><Relationship Id="rId2" Type="http://schemas.openxmlformats.org/officeDocument/2006/relationships/tags" Target="../tags/tag310.xml" /><Relationship Id="rId3" Type="http://schemas.openxmlformats.org/officeDocument/2006/relationships/tags" Target="../tags/tag311.xml" /><Relationship Id="rId4" Type="http://schemas.openxmlformats.org/officeDocument/2006/relationships/tags" Target="../tags/tag312.xml" /><Relationship Id="rId5" Type="http://schemas.openxmlformats.org/officeDocument/2006/relationships/tags" Target="../tags/tag313.xml" /><Relationship Id="rId6" Type="http://schemas.openxmlformats.org/officeDocument/2006/relationships/tags" Target="../tags/tag314.xml" /><Relationship Id="rId7" Type="http://schemas.openxmlformats.org/officeDocument/2006/relationships/tags" Target="../tags/tag315.xml" /><Relationship Id="rId8" Type="http://schemas.openxmlformats.org/officeDocument/2006/relationships/tags" Target="../tags/tag316.xml" /><Relationship Id="rId9" Type="http://schemas.openxmlformats.org/officeDocument/2006/relationships/tags" Target="../tags/tag317.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322.xml" /><Relationship Id="rId10" Type="http://schemas.openxmlformats.org/officeDocument/2006/relationships/image" Target="../media/image2.png" /><Relationship Id="rId11" Type="http://schemas.openxmlformats.org/officeDocument/2006/relationships/slideMaster" Target="../slideMasters/slideMaster3.xml" /><Relationship Id="rId2" Type="http://schemas.openxmlformats.org/officeDocument/2006/relationships/tags" Target="../tags/tag323.xml" /><Relationship Id="rId3" Type="http://schemas.openxmlformats.org/officeDocument/2006/relationships/tags" Target="../tags/tag324.xml" /><Relationship Id="rId4" Type="http://schemas.openxmlformats.org/officeDocument/2006/relationships/tags" Target="../tags/tag325.xml" /><Relationship Id="rId5" Type="http://schemas.openxmlformats.org/officeDocument/2006/relationships/tags" Target="../tags/tag326.xml" /><Relationship Id="rId6" Type="http://schemas.openxmlformats.org/officeDocument/2006/relationships/tags" Target="../tags/tag327.xml" /><Relationship Id="rId7" Type="http://schemas.openxmlformats.org/officeDocument/2006/relationships/tags" Target="../tags/tag328.xml" /><Relationship Id="rId8" Type="http://schemas.openxmlformats.org/officeDocument/2006/relationships/tags" Target="../tags/tag329.xml" /><Relationship Id="rId9" Type="http://schemas.openxmlformats.org/officeDocument/2006/relationships/tags" Target="../tags/tag330.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331.xml" /><Relationship Id="rId2" Type="http://schemas.openxmlformats.org/officeDocument/2006/relationships/tags" Target="../tags/tag332.xml" /><Relationship Id="rId3" Type="http://schemas.openxmlformats.org/officeDocument/2006/relationships/tags" Target="../tags/tag333.xml" /><Relationship Id="rId4" Type="http://schemas.openxmlformats.org/officeDocument/2006/relationships/tags" Target="../tags/tag334.xml" /><Relationship Id="rId5" Type="http://schemas.openxmlformats.org/officeDocument/2006/relationships/image" Target="../media/image2.png" /><Relationship Id="rId6"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335.xml" /><Relationship Id="rId10" Type="http://schemas.openxmlformats.org/officeDocument/2006/relationships/tags" Target="../tags/tag344.xml" /><Relationship Id="rId11" Type="http://schemas.openxmlformats.org/officeDocument/2006/relationships/tags" Target="../tags/tag345.xml" /><Relationship Id="rId12" Type="http://schemas.openxmlformats.org/officeDocument/2006/relationships/image" Target="../media/image2.png" /><Relationship Id="rId13" Type="http://schemas.openxmlformats.org/officeDocument/2006/relationships/slideMaster" Target="../slideMasters/slideMaster3.xml" /><Relationship Id="rId2" Type="http://schemas.openxmlformats.org/officeDocument/2006/relationships/tags" Target="../tags/tag336.xml" /><Relationship Id="rId3" Type="http://schemas.openxmlformats.org/officeDocument/2006/relationships/tags" Target="../tags/tag337.xml" /><Relationship Id="rId4" Type="http://schemas.openxmlformats.org/officeDocument/2006/relationships/tags" Target="../tags/tag338.xml" /><Relationship Id="rId5" Type="http://schemas.openxmlformats.org/officeDocument/2006/relationships/tags" Target="../tags/tag339.xml" /><Relationship Id="rId6" Type="http://schemas.openxmlformats.org/officeDocument/2006/relationships/tags" Target="../tags/tag340.xml" /><Relationship Id="rId7" Type="http://schemas.openxmlformats.org/officeDocument/2006/relationships/tags" Target="../tags/tag341.xml" /><Relationship Id="rId8" Type="http://schemas.openxmlformats.org/officeDocument/2006/relationships/tags" Target="../tags/tag342.xml" /><Relationship Id="rId9" Type="http://schemas.openxmlformats.org/officeDocument/2006/relationships/tags" Target="../tags/tag343.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346.xml" /><Relationship Id="rId10" Type="http://schemas.openxmlformats.org/officeDocument/2006/relationships/tags" Target="../tags/tag355.xml" /><Relationship Id="rId11" Type="http://schemas.openxmlformats.org/officeDocument/2006/relationships/tags" Target="../tags/tag356.xml" /><Relationship Id="rId12" Type="http://schemas.openxmlformats.org/officeDocument/2006/relationships/tags" Target="../tags/tag357.xml" /><Relationship Id="rId13" Type="http://schemas.openxmlformats.org/officeDocument/2006/relationships/image" Target="../media/image2.png" /><Relationship Id="rId14" Type="http://schemas.openxmlformats.org/officeDocument/2006/relationships/slideMaster" Target="../slideMasters/slideMaster3.xml" /><Relationship Id="rId2" Type="http://schemas.openxmlformats.org/officeDocument/2006/relationships/tags" Target="../tags/tag347.xml" /><Relationship Id="rId3" Type="http://schemas.openxmlformats.org/officeDocument/2006/relationships/tags" Target="../tags/tag348.xml" /><Relationship Id="rId4" Type="http://schemas.openxmlformats.org/officeDocument/2006/relationships/tags" Target="../tags/tag349.xml" /><Relationship Id="rId5" Type="http://schemas.openxmlformats.org/officeDocument/2006/relationships/tags" Target="../tags/tag350.xml" /><Relationship Id="rId6" Type="http://schemas.openxmlformats.org/officeDocument/2006/relationships/tags" Target="../tags/tag351.xml" /><Relationship Id="rId7" Type="http://schemas.openxmlformats.org/officeDocument/2006/relationships/tags" Target="../tags/tag352.xml" /><Relationship Id="rId8" Type="http://schemas.openxmlformats.org/officeDocument/2006/relationships/tags" Target="../tags/tag353.xml" /><Relationship Id="rId9" Type="http://schemas.openxmlformats.org/officeDocument/2006/relationships/tags" Target="../tags/tag354.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358.xml" /><Relationship Id="rId10" Type="http://schemas.openxmlformats.org/officeDocument/2006/relationships/tags" Target="../tags/tag367.xml" /><Relationship Id="rId11" Type="http://schemas.openxmlformats.org/officeDocument/2006/relationships/tags" Target="../tags/tag368.xml" /><Relationship Id="rId12" Type="http://schemas.openxmlformats.org/officeDocument/2006/relationships/image" Target="../media/image2.png" /><Relationship Id="rId13" Type="http://schemas.openxmlformats.org/officeDocument/2006/relationships/slideMaster" Target="../slideMasters/slideMaster3.xml" /><Relationship Id="rId2" Type="http://schemas.openxmlformats.org/officeDocument/2006/relationships/tags" Target="../tags/tag359.xml" /><Relationship Id="rId3" Type="http://schemas.openxmlformats.org/officeDocument/2006/relationships/tags" Target="../tags/tag360.xml" /><Relationship Id="rId4" Type="http://schemas.openxmlformats.org/officeDocument/2006/relationships/tags" Target="../tags/tag361.xml" /><Relationship Id="rId5" Type="http://schemas.openxmlformats.org/officeDocument/2006/relationships/tags" Target="../tags/tag362.xml" /><Relationship Id="rId6" Type="http://schemas.openxmlformats.org/officeDocument/2006/relationships/tags" Target="../tags/tag363.xml" /><Relationship Id="rId7" Type="http://schemas.openxmlformats.org/officeDocument/2006/relationships/tags" Target="../tags/tag364.xml" /><Relationship Id="rId8" Type="http://schemas.openxmlformats.org/officeDocument/2006/relationships/tags" Target="../tags/tag365.xml" /><Relationship Id="rId9" Type="http://schemas.openxmlformats.org/officeDocument/2006/relationships/tags" Target="../tags/tag366.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369.xml" /><Relationship Id="rId10" Type="http://schemas.openxmlformats.org/officeDocument/2006/relationships/tags" Target="../tags/tag377.xml" /><Relationship Id="rId11" Type="http://schemas.openxmlformats.org/officeDocument/2006/relationships/tags" Target="../tags/tag378.xml" /><Relationship Id="rId12" Type="http://schemas.openxmlformats.org/officeDocument/2006/relationships/tags" Target="../tags/tag379.xml" /><Relationship Id="rId13" Type="http://schemas.openxmlformats.org/officeDocument/2006/relationships/slideMaster" Target="../slideMasters/slideMaster3.xml" /><Relationship Id="rId2" Type="http://schemas.openxmlformats.org/officeDocument/2006/relationships/image" Target="../media/image1.jpeg" /><Relationship Id="rId3" Type="http://schemas.openxmlformats.org/officeDocument/2006/relationships/tags" Target="../tags/tag370.xml" /><Relationship Id="rId4" Type="http://schemas.openxmlformats.org/officeDocument/2006/relationships/tags" Target="../tags/tag371.xml" /><Relationship Id="rId5" Type="http://schemas.openxmlformats.org/officeDocument/2006/relationships/tags" Target="../tags/tag372.xml" /><Relationship Id="rId6" Type="http://schemas.openxmlformats.org/officeDocument/2006/relationships/tags" Target="../tags/tag373.xml" /><Relationship Id="rId7" Type="http://schemas.openxmlformats.org/officeDocument/2006/relationships/tags" Target="../tags/tag374.xml" /><Relationship Id="rId8" Type="http://schemas.openxmlformats.org/officeDocument/2006/relationships/tags" Target="../tags/tag375.xml" /><Relationship Id="rId9" Type="http://schemas.openxmlformats.org/officeDocument/2006/relationships/tags" Target="../tags/tag376.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380.xml" /><Relationship Id="rId10" Type="http://schemas.openxmlformats.org/officeDocument/2006/relationships/image" Target="../media/image2.png" /><Relationship Id="rId11" Type="http://schemas.openxmlformats.org/officeDocument/2006/relationships/slideMaster" Target="../slideMasters/slideMaster3.xml" /><Relationship Id="rId2" Type="http://schemas.openxmlformats.org/officeDocument/2006/relationships/tags" Target="../tags/tag381.xml" /><Relationship Id="rId3" Type="http://schemas.openxmlformats.org/officeDocument/2006/relationships/tags" Target="../tags/tag382.xml" /><Relationship Id="rId4" Type="http://schemas.openxmlformats.org/officeDocument/2006/relationships/tags" Target="../tags/tag383.xml" /><Relationship Id="rId5" Type="http://schemas.openxmlformats.org/officeDocument/2006/relationships/tags" Target="../tags/tag384.xml" /><Relationship Id="rId6" Type="http://schemas.openxmlformats.org/officeDocument/2006/relationships/tags" Target="../tags/tag385.xml" /><Relationship Id="rId7" Type="http://schemas.openxmlformats.org/officeDocument/2006/relationships/tags" Target="../tags/tag386.xml" /><Relationship Id="rId8" Type="http://schemas.openxmlformats.org/officeDocument/2006/relationships/tags" Target="../tags/tag387.xml" /><Relationship Id="rId9" Type="http://schemas.openxmlformats.org/officeDocument/2006/relationships/tags" Target="../tags/tag388.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389.xml" /><Relationship Id="rId10" Type="http://schemas.openxmlformats.org/officeDocument/2006/relationships/tags" Target="../tags/tag398.xml" /><Relationship Id="rId11" Type="http://schemas.openxmlformats.org/officeDocument/2006/relationships/tags" Target="../tags/tag399.xml" /><Relationship Id="rId12" Type="http://schemas.openxmlformats.org/officeDocument/2006/relationships/image" Target="../media/image2.png" /><Relationship Id="rId13" Type="http://schemas.openxmlformats.org/officeDocument/2006/relationships/slideMaster" Target="../slideMasters/slideMaster3.xml" /><Relationship Id="rId2" Type="http://schemas.openxmlformats.org/officeDocument/2006/relationships/tags" Target="../tags/tag390.xml" /><Relationship Id="rId3" Type="http://schemas.openxmlformats.org/officeDocument/2006/relationships/tags" Target="../tags/tag391.xml" /><Relationship Id="rId4" Type="http://schemas.openxmlformats.org/officeDocument/2006/relationships/tags" Target="../tags/tag392.xml" /><Relationship Id="rId5" Type="http://schemas.openxmlformats.org/officeDocument/2006/relationships/tags" Target="../tags/tag393.xml" /><Relationship Id="rId6" Type="http://schemas.openxmlformats.org/officeDocument/2006/relationships/tags" Target="../tags/tag394.xml" /><Relationship Id="rId7" Type="http://schemas.openxmlformats.org/officeDocument/2006/relationships/tags" Target="../tags/tag395.xml" /><Relationship Id="rId8" Type="http://schemas.openxmlformats.org/officeDocument/2006/relationships/tags" Target="../tags/tag396.xml" /><Relationship Id="rId9" Type="http://schemas.openxmlformats.org/officeDocument/2006/relationships/tags" Target="../tags/tag397.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400.xml" /><Relationship Id="rId10" Type="http://schemas.openxmlformats.org/officeDocument/2006/relationships/tags" Target="../tags/tag409.xml" /><Relationship Id="rId11" Type="http://schemas.openxmlformats.org/officeDocument/2006/relationships/tags" Target="../tags/tag410.xml" /><Relationship Id="rId12" Type="http://schemas.openxmlformats.org/officeDocument/2006/relationships/tags" Target="../tags/tag411.xml" /><Relationship Id="rId13" Type="http://schemas.openxmlformats.org/officeDocument/2006/relationships/image" Target="../media/image2.png" /><Relationship Id="rId14" Type="http://schemas.openxmlformats.org/officeDocument/2006/relationships/slideMaster" Target="../slideMasters/slideMaster3.xml" /><Relationship Id="rId2" Type="http://schemas.openxmlformats.org/officeDocument/2006/relationships/tags" Target="../tags/tag401.xml" /><Relationship Id="rId3" Type="http://schemas.openxmlformats.org/officeDocument/2006/relationships/tags" Target="../tags/tag402.xml" /><Relationship Id="rId4" Type="http://schemas.openxmlformats.org/officeDocument/2006/relationships/tags" Target="../tags/tag403.xml" /><Relationship Id="rId5" Type="http://schemas.openxmlformats.org/officeDocument/2006/relationships/tags" Target="../tags/tag404.xml" /><Relationship Id="rId6" Type="http://schemas.openxmlformats.org/officeDocument/2006/relationships/tags" Target="../tags/tag405.xml" /><Relationship Id="rId7" Type="http://schemas.openxmlformats.org/officeDocument/2006/relationships/tags" Target="../tags/tag406.xml" /><Relationship Id="rId8" Type="http://schemas.openxmlformats.org/officeDocument/2006/relationships/tags" Target="../tags/tag407.xml" /><Relationship Id="rId9" Type="http://schemas.openxmlformats.org/officeDocument/2006/relationships/tags" Target="../tags/tag408.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412.xml" /><Relationship Id="rId10" Type="http://schemas.openxmlformats.org/officeDocument/2006/relationships/tags" Target="../tags/tag421.xml" /><Relationship Id="rId11" Type="http://schemas.openxmlformats.org/officeDocument/2006/relationships/tags" Target="../tags/tag422.xml" /><Relationship Id="rId12" Type="http://schemas.openxmlformats.org/officeDocument/2006/relationships/tags" Target="../tags/tag423.xml" /><Relationship Id="rId13" Type="http://schemas.openxmlformats.org/officeDocument/2006/relationships/image" Target="../media/image2.png" /><Relationship Id="rId14" Type="http://schemas.openxmlformats.org/officeDocument/2006/relationships/slideMaster" Target="../slideMasters/slideMaster3.xml" /><Relationship Id="rId2" Type="http://schemas.openxmlformats.org/officeDocument/2006/relationships/tags" Target="../tags/tag413.xml" /><Relationship Id="rId3" Type="http://schemas.openxmlformats.org/officeDocument/2006/relationships/tags" Target="../tags/tag414.xml" /><Relationship Id="rId4" Type="http://schemas.openxmlformats.org/officeDocument/2006/relationships/tags" Target="../tags/tag415.xml" /><Relationship Id="rId5" Type="http://schemas.openxmlformats.org/officeDocument/2006/relationships/tags" Target="../tags/tag416.xml" /><Relationship Id="rId6" Type="http://schemas.openxmlformats.org/officeDocument/2006/relationships/tags" Target="../tags/tag417.xml" /><Relationship Id="rId7" Type="http://schemas.openxmlformats.org/officeDocument/2006/relationships/tags" Target="../tags/tag418.xml" /><Relationship Id="rId8" Type="http://schemas.openxmlformats.org/officeDocument/2006/relationships/tags" Target="../tags/tag419.xml" /><Relationship Id="rId9" Type="http://schemas.openxmlformats.org/officeDocument/2006/relationships/tags" Target="../tags/tag420.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424.xml" /><Relationship Id="rId10" Type="http://schemas.openxmlformats.org/officeDocument/2006/relationships/tags" Target="../tags/tag433.xml" /><Relationship Id="rId11" Type="http://schemas.openxmlformats.org/officeDocument/2006/relationships/tags" Target="../tags/tag434.xml" /><Relationship Id="rId12" Type="http://schemas.openxmlformats.org/officeDocument/2006/relationships/tags" Target="../tags/tag435.xml" /><Relationship Id="rId13" Type="http://schemas.openxmlformats.org/officeDocument/2006/relationships/image" Target="../media/image2.png" /><Relationship Id="rId14" Type="http://schemas.openxmlformats.org/officeDocument/2006/relationships/slideMaster" Target="../slideMasters/slideMaster3.xml" /><Relationship Id="rId2" Type="http://schemas.openxmlformats.org/officeDocument/2006/relationships/tags" Target="../tags/tag425.xml" /><Relationship Id="rId3" Type="http://schemas.openxmlformats.org/officeDocument/2006/relationships/tags" Target="../tags/tag426.xml" /><Relationship Id="rId4" Type="http://schemas.openxmlformats.org/officeDocument/2006/relationships/tags" Target="../tags/tag427.xml" /><Relationship Id="rId5" Type="http://schemas.openxmlformats.org/officeDocument/2006/relationships/tags" Target="../tags/tag428.xml" /><Relationship Id="rId6" Type="http://schemas.openxmlformats.org/officeDocument/2006/relationships/tags" Target="../tags/tag429.xml" /><Relationship Id="rId7" Type="http://schemas.openxmlformats.org/officeDocument/2006/relationships/tags" Target="../tags/tag430.xml" /><Relationship Id="rId8" Type="http://schemas.openxmlformats.org/officeDocument/2006/relationships/tags" Target="../tags/tag431.xml" /><Relationship Id="rId9" Type="http://schemas.openxmlformats.org/officeDocument/2006/relationships/tags" Target="../tags/tag432.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436.xml" /><Relationship Id="rId10" Type="http://schemas.openxmlformats.org/officeDocument/2006/relationships/tags" Target="../tags/tag445.xml" /><Relationship Id="rId11" Type="http://schemas.openxmlformats.org/officeDocument/2006/relationships/image" Target="../media/image2.png" /><Relationship Id="rId12" Type="http://schemas.openxmlformats.org/officeDocument/2006/relationships/slideMaster" Target="../slideMasters/slideMaster3.xml" /><Relationship Id="rId2" Type="http://schemas.openxmlformats.org/officeDocument/2006/relationships/tags" Target="../tags/tag437.xml" /><Relationship Id="rId3" Type="http://schemas.openxmlformats.org/officeDocument/2006/relationships/tags" Target="../tags/tag438.xml" /><Relationship Id="rId4" Type="http://schemas.openxmlformats.org/officeDocument/2006/relationships/tags" Target="../tags/tag439.xml" /><Relationship Id="rId5" Type="http://schemas.openxmlformats.org/officeDocument/2006/relationships/tags" Target="../tags/tag440.xml" /><Relationship Id="rId6" Type="http://schemas.openxmlformats.org/officeDocument/2006/relationships/tags" Target="../tags/tag441.xml" /><Relationship Id="rId7" Type="http://schemas.openxmlformats.org/officeDocument/2006/relationships/tags" Target="../tags/tag442.xml" /><Relationship Id="rId8" Type="http://schemas.openxmlformats.org/officeDocument/2006/relationships/tags" Target="../tags/tag443.xml" /><Relationship Id="rId9" Type="http://schemas.openxmlformats.org/officeDocument/2006/relationships/tags" Target="../tags/tag444.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446.xml" /><Relationship Id="rId2" Type="http://schemas.openxmlformats.org/officeDocument/2006/relationships/tags" Target="../tags/tag447.xml" /><Relationship Id="rId3" Type="http://schemas.openxmlformats.org/officeDocument/2006/relationships/tags" Target="../tags/tag448.xml" /><Relationship Id="rId4" Type="http://schemas.openxmlformats.org/officeDocument/2006/relationships/tags" Target="../tags/tag449.xml" /><Relationship Id="rId5" Type="http://schemas.openxmlformats.org/officeDocument/2006/relationships/tags" Target="../tags/tag450.xml" /><Relationship Id="rId6" Type="http://schemas.openxmlformats.org/officeDocument/2006/relationships/tags" Target="../tags/tag451.xml" /><Relationship Id="rId7" Type="http://schemas.openxmlformats.org/officeDocument/2006/relationships/tags" Target="../tags/tag452.xml" /><Relationship Id="rId8" Type="http://schemas.openxmlformats.org/officeDocument/2006/relationships/image" Target="../media/image2.png" /><Relationship Id="rId9" Type="http://schemas.openxmlformats.org/officeDocument/2006/relationships/slideMaster" Target="../slideMasters/slideMaster3.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custDataLst>
            <p:tags r:id="rId1"/>
          </p:custDataLst>
        </p:nvPr>
      </p:nvGrpSpPr>
      <p:grpSpPr>
        <a:xfrm>
          <a:off x="0" y="0"/>
          <a:ext cx="0" cy="0"/>
        </a:xfrm>
      </p:grpSpPr>
      <p:pic>
        <p:nvPicPr>
          <p:cNvPr id="17" name="图片 16"/>
          <p:cNvPicPr>
            <a:picLocks noChangeAspect="1"/>
          </p:cNvPicPr>
          <p:nvPr userDrawn="1">
            <p:custDataLst>
              <p:tags r:id="rId3"/>
            </p:custDataLst>
          </p:nvPr>
        </p:nvPicPr>
        <p:blipFill>
          <a:blip r:embed="rId2"/>
          <a:stretch>
            <a:fillRect/>
          </a:stretch>
        </p:blipFill>
        <p:spPr>
          <a:xfrm>
            <a:off x="0" y="0"/>
            <a:ext cx="12192000" cy="6857239"/>
          </a:xfrm>
          <a:prstGeom prst="rect">
            <a:avLst/>
          </a:prstGeom>
        </p:spPr>
      </p:pic>
      <p:sp>
        <p:nvSpPr>
          <p:cNvPr id="7" name="标题 1"/>
          <p:cNvSpPr>
            <a:spLocks noGrp="1"/>
          </p:cNvSpPr>
          <p:nvPr>
            <p:ph type="ctrTitle" hasCustomPrompt="1"/>
            <p:custDataLst>
              <p:tags r:id="rId4"/>
            </p:custDataLst>
          </p:nvPr>
        </p:nvSpPr>
        <p:spPr>
          <a:xfrm>
            <a:off x="8512256" y="1112011"/>
            <a:ext cx="1308074" cy="5175250"/>
          </a:xfrm>
        </p:spPr>
        <p:txBody>
          <a:bodyPr vert="eaVert" lIns="90000" tIns="46800" rIns="90000" bIns="46800" anchor="ctr" anchorCtr="0">
            <a:normAutofit/>
          </a:bodyPr>
          <a:lstStyle>
            <a:lvl1pPr algn="dist">
              <a:defRPr sz="540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8" name="副标题 2"/>
          <p:cNvSpPr>
            <a:spLocks noGrp="1"/>
          </p:cNvSpPr>
          <p:nvPr>
            <p:ph type="subTitle" idx="1" hasCustomPrompt="1"/>
            <p:custDataLst>
              <p:tags r:id="rId5"/>
            </p:custDataLst>
          </p:nvPr>
        </p:nvSpPr>
        <p:spPr>
          <a:xfrm>
            <a:off x="9904759" y="2959861"/>
            <a:ext cx="610841" cy="3327399"/>
          </a:xfrm>
        </p:spPr>
        <p:txBody>
          <a:bodyPr vert="eaVert" lIns="90000" tIns="46800" rIns="90000" bIns="46800" anchor="b" anchorCtr="0">
            <a:normAutofit/>
          </a:bodyPr>
          <a:lstStyle>
            <a:lvl1pPr marL="342900" indent="-342900" algn="r">
              <a:buFont typeface="Arial" panose="020b0604020202020204" pitchFamily="34" charset="0"/>
              <a:buChar char="•"/>
              <a:defRPr sz="20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9" name="日期占位符 3"/>
          <p:cNvSpPr>
            <a:spLocks noGrp="1"/>
          </p:cNvSpPr>
          <p:nvPr>
            <p:ph type="dt" sz="half" idx="10"/>
            <p:custDataLst>
              <p:tags r:id="rId6"/>
            </p:custDataLst>
          </p:nvPr>
        </p:nvSpPr>
        <p:spPr>
          <a:xfrm>
            <a:off x="838200" y="6356350"/>
            <a:ext cx="2743200" cy="365125"/>
          </a:xfrm>
        </p:spPr>
        <p:txBody>
          <a:bodyPr/>
          <a:lstStyle>
            <a:lvl1pPr>
              <a:defRPr baseline="0">
                <a:solidFill>
                  <a:schemeClr val="tx1">
                    <a:lumMod val="85000"/>
                    <a:lumOff val="15000"/>
                  </a:schemeClr>
                </a:solidFill>
                <a:latin typeface="Arial" panose="020b0604020202020204" pitchFamily="34" charset="0"/>
              </a:defRPr>
            </a:lvl1pPr>
          </a:lstStyle>
          <a:p>
            <a:fld id="{D997B5FA-0921-464F-AAE1-844C04324D75}" type="datetimeFigureOut">
              <a:rPr lang="zh-CN" altLang="en-US" smtClean="0"/>
              <a:t/>
            </a:fld>
            <a:endParaRPr lang="zh-CN" altLang="en-US"/>
          </a:p>
        </p:txBody>
      </p:sp>
      <p:sp>
        <p:nvSpPr>
          <p:cNvPr id="10" name="页脚占位符 4"/>
          <p:cNvSpPr>
            <a:spLocks noGrp="1"/>
          </p:cNvSpPr>
          <p:nvPr>
            <p:ph type="ftr" sz="quarter" idx="11"/>
            <p:custDataLst>
              <p:tags r:id="rId7"/>
            </p:custDataLst>
          </p:nvPr>
        </p:nvSpPr>
        <p:spPr>
          <a:xfrm>
            <a:off x="4038600" y="6356350"/>
            <a:ext cx="4114800" cy="365125"/>
          </a:xfrm>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11" name="灯片编号占位符 5"/>
          <p:cNvSpPr>
            <a:spLocks noGrp="1"/>
          </p:cNvSpPr>
          <p:nvPr>
            <p:ph type="sldNum" sz="quarter" idx="12"/>
            <p:custDataLst>
              <p:tags r:id="rId8"/>
            </p:custDataLst>
          </p:nvPr>
        </p:nvSpPr>
        <p:spPr>
          <a:xfrm>
            <a:off x="8610600" y="6356350"/>
            <a:ext cx="2743200" cy="365125"/>
          </a:xfrm>
        </p:spPr>
        <p:txBody>
          <a:bodyPr/>
          <a:lstStyle>
            <a:lvl1pPr>
              <a:defRPr baseline="0">
                <a:solidFill>
                  <a:schemeClr val="tx1">
                    <a:lumMod val="85000"/>
                    <a:lumOff val="15000"/>
                  </a:schemeClr>
                </a:solidFill>
                <a:latin typeface="Arial" panose="020b0604020202020204" pitchFamily="34" charset="0"/>
              </a:defRPr>
            </a:lvl1pPr>
          </a:lstStyle>
          <a:p>
            <a:fld id="{565CE74E-AB26-4998-AD42-012C4C1AD076}" type="slidenum">
              <a:rPr lang="zh-CN" altLang="en-US" smtClean="0"/>
              <a:t/>
            </a:fld>
            <a:endParaRPr lang="zh-CN" altLang="en-US"/>
          </a:p>
        </p:txBody>
      </p:sp>
      <p:grpSp>
        <p:nvGrpSpPr>
          <p:cNvPr id="15" name="组合 14"/>
          <p:cNvGrpSpPr/>
          <p:nvPr userDrawn="1">
            <p:custDataLst>
              <p:tags r:id="rId9"/>
            </p:custDataLst>
          </p:nvPr>
        </p:nvGrpSpPr>
        <p:grpSpPr>
          <a:xfrm>
            <a:off x="11119425" y="364118"/>
            <a:ext cx="773569" cy="391049"/>
            <a:chOff x="831851" y="1143000"/>
            <a:chExt cx="2768600" cy="1262063"/>
          </a:xfrm>
          <a:solidFill>
            <a:schemeClr val="accent1"/>
          </a:solidFill>
        </p:grpSpPr>
        <p:sp>
          <p:nvSpPr>
            <p:cNvPr id="18" name="Freeform 5"/>
            <p:cNvSpPr/>
            <p:nvPr>
              <p:custDataLst>
                <p:tags r:id="rId10"/>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20" name="Freeform 6"/>
            <p:cNvSpPr/>
            <p:nvPr>
              <p:custDataLst>
                <p:tags r:id="rId11"/>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21" name="Freeform 7"/>
            <p:cNvSpPr/>
            <p:nvPr>
              <p:custDataLst>
                <p:tags r:id="rId12"/>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dpi="0" rotWithShape="1">
          <a:blip r:embed="rId11">
            <a:lum/>
          </a:blip>
          <a:stretch>
            <a:fillRect/>
          </a:stretch>
        </a:blipFill>
        <a:effectLst/>
      </p:bgPr>
    </p:bg>
    <p:spTree>
      <p:nvGrpSpPr>
        <p:cNvPr id="1" name=""/>
        <p:cNvGrpSpPr/>
        <p:nvPr>
          <p:custDataLst>
            <p:tags r:id="rId1"/>
          </p:custDataLst>
        </p:nvPr>
      </p:nvGrpSpPr>
      <p:grpSpPr>
        <a:xfrm>
          <a:off x="0" y="0"/>
          <a:ext cx="0" cy="0"/>
        </a:xfrm>
      </p:grpSpPr>
      <p:grpSp>
        <p:nvGrpSpPr>
          <p:cNvPr id="9" name="组合 8"/>
          <p:cNvGrpSpPr/>
          <p:nvPr>
            <p:custDataLst>
              <p:tags r:id="rId2"/>
            </p:custDataLst>
          </p:nvPr>
        </p:nvGrpSpPr>
        <p:grpSpPr>
          <a:xfrm>
            <a:off x="11310600" y="141035"/>
            <a:ext cx="773569" cy="391049"/>
            <a:chOff x="831851" y="1143000"/>
            <a:chExt cx="2768600" cy="1262063"/>
          </a:xfrm>
          <a:solidFill>
            <a:schemeClr val="accent1"/>
          </a:solidFill>
        </p:grpSpPr>
        <p:sp>
          <p:nvSpPr>
            <p:cNvPr id="10" name="Freeform 5"/>
            <p:cNvSpPr/>
            <p:nvPr>
              <p:custDataLst>
                <p:tags r:id="rId3"/>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1" name="Freeform 6"/>
            <p:cNvSpPr/>
            <p:nvPr>
              <p:custDataLst>
                <p:tags r:id="rId4"/>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2" name="Freeform 7"/>
            <p:cNvSpPr/>
            <p:nvPr>
              <p:custDataLst>
                <p:tags r:id="rId5"/>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6"/>
            </p:custDataLst>
          </p:nvPr>
        </p:nvSpPr>
        <p:spPr>
          <a:xfrm>
            <a:off x="669882" y="443234"/>
            <a:ext cx="10852237" cy="441964"/>
          </a:xfrm>
        </p:spPr>
        <p:txBody>
          <a:bodyPr vert="horz" lIns="100800" tIns="39600" rIns="75600" bIns="396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100800" tIns="0" rIns="8280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1">
          <a:blip r:embed="rId12">
            <a:lum/>
          </a:blip>
          <a:stretch>
            <a:fillRect/>
          </a:stretch>
        </a:blipFill>
        <a:effectLst/>
      </p:bgPr>
    </p:bg>
    <p:spTree>
      <p:nvGrpSpPr>
        <p:cNvPr id="1" name=""/>
        <p:cNvGrpSpPr/>
        <p:nvPr>
          <p:custDataLst>
            <p:tags r:id="rId1"/>
          </p:custDataLst>
        </p:nvPr>
      </p:nvGrpSpPr>
      <p:grpSpPr>
        <a:xfrm>
          <a:off x="0" y="0"/>
          <a:ext cx="0" cy="0"/>
        </a:xfrm>
      </p:grpSpPr>
      <p:grpSp>
        <p:nvGrpSpPr>
          <p:cNvPr id="7" name="组合 6"/>
          <p:cNvGrpSpPr/>
          <p:nvPr userDrawn="1">
            <p:custDataLst>
              <p:tags r:id="rId2"/>
            </p:custDataLst>
          </p:nvPr>
        </p:nvGrpSpPr>
        <p:grpSpPr>
          <a:xfrm>
            <a:off x="5363324" y="1356853"/>
            <a:ext cx="1697221" cy="3217058"/>
            <a:chOff x="5363324" y="1356853"/>
            <a:chExt cx="1697221" cy="3217058"/>
          </a:xfrm>
        </p:grpSpPr>
        <p:pic>
          <p:nvPicPr>
            <p:cNvPr id="8" name="图片 7"/>
            <p:cNvPicPr>
              <a:picLocks noChangeAspect="1"/>
            </p:cNvPicPr>
            <p:nvPr>
              <p:custDataLst>
                <p:tags r:id="rId4"/>
              </p:custDataLst>
            </p:nvPr>
          </p:nvPicPr>
          <p:blipFill>
            <a:blip r:embed="rId3"/>
            <a:stretch>
              <a:fillRect/>
            </a:stretch>
          </p:blipFill>
          <p:spPr>
            <a:xfrm>
              <a:off x="5363324" y="1356853"/>
              <a:ext cx="1673852" cy="3217058"/>
            </a:xfrm>
            <a:prstGeom prst="rect">
              <a:avLst/>
            </a:prstGeom>
          </p:spPr>
        </p:pic>
        <p:pic>
          <p:nvPicPr>
            <p:cNvPr id="9" name="图片 8"/>
            <p:cNvPicPr>
              <a:picLocks noChangeAspect="1"/>
            </p:cNvPicPr>
            <p:nvPr>
              <p:custDataLst>
                <p:tags r:id="rId6"/>
              </p:custDataLst>
            </p:nvPr>
          </p:nvPicPr>
          <p:blipFill>
            <a:blip r:embed="rId5"/>
            <a:stretch>
              <a:fillRect/>
            </a:stretch>
          </p:blipFill>
          <p:spPr>
            <a:xfrm>
              <a:off x="6614211" y="3210819"/>
              <a:ext cx="446334" cy="855536"/>
            </a:xfrm>
            <a:prstGeom prst="rect">
              <a:avLst/>
            </a:prstGeom>
          </p:spPr>
        </p:pic>
      </p:grpSp>
      <p:sp>
        <p:nvSpPr>
          <p:cNvPr id="2" name="标题 1"/>
          <p:cNvSpPr>
            <a:spLocks noGrp="1"/>
          </p:cNvSpPr>
          <p:nvPr>
            <p:ph type="title"/>
            <p:custDataLst>
              <p:tags r:id="rId7"/>
            </p:custDataLst>
          </p:nvPr>
        </p:nvSpPr>
        <p:spPr>
          <a:xfrm>
            <a:off x="831850" y="4062846"/>
            <a:ext cx="10515600" cy="1424420"/>
          </a:xfrm>
        </p:spPr>
        <p:txBody>
          <a:bodyPr anchor="b">
            <a:normAutofit/>
          </a:bodyPr>
          <a:lstStyle>
            <a:lvl1pPr algn="ctr">
              <a:defRPr sz="440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单击此处编辑母版标题样式</a:t>
            </a:r>
            <a:endParaRPr lang="zh-CN" altLang="en-US"/>
          </a:p>
        </p:txBody>
      </p:sp>
      <p:sp>
        <p:nvSpPr>
          <p:cNvPr id="3" name="文本占位符 2"/>
          <p:cNvSpPr>
            <a:spLocks noGrp="1"/>
          </p:cNvSpPr>
          <p:nvPr>
            <p:ph type="body" idx="1"/>
            <p:custDataLst>
              <p:tags r:id="rId8"/>
            </p:custDataLst>
          </p:nvPr>
        </p:nvSpPr>
        <p:spPr>
          <a:xfrm>
            <a:off x="831850" y="5531839"/>
            <a:ext cx="10515600" cy="661144"/>
          </a:xfrm>
        </p:spPr>
        <p:txBody>
          <a:bodyPr>
            <a:normAutofit/>
          </a:bodyPr>
          <a:lstStyle>
            <a:lvl1pPr marL="0" indent="0" algn="ctr">
              <a:buNone/>
              <a:defRPr sz="18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dpi="0" rotWithShape="1">
          <a:blip r:embed="rId12">
            <a:lum/>
          </a:blip>
          <a:stretch>
            <a:fillRect/>
          </a:stretch>
        </a:blipFill>
        <a:effectLst/>
      </p:bgPr>
    </p:bg>
    <p:spTree>
      <p:nvGrpSpPr>
        <p:cNvPr id="1" name=""/>
        <p:cNvGrpSpPr/>
        <p:nvPr>
          <p:custDataLst>
            <p:tags r:id="rId1"/>
          </p:custDataLst>
        </p:nvPr>
      </p:nvGrpSpPr>
      <p:grpSpPr>
        <a:xfrm>
          <a:off x="0" y="0"/>
          <a:ext cx="0" cy="0"/>
        </a:xfrm>
      </p:grpSpPr>
      <p:grpSp>
        <p:nvGrpSpPr>
          <p:cNvPr id="14" name="组合 13"/>
          <p:cNvGrpSpPr/>
          <p:nvPr userDrawn="1">
            <p:custDataLst>
              <p:tags r:id="rId2"/>
            </p:custDataLst>
          </p:nvPr>
        </p:nvGrpSpPr>
        <p:grpSpPr>
          <a:xfrm>
            <a:off x="11310600" y="141035"/>
            <a:ext cx="773569" cy="391049"/>
            <a:chOff x="831851" y="1143000"/>
            <a:chExt cx="2768600" cy="1262063"/>
          </a:xfrm>
          <a:solidFill>
            <a:schemeClr val="accent1"/>
          </a:solidFill>
        </p:grpSpPr>
        <p:sp>
          <p:nvSpPr>
            <p:cNvPr id="15" name="Freeform 5"/>
            <p:cNvSpPr/>
            <p:nvPr>
              <p:custDataLst>
                <p:tags r:id="rId3"/>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rgbClr val="E6DD96"/>
                </a:solidFill>
                <a:latin typeface="Arial" panose="020b0604020202020204" pitchFamily="34" charset="0"/>
              </a:endParaRPr>
            </a:p>
          </p:txBody>
        </p:sp>
        <p:sp>
          <p:nvSpPr>
            <p:cNvPr id="16" name="Freeform 6"/>
            <p:cNvSpPr/>
            <p:nvPr>
              <p:custDataLst>
                <p:tags r:id="rId4"/>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rgbClr val="E6DD96"/>
                </a:solidFill>
                <a:latin typeface="Arial" panose="020b0604020202020204" pitchFamily="34" charset="0"/>
              </a:endParaRPr>
            </a:p>
          </p:txBody>
        </p:sp>
        <p:sp>
          <p:nvSpPr>
            <p:cNvPr id="17" name="Freeform 7"/>
            <p:cNvSpPr/>
            <p:nvPr>
              <p:custDataLst>
                <p:tags r:id="rId5"/>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rgbClr val="E6DD96"/>
                </a:solidFill>
                <a:latin typeface="Arial" panose="020b0604020202020204" pitchFamily="34" charset="0"/>
              </a:endParaRPr>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a:normAutofit/>
          </a:bodyPr>
          <a:lstStyle>
            <a:lvl1pPr>
              <a:defRPr sz="1600" baseline="0">
                <a:solidFill>
                  <a:schemeClr val="tx1">
                    <a:lumMod val="75000"/>
                    <a:lumOff val="25000"/>
                  </a:schemeClr>
                </a:solidFill>
                <a:latin typeface="Arial" panose="020b0604020202020204" pitchFamily="34" charset="0"/>
                <a:ea typeface="隶书" panose="02010509060101010101" pitchFamily="49" charset="-122"/>
              </a:defRPr>
            </a:lvl1pPr>
            <a:lvl2pPr>
              <a:defRPr sz="1600" baseline="0">
                <a:solidFill>
                  <a:schemeClr val="tx1">
                    <a:lumMod val="75000"/>
                    <a:lumOff val="25000"/>
                  </a:schemeClr>
                </a:solidFill>
                <a:latin typeface="Arial" panose="020b0604020202020204" pitchFamily="34" charset="0"/>
                <a:ea typeface="隶书" panose="02010509060101010101" pitchFamily="49" charset="-122"/>
              </a:defRPr>
            </a:lvl2pPr>
            <a:lvl3pPr>
              <a:defRPr sz="1600" baseline="0">
                <a:solidFill>
                  <a:schemeClr val="tx1">
                    <a:lumMod val="75000"/>
                    <a:lumOff val="25000"/>
                  </a:schemeClr>
                </a:solidFill>
                <a:latin typeface="Arial" panose="020b0604020202020204" pitchFamily="34" charset="0"/>
                <a:ea typeface="隶书" panose="02010509060101010101" pitchFamily="49" charset="-122"/>
              </a:defRPr>
            </a:lvl3pPr>
            <a:lvl4pPr>
              <a:defRPr sz="1600" baseline="0">
                <a:solidFill>
                  <a:schemeClr val="tx1">
                    <a:lumMod val="75000"/>
                    <a:lumOff val="25000"/>
                  </a:schemeClr>
                </a:solidFill>
                <a:latin typeface="Arial" panose="020b0604020202020204" pitchFamily="34" charset="0"/>
                <a:ea typeface="隶书" panose="02010509060101010101" pitchFamily="49" charset="-122"/>
              </a:defRPr>
            </a:lvl4pPr>
            <a:lvl5pPr>
              <a:defRPr sz="1600"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dpi="0" rotWithShape="1">
          <a:blip r:embed="rId14">
            <a:lum/>
          </a:blip>
          <a:stretch>
            <a:fillRect/>
          </a:stretch>
        </a:blipFill>
        <a:effectLst/>
      </p:bgPr>
    </p:bg>
    <p:spTree>
      <p:nvGrpSpPr>
        <p:cNvPr id="1" name=""/>
        <p:cNvGrpSpPr/>
        <p:nvPr>
          <p:custDataLst>
            <p:tags r:id="rId1"/>
          </p:custDataLst>
        </p:nvPr>
      </p:nvGrpSpPr>
      <p:grpSpPr>
        <a:xfrm>
          <a:off x="0" y="0"/>
          <a:ext cx="0" cy="0"/>
        </a:xfrm>
      </p:grpSpPr>
      <p:grpSp>
        <p:nvGrpSpPr>
          <p:cNvPr id="16" name="组合 15"/>
          <p:cNvGrpSpPr/>
          <p:nvPr userDrawn="1">
            <p:custDataLst>
              <p:tags r:id="rId2"/>
            </p:custDataLst>
          </p:nvPr>
        </p:nvGrpSpPr>
        <p:grpSpPr>
          <a:xfrm>
            <a:off x="11310600" y="141035"/>
            <a:ext cx="773569" cy="391049"/>
            <a:chOff x="831851" y="1143000"/>
            <a:chExt cx="2768600" cy="1262063"/>
          </a:xfrm>
          <a:solidFill>
            <a:schemeClr val="accent1"/>
          </a:solidFill>
        </p:grpSpPr>
        <p:sp>
          <p:nvSpPr>
            <p:cNvPr id="17" name="Freeform 5"/>
            <p:cNvSpPr/>
            <p:nvPr>
              <p:custDataLst>
                <p:tags r:id="rId3"/>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8" name="Freeform 6"/>
            <p:cNvSpPr/>
            <p:nvPr>
              <p:custDataLst>
                <p:tags r:id="rId4"/>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9" name="Freeform 7"/>
            <p:cNvSpPr/>
            <p:nvPr>
              <p:custDataLst>
                <p:tags r:id="rId5"/>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8"/>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1"/>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2"/>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13"/>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10">
            <a:lum/>
          </a:blip>
          <a:stretch>
            <a:fillRect/>
          </a:stretch>
        </a:blipFill>
        <a:effectLst/>
      </p:bgPr>
    </p:bg>
    <p:spTree>
      <p:nvGrpSpPr>
        <p:cNvPr id="1" name=""/>
        <p:cNvGrpSpPr/>
        <p:nvPr>
          <p:custDataLst>
            <p:tags r:id="rId1"/>
          </p:custDataLst>
        </p:nvPr>
      </p:nvGrpSpPr>
      <p:grpSpPr>
        <a:xfrm>
          <a:off x="0" y="0"/>
          <a:ext cx="0" cy="0"/>
        </a:xfrm>
      </p:grpSpPr>
      <p:grpSp>
        <p:nvGrpSpPr>
          <p:cNvPr id="12" name="组合 11"/>
          <p:cNvGrpSpPr/>
          <p:nvPr userDrawn="1">
            <p:custDataLst>
              <p:tags r:id="rId2"/>
            </p:custDataLst>
          </p:nvPr>
        </p:nvGrpSpPr>
        <p:grpSpPr>
          <a:xfrm>
            <a:off x="11310600" y="141035"/>
            <a:ext cx="773569" cy="391049"/>
            <a:chOff x="831851" y="1143000"/>
            <a:chExt cx="2768600" cy="1262063"/>
          </a:xfrm>
          <a:solidFill>
            <a:schemeClr val="accent1"/>
          </a:solidFill>
        </p:grpSpPr>
        <p:sp>
          <p:nvSpPr>
            <p:cNvPr id="13" name="Freeform 5"/>
            <p:cNvSpPr/>
            <p:nvPr>
              <p:custDataLst>
                <p:tags r:id="rId3"/>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6" name="Freeform 6"/>
            <p:cNvSpPr/>
            <p:nvPr>
              <p:custDataLst>
                <p:tags r:id="rId4"/>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7" name="Freeform 7"/>
            <p:cNvSpPr/>
            <p:nvPr>
              <p:custDataLst>
                <p:tags r:id="rId5"/>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6"/>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dpi="0" rotWithShape="1">
          <a:blip r:embed="rId5">
            <a:lum/>
          </a:blip>
          <a:stretch>
            <a:fillRect/>
          </a:stretch>
        </a:blip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lvl1pPr>
              <a:defRPr baseline="0">
                <a:latin typeface="Arial" panose="020b0604020202020204" pitchFamily="34" charset="0"/>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blipFill dpi="0" rotWithShape="1">
          <a:blip r:embed="rId12">
            <a:lum/>
          </a:blip>
          <a:stretch>
            <a:fillRect/>
          </a:stretch>
        </a:blipFill>
        <a:effectLst/>
      </p:bgPr>
    </p:bg>
    <p:spTree>
      <p:nvGrpSpPr>
        <p:cNvPr id="1" name=""/>
        <p:cNvGrpSpPr/>
        <p:nvPr>
          <p:custDataLst>
            <p:tags r:id="rId1"/>
          </p:custDataLst>
        </p:nvPr>
      </p:nvGrpSpPr>
      <p:grpSpPr>
        <a:xfrm>
          <a:off x="0" y="0"/>
          <a:ext cx="0" cy="0"/>
        </a:xfrm>
      </p:grpSpPr>
      <p:grpSp>
        <p:nvGrpSpPr>
          <p:cNvPr id="18" name="组合 17"/>
          <p:cNvGrpSpPr/>
          <p:nvPr userDrawn="1">
            <p:custDataLst>
              <p:tags r:id="rId2"/>
            </p:custDataLst>
          </p:nvPr>
        </p:nvGrpSpPr>
        <p:grpSpPr>
          <a:xfrm>
            <a:off x="11310600" y="141035"/>
            <a:ext cx="773569" cy="391049"/>
            <a:chOff x="831851" y="1143000"/>
            <a:chExt cx="2768600" cy="1262063"/>
          </a:xfrm>
          <a:solidFill>
            <a:schemeClr val="accent1"/>
          </a:solidFill>
        </p:grpSpPr>
        <p:sp>
          <p:nvSpPr>
            <p:cNvPr id="19" name="Freeform 5"/>
            <p:cNvSpPr/>
            <p:nvPr>
              <p:custDataLst>
                <p:tags r:id="rId3"/>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20" name="Freeform 6"/>
            <p:cNvSpPr/>
            <p:nvPr>
              <p:custDataLst>
                <p:tags r:id="rId4"/>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21" name="Freeform 7"/>
            <p:cNvSpPr/>
            <p:nvPr>
              <p:custDataLst>
                <p:tags r:id="rId5"/>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6"/>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blipFill dpi="0" rotWithShape="1">
          <a:blip r:embed="rId13">
            <a:lum/>
          </a:blip>
          <a:stretch>
            <a:fillRect/>
          </a:stretch>
        </a:blipFill>
        <a:effectLst/>
      </p:bgPr>
    </p:bg>
    <p:spTree>
      <p:nvGrpSpPr>
        <p:cNvPr id="1" name=""/>
        <p:cNvGrpSpPr/>
        <p:nvPr>
          <p:custDataLst>
            <p:tags r:id="rId1"/>
          </p:custDataLst>
        </p:nvPr>
      </p:nvGrpSpPr>
      <p:grpSpPr>
        <a:xfrm>
          <a:off x="0" y="0"/>
          <a:ext cx="0" cy="0"/>
        </a:xfrm>
      </p:grpSpPr>
      <p:grpSp>
        <p:nvGrpSpPr>
          <p:cNvPr id="13" name="组合 12"/>
          <p:cNvGrpSpPr/>
          <p:nvPr userDrawn="1">
            <p:custDataLst>
              <p:tags r:id="rId2"/>
            </p:custDataLst>
          </p:nvPr>
        </p:nvGrpSpPr>
        <p:grpSpPr>
          <a:xfrm>
            <a:off x="292800" y="141035"/>
            <a:ext cx="11791369" cy="6412765"/>
            <a:chOff x="292800" y="141035"/>
            <a:chExt cx="11791369" cy="6412765"/>
          </a:xfrm>
        </p:grpSpPr>
        <p:sp>
          <p:nvSpPr>
            <p:cNvPr id="14" name="矩形 13"/>
            <p:cNvSpPr/>
            <p:nvPr userDrawn="1">
              <p:custDataLst>
                <p:tags r:id="rId3"/>
              </p:custDataLst>
            </p:nvPr>
          </p:nvSpPr>
          <p:spPr>
            <a:xfrm>
              <a:off x="292800" y="304200"/>
              <a:ext cx="11606400" cy="62496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隶书" panose="02010509060101010101" pitchFamily="49" charset="-122"/>
              </a:endParaRPr>
            </a:p>
          </p:txBody>
        </p:sp>
        <p:grpSp>
          <p:nvGrpSpPr>
            <p:cNvPr id="15" name="组合 14"/>
            <p:cNvGrpSpPr/>
            <p:nvPr userDrawn="1">
              <p:custDataLst>
                <p:tags r:id="rId4"/>
              </p:custDataLst>
            </p:nvPr>
          </p:nvGrpSpPr>
          <p:grpSpPr>
            <a:xfrm>
              <a:off x="11310600" y="141035"/>
              <a:ext cx="773569" cy="391049"/>
              <a:chOff x="831851" y="1143000"/>
              <a:chExt cx="2768600" cy="1262063"/>
            </a:xfrm>
            <a:solidFill>
              <a:schemeClr val="accent1"/>
            </a:solidFill>
          </p:grpSpPr>
          <p:sp>
            <p:nvSpPr>
              <p:cNvPr id="16" name="Freeform 5"/>
              <p:cNvSpPr/>
              <p:nvPr>
                <p:custDataLst>
                  <p:tags r:id="rId5"/>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7" name="Freeform 6"/>
              <p:cNvSpPr/>
              <p:nvPr>
                <p:custDataLst>
                  <p:tags r:id="rId6"/>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9" name="Freeform 7"/>
              <p:cNvSpPr/>
              <p:nvPr>
                <p:custDataLst>
                  <p:tags r:id="rId7"/>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blipFill dpi="0" rotWithShape="1">
          <a:blip r:embed="rId12">
            <a:lum/>
          </a:blip>
          <a:stretch>
            <a:fillRect/>
          </a:stretch>
        </a:blipFill>
        <a:effectLst/>
      </p:bgPr>
    </p:bg>
    <p:spTree>
      <p:nvGrpSpPr>
        <p:cNvPr id="1" name=""/>
        <p:cNvGrpSpPr/>
        <p:nvPr>
          <p:custDataLst>
            <p:tags r:id="rId1"/>
          </p:custDataLst>
        </p:nvPr>
      </p:nvGrpSpPr>
      <p:grpSpPr>
        <a:xfrm>
          <a:off x="0" y="0"/>
          <a:ext cx="0" cy="0"/>
        </a:xfrm>
      </p:grpSpPr>
      <p:grpSp>
        <p:nvGrpSpPr>
          <p:cNvPr id="13" name="组合 12"/>
          <p:cNvGrpSpPr/>
          <p:nvPr userDrawn="1">
            <p:custDataLst>
              <p:tags r:id="rId2"/>
            </p:custDataLst>
          </p:nvPr>
        </p:nvGrpSpPr>
        <p:grpSpPr>
          <a:xfrm>
            <a:off x="292800" y="141035"/>
            <a:ext cx="11791369" cy="6412765"/>
            <a:chOff x="292800" y="141035"/>
            <a:chExt cx="11791369" cy="6412765"/>
          </a:xfrm>
        </p:grpSpPr>
        <p:sp>
          <p:nvSpPr>
            <p:cNvPr id="15" name="矩形 14"/>
            <p:cNvSpPr/>
            <p:nvPr userDrawn="1">
              <p:custDataLst>
                <p:tags r:id="rId3"/>
              </p:custDataLst>
            </p:nvPr>
          </p:nvSpPr>
          <p:spPr>
            <a:xfrm>
              <a:off x="292800" y="304200"/>
              <a:ext cx="11606400" cy="62496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隶书" panose="02010509060101010101" pitchFamily="49" charset="-122"/>
              </a:endParaRPr>
            </a:p>
          </p:txBody>
        </p:sp>
        <p:grpSp>
          <p:nvGrpSpPr>
            <p:cNvPr id="16" name="组合 15"/>
            <p:cNvGrpSpPr/>
            <p:nvPr userDrawn="1">
              <p:custDataLst>
                <p:tags r:id="rId4"/>
              </p:custDataLst>
            </p:nvPr>
          </p:nvGrpSpPr>
          <p:grpSpPr>
            <a:xfrm>
              <a:off x="11310600" y="141035"/>
              <a:ext cx="773569" cy="391049"/>
              <a:chOff x="831851" y="1143000"/>
              <a:chExt cx="2768600" cy="1262063"/>
            </a:xfrm>
            <a:solidFill>
              <a:schemeClr val="accent1"/>
            </a:solidFill>
          </p:grpSpPr>
          <p:sp>
            <p:nvSpPr>
              <p:cNvPr id="17" name="Freeform 5"/>
              <p:cNvSpPr/>
              <p:nvPr>
                <p:custDataLst>
                  <p:tags r:id="rId5"/>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8" name="Freeform 6"/>
              <p:cNvSpPr/>
              <p:nvPr>
                <p:custDataLst>
                  <p:tags r:id="rId6"/>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9" name="Freeform 7"/>
              <p:cNvSpPr/>
              <p:nvPr>
                <p:custDataLst>
                  <p:tags r:id="rId7"/>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pic>
        <p:nvPicPr>
          <p:cNvPr id="13" name="图片 12"/>
          <p:cNvPicPr>
            <a:picLocks noChangeAspect="1"/>
          </p:cNvPicPr>
          <p:nvPr userDrawn="1">
            <p:custDataLst>
              <p:tags r:id="rId3"/>
            </p:custDataLst>
          </p:nvPr>
        </p:nvPicPr>
        <p:blipFill>
          <a:blip r:embed="rId2"/>
          <a:stretch>
            <a:fillRect/>
          </a:stretch>
        </p:blipFill>
        <p:spPr>
          <a:xfrm>
            <a:off x="0" y="380"/>
            <a:ext cx="12192000" cy="6857239"/>
          </a:xfrm>
          <a:prstGeom prst="rect">
            <a:avLst/>
          </a:prstGeom>
        </p:spPr>
      </p:pic>
      <p:grpSp>
        <p:nvGrpSpPr>
          <p:cNvPr id="8" name="组合 7"/>
          <p:cNvGrpSpPr/>
          <p:nvPr>
            <p:custDataLst>
              <p:tags r:id="rId4"/>
            </p:custDataLst>
          </p:nvPr>
        </p:nvGrpSpPr>
        <p:grpSpPr>
          <a:xfrm flipH="1">
            <a:off x="8108373" y="2732826"/>
            <a:ext cx="940138" cy="475251"/>
            <a:chOff x="831851" y="1143000"/>
            <a:chExt cx="2768600" cy="1262063"/>
          </a:xfrm>
          <a:solidFill>
            <a:schemeClr val="accent1"/>
          </a:solidFill>
        </p:grpSpPr>
        <p:sp>
          <p:nvSpPr>
            <p:cNvPr id="9" name="Freeform 5"/>
            <p:cNvSpPr/>
            <p:nvPr>
              <p:custDataLst>
                <p:tags r:id="rId5"/>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0" name="Freeform 6"/>
            <p:cNvSpPr/>
            <p:nvPr>
              <p:custDataLst>
                <p:tags r:id="rId6"/>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1" name="Freeform 7"/>
            <p:cNvSpPr/>
            <p:nvPr>
              <p:custDataLst>
                <p:tags r:id="rId7"/>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hasCustomPrompt="1"/>
            <p:custDataLst>
              <p:tags r:id="rId8"/>
            </p:custDataLst>
          </p:nvPr>
        </p:nvSpPr>
        <p:spPr>
          <a:xfrm>
            <a:off x="6096000" y="2565400"/>
            <a:ext cx="5441133" cy="1746828"/>
          </a:xfrm>
        </p:spPr>
        <p:txBody>
          <a:bodyPr anchor="b" anchorCtr="0">
            <a:normAutofit/>
          </a:bodyPr>
          <a:lstStyle>
            <a:lvl1pPr algn="r">
              <a:defRPr sz="720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3" name="日期占位符 2"/>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
        <p:nvSpPr>
          <p:cNvPr id="14" name="文本占位符 13"/>
          <p:cNvSpPr>
            <a:spLocks noGrp="1"/>
          </p:cNvSpPr>
          <p:nvPr>
            <p:ph type="body" sz="quarter" idx="13" hasCustomPrompt="1"/>
            <p:custDataLst>
              <p:tags r:id="rId12"/>
            </p:custDataLst>
          </p:nvPr>
        </p:nvSpPr>
        <p:spPr>
          <a:xfrm>
            <a:off x="6101533" y="4454902"/>
            <a:ext cx="5435600" cy="1636713"/>
          </a:xfrm>
        </p:spPr>
        <p:txBody>
          <a:bodyPr/>
          <a:lstStyle>
            <a:lvl1pPr marL="0" indent="0" algn="r">
              <a:buNone/>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a:lvl2pPr>
          </a:lstStyle>
          <a:p>
            <a:pPr lvl="0"/>
            <a:r>
              <a:rPr lang="zh-CN" altLang="en-US"/>
              <a:t>单击此处编辑文本</a:t>
            </a:r>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dpi="0" rotWithShape="1">
          <a:blip r:embed="rId10">
            <a:lum/>
          </a:blip>
          <a:stretch>
            <a:fillRect/>
          </a:stretch>
        </a:blipFill>
        <a:effectLst/>
      </p:bgPr>
    </p:bg>
    <p:spTree>
      <p:nvGrpSpPr>
        <p:cNvPr id="1" name=""/>
        <p:cNvGrpSpPr/>
        <p:nvPr>
          <p:custDataLst>
            <p:tags r:id="rId1"/>
          </p:custDataLst>
        </p:nvPr>
      </p:nvGrpSpPr>
      <p:grpSpPr>
        <a:xfrm>
          <a:off x="0" y="0"/>
          <a:ext cx="0" cy="0"/>
        </a:xfrm>
      </p:grpSpPr>
      <p:grpSp>
        <p:nvGrpSpPr>
          <p:cNvPr id="8" name="组合 7"/>
          <p:cNvGrpSpPr/>
          <p:nvPr userDrawn="1">
            <p:custDataLst>
              <p:tags r:id="rId2"/>
            </p:custDataLst>
          </p:nvPr>
        </p:nvGrpSpPr>
        <p:grpSpPr>
          <a:xfrm>
            <a:off x="11227257" y="243228"/>
            <a:ext cx="773569" cy="391049"/>
            <a:chOff x="831851" y="1143000"/>
            <a:chExt cx="2768600" cy="1262063"/>
          </a:xfrm>
          <a:solidFill>
            <a:schemeClr val="accent1"/>
          </a:solidFill>
        </p:grpSpPr>
        <p:sp>
          <p:nvSpPr>
            <p:cNvPr id="9" name="Freeform 5"/>
            <p:cNvSpPr/>
            <p:nvPr>
              <p:custDataLst>
                <p:tags r:id="rId3"/>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0" name="Freeform 6"/>
            <p:cNvSpPr/>
            <p:nvPr>
              <p:custDataLst>
                <p:tags r:id="rId4"/>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1" name="Freeform 7"/>
            <p:cNvSpPr/>
            <p:nvPr>
              <p:custDataLst>
                <p:tags r:id="rId5"/>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dpi="0" rotWithShape="1">
          <a:blip r:embed="rId12">
            <a:lum/>
          </a:blip>
          <a:stretch>
            <a:fillRect/>
          </a:stretch>
        </a:blip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292735" y="304165"/>
            <a:ext cx="11606530" cy="624967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隶书" panose="02010509060101010101" pitchFamily="49" charset="-122"/>
            </a:endParaRPr>
          </a:p>
        </p:txBody>
      </p:sp>
      <p:grpSp>
        <p:nvGrpSpPr>
          <p:cNvPr id="12" name="组合 11"/>
          <p:cNvGrpSpPr/>
          <p:nvPr userDrawn="1">
            <p:custDataLst>
              <p:tags r:id="rId3"/>
            </p:custDataLst>
          </p:nvPr>
        </p:nvGrpSpPr>
        <p:grpSpPr>
          <a:xfrm>
            <a:off x="11310620" y="140970"/>
            <a:ext cx="773430" cy="391160"/>
            <a:chOff x="831851" y="1143000"/>
            <a:chExt cx="2768600" cy="1262063"/>
          </a:xfrm>
          <a:solidFill>
            <a:schemeClr val="accent1"/>
          </a:solidFill>
        </p:grpSpPr>
        <p:sp>
          <p:nvSpPr>
            <p:cNvPr id="13" name="Freeform 5"/>
            <p:cNvSpPr/>
            <p:nvPr>
              <p:custDataLst>
                <p:tags r:id="rId4"/>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4" name="Freeform 6"/>
            <p:cNvSpPr/>
            <p:nvPr>
              <p:custDataLst>
                <p:tags r:id="rId5"/>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5" name="Freeform 7"/>
            <p:cNvSpPr/>
            <p:nvPr>
              <p:custDataLst>
                <p:tags r:id="rId6"/>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blipFill dpi="0" rotWithShape="1">
          <a:blip r:embed="rId13">
            <a:lum/>
          </a:blip>
          <a:stretch>
            <a:fillRect/>
          </a:stretch>
        </a:blip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12700" y="0"/>
            <a:ext cx="4823460" cy="6866255"/>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13" name="组合 12"/>
          <p:cNvGrpSpPr/>
          <p:nvPr userDrawn="1">
            <p:custDataLst>
              <p:tags r:id="rId9"/>
            </p:custDataLst>
          </p:nvPr>
        </p:nvGrpSpPr>
        <p:grpSpPr>
          <a:xfrm>
            <a:off x="196415" y="140740"/>
            <a:ext cx="773569" cy="391049"/>
            <a:chOff x="831851" y="1143000"/>
            <a:chExt cx="2768600" cy="1262063"/>
          </a:xfrm>
          <a:solidFill>
            <a:schemeClr val="accent1"/>
          </a:solidFill>
        </p:grpSpPr>
        <p:sp>
          <p:nvSpPr>
            <p:cNvPr id="14" name="Freeform 5"/>
            <p:cNvSpPr/>
            <p:nvPr>
              <p:custDataLst>
                <p:tags r:id="rId10"/>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5" name="Freeform 6"/>
            <p:cNvSpPr/>
            <p:nvPr>
              <p:custDataLst>
                <p:tags r:id="rId11"/>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6" name="Freeform 7"/>
            <p:cNvSpPr/>
            <p:nvPr>
              <p:custDataLst>
                <p:tags r:id="rId12"/>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blipFill dpi="0" rotWithShape="1">
          <a:blip r:embed="rId13">
            <a:lum/>
          </a:blip>
          <a:stretch>
            <a:fillRect/>
          </a:stretch>
        </a:blip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12192000" cy="26640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14" name="组合 13"/>
          <p:cNvGrpSpPr/>
          <p:nvPr userDrawn="1">
            <p:custDataLst>
              <p:tags r:id="rId9"/>
            </p:custDataLst>
          </p:nvPr>
        </p:nvGrpSpPr>
        <p:grpSpPr>
          <a:xfrm>
            <a:off x="11310600" y="141035"/>
            <a:ext cx="773569" cy="391049"/>
            <a:chOff x="831851" y="1143000"/>
            <a:chExt cx="2768600" cy="1262063"/>
          </a:xfrm>
          <a:solidFill>
            <a:schemeClr val="accent1"/>
          </a:solidFill>
        </p:grpSpPr>
        <p:sp>
          <p:nvSpPr>
            <p:cNvPr id="15" name="Freeform 5"/>
            <p:cNvSpPr/>
            <p:nvPr>
              <p:custDataLst>
                <p:tags r:id="rId10"/>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6" name="Freeform 6"/>
            <p:cNvSpPr/>
            <p:nvPr>
              <p:custDataLst>
                <p:tags r:id="rId11"/>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7" name="Freeform 7"/>
            <p:cNvSpPr/>
            <p:nvPr>
              <p:custDataLst>
                <p:tags r:id="rId12"/>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blipFill dpi="0" rotWithShape="1">
          <a:blip r:embed="rId13">
            <a:lum/>
          </a:blip>
          <a:stretch>
            <a:fillRect/>
          </a:stretch>
        </a:blip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0" y="5029201"/>
            <a:ext cx="12192000" cy="1828799"/>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grpSp>
        <p:nvGrpSpPr>
          <p:cNvPr id="13" name="组合 12"/>
          <p:cNvGrpSpPr/>
          <p:nvPr userDrawn="1">
            <p:custDataLst>
              <p:tags r:id="rId9"/>
            </p:custDataLst>
          </p:nvPr>
        </p:nvGrpSpPr>
        <p:grpSpPr>
          <a:xfrm>
            <a:off x="11310600" y="141035"/>
            <a:ext cx="773569" cy="391049"/>
            <a:chOff x="831851" y="1143000"/>
            <a:chExt cx="2768600" cy="1262063"/>
          </a:xfrm>
          <a:solidFill>
            <a:schemeClr val="accent1"/>
          </a:solidFill>
        </p:grpSpPr>
        <p:sp>
          <p:nvSpPr>
            <p:cNvPr id="14" name="Freeform 5"/>
            <p:cNvSpPr/>
            <p:nvPr>
              <p:custDataLst>
                <p:tags r:id="rId10"/>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5" name="Freeform 6"/>
            <p:cNvSpPr/>
            <p:nvPr>
              <p:custDataLst>
                <p:tags r:id="rId11"/>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6" name="Freeform 7"/>
            <p:cNvSpPr/>
            <p:nvPr>
              <p:custDataLst>
                <p:tags r:id="rId12"/>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blipFill dpi="0" rotWithShape="1">
          <a:blip r:embed="rId11">
            <a:lum/>
          </a:blip>
          <a:stretch>
            <a:fillRect/>
          </a:stretch>
        </a:blip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12192000" cy="9144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dpi="0" rotWithShape="1">
          <a:blip r:embed="rId8">
            <a:lum/>
          </a:blip>
          <a:stretch>
            <a:fillRect/>
          </a:stretch>
        </a:blip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959224"/>
            <a:ext cx="12192000" cy="4939553"/>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lIns="90000" tIns="46800" rIns="90000" bIns="0" anchor="b">
            <a:normAutofit/>
          </a:bodyPr>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7"/>
            </p:custDataLst>
          </p:nvPr>
        </p:nvSpPr>
        <p:spPr>
          <a:xfrm>
            <a:off x="1522413" y="3862800"/>
            <a:ext cx="9144000" cy="1656000"/>
          </a:xfrm>
        </p:spPr>
        <p:txBody>
          <a:bodyPr lIns="90000" tIns="0" rIns="90000" bIns="46800"/>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custDataLst>
            <p:tags r:id="rId1"/>
          </p:custDataLst>
        </p:nvPr>
      </p:nvGrpSpPr>
      <p:grpSpPr>
        <a:xfrm>
          <a:off x="0" y="0"/>
          <a:ext cx="0" cy="0"/>
        </a:xfrm>
      </p:grpSpPr>
      <p:pic>
        <p:nvPicPr>
          <p:cNvPr id="17" name="图片 16"/>
          <p:cNvPicPr>
            <a:picLocks noChangeAspect="1"/>
          </p:cNvPicPr>
          <p:nvPr userDrawn="1">
            <p:custDataLst>
              <p:tags r:id="rId3"/>
            </p:custDataLst>
          </p:nvPr>
        </p:nvPicPr>
        <p:blipFill>
          <a:blip r:embed="rId2"/>
          <a:stretch>
            <a:fillRect/>
          </a:stretch>
        </p:blipFill>
        <p:spPr>
          <a:xfrm>
            <a:off x="0" y="0"/>
            <a:ext cx="12192000" cy="6857239"/>
          </a:xfrm>
          <a:prstGeom prst="rect">
            <a:avLst/>
          </a:prstGeom>
        </p:spPr>
      </p:pic>
      <p:sp>
        <p:nvSpPr>
          <p:cNvPr id="7" name="标题 1"/>
          <p:cNvSpPr>
            <a:spLocks noGrp="1"/>
          </p:cNvSpPr>
          <p:nvPr>
            <p:ph type="ctrTitle" hasCustomPrompt="1"/>
            <p:custDataLst>
              <p:tags r:id="rId4"/>
            </p:custDataLst>
          </p:nvPr>
        </p:nvSpPr>
        <p:spPr>
          <a:xfrm>
            <a:off x="8512256" y="1112011"/>
            <a:ext cx="1308074" cy="5175250"/>
          </a:xfrm>
        </p:spPr>
        <p:txBody>
          <a:bodyPr vert="eaVert" lIns="90000" tIns="46800" rIns="90000" bIns="46800" anchor="ctr" anchorCtr="0">
            <a:normAutofit/>
          </a:bodyPr>
          <a:lstStyle>
            <a:lvl1pPr algn="dist">
              <a:defRPr sz="540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8" name="副标题 2"/>
          <p:cNvSpPr>
            <a:spLocks noGrp="1"/>
          </p:cNvSpPr>
          <p:nvPr>
            <p:ph type="subTitle" idx="1" hasCustomPrompt="1"/>
            <p:custDataLst>
              <p:tags r:id="rId5"/>
            </p:custDataLst>
          </p:nvPr>
        </p:nvSpPr>
        <p:spPr>
          <a:xfrm>
            <a:off x="9904759" y="2959861"/>
            <a:ext cx="610841" cy="3327399"/>
          </a:xfrm>
        </p:spPr>
        <p:txBody>
          <a:bodyPr vert="eaVert" lIns="90000" tIns="46800" rIns="90000" bIns="46800" anchor="b" anchorCtr="0">
            <a:normAutofit/>
          </a:bodyPr>
          <a:lstStyle>
            <a:lvl1pPr marL="342900" indent="-342900" algn="r">
              <a:buFont typeface="Arial" panose="020b0604020202020204" pitchFamily="34" charset="0"/>
              <a:buChar char="•"/>
              <a:defRPr sz="20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9" name="日期占位符 3"/>
          <p:cNvSpPr>
            <a:spLocks noGrp="1"/>
          </p:cNvSpPr>
          <p:nvPr>
            <p:ph type="dt" sz="half" idx="10"/>
            <p:custDataLst>
              <p:tags r:id="rId6"/>
            </p:custDataLst>
          </p:nvPr>
        </p:nvSpPr>
        <p:spPr>
          <a:xfrm>
            <a:off x="838200" y="6356350"/>
            <a:ext cx="2743200" cy="365125"/>
          </a:xfrm>
        </p:spPr>
        <p:txBody>
          <a:bodyPr/>
          <a:lstStyle>
            <a:lvl1pPr>
              <a:defRPr baseline="0">
                <a:solidFill>
                  <a:schemeClr val="tx1">
                    <a:lumMod val="85000"/>
                    <a:lumOff val="15000"/>
                  </a:schemeClr>
                </a:solidFill>
                <a:latin typeface="Arial" panose="020b0604020202020204" pitchFamily="34" charset="0"/>
              </a:defRPr>
            </a:lvl1pPr>
          </a:lstStyle>
          <a:p>
            <a:fld id="{D997B5FA-0921-464F-AAE1-844C04324D75}" type="datetimeFigureOut">
              <a:rPr lang="zh-CN" altLang="en-US" smtClean="0"/>
              <a:t/>
            </a:fld>
            <a:endParaRPr lang="zh-CN" altLang="en-US"/>
          </a:p>
        </p:txBody>
      </p:sp>
      <p:sp>
        <p:nvSpPr>
          <p:cNvPr id="10" name="页脚占位符 4"/>
          <p:cNvSpPr>
            <a:spLocks noGrp="1"/>
          </p:cNvSpPr>
          <p:nvPr>
            <p:ph type="ftr" sz="quarter" idx="11"/>
            <p:custDataLst>
              <p:tags r:id="rId7"/>
            </p:custDataLst>
          </p:nvPr>
        </p:nvSpPr>
        <p:spPr>
          <a:xfrm>
            <a:off x="4038600" y="6356350"/>
            <a:ext cx="4114800" cy="365125"/>
          </a:xfrm>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11" name="灯片编号占位符 5"/>
          <p:cNvSpPr>
            <a:spLocks noGrp="1"/>
          </p:cNvSpPr>
          <p:nvPr>
            <p:ph type="sldNum" sz="quarter" idx="12"/>
            <p:custDataLst>
              <p:tags r:id="rId8"/>
            </p:custDataLst>
          </p:nvPr>
        </p:nvSpPr>
        <p:spPr>
          <a:xfrm>
            <a:off x="8610600" y="6356350"/>
            <a:ext cx="2743200" cy="365125"/>
          </a:xfrm>
        </p:spPr>
        <p:txBody>
          <a:bodyPr/>
          <a:lstStyle>
            <a:lvl1pPr>
              <a:defRPr baseline="0">
                <a:solidFill>
                  <a:schemeClr val="tx1">
                    <a:lumMod val="85000"/>
                    <a:lumOff val="15000"/>
                  </a:schemeClr>
                </a:solidFill>
                <a:latin typeface="Arial" panose="020b0604020202020204" pitchFamily="34" charset="0"/>
              </a:defRPr>
            </a:lvl1pPr>
          </a:lstStyle>
          <a:p>
            <a:fld id="{565CE74E-AB26-4998-AD42-012C4C1AD076}" type="slidenum">
              <a:rPr lang="zh-CN" altLang="en-US" smtClean="0"/>
              <a:t/>
            </a:fld>
            <a:endParaRPr lang="zh-CN" altLang="en-US"/>
          </a:p>
        </p:txBody>
      </p:sp>
      <p:grpSp>
        <p:nvGrpSpPr>
          <p:cNvPr id="15" name="组合 14"/>
          <p:cNvGrpSpPr/>
          <p:nvPr userDrawn="1">
            <p:custDataLst>
              <p:tags r:id="rId9"/>
            </p:custDataLst>
          </p:nvPr>
        </p:nvGrpSpPr>
        <p:grpSpPr>
          <a:xfrm>
            <a:off x="11119425" y="364118"/>
            <a:ext cx="773569" cy="391049"/>
            <a:chOff x="831851" y="1143000"/>
            <a:chExt cx="2768600" cy="1262063"/>
          </a:xfrm>
          <a:solidFill>
            <a:schemeClr val="accent1"/>
          </a:solidFill>
        </p:grpSpPr>
        <p:sp>
          <p:nvSpPr>
            <p:cNvPr id="18" name="Freeform 5"/>
            <p:cNvSpPr/>
            <p:nvPr>
              <p:custDataLst>
                <p:tags r:id="rId10"/>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20" name="Freeform 6"/>
            <p:cNvSpPr/>
            <p:nvPr>
              <p:custDataLst>
                <p:tags r:id="rId11"/>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21" name="Freeform 7"/>
            <p:cNvSpPr/>
            <p:nvPr>
              <p:custDataLst>
                <p:tags r:id="rId12"/>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dpi="0" rotWithShape="1">
          <a:blip r:embed="rId11">
            <a:lum/>
          </a:blip>
          <a:stretch>
            <a:fillRect/>
          </a:stretch>
        </a:blipFill>
        <a:effectLst/>
      </p:bgPr>
    </p:bg>
    <p:spTree>
      <p:nvGrpSpPr>
        <p:cNvPr id="1" name=""/>
        <p:cNvGrpSpPr/>
        <p:nvPr>
          <p:custDataLst>
            <p:tags r:id="rId1"/>
          </p:custDataLst>
        </p:nvPr>
      </p:nvGrpSpPr>
      <p:grpSpPr>
        <a:xfrm>
          <a:off x="0" y="0"/>
          <a:ext cx="0" cy="0"/>
        </a:xfrm>
      </p:grpSpPr>
      <p:grpSp>
        <p:nvGrpSpPr>
          <p:cNvPr id="9" name="组合 8"/>
          <p:cNvGrpSpPr/>
          <p:nvPr>
            <p:custDataLst>
              <p:tags r:id="rId2"/>
            </p:custDataLst>
          </p:nvPr>
        </p:nvGrpSpPr>
        <p:grpSpPr>
          <a:xfrm>
            <a:off x="11310600" y="141035"/>
            <a:ext cx="773569" cy="391049"/>
            <a:chOff x="831851" y="1143000"/>
            <a:chExt cx="2768600" cy="1262063"/>
          </a:xfrm>
          <a:solidFill>
            <a:schemeClr val="accent1"/>
          </a:solidFill>
        </p:grpSpPr>
        <p:sp>
          <p:nvSpPr>
            <p:cNvPr id="10" name="Freeform 5"/>
            <p:cNvSpPr/>
            <p:nvPr>
              <p:custDataLst>
                <p:tags r:id="rId3"/>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1" name="Freeform 6"/>
            <p:cNvSpPr/>
            <p:nvPr>
              <p:custDataLst>
                <p:tags r:id="rId4"/>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2" name="Freeform 7"/>
            <p:cNvSpPr/>
            <p:nvPr>
              <p:custDataLst>
                <p:tags r:id="rId5"/>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6"/>
            </p:custDataLst>
          </p:nvPr>
        </p:nvSpPr>
        <p:spPr>
          <a:xfrm>
            <a:off x="669882" y="443234"/>
            <a:ext cx="10852237" cy="441964"/>
          </a:xfrm>
        </p:spPr>
        <p:txBody>
          <a:bodyPr vert="horz" lIns="100800" tIns="39600" rIns="75600" bIns="396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100800" tIns="0" rIns="8280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4" fill="hold" grpId="0" nodeType="afterEffect">
                  <p:stCondLst>
                    <p:cond delay="0"/>
                  </p:stCondLst>
                  <p:childTnLst>
                    <p:set>
                      <p:cBhvr>
                        <p:cTn dur="1" fill="hold">
                          <p:stCondLst>
                            <p:cond delay="0"/>
                          </p:stCondLst>
                        </p:cTn>
                        <p:tgtEl>
                          <p:spTgt spid="3">
                            <p:txEl>
                              <p:pRg st="0" end="0"/>
                            </p:txEl>
                          </p:spTgt>
                        </p:tgtEl>
                        <p:attrNameLst>
                          <p:attrName>style.visibility</p:attrName>
                        </p:attrNameLst>
                      </p:cBhvr>
                      <p:to>
                        <p:strVal val="visible"/>
                      </p:to>
                    </p:set>
                    <p:anim calcmode="lin" valueType="num">
                      <p:cBhvr additive="base">
                        <p:cTn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dur="500" fill="hold"/>
                        <p:tgtEl>
                          <p:spTgt spid="3">
                            <p:txEl>
                              <p:pRg st="0" end="0"/>
                            </p:txEl>
                          </p:spTgt>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grpId="0" nodeType="afterEffect">
                  <p:stCondLst>
                    <p:cond delay="0"/>
                  </p:stCondLst>
                  <p:childTnLst>
                    <p:set>
                      <p:cBhvr>
                        <p:cTn dur="1" fill="hold">
                          <p:stCondLst>
                            <p:cond delay="0"/>
                          </p:stCondLst>
                        </p:cTn>
                        <p:tgtEl>
                          <p:spTgt spid="3">
                            <p:txEl>
                              <p:pRg st="1" end="1"/>
                            </p:txEl>
                          </p:spTgt>
                        </p:tgtEl>
                        <p:attrNameLst>
                          <p:attrName>style.visibility</p:attrName>
                        </p:attrNameLst>
                      </p:cBhvr>
                      <p:to>
                        <p:strVal val="visible"/>
                      </p:to>
                    </p:set>
                    <p:anim calcmode="lin" valueType="num">
                      <p:cBhvr additive="base">
                        <p:cTn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dur="500" fill="hold"/>
                        <p:tgtEl>
                          <p:spTgt spid="3">
                            <p:txEl>
                              <p:pRg st="1" end="1"/>
                            </p:txEl>
                          </p:spTgt>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grpId="0" nodeType="afterEffect">
                  <p:stCondLst>
                    <p:cond delay="0"/>
                  </p:stCondLst>
                  <p:childTnLst>
                    <p:set>
                      <p:cBhvr>
                        <p:cTn dur="1" fill="hold">
                          <p:stCondLst>
                            <p:cond delay="0"/>
                          </p:stCondLst>
                        </p:cTn>
                        <p:tgtEl>
                          <p:spTgt spid="3">
                            <p:txEl>
                              <p:pRg st="2" end="2"/>
                            </p:txEl>
                          </p:spTgt>
                        </p:tgtEl>
                        <p:attrNameLst>
                          <p:attrName>style.visibility</p:attrName>
                        </p:attrNameLst>
                      </p:cBhvr>
                      <p:to>
                        <p:strVal val="visible"/>
                      </p:to>
                    </p:set>
                    <p:anim calcmode="lin" valueType="num">
                      <p:cBhvr additive="base">
                        <p:cTn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dur="500" fill="hold"/>
                        <p:tgtEl>
                          <p:spTgt spid="3">
                            <p:txEl>
                              <p:pRg st="2" end="2"/>
                            </p:txEl>
                          </p:spTgt>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grpId="0" nodeType="afterEffect">
                  <p:stCondLst>
                    <p:cond delay="0"/>
                  </p:stCondLst>
                  <p:childTnLst>
                    <p:set>
                      <p:cBhvr>
                        <p:cTn dur="1" fill="hold">
                          <p:stCondLst>
                            <p:cond delay="0"/>
                          </p:stCondLst>
                        </p:cTn>
                        <p:tgtEl>
                          <p:spTgt spid="3">
                            <p:txEl>
                              <p:pRg st="3" end="3"/>
                            </p:txEl>
                          </p:spTgt>
                        </p:tgtEl>
                        <p:attrNameLst>
                          <p:attrName>style.visibility</p:attrName>
                        </p:attrNameLst>
                      </p:cBhvr>
                      <p:to>
                        <p:strVal val="visible"/>
                      </p:to>
                    </p:set>
                    <p:anim calcmode="lin" valueType="num">
                      <p:cBhvr additive="base">
                        <p:cTn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dur="500" fill="hold"/>
                        <p:tgtEl>
                          <p:spTgt spid="3">
                            <p:txEl>
                              <p:pRg st="3" end="3"/>
                            </p:txEl>
                          </p:spTgt>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grpId="0" nodeType="afterEffect">
                  <p:stCondLst>
                    <p:cond delay="0"/>
                  </p:stCondLst>
                  <p:childTnLst>
                    <p:set>
                      <p:cBhvr>
                        <p:cTn dur="1" fill="hold">
                          <p:stCondLst>
                            <p:cond delay="0"/>
                          </p:stCondLst>
                        </p:cTn>
                        <p:tgtEl>
                          <p:spTgt spid="3">
                            <p:txEl>
                              <p:pRg st="4" end="4"/>
                            </p:txEl>
                          </p:spTgt>
                        </p:tgtEl>
                        <p:attrNameLst>
                          <p:attrName>style.visibility</p:attrName>
                        </p:attrNameLst>
                      </p:cBhvr>
                      <p:to>
                        <p:strVal val="visible"/>
                      </p:to>
                    </p:set>
                    <p:anim calcmode="lin" valueType="num">
                      <p:cBhvr additive="base">
                        <p:cTn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dur="500" fill="hold"/>
                        <p:tgtEl>
                          <p:spTgt spid="3">
                            <p:txEl>
                              <p:pRg st="4" end="4"/>
                            </p:txEl>
                          </p:spTgt>
                        </p:tgtEl>
                        <p:attrNameLst>
                          <p:attrName>ppt_y</p:attrName>
                        </p:attrNameLst>
                      </p:cBhvr>
                      <p:tavLst>
                        <p:tav tm="0">
                          <p:val>
                            <p:strVal val="1+#ppt_h/2"/>
                          </p:val>
                        </p:tav>
                        <p:tav tm="100000">
                          <p:val>
                            <p:strVal val="#ppt_y"/>
                          </p:val>
                        </p:tav>
                      </p:tavLst>
                    </p:anim>
                  </p:childTnLst>
                </p:cTn>
              </p:par>
            </p:tnLst>
          </p:tmpl>
        </p:tmplLst>
      </p:bldP>
      <p:bldP spid="3" grpId="1" build="p">
        <p:tmplLst>
          <p:tmpl lvl="1">
            <p:tnLst>
              <p:par>
                <p:cTn presetID="2" presetClass="entr" presetSubtype="4" fill="hold" grpId="1" nodeType="clickEffect">
                  <p:stCondLst>
                    <p:cond delay="0"/>
                  </p:stCondLst>
                  <p:childTnLst>
                    <p:set>
                      <p:cBhvr>
                        <p:cTn dur="1" fill="hold">
                          <p:stCondLst>
                            <p:cond delay="0"/>
                          </p:stCondLst>
                        </p:cTn>
                        <p:tgtEl>
                          <p:spTgt spid="3">
                            <p:txEl>
                              <p:pRg st="0" end="0"/>
                            </p:txEl>
                          </p:spTgt>
                        </p:tgtEl>
                        <p:attrNameLst>
                          <p:attrName>style.visibility</p:attrName>
                        </p:attrNameLst>
                      </p:cBhvr>
                      <p:to>
                        <p:strVal val="visible"/>
                      </p:to>
                    </p:set>
                    <p:anim calcmode="lin" valueType="num">
                      <p:cBhvr additive="base">
                        <p:cTn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dur="500" fill="hold"/>
                        <p:tgtEl>
                          <p:spTgt spid="3">
                            <p:txEl>
                              <p:pRg st="0" end="0"/>
                            </p:txEl>
                          </p:spTgt>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grpId="1" nodeType="withEffect">
                  <p:stCondLst>
                    <p:cond delay="0"/>
                  </p:stCondLst>
                  <p:childTnLst>
                    <p:set>
                      <p:cBhvr>
                        <p:cTn dur="1" fill="hold">
                          <p:stCondLst>
                            <p:cond delay="0"/>
                          </p:stCondLst>
                        </p:cTn>
                        <p:tgtEl>
                          <p:spTgt spid="3">
                            <p:txEl>
                              <p:pRg st="1" end="1"/>
                            </p:txEl>
                          </p:spTgt>
                        </p:tgtEl>
                        <p:attrNameLst>
                          <p:attrName>style.visibility</p:attrName>
                        </p:attrNameLst>
                      </p:cBhvr>
                      <p:to>
                        <p:strVal val="visible"/>
                      </p:to>
                    </p:set>
                    <p:anim calcmode="lin" valueType="num">
                      <p:cBhvr additive="base">
                        <p:cTn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dur="500" fill="hold"/>
                        <p:tgtEl>
                          <p:spTgt spid="3">
                            <p:txEl>
                              <p:pRg st="1" end="1"/>
                            </p:txEl>
                          </p:spTgt>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grpId="1" nodeType="withEffect">
                  <p:stCondLst>
                    <p:cond delay="0"/>
                  </p:stCondLst>
                  <p:childTnLst>
                    <p:set>
                      <p:cBhvr>
                        <p:cTn dur="1" fill="hold">
                          <p:stCondLst>
                            <p:cond delay="0"/>
                          </p:stCondLst>
                        </p:cTn>
                        <p:tgtEl>
                          <p:spTgt spid="3">
                            <p:txEl>
                              <p:pRg st="2" end="2"/>
                            </p:txEl>
                          </p:spTgt>
                        </p:tgtEl>
                        <p:attrNameLst>
                          <p:attrName>style.visibility</p:attrName>
                        </p:attrNameLst>
                      </p:cBhvr>
                      <p:to>
                        <p:strVal val="visible"/>
                      </p:to>
                    </p:set>
                    <p:anim calcmode="lin" valueType="num">
                      <p:cBhvr additive="base">
                        <p:cTn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dur="500" fill="hold"/>
                        <p:tgtEl>
                          <p:spTgt spid="3">
                            <p:txEl>
                              <p:pRg st="2" end="2"/>
                            </p:txEl>
                          </p:spTgt>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grpId="1" nodeType="withEffect">
                  <p:stCondLst>
                    <p:cond delay="0"/>
                  </p:stCondLst>
                  <p:childTnLst>
                    <p:set>
                      <p:cBhvr>
                        <p:cTn dur="1" fill="hold">
                          <p:stCondLst>
                            <p:cond delay="0"/>
                          </p:stCondLst>
                        </p:cTn>
                        <p:tgtEl>
                          <p:spTgt spid="3">
                            <p:txEl>
                              <p:pRg st="3" end="3"/>
                            </p:txEl>
                          </p:spTgt>
                        </p:tgtEl>
                        <p:attrNameLst>
                          <p:attrName>style.visibility</p:attrName>
                        </p:attrNameLst>
                      </p:cBhvr>
                      <p:to>
                        <p:strVal val="visible"/>
                      </p:to>
                    </p:set>
                    <p:anim calcmode="lin" valueType="num">
                      <p:cBhvr additive="base">
                        <p:cTn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dur="500" fill="hold"/>
                        <p:tgtEl>
                          <p:spTgt spid="3">
                            <p:txEl>
                              <p:pRg st="3" end="3"/>
                            </p:txEl>
                          </p:spTgt>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grpId="1" nodeType="withEffect">
                  <p:stCondLst>
                    <p:cond delay="0"/>
                  </p:stCondLst>
                  <p:childTnLst>
                    <p:set>
                      <p:cBhvr>
                        <p:cTn dur="1" fill="hold">
                          <p:stCondLst>
                            <p:cond delay="0"/>
                          </p:stCondLst>
                        </p:cTn>
                        <p:tgtEl>
                          <p:spTgt spid="3">
                            <p:txEl>
                              <p:pRg st="4" end="4"/>
                            </p:txEl>
                          </p:spTgt>
                        </p:tgtEl>
                        <p:attrNameLst>
                          <p:attrName>style.visibility</p:attrName>
                        </p:attrNameLst>
                      </p:cBhvr>
                      <p:to>
                        <p:strVal val="visible"/>
                      </p:to>
                    </p:set>
                    <p:anim calcmode="lin" valueType="num">
                      <p:cBhvr additive="base">
                        <p:cTn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dur="500" fill="hold"/>
                        <p:tgtEl>
                          <p:spTgt spid="3">
                            <p:txEl>
                              <p:pRg st="4" end="4"/>
                            </p:txEl>
                          </p:spTgt>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1">
          <a:blip r:embed="rId12">
            <a:lum/>
          </a:blip>
          <a:stretch>
            <a:fillRect/>
          </a:stretch>
        </a:blipFill>
        <a:effectLst/>
      </p:bgPr>
    </p:bg>
    <p:spTree>
      <p:nvGrpSpPr>
        <p:cNvPr id="1" name=""/>
        <p:cNvGrpSpPr/>
        <p:nvPr>
          <p:custDataLst>
            <p:tags r:id="rId1"/>
          </p:custDataLst>
        </p:nvPr>
      </p:nvGrpSpPr>
      <p:grpSpPr>
        <a:xfrm>
          <a:off x="0" y="0"/>
          <a:ext cx="0" cy="0"/>
        </a:xfrm>
      </p:grpSpPr>
      <p:grpSp>
        <p:nvGrpSpPr>
          <p:cNvPr id="7" name="组合 6"/>
          <p:cNvGrpSpPr/>
          <p:nvPr userDrawn="1">
            <p:custDataLst>
              <p:tags r:id="rId2"/>
            </p:custDataLst>
          </p:nvPr>
        </p:nvGrpSpPr>
        <p:grpSpPr>
          <a:xfrm>
            <a:off x="5363324" y="1356853"/>
            <a:ext cx="1697221" cy="3217058"/>
            <a:chOff x="5363324" y="1356853"/>
            <a:chExt cx="1697221" cy="3217058"/>
          </a:xfrm>
        </p:grpSpPr>
        <p:pic>
          <p:nvPicPr>
            <p:cNvPr id="8" name="图片 7"/>
            <p:cNvPicPr>
              <a:picLocks noChangeAspect="1"/>
            </p:cNvPicPr>
            <p:nvPr>
              <p:custDataLst>
                <p:tags r:id="rId4"/>
              </p:custDataLst>
            </p:nvPr>
          </p:nvPicPr>
          <p:blipFill>
            <a:blip r:embed="rId3"/>
            <a:stretch>
              <a:fillRect/>
            </a:stretch>
          </p:blipFill>
          <p:spPr>
            <a:xfrm>
              <a:off x="5363324" y="1356853"/>
              <a:ext cx="1673852" cy="3217058"/>
            </a:xfrm>
            <a:prstGeom prst="rect">
              <a:avLst/>
            </a:prstGeom>
          </p:spPr>
        </p:pic>
        <p:pic>
          <p:nvPicPr>
            <p:cNvPr id="9" name="图片 8"/>
            <p:cNvPicPr>
              <a:picLocks noChangeAspect="1"/>
            </p:cNvPicPr>
            <p:nvPr>
              <p:custDataLst>
                <p:tags r:id="rId6"/>
              </p:custDataLst>
            </p:nvPr>
          </p:nvPicPr>
          <p:blipFill>
            <a:blip r:embed="rId5"/>
            <a:stretch>
              <a:fillRect/>
            </a:stretch>
          </p:blipFill>
          <p:spPr>
            <a:xfrm>
              <a:off x="6614211" y="3210819"/>
              <a:ext cx="446334" cy="855536"/>
            </a:xfrm>
            <a:prstGeom prst="rect">
              <a:avLst/>
            </a:prstGeom>
          </p:spPr>
        </p:pic>
      </p:grpSp>
      <p:sp>
        <p:nvSpPr>
          <p:cNvPr id="2" name="标题 1"/>
          <p:cNvSpPr>
            <a:spLocks noGrp="1"/>
          </p:cNvSpPr>
          <p:nvPr>
            <p:ph type="title"/>
            <p:custDataLst>
              <p:tags r:id="rId7"/>
            </p:custDataLst>
          </p:nvPr>
        </p:nvSpPr>
        <p:spPr>
          <a:xfrm>
            <a:off x="831850" y="4062846"/>
            <a:ext cx="10515600" cy="1424420"/>
          </a:xfrm>
        </p:spPr>
        <p:txBody>
          <a:bodyPr anchor="b">
            <a:normAutofit/>
          </a:bodyPr>
          <a:lstStyle>
            <a:lvl1pPr algn="ctr">
              <a:defRPr sz="440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单击此处编辑母版标题样式</a:t>
            </a:r>
            <a:endParaRPr lang="zh-CN" altLang="en-US"/>
          </a:p>
        </p:txBody>
      </p:sp>
      <p:sp>
        <p:nvSpPr>
          <p:cNvPr id="3" name="文本占位符 2"/>
          <p:cNvSpPr>
            <a:spLocks noGrp="1"/>
          </p:cNvSpPr>
          <p:nvPr>
            <p:ph type="body" idx="1"/>
            <p:custDataLst>
              <p:tags r:id="rId8"/>
            </p:custDataLst>
          </p:nvPr>
        </p:nvSpPr>
        <p:spPr>
          <a:xfrm>
            <a:off x="831850" y="5531839"/>
            <a:ext cx="10515600" cy="661144"/>
          </a:xfrm>
        </p:spPr>
        <p:txBody>
          <a:bodyPr>
            <a:normAutofit/>
          </a:bodyPr>
          <a:lstStyle>
            <a:lvl1pPr marL="0" indent="0" algn="ctr">
              <a:buNone/>
              <a:defRPr sz="18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dpi="0" rotWithShape="1">
          <a:blip r:embed="rId12">
            <a:lum/>
          </a:blip>
          <a:stretch>
            <a:fillRect/>
          </a:stretch>
        </a:blipFill>
        <a:effectLst/>
      </p:bgPr>
    </p:bg>
    <p:spTree>
      <p:nvGrpSpPr>
        <p:cNvPr id="1" name=""/>
        <p:cNvGrpSpPr/>
        <p:nvPr>
          <p:custDataLst>
            <p:tags r:id="rId1"/>
          </p:custDataLst>
        </p:nvPr>
      </p:nvGrpSpPr>
      <p:grpSpPr>
        <a:xfrm>
          <a:off x="0" y="0"/>
          <a:ext cx="0" cy="0"/>
        </a:xfrm>
      </p:grpSpPr>
      <p:grpSp>
        <p:nvGrpSpPr>
          <p:cNvPr id="14" name="组合 13"/>
          <p:cNvGrpSpPr/>
          <p:nvPr userDrawn="1">
            <p:custDataLst>
              <p:tags r:id="rId2"/>
            </p:custDataLst>
          </p:nvPr>
        </p:nvGrpSpPr>
        <p:grpSpPr>
          <a:xfrm>
            <a:off x="11310600" y="141035"/>
            <a:ext cx="773569" cy="391049"/>
            <a:chOff x="831851" y="1143000"/>
            <a:chExt cx="2768600" cy="1262063"/>
          </a:xfrm>
          <a:solidFill>
            <a:schemeClr val="accent1"/>
          </a:solidFill>
        </p:grpSpPr>
        <p:sp>
          <p:nvSpPr>
            <p:cNvPr id="15" name="Freeform 5"/>
            <p:cNvSpPr/>
            <p:nvPr>
              <p:custDataLst>
                <p:tags r:id="rId3"/>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rgbClr val="E6DD96"/>
                </a:solidFill>
                <a:latin typeface="Arial" panose="020b0604020202020204" pitchFamily="34" charset="0"/>
              </a:endParaRPr>
            </a:p>
          </p:txBody>
        </p:sp>
        <p:sp>
          <p:nvSpPr>
            <p:cNvPr id="16" name="Freeform 6"/>
            <p:cNvSpPr/>
            <p:nvPr>
              <p:custDataLst>
                <p:tags r:id="rId4"/>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rgbClr val="E6DD96"/>
                </a:solidFill>
                <a:latin typeface="Arial" panose="020b0604020202020204" pitchFamily="34" charset="0"/>
              </a:endParaRPr>
            </a:p>
          </p:txBody>
        </p:sp>
        <p:sp>
          <p:nvSpPr>
            <p:cNvPr id="17" name="Freeform 7"/>
            <p:cNvSpPr/>
            <p:nvPr>
              <p:custDataLst>
                <p:tags r:id="rId5"/>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rgbClr val="E6DD96"/>
                </a:solidFill>
                <a:latin typeface="Arial" panose="020b0604020202020204" pitchFamily="34" charset="0"/>
              </a:endParaRPr>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a:normAutofit/>
          </a:bodyPr>
          <a:lstStyle>
            <a:lvl1pPr>
              <a:defRPr sz="1600" baseline="0">
                <a:solidFill>
                  <a:schemeClr val="tx1">
                    <a:lumMod val="75000"/>
                    <a:lumOff val="25000"/>
                  </a:schemeClr>
                </a:solidFill>
                <a:latin typeface="Arial" panose="020b0604020202020204" pitchFamily="34" charset="0"/>
                <a:ea typeface="隶书" panose="02010509060101010101" pitchFamily="49" charset="-122"/>
              </a:defRPr>
            </a:lvl1pPr>
            <a:lvl2pPr>
              <a:defRPr sz="1600" baseline="0">
                <a:solidFill>
                  <a:schemeClr val="tx1">
                    <a:lumMod val="75000"/>
                    <a:lumOff val="25000"/>
                  </a:schemeClr>
                </a:solidFill>
                <a:latin typeface="Arial" panose="020b0604020202020204" pitchFamily="34" charset="0"/>
                <a:ea typeface="隶书" panose="02010509060101010101" pitchFamily="49" charset="-122"/>
              </a:defRPr>
            </a:lvl2pPr>
            <a:lvl3pPr>
              <a:defRPr sz="1600" baseline="0">
                <a:solidFill>
                  <a:schemeClr val="tx1">
                    <a:lumMod val="75000"/>
                    <a:lumOff val="25000"/>
                  </a:schemeClr>
                </a:solidFill>
                <a:latin typeface="Arial" panose="020b0604020202020204" pitchFamily="34" charset="0"/>
                <a:ea typeface="隶书" panose="02010509060101010101" pitchFamily="49" charset="-122"/>
              </a:defRPr>
            </a:lvl3pPr>
            <a:lvl4pPr>
              <a:defRPr sz="1600" baseline="0">
                <a:solidFill>
                  <a:schemeClr val="tx1">
                    <a:lumMod val="75000"/>
                    <a:lumOff val="25000"/>
                  </a:schemeClr>
                </a:solidFill>
                <a:latin typeface="Arial" panose="020b0604020202020204" pitchFamily="34" charset="0"/>
                <a:ea typeface="隶书" panose="02010509060101010101" pitchFamily="49" charset="-122"/>
              </a:defRPr>
            </a:lvl4pPr>
            <a:lvl5pPr>
              <a:defRPr sz="1600"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dpi="0" rotWithShape="1">
          <a:blip r:embed="rId14">
            <a:lum/>
          </a:blip>
          <a:stretch>
            <a:fillRect/>
          </a:stretch>
        </a:blipFill>
        <a:effectLst/>
      </p:bgPr>
    </p:bg>
    <p:spTree>
      <p:nvGrpSpPr>
        <p:cNvPr id="1" name=""/>
        <p:cNvGrpSpPr/>
        <p:nvPr>
          <p:custDataLst>
            <p:tags r:id="rId1"/>
          </p:custDataLst>
        </p:nvPr>
      </p:nvGrpSpPr>
      <p:grpSpPr>
        <a:xfrm>
          <a:off x="0" y="0"/>
          <a:ext cx="0" cy="0"/>
        </a:xfrm>
      </p:grpSpPr>
      <p:grpSp>
        <p:nvGrpSpPr>
          <p:cNvPr id="16" name="组合 15"/>
          <p:cNvGrpSpPr/>
          <p:nvPr userDrawn="1">
            <p:custDataLst>
              <p:tags r:id="rId2"/>
            </p:custDataLst>
          </p:nvPr>
        </p:nvGrpSpPr>
        <p:grpSpPr>
          <a:xfrm>
            <a:off x="11310600" y="141035"/>
            <a:ext cx="773569" cy="391049"/>
            <a:chOff x="831851" y="1143000"/>
            <a:chExt cx="2768600" cy="1262063"/>
          </a:xfrm>
          <a:solidFill>
            <a:schemeClr val="accent1"/>
          </a:solidFill>
        </p:grpSpPr>
        <p:sp>
          <p:nvSpPr>
            <p:cNvPr id="17" name="Freeform 5"/>
            <p:cNvSpPr/>
            <p:nvPr>
              <p:custDataLst>
                <p:tags r:id="rId3"/>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8" name="Freeform 6"/>
            <p:cNvSpPr/>
            <p:nvPr>
              <p:custDataLst>
                <p:tags r:id="rId4"/>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9" name="Freeform 7"/>
            <p:cNvSpPr/>
            <p:nvPr>
              <p:custDataLst>
                <p:tags r:id="rId5"/>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8"/>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1"/>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2"/>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13"/>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10">
            <a:lum/>
          </a:blip>
          <a:stretch>
            <a:fillRect/>
          </a:stretch>
        </a:blipFill>
        <a:effectLst/>
      </p:bgPr>
    </p:bg>
    <p:spTree>
      <p:nvGrpSpPr>
        <p:cNvPr id="1" name=""/>
        <p:cNvGrpSpPr/>
        <p:nvPr>
          <p:custDataLst>
            <p:tags r:id="rId1"/>
          </p:custDataLst>
        </p:nvPr>
      </p:nvGrpSpPr>
      <p:grpSpPr>
        <a:xfrm>
          <a:off x="0" y="0"/>
          <a:ext cx="0" cy="0"/>
        </a:xfrm>
      </p:grpSpPr>
      <p:grpSp>
        <p:nvGrpSpPr>
          <p:cNvPr id="12" name="组合 11"/>
          <p:cNvGrpSpPr/>
          <p:nvPr userDrawn="1">
            <p:custDataLst>
              <p:tags r:id="rId2"/>
            </p:custDataLst>
          </p:nvPr>
        </p:nvGrpSpPr>
        <p:grpSpPr>
          <a:xfrm>
            <a:off x="11310600" y="141035"/>
            <a:ext cx="773569" cy="391049"/>
            <a:chOff x="831851" y="1143000"/>
            <a:chExt cx="2768600" cy="1262063"/>
          </a:xfrm>
          <a:solidFill>
            <a:schemeClr val="accent1"/>
          </a:solidFill>
        </p:grpSpPr>
        <p:sp>
          <p:nvSpPr>
            <p:cNvPr id="13" name="Freeform 5"/>
            <p:cNvSpPr/>
            <p:nvPr>
              <p:custDataLst>
                <p:tags r:id="rId3"/>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6" name="Freeform 6"/>
            <p:cNvSpPr/>
            <p:nvPr>
              <p:custDataLst>
                <p:tags r:id="rId4"/>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7" name="Freeform 7"/>
            <p:cNvSpPr/>
            <p:nvPr>
              <p:custDataLst>
                <p:tags r:id="rId5"/>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6"/>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dpi="0" rotWithShape="1">
          <a:blip r:embed="rId5">
            <a:lum/>
          </a:blip>
          <a:stretch>
            <a:fillRect/>
          </a:stretch>
        </a:blip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lvl1pPr>
              <a:defRPr baseline="0">
                <a:latin typeface="Arial" panose="020b0604020202020204" pitchFamily="34" charset="0"/>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blipFill dpi="0" rotWithShape="1">
          <a:blip r:embed="rId12">
            <a:lum/>
          </a:blip>
          <a:stretch>
            <a:fillRect/>
          </a:stretch>
        </a:blipFill>
        <a:effectLst/>
      </p:bgPr>
    </p:bg>
    <p:spTree>
      <p:nvGrpSpPr>
        <p:cNvPr id="1" name=""/>
        <p:cNvGrpSpPr/>
        <p:nvPr>
          <p:custDataLst>
            <p:tags r:id="rId1"/>
          </p:custDataLst>
        </p:nvPr>
      </p:nvGrpSpPr>
      <p:grpSpPr>
        <a:xfrm>
          <a:off x="0" y="0"/>
          <a:ext cx="0" cy="0"/>
        </a:xfrm>
      </p:grpSpPr>
      <p:grpSp>
        <p:nvGrpSpPr>
          <p:cNvPr id="18" name="组合 17"/>
          <p:cNvGrpSpPr/>
          <p:nvPr userDrawn="1">
            <p:custDataLst>
              <p:tags r:id="rId2"/>
            </p:custDataLst>
          </p:nvPr>
        </p:nvGrpSpPr>
        <p:grpSpPr>
          <a:xfrm>
            <a:off x="11310600" y="141035"/>
            <a:ext cx="773569" cy="391049"/>
            <a:chOff x="831851" y="1143000"/>
            <a:chExt cx="2768600" cy="1262063"/>
          </a:xfrm>
          <a:solidFill>
            <a:schemeClr val="accent1"/>
          </a:solidFill>
        </p:grpSpPr>
        <p:sp>
          <p:nvSpPr>
            <p:cNvPr id="19" name="Freeform 5"/>
            <p:cNvSpPr/>
            <p:nvPr>
              <p:custDataLst>
                <p:tags r:id="rId3"/>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20" name="Freeform 6"/>
            <p:cNvSpPr/>
            <p:nvPr>
              <p:custDataLst>
                <p:tags r:id="rId4"/>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21" name="Freeform 7"/>
            <p:cNvSpPr/>
            <p:nvPr>
              <p:custDataLst>
                <p:tags r:id="rId5"/>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6"/>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blipFill dpi="0" rotWithShape="1">
          <a:blip r:embed="rId13">
            <a:lum/>
          </a:blip>
          <a:stretch>
            <a:fillRect/>
          </a:stretch>
        </a:blipFill>
        <a:effectLst/>
      </p:bgPr>
    </p:bg>
    <p:spTree>
      <p:nvGrpSpPr>
        <p:cNvPr id="1" name=""/>
        <p:cNvGrpSpPr/>
        <p:nvPr>
          <p:custDataLst>
            <p:tags r:id="rId1"/>
          </p:custDataLst>
        </p:nvPr>
      </p:nvGrpSpPr>
      <p:grpSpPr>
        <a:xfrm>
          <a:off x="0" y="0"/>
          <a:ext cx="0" cy="0"/>
        </a:xfrm>
      </p:grpSpPr>
      <p:grpSp>
        <p:nvGrpSpPr>
          <p:cNvPr id="13" name="组合 12"/>
          <p:cNvGrpSpPr/>
          <p:nvPr userDrawn="1">
            <p:custDataLst>
              <p:tags r:id="rId2"/>
            </p:custDataLst>
          </p:nvPr>
        </p:nvGrpSpPr>
        <p:grpSpPr>
          <a:xfrm>
            <a:off x="292800" y="141035"/>
            <a:ext cx="11791369" cy="6412765"/>
            <a:chOff x="292800" y="141035"/>
            <a:chExt cx="11791369" cy="6412765"/>
          </a:xfrm>
        </p:grpSpPr>
        <p:sp>
          <p:nvSpPr>
            <p:cNvPr id="14" name="矩形 13"/>
            <p:cNvSpPr/>
            <p:nvPr userDrawn="1">
              <p:custDataLst>
                <p:tags r:id="rId3"/>
              </p:custDataLst>
            </p:nvPr>
          </p:nvSpPr>
          <p:spPr>
            <a:xfrm>
              <a:off x="292800" y="304200"/>
              <a:ext cx="11606400" cy="62496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隶书" panose="02010509060101010101" pitchFamily="49" charset="-122"/>
              </a:endParaRPr>
            </a:p>
          </p:txBody>
        </p:sp>
        <p:grpSp>
          <p:nvGrpSpPr>
            <p:cNvPr id="15" name="组合 14"/>
            <p:cNvGrpSpPr/>
            <p:nvPr userDrawn="1">
              <p:custDataLst>
                <p:tags r:id="rId4"/>
              </p:custDataLst>
            </p:nvPr>
          </p:nvGrpSpPr>
          <p:grpSpPr>
            <a:xfrm>
              <a:off x="11310600" y="141035"/>
              <a:ext cx="773569" cy="391049"/>
              <a:chOff x="831851" y="1143000"/>
              <a:chExt cx="2768600" cy="1262063"/>
            </a:xfrm>
            <a:solidFill>
              <a:schemeClr val="accent1"/>
            </a:solidFill>
          </p:grpSpPr>
          <p:sp>
            <p:nvSpPr>
              <p:cNvPr id="16" name="Freeform 5"/>
              <p:cNvSpPr/>
              <p:nvPr>
                <p:custDataLst>
                  <p:tags r:id="rId5"/>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7" name="Freeform 6"/>
              <p:cNvSpPr/>
              <p:nvPr>
                <p:custDataLst>
                  <p:tags r:id="rId6"/>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9" name="Freeform 7"/>
              <p:cNvSpPr/>
              <p:nvPr>
                <p:custDataLst>
                  <p:tags r:id="rId7"/>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blipFill dpi="0" rotWithShape="1">
          <a:blip r:embed="rId12">
            <a:lum/>
          </a:blip>
          <a:stretch>
            <a:fillRect/>
          </a:stretch>
        </a:blipFill>
        <a:effectLst/>
      </p:bgPr>
    </p:bg>
    <p:spTree>
      <p:nvGrpSpPr>
        <p:cNvPr id="1" name=""/>
        <p:cNvGrpSpPr/>
        <p:nvPr>
          <p:custDataLst>
            <p:tags r:id="rId1"/>
          </p:custDataLst>
        </p:nvPr>
      </p:nvGrpSpPr>
      <p:grpSpPr>
        <a:xfrm>
          <a:off x="0" y="0"/>
          <a:ext cx="0" cy="0"/>
        </a:xfrm>
      </p:grpSpPr>
      <p:grpSp>
        <p:nvGrpSpPr>
          <p:cNvPr id="13" name="组合 12"/>
          <p:cNvGrpSpPr/>
          <p:nvPr userDrawn="1">
            <p:custDataLst>
              <p:tags r:id="rId2"/>
            </p:custDataLst>
          </p:nvPr>
        </p:nvGrpSpPr>
        <p:grpSpPr>
          <a:xfrm>
            <a:off x="292800" y="141035"/>
            <a:ext cx="11791369" cy="6412765"/>
            <a:chOff x="292800" y="141035"/>
            <a:chExt cx="11791369" cy="6412765"/>
          </a:xfrm>
        </p:grpSpPr>
        <p:sp>
          <p:nvSpPr>
            <p:cNvPr id="15" name="矩形 14"/>
            <p:cNvSpPr/>
            <p:nvPr userDrawn="1">
              <p:custDataLst>
                <p:tags r:id="rId3"/>
              </p:custDataLst>
            </p:nvPr>
          </p:nvSpPr>
          <p:spPr>
            <a:xfrm>
              <a:off x="292800" y="304200"/>
              <a:ext cx="11606400" cy="62496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隶书" panose="02010509060101010101" pitchFamily="49" charset="-122"/>
              </a:endParaRPr>
            </a:p>
          </p:txBody>
        </p:sp>
        <p:grpSp>
          <p:nvGrpSpPr>
            <p:cNvPr id="16" name="组合 15"/>
            <p:cNvGrpSpPr/>
            <p:nvPr userDrawn="1">
              <p:custDataLst>
                <p:tags r:id="rId4"/>
              </p:custDataLst>
            </p:nvPr>
          </p:nvGrpSpPr>
          <p:grpSpPr>
            <a:xfrm>
              <a:off x="11310600" y="141035"/>
              <a:ext cx="773569" cy="391049"/>
              <a:chOff x="831851" y="1143000"/>
              <a:chExt cx="2768600" cy="1262063"/>
            </a:xfrm>
            <a:solidFill>
              <a:schemeClr val="accent1"/>
            </a:solidFill>
          </p:grpSpPr>
          <p:sp>
            <p:nvSpPr>
              <p:cNvPr id="17" name="Freeform 5"/>
              <p:cNvSpPr/>
              <p:nvPr>
                <p:custDataLst>
                  <p:tags r:id="rId5"/>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8" name="Freeform 6"/>
              <p:cNvSpPr/>
              <p:nvPr>
                <p:custDataLst>
                  <p:tags r:id="rId6"/>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9" name="Freeform 7"/>
              <p:cNvSpPr/>
              <p:nvPr>
                <p:custDataLst>
                  <p:tags r:id="rId7"/>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pic>
        <p:nvPicPr>
          <p:cNvPr id="13" name="图片 12"/>
          <p:cNvPicPr>
            <a:picLocks noChangeAspect="1"/>
          </p:cNvPicPr>
          <p:nvPr userDrawn="1">
            <p:custDataLst>
              <p:tags r:id="rId3"/>
            </p:custDataLst>
          </p:nvPr>
        </p:nvPicPr>
        <p:blipFill>
          <a:blip r:embed="rId2"/>
          <a:stretch>
            <a:fillRect/>
          </a:stretch>
        </p:blipFill>
        <p:spPr>
          <a:xfrm>
            <a:off x="0" y="380"/>
            <a:ext cx="12192000" cy="6857239"/>
          </a:xfrm>
          <a:prstGeom prst="rect">
            <a:avLst/>
          </a:prstGeom>
        </p:spPr>
      </p:pic>
      <p:grpSp>
        <p:nvGrpSpPr>
          <p:cNvPr id="8" name="组合 7"/>
          <p:cNvGrpSpPr/>
          <p:nvPr>
            <p:custDataLst>
              <p:tags r:id="rId4"/>
            </p:custDataLst>
          </p:nvPr>
        </p:nvGrpSpPr>
        <p:grpSpPr>
          <a:xfrm flipH="1">
            <a:off x="8108373" y="2732826"/>
            <a:ext cx="940138" cy="475251"/>
            <a:chOff x="831851" y="1143000"/>
            <a:chExt cx="2768600" cy="1262063"/>
          </a:xfrm>
          <a:solidFill>
            <a:schemeClr val="accent1"/>
          </a:solidFill>
        </p:grpSpPr>
        <p:sp>
          <p:nvSpPr>
            <p:cNvPr id="9" name="Freeform 5"/>
            <p:cNvSpPr/>
            <p:nvPr>
              <p:custDataLst>
                <p:tags r:id="rId5"/>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0" name="Freeform 6"/>
            <p:cNvSpPr/>
            <p:nvPr>
              <p:custDataLst>
                <p:tags r:id="rId6"/>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1" name="Freeform 7"/>
            <p:cNvSpPr/>
            <p:nvPr>
              <p:custDataLst>
                <p:tags r:id="rId7"/>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hasCustomPrompt="1"/>
            <p:custDataLst>
              <p:tags r:id="rId8"/>
            </p:custDataLst>
          </p:nvPr>
        </p:nvSpPr>
        <p:spPr>
          <a:xfrm>
            <a:off x="6096000" y="2565400"/>
            <a:ext cx="5441133" cy="1746828"/>
          </a:xfrm>
        </p:spPr>
        <p:txBody>
          <a:bodyPr anchor="b" anchorCtr="0">
            <a:normAutofit/>
          </a:bodyPr>
          <a:lstStyle>
            <a:lvl1pPr algn="r">
              <a:defRPr sz="720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3" name="日期占位符 2"/>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
        <p:nvSpPr>
          <p:cNvPr id="14" name="文本占位符 13"/>
          <p:cNvSpPr>
            <a:spLocks noGrp="1"/>
          </p:cNvSpPr>
          <p:nvPr>
            <p:ph type="body" sz="quarter" idx="13" hasCustomPrompt="1"/>
            <p:custDataLst>
              <p:tags r:id="rId12"/>
            </p:custDataLst>
          </p:nvPr>
        </p:nvSpPr>
        <p:spPr>
          <a:xfrm>
            <a:off x="6101533" y="4454902"/>
            <a:ext cx="5435600" cy="1636713"/>
          </a:xfrm>
        </p:spPr>
        <p:txBody>
          <a:bodyPr/>
          <a:lstStyle>
            <a:lvl1pPr marL="0" indent="0" algn="r">
              <a:buNone/>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a:lvl2pPr>
          </a:lstStyle>
          <a:p>
            <a:pPr lvl="0"/>
            <a:r>
              <a:rPr lang="zh-CN" altLang="en-US"/>
              <a:t>单击此处编辑文本</a:t>
            </a:r>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dpi="0" rotWithShape="1">
          <a:blip r:embed="rId10">
            <a:lum/>
          </a:blip>
          <a:stretch>
            <a:fillRect/>
          </a:stretch>
        </a:blipFill>
        <a:effectLst/>
      </p:bgPr>
    </p:bg>
    <p:spTree>
      <p:nvGrpSpPr>
        <p:cNvPr id="1" name=""/>
        <p:cNvGrpSpPr/>
        <p:nvPr>
          <p:custDataLst>
            <p:tags r:id="rId1"/>
          </p:custDataLst>
        </p:nvPr>
      </p:nvGrpSpPr>
      <p:grpSpPr>
        <a:xfrm>
          <a:off x="0" y="0"/>
          <a:ext cx="0" cy="0"/>
        </a:xfrm>
      </p:grpSpPr>
      <p:grpSp>
        <p:nvGrpSpPr>
          <p:cNvPr id="8" name="组合 7"/>
          <p:cNvGrpSpPr/>
          <p:nvPr userDrawn="1">
            <p:custDataLst>
              <p:tags r:id="rId2"/>
            </p:custDataLst>
          </p:nvPr>
        </p:nvGrpSpPr>
        <p:grpSpPr>
          <a:xfrm>
            <a:off x="11227257" y="243228"/>
            <a:ext cx="773569" cy="391049"/>
            <a:chOff x="831851" y="1143000"/>
            <a:chExt cx="2768600" cy="1262063"/>
          </a:xfrm>
          <a:solidFill>
            <a:schemeClr val="accent1"/>
          </a:solidFill>
        </p:grpSpPr>
        <p:sp>
          <p:nvSpPr>
            <p:cNvPr id="9" name="Freeform 5"/>
            <p:cNvSpPr/>
            <p:nvPr>
              <p:custDataLst>
                <p:tags r:id="rId3"/>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0" name="Freeform 6"/>
            <p:cNvSpPr/>
            <p:nvPr>
              <p:custDataLst>
                <p:tags r:id="rId4"/>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1" name="Freeform 7"/>
            <p:cNvSpPr/>
            <p:nvPr>
              <p:custDataLst>
                <p:tags r:id="rId5"/>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dpi="0" rotWithShape="1">
          <a:blip r:embed="rId12">
            <a:lum/>
          </a:blip>
          <a:stretch>
            <a:fillRect/>
          </a:stretch>
        </a:blip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292735" y="304165"/>
            <a:ext cx="11606530" cy="624967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隶书" panose="02010509060101010101" pitchFamily="49" charset="-122"/>
            </a:endParaRPr>
          </a:p>
        </p:txBody>
      </p:sp>
      <p:grpSp>
        <p:nvGrpSpPr>
          <p:cNvPr id="12" name="组合 11"/>
          <p:cNvGrpSpPr/>
          <p:nvPr userDrawn="1">
            <p:custDataLst>
              <p:tags r:id="rId3"/>
            </p:custDataLst>
          </p:nvPr>
        </p:nvGrpSpPr>
        <p:grpSpPr>
          <a:xfrm>
            <a:off x="11310620" y="140970"/>
            <a:ext cx="773430" cy="391160"/>
            <a:chOff x="831851" y="1143000"/>
            <a:chExt cx="2768600" cy="1262063"/>
          </a:xfrm>
          <a:solidFill>
            <a:schemeClr val="accent1"/>
          </a:solidFill>
        </p:grpSpPr>
        <p:sp>
          <p:nvSpPr>
            <p:cNvPr id="13" name="Freeform 5"/>
            <p:cNvSpPr/>
            <p:nvPr>
              <p:custDataLst>
                <p:tags r:id="rId4"/>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4" name="Freeform 6"/>
            <p:cNvSpPr/>
            <p:nvPr>
              <p:custDataLst>
                <p:tags r:id="rId5"/>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5" name="Freeform 7"/>
            <p:cNvSpPr/>
            <p:nvPr>
              <p:custDataLst>
                <p:tags r:id="rId6"/>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blipFill dpi="0" rotWithShape="1">
          <a:blip r:embed="rId13">
            <a:lum/>
          </a:blip>
          <a:stretch>
            <a:fillRect/>
          </a:stretch>
        </a:blip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12700" y="0"/>
            <a:ext cx="4823460" cy="6866255"/>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13" name="组合 12"/>
          <p:cNvGrpSpPr/>
          <p:nvPr userDrawn="1">
            <p:custDataLst>
              <p:tags r:id="rId9"/>
            </p:custDataLst>
          </p:nvPr>
        </p:nvGrpSpPr>
        <p:grpSpPr>
          <a:xfrm>
            <a:off x="196415" y="140740"/>
            <a:ext cx="773569" cy="391049"/>
            <a:chOff x="831851" y="1143000"/>
            <a:chExt cx="2768600" cy="1262063"/>
          </a:xfrm>
          <a:solidFill>
            <a:schemeClr val="accent1"/>
          </a:solidFill>
        </p:grpSpPr>
        <p:sp>
          <p:nvSpPr>
            <p:cNvPr id="14" name="Freeform 5"/>
            <p:cNvSpPr/>
            <p:nvPr>
              <p:custDataLst>
                <p:tags r:id="rId10"/>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5" name="Freeform 6"/>
            <p:cNvSpPr/>
            <p:nvPr>
              <p:custDataLst>
                <p:tags r:id="rId11"/>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6" name="Freeform 7"/>
            <p:cNvSpPr/>
            <p:nvPr>
              <p:custDataLst>
                <p:tags r:id="rId12"/>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blipFill dpi="0" rotWithShape="1">
          <a:blip r:embed="rId13">
            <a:lum/>
          </a:blip>
          <a:stretch>
            <a:fillRect/>
          </a:stretch>
        </a:blip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12192000" cy="26640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14" name="组合 13"/>
          <p:cNvGrpSpPr/>
          <p:nvPr userDrawn="1">
            <p:custDataLst>
              <p:tags r:id="rId9"/>
            </p:custDataLst>
          </p:nvPr>
        </p:nvGrpSpPr>
        <p:grpSpPr>
          <a:xfrm>
            <a:off x="11310600" y="141035"/>
            <a:ext cx="773569" cy="391049"/>
            <a:chOff x="831851" y="1143000"/>
            <a:chExt cx="2768600" cy="1262063"/>
          </a:xfrm>
          <a:solidFill>
            <a:schemeClr val="accent1"/>
          </a:solidFill>
        </p:grpSpPr>
        <p:sp>
          <p:nvSpPr>
            <p:cNvPr id="15" name="Freeform 5"/>
            <p:cNvSpPr/>
            <p:nvPr>
              <p:custDataLst>
                <p:tags r:id="rId10"/>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6" name="Freeform 6"/>
            <p:cNvSpPr/>
            <p:nvPr>
              <p:custDataLst>
                <p:tags r:id="rId11"/>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7" name="Freeform 7"/>
            <p:cNvSpPr/>
            <p:nvPr>
              <p:custDataLst>
                <p:tags r:id="rId12"/>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blipFill dpi="0" rotWithShape="1">
          <a:blip r:embed="rId13">
            <a:lum/>
          </a:blip>
          <a:stretch>
            <a:fillRect/>
          </a:stretch>
        </a:blip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0" y="5029201"/>
            <a:ext cx="12192000" cy="1828799"/>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grpSp>
        <p:nvGrpSpPr>
          <p:cNvPr id="13" name="组合 12"/>
          <p:cNvGrpSpPr/>
          <p:nvPr userDrawn="1">
            <p:custDataLst>
              <p:tags r:id="rId9"/>
            </p:custDataLst>
          </p:nvPr>
        </p:nvGrpSpPr>
        <p:grpSpPr>
          <a:xfrm>
            <a:off x="11310600" y="141035"/>
            <a:ext cx="773569" cy="391049"/>
            <a:chOff x="831851" y="1143000"/>
            <a:chExt cx="2768600" cy="1262063"/>
          </a:xfrm>
          <a:solidFill>
            <a:schemeClr val="accent1"/>
          </a:solidFill>
        </p:grpSpPr>
        <p:sp>
          <p:nvSpPr>
            <p:cNvPr id="14" name="Freeform 5"/>
            <p:cNvSpPr/>
            <p:nvPr>
              <p:custDataLst>
                <p:tags r:id="rId10"/>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5" name="Freeform 6"/>
            <p:cNvSpPr/>
            <p:nvPr>
              <p:custDataLst>
                <p:tags r:id="rId11"/>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6" name="Freeform 7"/>
            <p:cNvSpPr/>
            <p:nvPr>
              <p:custDataLst>
                <p:tags r:id="rId12"/>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blipFill dpi="0" rotWithShape="1">
          <a:blip r:embed="rId11">
            <a:lum/>
          </a:blip>
          <a:stretch>
            <a:fillRect/>
          </a:stretch>
        </a:blip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12192000" cy="9144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dpi="0" rotWithShape="1">
          <a:blip r:embed="rId8">
            <a:lum/>
          </a:blip>
          <a:stretch>
            <a:fillRect/>
          </a:stretch>
        </a:blip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959224"/>
            <a:ext cx="12192000" cy="4939553"/>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lIns="90000" tIns="46800" rIns="90000" bIns="0" anchor="b">
            <a:normAutofit/>
          </a:bodyPr>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7"/>
            </p:custDataLst>
          </p:nvPr>
        </p:nvSpPr>
        <p:spPr>
          <a:xfrm>
            <a:off x="1522413" y="3862800"/>
            <a:ext cx="9144000" cy="1656000"/>
          </a:xfrm>
        </p:spPr>
        <p:txBody>
          <a:bodyPr lIns="90000" tIns="0" rIns="90000" bIns="46800"/>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61.xml" /><Relationship Id="rId2" Type="http://schemas.openxmlformats.org/officeDocument/2006/relationships/slideLayout" Target="../slideLayouts/slideLayout13.xml" /><Relationship Id="rId20" Type="http://schemas.openxmlformats.org/officeDocument/2006/relationships/tags" Target="../tags/tag262.xml" /><Relationship Id="rId21" Type="http://schemas.openxmlformats.org/officeDocument/2006/relationships/tags" Target="../tags/tag263.xml" /><Relationship Id="rId22" Type="http://schemas.openxmlformats.org/officeDocument/2006/relationships/tags" Target="../tags/tag264.xml" /><Relationship Id="rId23" Type="http://schemas.openxmlformats.org/officeDocument/2006/relationships/tags" Target="../tags/tag265.xml" /><Relationship Id="rId24" Type="http://schemas.openxmlformats.org/officeDocument/2006/relationships/tags" Target="../tags/tag266.xml" /><Relationship Id="rId25" Type="http://schemas.openxmlformats.org/officeDocument/2006/relationships/tags" Target="../tags/tag267.xml" /><Relationship Id="rId26"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0.xml" /><Relationship Id="rId10" Type="http://schemas.openxmlformats.org/officeDocument/2006/relationships/slideLayout" Target="../slideLayouts/slideLayout39.xml" /><Relationship Id="rId11" Type="http://schemas.openxmlformats.org/officeDocument/2006/relationships/slideLayout" Target="../slideLayouts/slideLayout40.xml" /><Relationship Id="rId12" Type="http://schemas.openxmlformats.org/officeDocument/2006/relationships/slideLayout" Target="../slideLayouts/slideLayout41.xml" /><Relationship Id="rId13" Type="http://schemas.openxmlformats.org/officeDocument/2006/relationships/slideLayout" Target="../slideLayouts/slideLayout42.xml" /><Relationship Id="rId14" Type="http://schemas.openxmlformats.org/officeDocument/2006/relationships/slideLayout" Target="../slideLayouts/slideLayout43.xml" /><Relationship Id="rId15" Type="http://schemas.openxmlformats.org/officeDocument/2006/relationships/slideLayout" Target="../slideLayouts/slideLayout44.xml" /><Relationship Id="rId16" Type="http://schemas.openxmlformats.org/officeDocument/2006/relationships/slideLayout" Target="../slideLayouts/slideLayout45.xml" /><Relationship Id="rId17" Type="http://schemas.openxmlformats.org/officeDocument/2006/relationships/slideLayout" Target="../slideLayouts/slideLayout46.xml" /><Relationship Id="rId18" Type="http://schemas.openxmlformats.org/officeDocument/2006/relationships/slideLayout" Target="../slideLayouts/slideLayout47.xml" /><Relationship Id="rId19" Type="http://schemas.openxmlformats.org/officeDocument/2006/relationships/tags" Target="../tags/tag453.xml" /><Relationship Id="rId2" Type="http://schemas.openxmlformats.org/officeDocument/2006/relationships/slideLayout" Target="../slideLayouts/slideLayout31.xml" /><Relationship Id="rId20" Type="http://schemas.openxmlformats.org/officeDocument/2006/relationships/tags" Target="../tags/tag454.xml" /><Relationship Id="rId21" Type="http://schemas.openxmlformats.org/officeDocument/2006/relationships/tags" Target="../tags/tag455.xml" /><Relationship Id="rId22" Type="http://schemas.openxmlformats.org/officeDocument/2006/relationships/tags" Target="../tags/tag456.xml" /><Relationship Id="rId23" Type="http://schemas.openxmlformats.org/officeDocument/2006/relationships/tags" Target="../tags/tag457.xml" /><Relationship Id="rId24" Type="http://schemas.openxmlformats.org/officeDocument/2006/relationships/tags" Target="../tags/tag458.xml" /><Relationship Id="rId25" Type="http://schemas.openxmlformats.org/officeDocument/2006/relationships/tags" Target="../tags/tag459.xml" /><Relationship Id="rId26" Type="http://schemas.openxmlformats.org/officeDocument/2006/relationships/theme" Target="../theme/theme3.xml" /><Relationship Id="rId3" Type="http://schemas.openxmlformats.org/officeDocument/2006/relationships/slideLayout" Target="../slideLayouts/slideLayout32.xml" /><Relationship Id="rId4" Type="http://schemas.openxmlformats.org/officeDocument/2006/relationships/slideLayout" Target="../slideLayouts/slideLayout33.xml" /><Relationship Id="rId5" Type="http://schemas.openxmlformats.org/officeDocument/2006/relationships/slideLayout" Target="../slideLayouts/slideLayout34.xml" /><Relationship Id="rId6" Type="http://schemas.openxmlformats.org/officeDocument/2006/relationships/slideLayout" Target="../slideLayouts/slideLayout35.xml" /><Relationship Id="rId7" Type="http://schemas.openxmlformats.org/officeDocument/2006/relationships/slideLayout" Target="../slideLayouts/slideLayout36.xml" /><Relationship Id="rId8" Type="http://schemas.openxmlformats.org/officeDocument/2006/relationships/slideLayout" Target="../slideLayouts/slideLayout37.xml" /><Relationship Id="rId9" Type="http://schemas.openxmlformats.org/officeDocument/2006/relationships/slideLayout" Target="../slideLayouts/slideLayout38.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9"/>
          </p:custDataLst>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0800" tIns="39600" rIns="75600" bIns="396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0800" tIns="0" rIns="8280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9"/>
          </p:custDataLst>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0800" tIns="39600" rIns="75600" bIns="396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0800" tIns="0" rIns="8280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72.xml" /><Relationship Id="rId3" Type="http://schemas.openxmlformats.org/officeDocument/2006/relationships/tags" Target="../tags/tag473.xml" /><Relationship Id="rId4" Type="http://schemas.openxmlformats.org/officeDocument/2006/relationships/image" Target="../media/image6.png" /><Relationship Id="rId5" Type="http://schemas.openxmlformats.org/officeDocument/2006/relationships/tags" Target="../tags/tag474.xml" /><Relationship Id="rId6" Type="http://schemas.openxmlformats.org/officeDocument/2006/relationships/tags" Target="../tags/tag47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38.xml" /><Relationship Id="rId3" Type="http://schemas.openxmlformats.org/officeDocument/2006/relationships/tags" Target="../tags/tag539.xml" /><Relationship Id="rId4" Type="http://schemas.openxmlformats.org/officeDocument/2006/relationships/tags" Target="../tags/tag540.xml" /><Relationship Id="rId5" Type="http://schemas.openxmlformats.org/officeDocument/2006/relationships/image" Target="../media/image20.png" /><Relationship Id="rId6" Type="http://schemas.openxmlformats.org/officeDocument/2006/relationships/tags" Target="../tags/tag541.xml" /><Relationship Id="rId7" Type="http://schemas.openxmlformats.org/officeDocument/2006/relationships/tags" Target="../tags/tag54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43.xml" /><Relationship Id="rId3" Type="http://schemas.openxmlformats.org/officeDocument/2006/relationships/tags" Target="../tags/tag544.xml" /><Relationship Id="rId4" Type="http://schemas.openxmlformats.org/officeDocument/2006/relationships/tags" Target="../tags/tag545.xml" /><Relationship Id="rId5" Type="http://schemas.openxmlformats.org/officeDocument/2006/relationships/image" Target="../media/image20.png" /><Relationship Id="rId6" Type="http://schemas.openxmlformats.org/officeDocument/2006/relationships/tags" Target="../tags/tag546.xml" /><Relationship Id="rId7" Type="http://schemas.openxmlformats.org/officeDocument/2006/relationships/image" Target="../media/image21.jpeg" /><Relationship Id="rId8" Type="http://schemas.openxmlformats.org/officeDocument/2006/relationships/tags" Target="../tags/tag547.xml" /><Relationship Id="rId9" Type="http://schemas.openxmlformats.org/officeDocument/2006/relationships/tags" Target="../tags/tag54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49.xml" /><Relationship Id="rId3" Type="http://schemas.openxmlformats.org/officeDocument/2006/relationships/tags" Target="../tags/tag550.xml" /><Relationship Id="rId4" Type="http://schemas.openxmlformats.org/officeDocument/2006/relationships/tags" Target="../tags/tag551.xml" /><Relationship Id="rId5" Type="http://schemas.openxmlformats.org/officeDocument/2006/relationships/image" Target="../media/image20.png" /><Relationship Id="rId6" Type="http://schemas.openxmlformats.org/officeDocument/2006/relationships/tags" Target="../tags/tag552.xml" /><Relationship Id="rId7" Type="http://schemas.openxmlformats.org/officeDocument/2006/relationships/tags" Target="../tags/tag55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54.xml" /><Relationship Id="rId3" Type="http://schemas.openxmlformats.org/officeDocument/2006/relationships/tags" Target="../tags/tag555.xml" /><Relationship Id="rId4" Type="http://schemas.openxmlformats.org/officeDocument/2006/relationships/tags" Target="../tags/tag556.xml" /><Relationship Id="rId5" Type="http://schemas.openxmlformats.org/officeDocument/2006/relationships/image" Target="../media/image20.png" /><Relationship Id="rId6" Type="http://schemas.openxmlformats.org/officeDocument/2006/relationships/tags" Target="../tags/tag557.xml" /><Relationship Id="rId7" Type="http://schemas.openxmlformats.org/officeDocument/2006/relationships/tags" Target="../tags/tag55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59.xml" /><Relationship Id="rId3" Type="http://schemas.openxmlformats.org/officeDocument/2006/relationships/tags" Target="../tags/tag560.xml" /><Relationship Id="rId4" Type="http://schemas.openxmlformats.org/officeDocument/2006/relationships/tags" Target="../tags/tag561.xml" /><Relationship Id="rId5" Type="http://schemas.openxmlformats.org/officeDocument/2006/relationships/image" Target="../media/image20.png" /><Relationship Id="rId6" Type="http://schemas.openxmlformats.org/officeDocument/2006/relationships/tags" Target="../tags/tag562.xml" /><Relationship Id="rId7" Type="http://schemas.openxmlformats.org/officeDocument/2006/relationships/tags" Target="../tags/tag56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68.xml" /><Relationship Id="rId11" Type="http://schemas.openxmlformats.org/officeDocument/2006/relationships/video" Target="../media/media3.mp4" /><Relationship Id="rId12" Type="http://schemas.microsoft.com/office/2007/relationships/media" Target="../media/media3.mp4" /><Relationship Id="rId13" Type="http://schemas.openxmlformats.org/officeDocument/2006/relationships/tags" Target="../tags/tag569.xml" /><Relationship Id="rId2" Type="http://schemas.openxmlformats.org/officeDocument/2006/relationships/tags" Target="../tags/tag564.xml" /><Relationship Id="rId3" Type="http://schemas.openxmlformats.org/officeDocument/2006/relationships/tags" Target="../tags/tag565.xml" /><Relationship Id="rId4" Type="http://schemas.openxmlformats.org/officeDocument/2006/relationships/image" Target="../media/image22.png" /><Relationship Id="rId5" Type="http://schemas.openxmlformats.org/officeDocument/2006/relationships/tags" Target="../tags/tag566.xml" /><Relationship Id="rId6" Type="http://schemas.openxmlformats.org/officeDocument/2006/relationships/video" Target="../media/media2.mp4" /><Relationship Id="rId7" Type="http://schemas.microsoft.com/office/2007/relationships/media" Target="../media/media2.mp4" /><Relationship Id="rId8" Type="http://schemas.openxmlformats.org/officeDocument/2006/relationships/tags" Target="../tags/tag567.xml" /><Relationship Id="rId9" Type="http://schemas.openxmlformats.org/officeDocument/2006/relationships/image" Target="../media/image23.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tags" Target="../tags/tag577.xml" /><Relationship Id="rId11" Type="http://schemas.openxmlformats.org/officeDocument/2006/relationships/tags" Target="../tags/tag578.xml" /><Relationship Id="rId12" Type="http://schemas.openxmlformats.org/officeDocument/2006/relationships/tags" Target="../tags/tag579.xml" /><Relationship Id="rId13" Type="http://schemas.openxmlformats.org/officeDocument/2006/relationships/tags" Target="../tags/tag580.xml" /><Relationship Id="rId14" Type="http://schemas.openxmlformats.org/officeDocument/2006/relationships/tags" Target="../tags/tag581.xml" /><Relationship Id="rId15" Type="http://schemas.openxmlformats.org/officeDocument/2006/relationships/tags" Target="../tags/tag582.xml" /><Relationship Id="rId16" Type="http://schemas.openxmlformats.org/officeDocument/2006/relationships/image" Target="../media/image11.png" /><Relationship Id="rId17" Type="http://schemas.openxmlformats.org/officeDocument/2006/relationships/tags" Target="../tags/tag583.xml" /><Relationship Id="rId18" Type="http://schemas.openxmlformats.org/officeDocument/2006/relationships/image" Target="../media/image12.png" /><Relationship Id="rId19" Type="http://schemas.openxmlformats.org/officeDocument/2006/relationships/tags" Target="../tags/tag584.xml" /><Relationship Id="rId2" Type="http://schemas.openxmlformats.org/officeDocument/2006/relationships/notesSlide" Target="../notesSlides/notesSlide3.xml" /><Relationship Id="rId20" Type="http://schemas.openxmlformats.org/officeDocument/2006/relationships/tags" Target="../tags/tag585.xml" /><Relationship Id="rId21" Type="http://schemas.openxmlformats.org/officeDocument/2006/relationships/tags" Target="../tags/tag586.xml" /><Relationship Id="rId3" Type="http://schemas.openxmlformats.org/officeDocument/2006/relationships/tags" Target="../tags/tag574.xml"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tags" Target="../tags/tag575.xml" /><Relationship Id="rId7" Type="http://schemas.openxmlformats.org/officeDocument/2006/relationships/image" Target="../media/image9.png" /><Relationship Id="rId8" Type="http://schemas.microsoft.com/office/2007/relationships/hdphoto" Target="../media/image10.wdp" /><Relationship Id="rId9" Type="http://schemas.openxmlformats.org/officeDocument/2006/relationships/tags" Target="../tags/tag57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87.xml" /><Relationship Id="rId3" Type="http://schemas.openxmlformats.org/officeDocument/2006/relationships/tags" Target="../tags/tag588.xml" /><Relationship Id="rId4" Type="http://schemas.openxmlformats.org/officeDocument/2006/relationships/tags" Target="../tags/tag589.xml" /><Relationship Id="rId5" Type="http://schemas.openxmlformats.org/officeDocument/2006/relationships/image" Target="../media/image24.png" /><Relationship Id="rId6" Type="http://schemas.openxmlformats.org/officeDocument/2006/relationships/tags" Target="../tags/tag590.xml" /><Relationship Id="rId7" Type="http://schemas.openxmlformats.org/officeDocument/2006/relationships/tags" Target="../tags/tag59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92.xml" /><Relationship Id="rId3" Type="http://schemas.openxmlformats.org/officeDocument/2006/relationships/tags" Target="../tags/tag593.xml" /><Relationship Id="rId4" Type="http://schemas.openxmlformats.org/officeDocument/2006/relationships/tags" Target="../tags/tag594.xml" /><Relationship Id="rId5" Type="http://schemas.openxmlformats.org/officeDocument/2006/relationships/image" Target="../media/image25.png" /><Relationship Id="rId6" Type="http://schemas.openxmlformats.org/officeDocument/2006/relationships/tags" Target="../tags/tag595.xml" /><Relationship Id="rId7" Type="http://schemas.openxmlformats.org/officeDocument/2006/relationships/tags" Target="../tags/tag59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97.xml" /><Relationship Id="rId3" Type="http://schemas.openxmlformats.org/officeDocument/2006/relationships/tags" Target="../tags/tag598.xml" /><Relationship Id="rId4" Type="http://schemas.openxmlformats.org/officeDocument/2006/relationships/tags" Target="../tags/tag599.xml" /><Relationship Id="rId5" Type="http://schemas.openxmlformats.org/officeDocument/2006/relationships/image" Target="../media/image26.png" /><Relationship Id="rId6" Type="http://schemas.openxmlformats.org/officeDocument/2006/relationships/tags" Target="../tags/tag600.xml" /><Relationship Id="rId7" Type="http://schemas.openxmlformats.org/officeDocument/2006/relationships/tags" Target="../tags/tag60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tags" Target="../tags/tag483.xml" /><Relationship Id="rId11" Type="http://schemas.openxmlformats.org/officeDocument/2006/relationships/tags" Target="../tags/tag484.xml" /><Relationship Id="rId12" Type="http://schemas.openxmlformats.org/officeDocument/2006/relationships/tags" Target="../tags/tag485.xml" /><Relationship Id="rId13" Type="http://schemas.openxmlformats.org/officeDocument/2006/relationships/tags" Target="../tags/tag486.xml" /><Relationship Id="rId14" Type="http://schemas.openxmlformats.org/officeDocument/2006/relationships/tags" Target="../tags/tag487.xml" /><Relationship Id="rId15" Type="http://schemas.openxmlformats.org/officeDocument/2006/relationships/tags" Target="../tags/tag488.xml" /><Relationship Id="rId16" Type="http://schemas.openxmlformats.org/officeDocument/2006/relationships/image" Target="../media/image11.png" /><Relationship Id="rId17" Type="http://schemas.openxmlformats.org/officeDocument/2006/relationships/tags" Target="../tags/tag489.xml" /><Relationship Id="rId18" Type="http://schemas.openxmlformats.org/officeDocument/2006/relationships/image" Target="../media/image12.png" /><Relationship Id="rId19" Type="http://schemas.openxmlformats.org/officeDocument/2006/relationships/tags" Target="../tags/tag490.xml" /><Relationship Id="rId2" Type="http://schemas.openxmlformats.org/officeDocument/2006/relationships/notesSlide" Target="../notesSlides/notesSlide1.xml" /><Relationship Id="rId20" Type="http://schemas.openxmlformats.org/officeDocument/2006/relationships/tags" Target="../tags/tag491.xml" /><Relationship Id="rId21" Type="http://schemas.openxmlformats.org/officeDocument/2006/relationships/tags" Target="../tags/tag492.xml" /><Relationship Id="rId3" Type="http://schemas.openxmlformats.org/officeDocument/2006/relationships/tags" Target="../tags/tag480.xml"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tags" Target="../tags/tag481.xml" /><Relationship Id="rId7" Type="http://schemas.openxmlformats.org/officeDocument/2006/relationships/image" Target="../media/image9.png" /><Relationship Id="rId8" Type="http://schemas.microsoft.com/office/2007/relationships/hdphoto" Target="../media/image10.wdp" /><Relationship Id="rId9" Type="http://schemas.openxmlformats.org/officeDocument/2006/relationships/tags" Target="../tags/tag48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602.xml" /><Relationship Id="rId3" Type="http://schemas.openxmlformats.org/officeDocument/2006/relationships/tags" Target="../tags/tag603.xml" /><Relationship Id="rId4" Type="http://schemas.openxmlformats.org/officeDocument/2006/relationships/tags" Target="../tags/tag604.xml" /><Relationship Id="rId5" Type="http://schemas.openxmlformats.org/officeDocument/2006/relationships/image" Target="../media/image27.png" /><Relationship Id="rId6" Type="http://schemas.openxmlformats.org/officeDocument/2006/relationships/tags" Target="../tags/tag605.xml" /><Relationship Id="rId7" Type="http://schemas.openxmlformats.org/officeDocument/2006/relationships/tags" Target="../tags/tag60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607.xml" /><Relationship Id="rId3" Type="http://schemas.openxmlformats.org/officeDocument/2006/relationships/tags" Target="../tags/tag608.xml" /><Relationship Id="rId4" Type="http://schemas.openxmlformats.org/officeDocument/2006/relationships/tags" Target="../tags/tag609.xml" /><Relationship Id="rId5" Type="http://schemas.openxmlformats.org/officeDocument/2006/relationships/image" Target="../media/image27.png" /><Relationship Id="rId6" Type="http://schemas.openxmlformats.org/officeDocument/2006/relationships/tags" Target="../tags/tag610.xml" /><Relationship Id="rId7" Type="http://schemas.openxmlformats.org/officeDocument/2006/relationships/tags" Target="../tags/tag61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tags" Target="../tags/tag619.xml" /><Relationship Id="rId11" Type="http://schemas.openxmlformats.org/officeDocument/2006/relationships/tags" Target="../tags/tag620.xml" /><Relationship Id="rId12" Type="http://schemas.openxmlformats.org/officeDocument/2006/relationships/tags" Target="../tags/tag621.xml" /><Relationship Id="rId13" Type="http://schemas.openxmlformats.org/officeDocument/2006/relationships/tags" Target="../tags/tag622.xml" /><Relationship Id="rId14" Type="http://schemas.openxmlformats.org/officeDocument/2006/relationships/tags" Target="../tags/tag623.xml" /><Relationship Id="rId15" Type="http://schemas.openxmlformats.org/officeDocument/2006/relationships/tags" Target="../tags/tag624.xml" /><Relationship Id="rId16" Type="http://schemas.openxmlformats.org/officeDocument/2006/relationships/image" Target="../media/image11.png" /><Relationship Id="rId17" Type="http://schemas.openxmlformats.org/officeDocument/2006/relationships/tags" Target="../tags/tag625.xml" /><Relationship Id="rId18" Type="http://schemas.openxmlformats.org/officeDocument/2006/relationships/image" Target="../media/image12.png" /><Relationship Id="rId19" Type="http://schemas.openxmlformats.org/officeDocument/2006/relationships/tags" Target="../tags/tag626.xml" /><Relationship Id="rId2" Type="http://schemas.openxmlformats.org/officeDocument/2006/relationships/notesSlide" Target="../notesSlides/notesSlide4.xml" /><Relationship Id="rId20" Type="http://schemas.openxmlformats.org/officeDocument/2006/relationships/tags" Target="../tags/tag627.xml" /><Relationship Id="rId21" Type="http://schemas.openxmlformats.org/officeDocument/2006/relationships/tags" Target="../tags/tag628.xml" /><Relationship Id="rId3" Type="http://schemas.openxmlformats.org/officeDocument/2006/relationships/tags" Target="../tags/tag616.xml"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tags" Target="../tags/tag617.xml" /><Relationship Id="rId7" Type="http://schemas.openxmlformats.org/officeDocument/2006/relationships/image" Target="../media/image9.png" /><Relationship Id="rId8" Type="http://schemas.microsoft.com/office/2007/relationships/hdphoto" Target="../media/image10.wdp" /><Relationship Id="rId9" Type="http://schemas.openxmlformats.org/officeDocument/2006/relationships/tags" Target="../tags/tag61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629.xml" /><Relationship Id="rId3" Type="http://schemas.openxmlformats.org/officeDocument/2006/relationships/tags" Target="../tags/tag630.xml" /><Relationship Id="rId4" Type="http://schemas.openxmlformats.org/officeDocument/2006/relationships/tags" Target="../tags/tag631.xml" /><Relationship Id="rId5" Type="http://schemas.openxmlformats.org/officeDocument/2006/relationships/image" Target="../media/image28.png" /><Relationship Id="rId6" Type="http://schemas.openxmlformats.org/officeDocument/2006/relationships/tags" Target="../tags/tag632.xml" /><Relationship Id="rId7" Type="http://schemas.openxmlformats.org/officeDocument/2006/relationships/image" Target="../media/image29.png" /><Relationship Id="rId8" Type="http://schemas.openxmlformats.org/officeDocument/2006/relationships/tags" Target="../tags/tag633.xml" /><Relationship Id="rId9" Type="http://schemas.openxmlformats.org/officeDocument/2006/relationships/tags" Target="../tags/tag63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635.xml" /><Relationship Id="rId3" Type="http://schemas.openxmlformats.org/officeDocument/2006/relationships/tags" Target="../tags/tag636.xml" /><Relationship Id="rId4" Type="http://schemas.openxmlformats.org/officeDocument/2006/relationships/tags" Target="../tags/tag637.xml" /><Relationship Id="rId5" Type="http://schemas.openxmlformats.org/officeDocument/2006/relationships/image" Target="../media/image28.png" /><Relationship Id="rId6" Type="http://schemas.openxmlformats.org/officeDocument/2006/relationships/tags" Target="../tags/tag638.xml" /><Relationship Id="rId7" Type="http://schemas.openxmlformats.org/officeDocument/2006/relationships/image" Target="../media/image29.png" /><Relationship Id="rId8" Type="http://schemas.openxmlformats.org/officeDocument/2006/relationships/tags" Target="../tags/tag639.xml" /><Relationship Id="rId9" Type="http://schemas.openxmlformats.org/officeDocument/2006/relationships/tags" Target="../tags/tag64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641.xml" /><Relationship Id="rId3" Type="http://schemas.openxmlformats.org/officeDocument/2006/relationships/tags" Target="../tags/tag642.xml" /><Relationship Id="rId4" Type="http://schemas.openxmlformats.org/officeDocument/2006/relationships/tags" Target="../tags/tag643.xml" /><Relationship Id="rId5" Type="http://schemas.openxmlformats.org/officeDocument/2006/relationships/image" Target="../media/image28.png" /><Relationship Id="rId6" Type="http://schemas.openxmlformats.org/officeDocument/2006/relationships/tags" Target="../tags/tag644.xml" /><Relationship Id="rId7" Type="http://schemas.openxmlformats.org/officeDocument/2006/relationships/image" Target="../media/image29.png" /><Relationship Id="rId8" Type="http://schemas.openxmlformats.org/officeDocument/2006/relationships/tags" Target="../tags/tag645.xml" /><Relationship Id="rId9" Type="http://schemas.openxmlformats.org/officeDocument/2006/relationships/tags" Target="../tags/tag64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tags" Target="../tags/tag654.xml" /><Relationship Id="rId11" Type="http://schemas.openxmlformats.org/officeDocument/2006/relationships/tags" Target="../tags/tag655.xml" /><Relationship Id="rId12" Type="http://schemas.openxmlformats.org/officeDocument/2006/relationships/tags" Target="../tags/tag656.xml" /><Relationship Id="rId13" Type="http://schemas.openxmlformats.org/officeDocument/2006/relationships/tags" Target="../tags/tag657.xml" /><Relationship Id="rId14" Type="http://schemas.openxmlformats.org/officeDocument/2006/relationships/tags" Target="../tags/tag658.xml" /><Relationship Id="rId15" Type="http://schemas.openxmlformats.org/officeDocument/2006/relationships/tags" Target="../tags/tag659.xml" /><Relationship Id="rId16" Type="http://schemas.openxmlformats.org/officeDocument/2006/relationships/image" Target="../media/image11.png" /><Relationship Id="rId17" Type="http://schemas.openxmlformats.org/officeDocument/2006/relationships/tags" Target="../tags/tag660.xml" /><Relationship Id="rId18" Type="http://schemas.openxmlformats.org/officeDocument/2006/relationships/image" Target="../media/image12.png" /><Relationship Id="rId19" Type="http://schemas.openxmlformats.org/officeDocument/2006/relationships/tags" Target="../tags/tag661.xml" /><Relationship Id="rId2" Type="http://schemas.openxmlformats.org/officeDocument/2006/relationships/notesSlide" Target="../notesSlides/notesSlide5.xml" /><Relationship Id="rId20" Type="http://schemas.openxmlformats.org/officeDocument/2006/relationships/tags" Target="../tags/tag662.xml" /><Relationship Id="rId21" Type="http://schemas.openxmlformats.org/officeDocument/2006/relationships/tags" Target="../tags/tag663.xml" /><Relationship Id="rId3" Type="http://schemas.openxmlformats.org/officeDocument/2006/relationships/tags" Target="../tags/tag651.xml"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tags" Target="../tags/tag652.xml" /><Relationship Id="rId7" Type="http://schemas.openxmlformats.org/officeDocument/2006/relationships/image" Target="../media/image9.png" /><Relationship Id="rId8" Type="http://schemas.microsoft.com/office/2007/relationships/hdphoto" Target="../media/image10.wdp" /><Relationship Id="rId9" Type="http://schemas.openxmlformats.org/officeDocument/2006/relationships/tags" Target="../tags/tag65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664.xml" /><Relationship Id="rId3" Type="http://schemas.openxmlformats.org/officeDocument/2006/relationships/tags" Target="../tags/tag665.xml" /><Relationship Id="rId4" Type="http://schemas.openxmlformats.org/officeDocument/2006/relationships/image" Target="../media/image6.png" /><Relationship Id="rId5" Type="http://schemas.openxmlformats.org/officeDocument/2006/relationships/tags" Target="../tags/tag666.xml" /><Relationship Id="rId6" Type="http://schemas.openxmlformats.org/officeDocument/2006/relationships/image" Target="../media/image30.png" /><Relationship Id="rId7" Type="http://schemas.openxmlformats.org/officeDocument/2006/relationships/tags" Target="../tags/tag667.xml" /><Relationship Id="rId8" Type="http://schemas.openxmlformats.org/officeDocument/2006/relationships/tags" Target="../tags/tag66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93.xml" /><Relationship Id="rId3" Type="http://schemas.openxmlformats.org/officeDocument/2006/relationships/tags" Target="../tags/tag494.xml" /><Relationship Id="rId4" Type="http://schemas.openxmlformats.org/officeDocument/2006/relationships/image" Target="../media/image13.png" /><Relationship Id="rId5" Type="http://schemas.openxmlformats.org/officeDocument/2006/relationships/tags" Target="../tags/tag495.xml" /><Relationship Id="rId6" Type="http://schemas.openxmlformats.org/officeDocument/2006/relationships/tags" Target="../tags/tag496.xml" /><Relationship Id="rId7" Type="http://schemas.openxmlformats.org/officeDocument/2006/relationships/tags" Target="../tags/tag49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98.xml" /><Relationship Id="rId3" Type="http://schemas.openxmlformats.org/officeDocument/2006/relationships/tags" Target="../tags/tag499.xml" /><Relationship Id="rId4" Type="http://schemas.openxmlformats.org/officeDocument/2006/relationships/image" Target="../media/image14.png" /><Relationship Id="rId5" Type="http://schemas.openxmlformats.org/officeDocument/2006/relationships/tags" Target="../tags/tag500.xml" /><Relationship Id="rId6" Type="http://schemas.openxmlformats.org/officeDocument/2006/relationships/tags" Target="../tags/tag50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02.xml" /><Relationship Id="rId3" Type="http://schemas.openxmlformats.org/officeDocument/2006/relationships/tags" Target="../tags/tag503.xml" /><Relationship Id="rId4" Type="http://schemas.openxmlformats.org/officeDocument/2006/relationships/image" Target="../media/image15.png" /><Relationship Id="rId5" Type="http://schemas.openxmlformats.org/officeDocument/2006/relationships/tags" Target="../tags/tag504.xml" /><Relationship Id="rId6" Type="http://schemas.openxmlformats.org/officeDocument/2006/relationships/image" Target="../media/image16.png" /><Relationship Id="rId7" Type="http://schemas.openxmlformats.org/officeDocument/2006/relationships/tags" Target="../tags/tag505.xml" /><Relationship Id="rId8" Type="http://schemas.openxmlformats.org/officeDocument/2006/relationships/tags" Target="../tags/tag50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07.xml" /><Relationship Id="rId3" Type="http://schemas.openxmlformats.org/officeDocument/2006/relationships/tags" Target="../tags/tag508.xml" /><Relationship Id="rId4" Type="http://schemas.openxmlformats.org/officeDocument/2006/relationships/image" Target="../media/image17.png" /><Relationship Id="rId5" Type="http://schemas.openxmlformats.org/officeDocument/2006/relationships/tags" Target="../tags/tag509.xml" /><Relationship Id="rId6" Type="http://schemas.openxmlformats.org/officeDocument/2006/relationships/tags" Target="../tags/tag51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tags" Target="../tags/tag518.xml" /><Relationship Id="rId11" Type="http://schemas.openxmlformats.org/officeDocument/2006/relationships/tags" Target="../tags/tag519.xml" /><Relationship Id="rId12" Type="http://schemas.openxmlformats.org/officeDocument/2006/relationships/tags" Target="../tags/tag520.xml" /><Relationship Id="rId13" Type="http://schemas.openxmlformats.org/officeDocument/2006/relationships/tags" Target="../tags/tag521.xml" /><Relationship Id="rId14" Type="http://schemas.openxmlformats.org/officeDocument/2006/relationships/tags" Target="../tags/tag522.xml" /><Relationship Id="rId15" Type="http://schemas.openxmlformats.org/officeDocument/2006/relationships/tags" Target="../tags/tag523.xml" /><Relationship Id="rId16" Type="http://schemas.openxmlformats.org/officeDocument/2006/relationships/image" Target="../media/image11.png" /><Relationship Id="rId17" Type="http://schemas.openxmlformats.org/officeDocument/2006/relationships/tags" Target="../tags/tag524.xml" /><Relationship Id="rId18" Type="http://schemas.openxmlformats.org/officeDocument/2006/relationships/image" Target="../media/image12.png" /><Relationship Id="rId19" Type="http://schemas.openxmlformats.org/officeDocument/2006/relationships/tags" Target="../tags/tag525.xml" /><Relationship Id="rId2" Type="http://schemas.openxmlformats.org/officeDocument/2006/relationships/notesSlide" Target="../notesSlides/notesSlide2.xml" /><Relationship Id="rId20" Type="http://schemas.openxmlformats.org/officeDocument/2006/relationships/tags" Target="../tags/tag526.xml" /><Relationship Id="rId21" Type="http://schemas.openxmlformats.org/officeDocument/2006/relationships/tags" Target="../tags/tag527.xml" /><Relationship Id="rId3" Type="http://schemas.openxmlformats.org/officeDocument/2006/relationships/tags" Target="../tags/tag515.xml"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tags" Target="../tags/tag516.xml" /><Relationship Id="rId7" Type="http://schemas.openxmlformats.org/officeDocument/2006/relationships/image" Target="../media/image9.png" /><Relationship Id="rId8" Type="http://schemas.microsoft.com/office/2007/relationships/hdphoto" Target="../media/image10.wdp" /><Relationship Id="rId9" Type="http://schemas.openxmlformats.org/officeDocument/2006/relationships/tags" Target="../tags/tag51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28.xml" /><Relationship Id="rId3" Type="http://schemas.openxmlformats.org/officeDocument/2006/relationships/tags" Target="../tags/tag529.xml" /><Relationship Id="rId4" Type="http://schemas.openxmlformats.org/officeDocument/2006/relationships/tags" Target="../tags/tag530.xml" /><Relationship Id="rId5" Type="http://schemas.openxmlformats.org/officeDocument/2006/relationships/image" Target="../media/image18.png" /><Relationship Id="rId6" Type="http://schemas.openxmlformats.org/officeDocument/2006/relationships/tags" Target="../tags/tag531.xml" /><Relationship Id="rId7" Type="http://schemas.openxmlformats.org/officeDocument/2006/relationships/tags" Target="../tags/tag53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33.xml" /><Relationship Id="rId3" Type="http://schemas.openxmlformats.org/officeDocument/2006/relationships/tags" Target="../tags/tag534.xml" /><Relationship Id="rId4" Type="http://schemas.openxmlformats.org/officeDocument/2006/relationships/tags" Target="../tags/tag535.xml" /><Relationship Id="rId5" Type="http://schemas.openxmlformats.org/officeDocument/2006/relationships/image" Target="../media/image19.png" /><Relationship Id="rId6" Type="http://schemas.openxmlformats.org/officeDocument/2006/relationships/tags" Target="../tags/tag536.xml" /><Relationship Id="rId7" Type="http://schemas.openxmlformats.org/officeDocument/2006/relationships/video" Target="../media/media1.mp4" /><Relationship Id="rId8" Type="http://schemas.microsoft.com/office/2007/relationships/media" Target="../media/media1.mp4" /><Relationship Id="rId9" Type="http://schemas.openxmlformats.org/officeDocument/2006/relationships/tags" Target="../tags/tag53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descr="7b0a20202020227461726765744d6f64756c65223a20226b6f6e6c696e65666f6e7473220a7d0a"/>
          <p:cNvSpPr/>
          <p:nvPr>
            <p:custDataLst>
              <p:tags r:id="rId3"/>
            </p:custDataLst>
          </p:nvPr>
        </p:nvSpPr>
        <p:spPr>
          <a:xfrm>
            <a:off x="981710" y="1266825"/>
            <a:ext cx="7595870" cy="3630930"/>
          </a:xfrm>
          <a:prstGeom prst="rect">
            <a:avLst/>
          </a:prstGeom>
          <a:noFill/>
          <a:ln>
            <a:noFill/>
          </a:ln>
        </p:spPr>
        <p:txBody>
          <a:bodyPr wrap="square" rtlCol="0" anchor="t">
            <a:spAutoFit/>
          </a:bodyPr>
          <a:lstStyle/>
          <a:p>
            <a:pPr algn="ctr"/>
            <a:r>
              <a:rPr lang="zh-CN" altLang="en-US" sz="11500" b="1">
                <a:ln>
                  <a:solidFill>
                    <a:srgbClr val="FFFF00"/>
                  </a:solidFill>
                </a:ln>
                <a:solidFill>
                  <a:srgbClr val="FF0000"/>
                </a:solidFill>
                <a:effectLst>
                  <a:outerShdw blurRad="38100" dist="25400" dir="5400000" algn="ctr" rotWithShape="0">
                    <a:srgbClr val="6E747A">
                      <a:alpha val="43000"/>
                    </a:srgbClr>
                  </a:outerShdw>
                </a:effectLst>
                <a:latin typeface="字魂武林江湖体" panose="00000500000000000000" charset="-122"/>
                <a:ea typeface="字魂武林江湖体" panose="00000500000000000000" charset="-122"/>
                <a:sym typeface="方正劲颜体" panose="02010600010101010101" charset="-122"/>
              </a:rPr>
              <a:t>轻舟</a:t>
            </a:r>
            <a:endParaRPr lang="zh-CN" altLang="en-US" sz="11500" b="1">
              <a:ln>
                <a:solidFill>
                  <a:srgbClr val="FFFF00"/>
                </a:solidFill>
              </a:ln>
              <a:solidFill>
                <a:srgbClr val="FF0000"/>
              </a:solidFill>
              <a:effectLst>
                <a:outerShdw blurRad="38100" dist="25400" dir="5400000" algn="ctr" rotWithShape="0">
                  <a:srgbClr val="6E747A">
                    <a:alpha val="43000"/>
                  </a:srgbClr>
                </a:outerShdw>
              </a:effectLst>
              <a:latin typeface="字魂武林江湖体" panose="00000500000000000000" charset="-122"/>
              <a:ea typeface="字魂武林江湖体" panose="00000500000000000000" charset="-122"/>
              <a:sym typeface="方正劲颜体" panose="02010600010101010101" charset="-122"/>
            </a:endParaRPr>
          </a:p>
          <a:p>
            <a:pPr algn="ctr"/>
            <a:r>
              <a:rPr lang="zh-CN" altLang="en-US" sz="11500" b="1">
                <a:ln>
                  <a:solidFill>
                    <a:srgbClr val="FFFF00"/>
                  </a:solidFill>
                </a:ln>
                <a:solidFill>
                  <a:srgbClr val="FF0000"/>
                </a:solidFill>
                <a:effectLst>
                  <a:outerShdw blurRad="38100" dist="25400" dir="5400000" algn="ctr" rotWithShape="0">
                    <a:srgbClr val="6E747A">
                      <a:alpha val="43000"/>
                    </a:srgbClr>
                  </a:outerShdw>
                </a:effectLst>
                <a:latin typeface="字魂武林江湖体" panose="00000500000000000000" charset="-122"/>
                <a:ea typeface="字魂武林江湖体" panose="00000500000000000000" charset="-122"/>
                <a:sym typeface="方正劲颜体" panose="02010600010101010101" charset="-122"/>
              </a:rPr>
              <a:t>已过万重山</a:t>
            </a:r>
            <a:endParaRPr lang="zh-CN" altLang="en-US" sz="11500" b="1">
              <a:ln>
                <a:solidFill>
                  <a:srgbClr val="FFFF00"/>
                </a:solidFill>
              </a:ln>
              <a:solidFill>
                <a:srgbClr val="FF0000"/>
              </a:solidFill>
              <a:effectLst>
                <a:outerShdw blurRad="38100" dist="25400" dir="5400000" algn="ctr" rotWithShape="0">
                  <a:srgbClr val="6E747A">
                    <a:alpha val="43000"/>
                  </a:srgbClr>
                </a:outerShdw>
              </a:effectLst>
              <a:latin typeface="字魂武林江湖体" panose="00000500000000000000" charset="-122"/>
              <a:ea typeface="字魂武林江湖体" panose="00000500000000000000" charset="-122"/>
              <a:sym typeface="方正劲颜体" panose="02010600010101010101" charset="-122"/>
            </a:endParaRPr>
          </a:p>
        </p:txBody>
      </p:sp>
      <p:pic>
        <p:nvPicPr>
          <p:cNvPr id="3" name="图片 2"/>
          <p:cNvPicPr>
            <a:picLocks noChangeAspect="1"/>
          </p:cNvPicPr>
          <p:nvPr>
            <p:custDataLst>
              <p:tags r:id="rId5"/>
            </p:custDataLst>
          </p:nvPr>
        </p:nvPicPr>
        <p:blipFill>
          <a:blip r:embed="rId4"/>
          <a:stretch>
            <a:fillRect/>
          </a:stretch>
        </p:blipFill>
        <p:spPr>
          <a:xfrm flipH="1">
            <a:off x="8039735" y="1821180"/>
            <a:ext cx="3655695" cy="3076575"/>
          </a:xfrm>
          <a:prstGeom prst="rect">
            <a:avLst/>
          </a:prstGeom>
          <a:effectLst>
            <a:softEdge rad="355600"/>
          </a:effectLst>
        </p:spPr>
      </p:pic>
    </p:spTree>
    <p:custDataLst>
      <p:tags r:id="rId6"/>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0" y="952500"/>
            <a:ext cx="1127125" cy="4615815"/>
          </a:xfrm>
        </p:spPr>
        <p:txBody>
          <a:bodyPr>
            <a:noAutofit/>
          </a:bodyPr>
          <a:lstStyle/>
          <a:p>
            <a:pPr algn="ctr"/>
            <a:r>
              <a:rPr lang="zh-CN" altLang="en-US" sz="3600">
                <a:solidFill>
                  <a:schemeClr val="accent1"/>
                </a:solidFill>
                <a:effectLst>
                  <a:outerShdw blurRad="38100" dist="25400" dir="5400000" algn="ctr" rotWithShape="0">
                    <a:srgbClr val="6E747A">
                      <a:alpha val="43000"/>
                    </a:srgbClr>
                  </a:outerShdw>
                </a:effectLst>
              </a:rPr>
              <a:t>孟</a:t>
            </a: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晚舟归国感言</a:t>
            </a:r>
            <a:endParaRPr lang="zh-CN" altLang="en-US" sz="3600">
              <a:solidFill>
                <a:schemeClr val="accent1"/>
              </a:solidFill>
              <a:effectLst>
                <a:outerShdw blurRad="38100" dist="25400" dir="5400000" algn="ctr" rotWithShape="0">
                  <a:srgbClr val="6E747A">
                    <a:alpha val="43000"/>
                  </a:srgbClr>
                </a:outerShdw>
              </a:effectLst>
            </a:endParaRPr>
          </a:p>
        </p:txBody>
      </p:sp>
      <p:sp>
        <p:nvSpPr>
          <p:cNvPr id="3" name="内容占位符 5"/>
          <p:cNvSpPr/>
          <p:nvPr>
            <p:custDataLst>
              <p:tags r:id="rId4"/>
            </p:custDataLst>
          </p:nvPr>
        </p:nvSpPr>
        <p:spPr>
          <a:xfrm>
            <a:off x="3974465" y="351155"/>
            <a:ext cx="7308850" cy="5997575"/>
          </a:xfrm>
          <a:prstGeom prst="rect">
            <a:avLst/>
          </a:prstGeom>
        </p:spPr>
        <p:txBody>
          <a:bodyPr vert="horz" lIns="100800" tIns="0" rIns="82800" bIns="0" rtlCol="0">
            <a:normAutofit fontScale="75000"/>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80000"/>
              </a:lnSpc>
              <a:buNone/>
            </a:pPr>
            <a:r>
              <a:rPr lang="zh-CN" altLang="en-US" sz="3700">
                <a:solidFill>
                  <a:srgbClr val="FF0000"/>
                </a:solidFill>
                <a:effectLst>
                  <a:outerShdw blurRad="38100" dist="25400" dir="5400000" algn="ctr" rotWithShape="0">
                    <a:srgbClr val="6E747A">
                      <a:alpha val="43000"/>
                    </a:srgbClr>
                  </a:outerShdw>
                </a:effectLst>
              </a:rPr>
              <a:t>月是故乡明，心安是归途</a:t>
            </a:r>
            <a:endParaRPr lang="zh-CN" altLang="en-US" sz="3700">
              <a:solidFill>
                <a:srgbClr val="FF0000"/>
              </a:solidFill>
              <a:effectLst>
                <a:outerShdw blurRad="38100" dist="25400" dir="5400000" algn="ctr" rotWithShape="0">
                  <a:srgbClr val="6E747A">
                    <a:alpha val="43000"/>
                  </a:srgbClr>
                </a:outerShdw>
              </a:effectLst>
            </a:endParaRPr>
          </a:p>
          <a:p>
            <a:pPr marL="0" indent="0" algn="ctr">
              <a:lnSpc>
                <a:spcPct val="80000"/>
              </a:lnSpc>
              <a:buNone/>
            </a:pPr>
            <a:r>
              <a:rPr lang="zh-CN" altLang="en-US" sz="2700">
                <a:solidFill>
                  <a:srgbClr val="0070C0"/>
                </a:solidFill>
                <a:effectLst>
                  <a:outerShdw blurRad="38100" dist="25400" dir="5400000" algn="ctr" rotWithShape="0">
                    <a:srgbClr val="6E747A">
                      <a:alpha val="43000"/>
                    </a:srgbClr>
                  </a:outerShdw>
                </a:effectLst>
              </a:rPr>
              <a:t>文/孟晚舟  点评/湘语文 语文匠</a:t>
            </a:r>
            <a:endParaRPr lang="zh-CN" altLang="en-US" sz="2700">
              <a:solidFill>
                <a:srgbClr val="0070C0"/>
              </a:solidFill>
              <a:effectLst>
                <a:outerShdw blurRad="38100" dist="25400" dir="5400000" algn="ctr" rotWithShape="0">
                  <a:srgbClr val="6E747A">
                    <a:alpha val="43000"/>
                  </a:srgbClr>
                </a:outerShdw>
              </a:effectLst>
            </a:endParaRPr>
          </a:p>
          <a:p>
            <a:pPr marL="0" indent="0" algn="l">
              <a:lnSpc>
                <a:spcPct val="80000"/>
              </a:lnSpc>
              <a:buNone/>
            </a:pPr>
            <a:r>
              <a:rPr lang="zh-CN" altLang="en-US" sz="2700">
                <a:solidFill>
                  <a:schemeClr val="accent1"/>
                </a:solidFill>
                <a:effectLst>
                  <a:outerShdw blurRad="38100" dist="25400" dir="5400000" algn="ctr" rotWithShape="0">
                    <a:srgbClr val="6E747A">
                      <a:alpha val="43000"/>
                    </a:srgbClr>
                  </a:outerShdw>
                </a:effectLst>
              </a:rPr>
              <a:t>（点评：标题有文采，两句字数对等整饬，前一句引用杜甫名篇《月夜忆舍弟》中的名句，后一句化用白居易《初出城留别》中的“我生本无乡，心安是归处”，故乡在望，心境平和，情景交融，温馨动人。）</a:t>
            </a:r>
            <a:endParaRPr lang="zh-CN" altLang="en-US" sz="2700">
              <a:solidFill>
                <a:schemeClr val="accent1"/>
              </a:solidFill>
              <a:effectLst>
                <a:outerShdw blurRad="38100" dist="25400" dir="5400000" algn="ctr" rotWithShape="0">
                  <a:srgbClr val="6E747A">
                    <a:alpha val="43000"/>
                  </a:srgbClr>
                </a:outerShdw>
              </a:effectLst>
            </a:endParaRPr>
          </a:p>
          <a:p>
            <a:pPr marL="0" indent="0" algn="l">
              <a:lnSpc>
                <a:spcPct val="80000"/>
              </a:lnSpc>
              <a:buNone/>
            </a:pPr>
            <a:r>
              <a:rPr lang="zh-CN" altLang="en-US" sz="2700">
                <a:solidFill>
                  <a:srgbClr val="0070C0"/>
                </a:solidFill>
                <a:effectLst>
                  <a:outerShdw blurRad="38100" dist="25400" dir="5400000" algn="ctr" rotWithShape="0">
                    <a:srgbClr val="6E747A">
                      <a:alpha val="43000"/>
                    </a:srgbClr>
                  </a:outerShdw>
                </a:effectLst>
              </a:rPr>
              <a:t>舷窗外一片漆黑，机翼上的航行灯闪烁不停，在寂静的夜空中，这些许的微光显得格外温暖。</a:t>
            </a:r>
            <a:endParaRPr lang="zh-CN" altLang="en-US" sz="2700">
              <a:solidFill>
                <a:srgbClr val="0070C0"/>
              </a:solidFill>
              <a:effectLst>
                <a:outerShdw blurRad="38100" dist="25400" dir="5400000" algn="ctr" rotWithShape="0">
                  <a:srgbClr val="6E747A">
                    <a:alpha val="43000"/>
                  </a:srgbClr>
                </a:outerShdw>
              </a:effectLst>
            </a:endParaRPr>
          </a:p>
          <a:p>
            <a:pPr marL="0" indent="0" algn="l">
              <a:lnSpc>
                <a:spcPct val="80000"/>
              </a:lnSpc>
              <a:buNone/>
            </a:pPr>
            <a:r>
              <a:rPr lang="zh-CN" altLang="en-US" sz="2700">
                <a:solidFill>
                  <a:schemeClr val="accent1"/>
                </a:solidFill>
                <a:effectLst>
                  <a:outerShdw blurRad="38100" dist="25400" dir="5400000" algn="ctr" rotWithShape="0">
                    <a:srgbClr val="6E747A">
                      <a:alpha val="43000"/>
                    </a:srgbClr>
                  </a:outerShdw>
                </a:effectLst>
              </a:rPr>
              <a:t>（点评：“漆黑”对比“微光”，飞机外的景色，自然而然引出下文的感想。细品之下，这是客观景色，更是主观感受：身处漆黑的世界，微光来自内心的强大。）</a:t>
            </a:r>
            <a:endParaRPr lang="zh-CN" altLang="en-US" sz="2700">
              <a:solidFill>
                <a:schemeClr val="accent1"/>
              </a:solidFill>
              <a:effectLst>
                <a:outerShdw blurRad="38100" dist="25400" dir="5400000" algn="ctr" rotWithShape="0">
                  <a:srgbClr val="6E747A">
                    <a:alpha val="43000"/>
                  </a:srgbClr>
                </a:outerShdw>
              </a:effectLst>
            </a:endParaRPr>
          </a:p>
          <a:p>
            <a:pPr marL="0" indent="0" algn="l">
              <a:lnSpc>
                <a:spcPct val="80000"/>
              </a:lnSpc>
              <a:buNone/>
            </a:pPr>
            <a:r>
              <a:rPr lang="zh-CN" altLang="en-US" sz="2700">
                <a:solidFill>
                  <a:srgbClr val="0070C0"/>
                </a:solidFill>
                <a:effectLst>
                  <a:outerShdw blurRad="38100" dist="25400" dir="5400000" algn="ctr" rotWithShape="0">
                    <a:srgbClr val="6E747A">
                      <a:alpha val="43000"/>
                    </a:srgbClr>
                  </a:outerShdw>
                </a:effectLst>
              </a:rPr>
              <a:t>此刻，我正飞越北极上空，向着家的方向前行，马上就要投入伟大祖国母亲的怀抱，阔别三年的祖国已在天涯咫尺。</a:t>
            </a:r>
            <a:endParaRPr lang="zh-CN" altLang="en-US" sz="2700">
              <a:solidFill>
                <a:srgbClr val="0070C0"/>
              </a:solidFill>
              <a:effectLst>
                <a:outerShdw blurRad="38100" dist="25400" dir="5400000" algn="ctr" rotWithShape="0">
                  <a:srgbClr val="6E747A">
                    <a:alpha val="43000"/>
                  </a:srgbClr>
                </a:outerShdw>
              </a:effectLst>
            </a:endParaRPr>
          </a:p>
          <a:p>
            <a:pPr marL="0" indent="0" algn="l">
              <a:lnSpc>
                <a:spcPct val="80000"/>
              </a:lnSpc>
              <a:buNone/>
            </a:pPr>
            <a:r>
              <a:rPr lang="zh-CN" altLang="en-US" sz="2700">
                <a:solidFill>
                  <a:schemeClr val="accent1"/>
                </a:solidFill>
                <a:effectLst>
                  <a:outerShdw blurRad="38100" dist="25400" dir="5400000" algn="ctr" rotWithShape="0">
                    <a:srgbClr val="6E747A">
                      <a:alpha val="43000"/>
                    </a:srgbClr>
                  </a:outerShdw>
                </a:effectLst>
              </a:rPr>
              <a:t>（点评：树高千尺，不忘根本。只有强大的祖国才是我们所有国人坚强的后盾。边写航程，边写心境。）</a:t>
            </a:r>
            <a:endParaRPr lang="zh-CN" altLang="en-US" sz="2700">
              <a:solidFill>
                <a:schemeClr val="accent1"/>
              </a:solidFill>
              <a:effectLst>
                <a:outerShdw blurRad="38100" dist="25400" dir="5400000" algn="ctr" rotWithShape="0">
                  <a:srgbClr val="6E747A">
                    <a:alpha val="43000"/>
                  </a:srgbClr>
                </a:outerShdw>
              </a:effectLst>
            </a:endParaRPr>
          </a:p>
          <a:p>
            <a:pPr marL="0" indent="0" algn="l">
              <a:lnSpc>
                <a:spcPct val="80000"/>
              </a:lnSpc>
              <a:buNone/>
            </a:pPr>
            <a:r>
              <a:rPr lang="zh-CN" altLang="en-US" sz="2700">
                <a:solidFill>
                  <a:srgbClr val="0070C0"/>
                </a:solidFill>
                <a:effectLst>
                  <a:outerShdw blurRad="38100" dist="25400" dir="5400000" algn="ctr" rotWithShape="0">
                    <a:srgbClr val="6E747A">
                      <a:alpha val="43000"/>
                    </a:srgbClr>
                  </a:outerShdw>
                </a:effectLst>
              </a:rPr>
              <a:t>近乡情更怯，不觉间泪水已模糊了双眼。</a:t>
            </a:r>
            <a:endParaRPr lang="zh-CN" altLang="en-US" sz="2700">
              <a:solidFill>
                <a:srgbClr val="0070C0"/>
              </a:solidFill>
              <a:effectLst>
                <a:outerShdw blurRad="38100" dist="25400" dir="5400000" algn="ctr" rotWithShape="0">
                  <a:srgbClr val="6E747A">
                    <a:alpha val="43000"/>
                  </a:srgbClr>
                </a:outerShdw>
              </a:effectLst>
            </a:endParaRPr>
          </a:p>
          <a:p>
            <a:pPr marL="0" indent="0" algn="l">
              <a:lnSpc>
                <a:spcPct val="80000"/>
              </a:lnSpc>
              <a:buNone/>
            </a:pPr>
            <a:r>
              <a:rPr lang="zh-CN" altLang="en-US" sz="2700">
                <a:solidFill>
                  <a:schemeClr val="accent1"/>
                </a:solidFill>
                <a:effectLst>
                  <a:outerShdw blurRad="38100" dist="25400" dir="5400000" algn="ctr" rotWithShape="0">
                    <a:srgbClr val="6E747A">
                      <a:alpha val="43000"/>
                    </a:srgbClr>
                  </a:outerShdw>
                </a:effectLst>
              </a:rPr>
              <a:t>（点评：“近乡情更怯”为宋之问名句，这也是被囚禁1000天后回国的真切感受。）</a:t>
            </a:r>
            <a:endParaRPr lang="zh-CN" altLang="en-US" sz="2700">
              <a:solidFill>
                <a:schemeClr val="accent1"/>
              </a:solidFill>
              <a:effectLst>
                <a:outerShdw blurRad="38100" dist="25400" dir="5400000" algn="ctr" rotWithShape="0">
                  <a:srgbClr val="6E747A">
                    <a:alpha val="43000"/>
                  </a:srgbClr>
                </a:outerShdw>
              </a:effectLst>
            </a:endParaRPr>
          </a:p>
        </p:txBody>
      </p:sp>
      <p:pic>
        <p:nvPicPr>
          <p:cNvPr id="7" name="图片 6"/>
          <p:cNvPicPr>
            <a:picLocks noChangeAspect="1"/>
          </p:cNvPicPr>
          <p:nvPr>
            <p:custDataLst>
              <p:tags r:id="rId6"/>
            </p:custDataLst>
          </p:nvPr>
        </p:nvPicPr>
        <p:blipFill>
          <a:blip r:embed="rId5"/>
          <a:stretch>
            <a:fillRect/>
          </a:stretch>
        </p:blipFill>
        <p:spPr>
          <a:xfrm>
            <a:off x="1222375" y="1304290"/>
            <a:ext cx="2257425" cy="3409950"/>
          </a:xfrm>
          <a:prstGeom prst="rect">
            <a:avLst/>
          </a:prstGeom>
        </p:spPr>
      </p:pic>
    </p:spTree>
    <p:custDataLst>
      <p:tags r:id="rId7"/>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additive="base">
                                        <p:cTn id="1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 calcmode="lin" valueType="num">
                                      <p:cBhvr additive="base">
                                        <p:cTn id="1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0" fill="hold" nodeType="afterGroup">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500"/>
                            </p:stCondLst>
                            <p:childTnLst>
                              <p:par>
                                <p:cTn id="32" presetID="2" presetClass="entr" presetSubtype="4" fill="hold" grpId="0" nodeType="after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 calcmode="lin" valueType="num">
                                      <p:cBhvr additive="base">
                                        <p:cTn id="34"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 calcmode="lin" valueType="num">
                                      <p:cBhvr additive="base">
                                        <p:cTn id="40"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0" y="952500"/>
            <a:ext cx="1127125" cy="4615815"/>
          </a:xfrm>
        </p:spPr>
        <p:txBody>
          <a:bodyPr>
            <a:noAutofit/>
          </a:bodyPr>
          <a:lstStyle/>
          <a:p>
            <a:pPr algn="ctr"/>
            <a:r>
              <a:rPr lang="zh-CN" altLang="en-US" sz="3600">
                <a:solidFill>
                  <a:schemeClr val="accent1"/>
                </a:solidFill>
                <a:effectLst>
                  <a:outerShdw blurRad="38100" dist="25400" dir="5400000" algn="ctr" rotWithShape="0">
                    <a:srgbClr val="6E747A">
                      <a:alpha val="43000"/>
                    </a:srgbClr>
                  </a:outerShdw>
                </a:effectLst>
              </a:rPr>
              <a:t>孟</a:t>
            </a: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晚舟归国感言</a:t>
            </a:r>
            <a:endParaRPr lang="zh-CN" altLang="en-US" sz="3600">
              <a:solidFill>
                <a:schemeClr val="accent1"/>
              </a:solidFill>
              <a:effectLst>
                <a:outerShdw blurRad="38100" dist="25400" dir="5400000" algn="ctr" rotWithShape="0">
                  <a:srgbClr val="6E747A">
                    <a:alpha val="43000"/>
                  </a:srgbClr>
                </a:outerShdw>
              </a:effectLst>
            </a:endParaRPr>
          </a:p>
        </p:txBody>
      </p:sp>
      <p:sp>
        <p:nvSpPr>
          <p:cNvPr id="3" name="内容占位符 5"/>
          <p:cNvSpPr/>
          <p:nvPr>
            <p:custDataLst>
              <p:tags r:id="rId4"/>
            </p:custDataLst>
          </p:nvPr>
        </p:nvSpPr>
        <p:spPr>
          <a:xfrm>
            <a:off x="3775075" y="351155"/>
            <a:ext cx="7677150" cy="6117590"/>
          </a:xfrm>
          <a:prstGeom prst="rect">
            <a:avLst/>
          </a:prstGeom>
        </p:spPr>
        <p:txBody>
          <a:bodyPr vert="horz" lIns="100800" tIns="0" rIns="82800" bIns="0" rtlCol="0"/>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90000"/>
              </a:lnSpc>
              <a:buNone/>
            </a:pPr>
            <a:r>
              <a:rPr lang="zh-CN" altLang="en-US" sz="1800">
                <a:solidFill>
                  <a:srgbClr val="0070C0"/>
                </a:solidFill>
                <a:effectLst>
                  <a:outerShdw blurRad="38100" dist="25400" dir="5400000" algn="ctr" rotWithShape="0">
                    <a:srgbClr val="6E747A">
                      <a:alpha val="43000"/>
                    </a:srgbClr>
                  </a:outerShdw>
                </a:effectLst>
              </a:rPr>
              <a:t>在中国共产党的领导下，我们的祖国正在走向繁荣昌盛，没有强大的祖国，就没有我今天的自由。往事一幕幕闪过，恍若隔世，却又历历在目。</a:t>
            </a:r>
            <a:endParaRPr lang="zh-CN" altLang="en-US" sz="1800">
              <a:solidFill>
                <a:srgbClr val="0070C0"/>
              </a:solidFill>
              <a:effectLst>
                <a:outerShdw blurRad="38100" dist="25400" dir="5400000" algn="ctr" rotWithShape="0">
                  <a:srgbClr val="6E747A">
                    <a:alpha val="43000"/>
                  </a:srgbClr>
                </a:outerShdw>
              </a:effectLst>
            </a:endParaRPr>
          </a:p>
          <a:p>
            <a:pPr marL="0" indent="0" algn="l">
              <a:lnSpc>
                <a:spcPct val="90000"/>
              </a:lnSpc>
              <a:buNone/>
            </a:pPr>
            <a:r>
              <a:rPr lang="zh-CN" altLang="en-US" sz="1800">
                <a:solidFill>
                  <a:srgbClr val="0070C0"/>
                </a:solidFill>
                <a:effectLst>
                  <a:outerShdw blurRad="38100" dist="25400" dir="5400000" algn="ctr" rotWithShape="0">
                    <a:srgbClr val="6E747A">
                      <a:alpha val="43000"/>
                    </a:srgbClr>
                  </a:outerShdw>
                </a:effectLst>
              </a:rPr>
              <a:t>过去的1028天，左右踟躇，千头万绪难抉择；过去的1028天，日夜徘徊，纵有万语难言说；过去的1028天，山重水复，不知归途在何处。</a:t>
            </a:r>
            <a:endParaRPr lang="zh-CN" altLang="en-US" sz="1800">
              <a:solidFill>
                <a:srgbClr val="0070C0"/>
              </a:solidFill>
              <a:effectLst>
                <a:outerShdw blurRad="38100" dist="25400" dir="5400000" algn="ctr" rotWithShape="0">
                  <a:srgbClr val="6E747A">
                    <a:alpha val="43000"/>
                  </a:srgbClr>
                </a:outerShdw>
              </a:effectLst>
            </a:endParaRPr>
          </a:p>
          <a:p>
            <a:pPr marL="0" indent="0" algn="l">
              <a:lnSpc>
                <a:spcPct val="90000"/>
              </a:lnSpc>
              <a:buNone/>
            </a:pPr>
            <a:r>
              <a:rPr lang="zh-CN" altLang="en-US" sz="1800">
                <a:solidFill>
                  <a:schemeClr val="accent1"/>
                </a:solidFill>
                <a:effectLst>
                  <a:outerShdw blurRad="38100" dist="25400" dir="5400000" algn="ctr" rotWithShape="0">
                    <a:srgbClr val="6E747A">
                      <a:alpha val="43000"/>
                    </a:srgbClr>
                  </a:outerShdw>
                </a:effectLst>
              </a:rPr>
              <a:t>（点评：往事一幕一幕，点出党和国家的关怀后，没有罗列繁琐的法律程序和过往经历，多次强调“过去的1028天”，让人感慨万分。）</a:t>
            </a:r>
            <a:endParaRPr lang="zh-CN" altLang="en-US" sz="1800">
              <a:solidFill>
                <a:schemeClr val="accent1"/>
              </a:solidFill>
              <a:effectLst>
                <a:outerShdw blurRad="38100" dist="25400" dir="5400000" algn="ctr" rotWithShape="0">
                  <a:srgbClr val="6E747A">
                    <a:alpha val="43000"/>
                  </a:srgbClr>
                </a:outerShdw>
              </a:effectLst>
            </a:endParaRPr>
          </a:p>
          <a:p>
            <a:pPr marL="0" indent="0" algn="l">
              <a:lnSpc>
                <a:spcPct val="90000"/>
              </a:lnSpc>
              <a:buNone/>
            </a:pPr>
            <a:r>
              <a:rPr lang="zh-CN" altLang="en-US" sz="1800">
                <a:solidFill>
                  <a:srgbClr val="0070C0"/>
                </a:solidFill>
                <a:effectLst>
                  <a:outerShdw blurRad="38100" dist="25400" dir="5400000" algn="ctr" rotWithShape="0">
                    <a:srgbClr val="6E747A">
                      <a:alpha val="43000"/>
                    </a:srgbClr>
                  </a:outerShdw>
                </a:effectLst>
              </a:rPr>
              <a:t>“没有在深夜痛哭过的人，不足以谈人生”，一次次坠入深渊，又一次次闯入暗夜，曾让我辗转难眠，更让我刻骨铭心。泪水抱怨化解不了愁苦，伤春悲秋翻越不过泥泞，与其困顿挣扎，不如心向阳光，冲出阴霾。有些风浪，难免艰险，唯有直面才能扬帆远航；有些抵达，难免迂回，历尽波折终会停泊靠岸。</a:t>
            </a:r>
            <a:endParaRPr lang="zh-CN" altLang="en-US" sz="1800">
              <a:solidFill>
                <a:srgbClr val="0070C0"/>
              </a:solidFill>
              <a:effectLst>
                <a:outerShdw blurRad="38100" dist="25400" dir="5400000" algn="ctr" rotWithShape="0">
                  <a:srgbClr val="6E747A">
                    <a:alpha val="43000"/>
                  </a:srgbClr>
                </a:outerShdw>
              </a:effectLst>
            </a:endParaRPr>
          </a:p>
          <a:p>
            <a:pPr marL="0" indent="0" algn="l">
              <a:lnSpc>
                <a:spcPct val="90000"/>
              </a:lnSpc>
              <a:buNone/>
            </a:pPr>
            <a:r>
              <a:rPr lang="zh-CN" altLang="en-US" sz="1800">
                <a:solidFill>
                  <a:schemeClr val="accent1"/>
                </a:solidFill>
                <a:effectLst>
                  <a:outerShdw blurRad="38100" dist="25400" dir="5400000" algn="ctr" rotWithShape="0">
                    <a:srgbClr val="6E747A">
                      <a:alpha val="43000"/>
                    </a:srgbClr>
                  </a:outerShdw>
                </a:effectLst>
              </a:rPr>
              <a:t>（点评：引用作家托马斯·卡莱尔的名言，抒写失去自由的日子里内心之愁苦。善用整句，颇有文采。）</a:t>
            </a:r>
            <a:endParaRPr lang="zh-CN" altLang="en-US" sz="1800">
              <a:solidFill>
                <a:schemeClr val="accent1"/>
              </a:solidFill>
              <a:effectLst>
                <a:outerShdw blurRad="38100" dist="25400" dir="5400000" algn="ctr" rotWithShape="0">
                  <a:srgbClr val="6E747A">
                    <a:alpha val="43000"/>
                  </a:srgbClr>
                </a:outerShdw>
              </a:effectLst>
            </a:endParaRPr>
          </a:p>
          <a:p>
            <a:pPr marL="0" indent="0" algn="l">
              <a:lnSpc>
                <a:spcPct val="90000"/>
              </a:lnSpc>
              <a:buNone/>
            </a:pPr>
            <a:r>
              <a:rPr lang="zh-CN" altLang="en-US" sz="1800">
                <a:solidFill>
                  <a:srgbClr val="0070C0"/>
                </a:solidFill>
                <a:effectLst>
                  <a:outerShdw blurRad="38100" dist="25400" dir="5400000" algn="ctr" rotWithShape="0">
                    <a:srgbClr val="6E747A">
                      <a:alpha val="43000"/>
                    </a:srgbClr>
                  </a:outerShdw>
                </a:effectLst>
              </a:rPr>
              <a:t>无数次奔跑，无数次跌倒，唯有此次让我倍感坚强；无数次出发，无数次归家，唯有此次让我热泪盈眶。万家灯火总有一盏给我温暖，浩瀚星河总有一予我希望，感动于心，感激于情。</a:t>
            </a:r>
            <a:endParaRPr lang="zh-CN" altLang="en-US" sz="1800">
              <a:solidFill>
                <a:srgbClr val="0070C0"/>
              </a:solidFill>
              <a:effectLst>
                <a:outerShdw blurRad="38100" dist="25400" dir="5400000" algn="ctr" rotWithShape="0">
                  <a:srgbClr val="6E747A">
                    <a:alpha val="43000"/>
                  </a:srgbClr>
                </a:outerShdw>
              </a:effectLst>
            </a:endParaRPr>
          </a:p>
          <a:p>
            <a:pPr marL="0" indent="0" algn="l">
              <a:lnSpc>
                <a:spcPct val="90000"/>
              </a:lnSpc>
              <a:buNone/>
            </a:pPr>
            <a:r>
              <a:rPr lang="zh-CN" altLang="en-US" sz="1800">
                <a:solidFill>
                  <a:schemeClr val="accent1"/>
                </a:solidFill>
                <a:effectLst>
                  <a:outerShdw blurRad="38100" dist="25400" dir="5400000" algn="ctr" rotWithShape="0">
                    <a:srgbClr val="6E747A">
                      <a:alpha val="43000"/>
                    </a:srgbClr>
                  </a:outerShdw>
                </a:effectLst>
              </a:rPr>
              <a:t>（点评：“无数次……”的排比抒情，渲染出一幅幅动容画面，对来自外界关怀的感动感激，流溢于字里行间。前一阵，数千万华人为孟晚舟联署签名，呼吁加拿大释放孟晚舟，无疑给加方施加了巨大压力。）</a:t>
            </a:r>
            <a:endParaRPr lang="zh-CN" altLang="en-US" sz="1800">
              <a:solidFill>
                <a:schemeClr val="accent1"/>
              </a:solidFill>
              <a:effectLst>
                <a:outerShdw blurRad="38100" dist="25400" dir="5400000" algn="ctr" rotWithShape="0">
                  <a:srgbClr val="6E747A">
                    <a:alpha val="43000"/>
                  </a:srgbClr>
                </a:outerShdw>
              </a:effectLst>
            </a:endParaRPr>
          </a:p>
          <a:p>
            <a:pPr marL="0" indent="0" algn="l">
              <a:lnSpc>
                <a:spcPct val="80000"/>
              </a:lnSpc>
              <a:buNone/>
            </a:pPr>
            <a:endParaRPr lang="zh-CN" altLang="en-US" sz="1800">
              <a:solidFill>
                <a:schemeClr val="accent1"/>
              </a:solidFill>
              <a:effectLst>
                <a:outerShdw blurRad="38100" dist="25400" dir="5400000" algn="ctr" rotWithShape="0">
                  <a:srgbClr val="6E747A">
                    <a:alpha val="43000"/>
                  </a:srgbClr>
                </a:outerShdw>
              </a:effectLst>
            </a:endParaRPr>
          </a:p>
        </p:txBody>
      </p:sp>
      <p:pic>
        <p:nvPicPr>
          <p:cNvPr id="7" name="图片 6"/>
          <p:cNvPicPr>
            <a:picLocks noChangeAspect="1"/>
          </p:cNvPicPr>
          <p:nvPr>
            <p:custDataLst>
              <p:tags r:id="rId6"/>
            </p:custDataLst>
          </p:nvPr>
        </p:nvPicPr>
        <p:blipFill>
          <a:blip r:embed="rId5"/>
          <a:stretch>
            <a:fillRect/>
          </a:stretch>
        </p:blipFill>
        <p:spPr>
          <a:xfrm>
            <a:off x="1322705" y="275590"/>
            <a:ext cx="2257425" cy="3409950"/>
          </a:xfrm>
          <a:prstGeom prst="rect">
            <a:avLst/>
          </a:prstGeom>
        </p:spPr>
      </p:pic>
      <p:pic>
        <p:nvPicPr>
          <p:cNvPr id="100" name="图片 99"/>
          <p:cNvPicPr/>
          <p:nvPr>
            <p:custDataLst>
              <p:tags r:id="rId8"/>
            </p:custDataLst>
          </p:nvPr>
        </p:nvPicPr>
        <p:blipFill>
          <a:blip r:embed="rId7"/>
          <a:stretch>
            <a:fillRect/>
          </a:stretch>
        </p:blipFill>
        <p:spPr>
          <a:xfrm>
            <a:off x="986790" y="4125595"/>
            <a:ext cx="2788285" cy="1641475"/>
          </a:xfrm>
          <a:prstGeom prst="rect">
            <a:avLst/>
          </a:prstGeom>
          <a:noFill/>
          <a:ln w="9525">
            <a:noFill/>
          </a:ln>
        </p:spPr>
      </p:pic>
    </p:spTree>
    <p:custDataLst>
      <p:tags r:id="rId9"/>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additive="base">
                                        <p:cTn id="1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 calcmode="lin" valueType="num">
                                      <p:cBhvr additive="base">
                                        <p:cTn id="1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0" fill="hold" nodeType="afterGroup">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0" y="952500"/>
            <a:ext cx="1127125" cy="4615815"/>
          </a:xfrm>
        </p:spPr>
        <p:txBody>
          <a:bodyPr>
            <a:noAutofit/>
          </a:bodyPr>
          <a:lstStyle/>
          <a:p>
            <a:pPr algn="ctr"/>
            <a:r>
              <a:rPr lang="zh-CN" altLang="en-US" sz="3600">
                <a:solidFill>
                  <a:schemeClr val="accent1"/>
                </a:solidFill>
                <a:effectLst>
                  <a:outerShdw blurRad="38100" dist="25400" dir="5400000" algn="ctr" rotWithShape="0">
                    <a:srgbClr val="6E747A">
                      <a:alpha val="43000"/>
                    </a:srgbClr>
                  </a:outerShdw>
                </a:effectLst>
              </a:rPr>
              <a:t>孟</a:t>
            </a: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晚舟归国感言</a:t>
            </a:r>
            <a:endParaRPr lang="zh-CN" altLang="en-US" sz="3600">
              <a:solidFill>
                <a:schemeClr val="accent1"/>
              </a:solidFill>
              <a:effectLst>
                <a:outerShdw blurRad="38100" dist="25400" dir="5400000" algn="ctr" rotWithShape="0">
                  <a:srgbClr val="6E747A">
                    <a:alpha val="43000"/>
                  </a:srgbClr>
                </a:outerShdw>
              </a:effectLst>
            </a:endParaRPr>
          </a:p>
        </p:txBody>
      </p:sp>
      <p:sp>
        <p:nvSpPr>
          <p:cNvPr id="3" name="内容占位符 5"/>
          <p:cNvSpPr/>
          <p:nvPr>
            <p:custDataLst>
              <p:tags r:id="rId4"/>
            </p:custDataLst>
          </p:nvPr>
        </p:nvSpPr>
        <p:spPr>
          <a:xfrm>
            <a:off x="3974465" y="351155"/>
            <a:ext cx="7308850" cy="5817870"/>
          </a:xfrm>
          <a:prstGeom prst="rect">
            <a:avLst/>
          </a:prstGeom>
        </p:spPr>
        <p:txBody>
          <a:bodyPr vert="horz" lIns="100800" tIns="0" rIns="82800" bIns="0" rtlCol="0"/>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buNone/>
            </a:pPr>
            <a:r>
              <a:rPr lang="zh-CN" altLang="en-US" sz="2000">
                <a:solidFill>
                  <a:srgbClr val="0070C0"/>
                </a:solidFill>
                <a:effectLst>
                  <a:outerShdw blurRad="38100" dist="25400" dir="5400000" algn="ctr" rotWithShape="0">
                    <a:srgbClr val="6E747A">
                      <a:alpha val="43000"/>
                    </a:srgbClr>
                  </a:outerShdw>
                </a:effectLst>
              </a:rPr>
              <a:t>我们祈祷和平，幸运的是，我们生在一个和平的时代；我们崇尚伟大，可贵的是，我们生在一个伟大的国家。成长在改革开放时期的我，亲眼目睹、亲身经历了共产党领导下的中国和中国人民是如此伟大，全体同胞数十年如一日地艰苦奋斗，让我们的祖国走向繁荣富强，人民迈向共同富裕，为世界的和平与发展做出巨大的贡献。</a:t>
            </a:r>
            <a:endParaRPr lang="zh-CN" altLang="en-US" sz="2000">
              <a:solidFill>
                <a:srgbClr val="0070C0"/>
              </a:solidFill>
              <a:effectLst>
                <a:outerShdw blurRad="38100" dist="25400" dir="5400000" algn="ctr" rotWithShape="0">
                  <a:srgbClr val="6E747A">
                    <a:alpha val="43000"/>
                  </a:srgbClr>
                </a:outerShdw>
              </a:effectLst>
            </a:endParaRPr>
          </a:p>
          <a:p>
            <a:pPr marL="0" indent="0" algn="l">
              <a:lnSpc>
                <a:spcPct val="100000"/>
              </a:lnSpc>
              <a:buNone/>
            </a:pPr>
            <a:r>
              <a:rPr lang="zh-CN" altLang="en-US" sz="2000">
                <a:solidFill>
                  <a:srgbClr val="0070C0"/>
                </a:solidFill>
                <a:effectLst>
                  <a:outerShdw blurRad="38100" dist="25400" dir="5400000" algn="ctr" rotWithShape="0">
                    <a:srgbClr val="6E747A">
                      <a:alpha val="43000"/>
                    </a:srgbClr>
                  </a:outerShdw>
                </a:effectLst>
              </a:rPr>
              <a:t>感谢亲爱的祖国，感谢党和政府，正是那一抹绚丽的中国红，燃起我心中的信念之火，照亮我人生的至暗时刻，引领我回家的漫长路途。</a:t>
            </a:r>
            <a:endParaRPr lang="zh-CN" altLang="en-US" sz="2000">
              <a:solidFill>
                <a:srgbClr val="0070C0"/>
              </a:solidFill>
              <a:effectLst>
                <a:outerShdw blurRad="38100" dist="25400" dir="5400000" algn="ctr" rotWithShape="0">
                  <a:srgbClr val="6E747A">
                    <a:alpha val="43000"/>
                  </a:srgbClr>
                </a:outerShdw>
              </a:effectLst>
            </a:endParaRPr>
          </a:p>
          <a:p>
            <a:pPr marL="0" indent="0" algn="l">
              <a:lnSpc>
                <a:spcPct val="100000"/>
              </a:lnSpc>
              <a:buNone/>
            </a:pPr>
            <a:r>
              <a:rPr lang="zh-CN" altLang="en-US" sz="2000">
                <a:solidFill>
                  <a:schemeClr val="accent1"/>
                </a:solidFill>
                <a:effectLst>
                  <a:outerShdw blurRad="38100" dist="25400" dir="5400000" algn="ctr" rotWithShape="0">
                    <a:srgbClr val="6E747A">
                      <a:alpha val="43000"/>
                    </a:srgbClr>
                  </a:outerShdw>
                </a:effectLst>
              </a:rPr>
              <a:t>（点评：再次感谢伟大的党和国家，抓住不可少的核心。实事求是地说，华为很强大，很优秀，但没有中国崛起的背景，孟晚舟回国希望渺茫。接着，运用借代和比喻手法，“绚丽的中国红”借代国旗，点燃“信念之火”喻指重获信心，化实为虚，使得表达不显干瘪。）</a:t>
            </a:r>
            <a:endParaRPr lang="zh-CN" altLang="en-US" sz="2000">
              <a:solidFill>
                <a:schemeClr val="accent1"/>
              </a:solidFill>
              <a:effectLst>
                <a:outerShdw blurRad="38100" dist="25400" dir="5400000" algn="ctr" rotWithShape="0">
                  <a:srgbClr val="6E747A">
                    <a:alpha val="43000"/>
                  </a:srgbClr>
                </a:outerShdw>
              </a:effectLst>
            </a:endParaRPr>
          </a:p>
          <a:p>
            <a:pPr marL="0" indent="0" algn="l">
              <a:lnSpc>
                <a:spcPct val="100000"/>
              </a:lnSpc>
              <a:buNone/>
            </a:pPr>
            <a:r>
              <a:rPr lang="zh-CN" altLang="en-US" sz="2000">
                <a:solidFill>
                  <a:srgbClr val="0070C0"/>
                </a:solidFill>
                <a:effectLst>
                  <a:outerShdw blurRad="38100" dist="25400" dir="5400000" algn="ctr" rotWithShape="0">
                    <a:srgbClr val="6E747A">
                      <a:alpha val="43000"/>
                    </a:srgbClr>
                  </a:outerShdw>
                </a:effectLst>
              </a:rPr>
              <a:t>感谢亲爱的家人们，与我一起经历风雨，见证岁月，安放我所有的喜乐苦悲。是你们的遥遥相伴，陪我越过层层山丘；是你们的默默守护，带我跨出丛丛荆棘。</a:t>
            </a:r>
            <a:endParaRPr lang="zh-CN" altLang="en-US" sz="2000">
              <a:solidFill>
                <a:srgbClr val="0070C0"/>
              </a:solidFill>
              <a:effectLst>
                <a:outerShdw blurRad="38100" dist="25400" dir="5400000" algn="ctr" rotWithShape="0">
                  <a:srgbClr val="6E747A">
                    <a:alpha val="43000"/>
                  </a:srgbClr>
                </a:outerShdw>
              </a:effectLst>
            </a:endParaRPr>
          </a:p>
          <a:p>
            <a:pPr marL="0" indent="0" algn="l">
              <a:lnSpc>
                <a:spcPct val="80000"/>
              </a:lnSpc>
              <a:buNone/>
            </a:pPr>
            <a:endParaRPr lang="zh-CN" altLang="en-US" sz="2000">
              <a:solidFill>
                <a:srgbClr val="0070C0"/>
              </a:solidFill>
              <a:effectLst>
                <a:outerShdw blurRad="38100" dist="25400" dir="5400000" algn="ctr" rotWithShape="0">
                  <a:srgbClr val="6E747A">
                    <a:alpha val="43000"/>
                  </a:srgbClr>
                </a:outerShdw>
              </a:effectLst>
            </a:endParaRPr>
          </a:p>
        </p:txBody>
      </p:sp>
      <p:pic>
        <p:nvPicPr>
          <p:cNvPr id="7" name="图片 6"/>
          <p:cNvPicPr>
            <a:picLocks noChangeAspect="1"/>
          </p:cNvPicPr>
          <p:nvPr>
            <p:custDataLst>
              <p:tags r:id="rId6"/>
            </p:custDataLst>
          </p:nvPr>
        </p:nvPicPr>
        <p:blipFill>
          <a:blip r:embed="rId5"/>
          <a:stretch>
            <a:fillRect/>
          </a:stretch>
        </p:blipFill>
        <p:spPr>
          <a:xfrm>
            <a:off x="1222375" y="1304290"/>
            <a:ext cx="2257425" cy="3409950"/>
          </a:xfrm>
          <a:prstGeom prst="rect">
            <a:avLst/>
          </a:prstGeom>
        </p:spPr>
      </p:pic>
    </p:spTree>
    <p:custDataLst>
      <p:tags r:id="rId7"/>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additive="base">
                                        <p:cTn id="1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0" y="952500"/>
            <a:ext cx="1127125" cy="4615815"/>
          </a:xfrm>
        </p:spPr>
        <p:txBody>
          <a:bodyPr>
            <a:noAutofit/>
          </a:bodyPr>
          <a:lstStyle/>
          <a:p>
            <a:pPr algn="ctr"/>
            <a:r>
              <a:rPr lang="zh-CN" altLang="en-US" sz="3600">
                <a:solidFill>
                  <a:schemeClr val="accent1"/>
                </a:solidFill>
                <a:effectLst>
                  <a:outerShdw blurRad="38100" dist="25400" dir="5400000" algn="ctr" rotWithShape="0">
                    <a:srgbClr val="6E747A">
                      <a:alpha val="43000"/>
                    </a:srgbClr>
                  </a:outerShdw>
                </a:effectLst>
              </a:rPr>
              <a:t>孟</a:t>
            </a: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晚舟归国感言</a:t>
            </a:r>
            <a:endParaRPr lang="zh-CN" altLang="en-US" sz="3600">
              <a:solidFill>
                <a:schemeClr val="accent1"/>
              </a:solidFill>
              <a:effectLst>
                <a:outerShdw blurRad="38100" dist="25400" dir="5400000" algn="ctr" rotWithShape="0">
                  <a:srgbClr val="6E747A">
                    <a:alpha val="43000"/>
                  </a:srgbClr>
                </a:outerShdw>
              </a:effectLst>
            </a:endParaRPr>
          </a:p>
        </p:txBody>
      </p:sp>
      <p:sp>
        <p:nvSpPr>
          <p:cNvPr id="3" name="内容占位符 5"/>
          <p:cNvSpPr/>
          <p:nvPr>
            <p:custDataLst>
              <p:tags r:id="rId4"/>
            </p:custDataLst>
          </p:nvPr>
        </p:nvSpPr>
        <p:spPr>
          <a:xfrm>
            <a:off x="3974465" y="351155"/>
            <a:ext cx="7308850" cy="5817870"/>
          </a:xfrm>
          <a:prstGeom prst="rect">
            <a:avLst/>
          </a:prstGeom>
        </p:spPr>
        <p:txBody>
          <a:bodyPr vert="horz" lIns="100800" tIns="0" rIns="82800" bIns="0" rtlCol="0"/>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10000"/>
              </a:lnSpc>
              <a:buNone/>
            </a:pPr>
            <a:r>
              <a:rPr lang="zh-CN" altLang="en-US" sz="2000">
                <a:solidFill>
                  <a:srgbClr val="0070C0"/>
                </a:solidFill>
                <a:effectLst>
                  <a:outerShdw blurRad="38100" dist="25400" dir="5400000" algn="ctr" rotWithShape="0">
                    <a:srgbClr val="6E747A">
                      <a:alpha val="43000"/>
                    </a:srgbClr>
                  </a:outerShdw>
                </a:effectLst>
              </a:rPr>
              <a:t>感谢亲爱的伙伴们，有一种浪漫叫并肩作战，有一种纯粹叫全力以赴，有一种果敢叫奋不顾身，回首此间，满是静水流深的情义和雷霆万钧的担当。</a:t>
            </a:r>
            <a:endParaRPr lang="zh-CN" altLang="en-US" sz="2000">
              <a:solidFill>
                <a:srgbClr val="0070C0"/>
              </a:solidFill>
              <a:effectLst>
                <a:outerShdw blurRad="38100" dist="25400" dir="5400000" algn="ctr" rotWithShape="0">
                  <a:srgbClr val="6E747A">
                    <a:alpha val="43000"/>
                  </a:srgbClr>
                </a:outerShdw>
              </a:effectLst>
            </a:endParaRPr>
          </a:p>
          <a:p>
            <a:pPr marL="0" indent="0" algn="l">
              <a:lnSpc>
                <a:spcPct val="110000"/>
              </a:lnSpc>
              <a:buNone/>
            </a:pPr>
            <a:r>
              <a:rPr lang="zh-CN" altLang="en-US" sz="2000">
                <a:solidFill>
                  <a:srgbClr val="0070C0"/>
                </a:solidFill>
                <a:effectLst>
                  <a:outerShdw blurRad="38100" dist="25400" dir="5400000" algn="ctr" rotWithShape="0">
                    <a:srgbClr val="6E747A">
                      <a:alpha val="43000"/>
                    </a:srgbClr>
                  </a:outerShdw>
                </a:effectLst>
              </a:rPr>
              <a:t>感谢亲爱的同事们，虽然分别已久，你们的真挚鼓励和持续坚守，让我们始终风雨同舟，艰难征程波澜壮阔，赤诚初心历久弥坚。</a:t>
            </a:r>
            <a:endParaRPr lang="zh-CN" altLang="en-US" sz="2000">
              <a:solidFill>
                <a:srgbClr val="0070C0"/>
              </a:solidFill>
              <a:effectLst>
                <a:outerShdw blurRad="38100" dist="25400" dir="5400000" algn="ctr" rotWithShape="0">
                  <a:srgbClr val="6E747A">
                    <a:alpha val="43000"/>
                  </a:srgbClr>
                </a:outerShdw>
              </a:effectLst>
            </a:endParaRPr>
          </a:p>
          <a:p>
            <a:pPr marL="0" indent="0" algn="l">
              <a:lnSpc>
                <a:spcPct val="110000"/>
              </a:lnSpc>
              <a:buNone/>
            </a:pPr>
            <a:r>
              <a:rPr lang="zh-CN" altLang="en-US" sz="2000">
                <a:solidFill>
                  <a:srgbClr val="0070C0"/>
                </a:solidFill>
                <a:effectLst>
                  <a:outerShdw blurRad="38100" dist="25400" dir="5400000" algn="ctr" rotWithShape="0">
                    <a:srgbClr val="6E747A">
                      <a:alpha val="43000"/>
                    </a:srgbClr>
                  </a:outerShdw>
                </a:effectLst>
              </a:rPr>
              <a:t>感谢所有关心我的你和你们，就算素未谋面，你们的浓浓情意、切切问候和深深祝福，如一道彩虹，斑斓了坎坷路途上的一隅天空。</a:t>
            </a:r>
            <a:endParaRPr lang="zh-CN" altLang="en-US" sz="2000">
              <a:solidFill>
                <a:srgbClr val="0070C0"/>
              </a:solidFill>
              <a:effectLst>
                <a:outerShdw blurRad="38100" dist="25400" dir="5400000" algn="ctr" rotWithShape="0">
                  <a:srgbClr val="6E747A">
                    <a:alpha val="43000"/>
                  </a:srgbClr>
                </a:outerShdw>
              </a:effectLst>
            </a:endParaRPr>
          </a:p>
          <a:p>
            <a:pPr marL="0" indent="0" algn="l">
              <a:lnSpc>
                <a:spcPct val="110000"/>
              </a:lnSpc>
              <a:buNone/>
            </a:pPr>
            <a:r>
              <a:rPr lang="zh-CN" altLang="en-US" sz="2000">
                <a:solidFill>
                  <a:schemeClr val="accent1"/>
                </a:solidFill>
                <a:effectLst>
                  <a:outerShdw blurRad="38100" dist="25400" dir="5400000" algn="ctr" rotWithShape="0">
                    <a:srgbClr val="6E747A">
                      <a:alpha val="43000"/>
                    </a:srgbClr>
                  </a:outerShdw>
                </a:effectLst>
              </a:rPr>
              <a:t>（点评：“至暗时刻、喜乐苦悲、遥遥相伴、丛丛荆棘、层层山丘、风雨同舟、全力以赴、素未谋面、历久弥坚……”一系列的四字词，显得文章语气铿锵，自有风流。“斑斓了坎坷路途上的一隅天空”，“斑斓”化用为动词，不失新意。）</a:t>
            </a:r>
            <a:endParaRPr lang="zh-CN" altLang="en-US" sz="2000">
              <a:solidFill>
                <a:schemeClr val="accent1"/>
              </a:solidFill>
              <a:effectLst>
                <a:outerShdw blurRad="38100" dist="25400" dir="5400000" algn="ctr" rotWithShape="0">
                  <a:srgbClr val="6E747A">
                    <a:alpha val="43000"/>
                  </a:srgbClr>
                </a:outerShdw>
              </a:effectLst>
            </a:endParaRPr>
          </a:p>
        </p:txBody>
      </p:sp>
      <p:pic>
        <p:nvPicPr>
          <p:cNvPr id="7" name="图片 6"/>
          <p:cNvPicPr>
            <a:picLocks noChangeAspect="1"/>
          </p:cNvPicPr>
          <p:nvPr>
            <p:custDataLst>
              <p:tags r:id="rId6"/>
            </p:custDataLst>
          </p:nvPr>
        </p:nvPicPr>
        <p:blipFill>
          <a:blip r:embed="rId5"/>
          <a:stretch>
            <a:fillRect/>
          </a:stretch>
        </p:blipFill>
        <p:spPr>
          <a:xfrm>
            <a:off x="1222375" y="1304290"/>
            <a:ext cx="2257425" cy="3409950"/>
          </a:xfrm>
          <a:prstGeom prst="rect">
            <a:avLst/>
          </a:prstGeom>
        </p:spPr>
      </p:pic>
    </p:spTree>
    <p:custDataLst>
      <p:tags r:id="rId7"/>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0" y="952500"/>
            <a:ext cx="1127125" cy="4615815"/>
          </a:xfrm>
        </p:spPr>
        <p:txBody>
          <a:bodyPr>
            <a:noAutofit/>
          </a:bodyPr>
          <a:lstStyle/>
          <a:p>
            <a:pPr algn="ctr"/>
            <a:r>
              <a:rPr lang="zh-CN" altLang="en-US" sz="3600">
                <a:solidFill>
                  <a:schemeClr val="accent1"/>
                </a:solidFill>
                <a:effectLst>
                  <a:outerShdw blurRad="38100" dist="25400" dir="5400000" algn="ctr" rotWithShape="0">
                    <a:srgbClr val="6E747A">
                      <a:alpha val="43000"/>
                    </a:srgbClr>
                  </a:outerShdw>
                </a:effectLst>
              </a:rPr>
              <a:t>孟</a:t>
            </a: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晚舟归国感言</a:t>
            </a:r>
            <a:endParaRPr lang="zh-CN" altLang="en-US" sz="3600">
              <a:solidFill>
                <a:schemeClr val="accent1"/>
              </a:solidFill>
              <a:effectLst>
                <a:outerShdw blurRad="38100" dist="25400" dir="5400000" algn="ctr" rotWithShape="0">
                  <a:srgbClr val="6E747A">
                    <a:alpha val="43000"/>
                  </a:srgbClr>
                </a:outerShdw>
              </a:effectLst>
            </a:endParaRPr>
          </a:p>
        </p:txBody>
      </p:sp>
      <p:sp>
        <p:nvSpPr>
          <p:cNvPr id="3" name="内容占位符 5"/>
          <p:cNvSpPr/>
          <p:nvPr>
            <p:custDataLst>
              <p:tags r:id="rId4"/>
            </p:custDataLst>
          </p:nvPr>
        </p:nvSpPr>
        <p:spPr>
          <a:xfrm>
            <a:off x="3974465" y="880745"/>
            <a:ext cx="7308850" cy="5288280"/>
          </a:xfrm>
          <a:prstGeom prst="rect">
            <a:avLst/>
          </a:prstGeom>
        </p:spPr>
        <p:txBody>
          <a:bodyPr vert="horz" lIns="100800" tIns="0" rIns="82800" bIns="0" rtlCol="0"/>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20000"/>
              </a:lnSpc>
              <a:buNone/>
            </a:pPr>
            <a:r>
              <a:rPr lang="zh-CN" altLang="en-US" sz="2000">
                <a:solidFill>
                  <a:srgbClr val="0070C0"/>
                </a:solidFill>
                <a:effectLst>
                  <a:outerShdw blurRad="38100" dist="25400" dir="5400000" algn="ctr" rotWithShape="0">
                    <a:srgbClr val="6E747A">
                      <a:alpha val="43000"/>
                    </a:srgbClr>
                  </a:outerShdw>
                </a:effectLst>
              </a:rPr>
              <a:t>午夜梦回，最是心底那一轮明月，那一江春水，那一缕乡愁，亦是我滞留他乡三年每分每秒的心灵归宿。秋风掠过，登机前，温哥华已需寒衣加身。此时，祖国的秋日正是天朗气清、暖阳和煦，期待一年好景致，再赏橙黄橘绿时。</a:t>
            </a:r>
            <a:endParaRPr lang="zh-CN" altLang="en-US" sz="2000">
              <a:solidFill>
                <a:srgbClr val="0070C0"/>
              </a:solidFill>
              <a:effectLst>
                <a:outerShdw blurRad="38100" dist="25400" dir="5400000" algn="ctr" rotWithShape="0">
                  <a:srgbClr val="6E747A">
                    <a:alpha val="43000"/>
                  </a:srgbClr>
                </a:outerShdw>
              </a:effectLst>
            </a:endParaRPr>
          </a:p>
          <a:p>
            <a:pPr marL="0" indent="0" algn="l">
              <a:lnSpc>
                <a:spcPct val="120000"/>
              </a:lnSpc>
              <a:buNone/>
            </a:pPr>
            <a:r>
              <a:rPr lang="zh-CN" altLang="en-US" sz="2000">
                <a:solidFill>
                  <a:schemeClr val="accent1"/>
                </a:solidFill>
                <a:effectLst>
                  <a:outerShdw blurRad="38100" dist="25400" dir="5400000" algn="ctr" rotWithShape="0">
                    <a:srgbClr val="6E747A">
                      <a:alpha val="43000"/>
                    </a:srgbClr>
                  </a:outerShdw>
                </a:effectLst>
              </a:rPr>
              <a:t>（点评：温哥华的寒冷，祖国的天朗气清，对比之下，让人无限期待。遥望国庆，更令人神往。末句“期待一年好景致，再赏橙黄橘绿时”，化用苏轼名句“一年好景君须记，最是橙黄橘绿时”，贴切自然， 没有斧凿痕迹。）</a:t>
            </a:r>
            <a:endParaRPr lang="zh-CN" altLang="en-US" sz="2000">
              <a:solidFill>
                <a:schemeClr val="accent1"/>
              </a:solidFill>
              <a:effectLst>
                <a:outerShdw blurRad="38100" dist="25400" dir="5400000" algn="ctr" rotWithShape="0">
                  <a:srgbClr val="6E747A">
                    <a:alpha val="43000"/>
                  </a:srgbClr>
                </a:outerShdw>
              </a:effectLst>
            </a:endParaRPr>
          </a:p>
          <a:p>
            <a:pPr marL="0" indent="0" algn="l">
              <a:lnSpc>
                <a:spcPct val="120000"/>
              </a:lnSpc>
              <a:buNone/>
            </a:pPr>
            <a:r>
              <a:rPr lang="zh-CN" altLang="en-US" sz="2000">
                <a:solidFill>
                  <a:srgbClr val="0070C0"/>
                </a:solidFill>
                <a:effectLst>
                  <a:outerShdw blurRad="38100" dist="25400" dir="5400000" algn="ctr" rotWithShape="0">
                    <a:srgbClr val="6E747A">
                      <a:alpha val="43000"/>
                    </a:srgbClr>
                  </a:outerShdw>
                </a:effectLst>
              </a:rPr>
              <a:t>祝愿祖国母亲生日快乐！回家的路，虽曲折起伏，却是世间最暖的归途。</a:t>
            </a:r>
            <a:endParaRPr lang="zh-CN" altLang="en-US" sz="2000">
              <a:solidFill>
                <a:srgbClr val="0070C0"/>
              </a:solidFill>
              <a:effectLst>
                <a:outerShdw blurRad="38100" dist="25400" dir="5400000" algn="ctr" rotWithShape="0">
                  <a:srgbClr val="6E747A">
                    <a:alpha val="43000"/>
                  </a:srgbClr>
                </a:outerShdw>
              </a:effectLst>
            </a:endParaRPr>
          </a:p>
          <a:p>
            <a:pPr marL="0" indent="0" algn="l">
              <a:lnSpc>
                <a:spcPct val="120000"/>
              </a:lnSpc>
              <a:buNone/>
            </a:pPr>
            <a:r>
              <a:rPr lang="zh-CN" altLang="en-US" sz="2000">
                <a:solidFill>
                  <a:schemeClr val="accent1"/>
                </a:solidFill>
                <a:effectLst>
                  <a:outerShdw blurRad="38100" dist="25400" dir="5400000" algn="ctr" rotWithShape="0">
                    <a:srgbClr val="6E747A">
                      <a:alpha val="43000"/>
                    </a:srgbClr>
                  </a:outerShdw>
                </a:effectLst>
              </a:rPr>
              <a:t>（点评：世间最温暖的字眼，就是“回家”。朴素而打动人心。首尾呼应，浑然圆熟。）</a:t>
            </a:r>
            <a:endParaRPr lang="zh-CN" altLang="en-US" sz="2000">
              <a:solidFill>
                <a:schemeClr val="accent1"/>
              </a:solidFill>
              <a:effectLst>
                <a:outerShdw blurRad="38100" dist="25400" dir="5400000" algn="ctr" rotWithShape="0">
                  <a:srgbClr val="6E747A">
                    <a:alpha val="43000"/>
                  </a:srgbClr>
                </a:outerShdw>
              </a:effectLst>
            </a:endParaRPr>
          </a:p>
          <a:p>
            <a:pPr marL="0" indent="0" algn="r">
              <a:lnSpc>
                <a:spcPct val="120000"/>
              </a:lnSpc>
              <a:buNone/>
            </a:pPr>
            <a:r>
              <a:rPr sz="2000">
                <a:solidFill>
                  <a:srgbClr val="0070C0"/>
                </a:solidFill>
                <a:effectLst>
                  <a:outerShdw blurRad="38100" dist="25400" dir="5400000" algn="ctr" rotWithShape="0">
                    <a:srgbClr val="6E747A">
                      <a:alpha val="43000"/>
                    </a:srgbClr>
                  </a:outerShdw>
                </a:effectLst>
                <a:sym typeface="+mn-ea"/>
              </a:rPr>
              <a:t>文/孟晚舟  点评/湘语文 语文匠</a:t>
            </a:r>
            <a:endParaRPr lang="zh-CN" altLang="en-US" sz="2000">
              <a:solidFill>
                <a:srgbClr val="0070C0"/>
              </a:solidFill>
              <a:effectLst>
                <a:outerShdw blurRad="38100" dist="25400" dir="5400000" algn="ctr" rotWithShape="0">
                  <a:srgbClr val="6E747A">
                    <a:alpha val="43000"/>
                  </a:srgbClr>
                </a:outerShdw>
              </a:effectLst>
            </a:endParaRPr>
          </a:p>
          <a:p>
            <a:pPr marL="0" indent="0" algn="l">
              <a:lnSpc>
                <a:spcPct val="120000"/>
              </a:lnSpc>
              <a:buNone/>
            </a:pPr>
            <a:endParaRPr lang="zh-CN" altLang="en-US" sz="2000">
              <a:solidFill>
                <a:schemeClr val="accent1"/>
              </a:solidFill>
              <a:effectLst>
                <a:outerShdw blurRad="38100" dist="25400" dir="5400000" algn="ctr" rotWithShape="0">
                  <a:srgbClr val="6E747A">
                    <a:alpha val="43000"/>
                  </a:srgbClr>
                </a:outerShdw>
              </a:effectLst>
            </a:endParaRPr>
          </a:p>
        </p:txBody>
      </p:sp>
      <p:pic>
        <p:nvPicPr>
          <p:cNvPr id="7" name="图片 6"/>
          <p:cNvPicPr>
            <a:picLocks noChangeAspect="1"/>
          </p:cNvPicPr>
          <p:nvPr>
            <p:custDataLst>
              <p:tags r:id="rId6"/>
            </p:custDataLst>
          </p:nvPr>
        </p:nvPicPr>
        <p:blipFill>
          <a:blip r:embed="rId5"/>
          <a:stretch>
            <a:fillRect/>
          </a:stretch>
        </p:blipFill>
        <p:spPr>
          <a:xfrm>
            <a:off x="1222375" y="1304290"/>
            <a:ext cx="2257425" cy="3409950"/>
          </a:xfrm>
          <a:prstGeom prst="rect">
            <a:avLst/>
          </a:prstGeom>
        </p:spPr>
      </p:pic>
    </p:spTree>
    <p:custDataLst>
      <p:tags r:id="rId7"/>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additive="base">
                                        <p:cTn id="1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custDataLst>
              <p:tags r:id="rId3"/>
            </p:custDataLst>
          </p:nvPr>
        </p:nvSpPr>
        <p:spPr>
          <a:xfrm>
            <a:off x="399415" y="582930"/>
            <a:ext cx="1127125" cy="4615815"/>
          </a:xfrm>
          <a:prstGeom prst="rect">
            <a:avLst/>
          </a:prstGeom>
        </p:spPr>
        <p:txBody>
          <a:bodyPr vert="horz" lIns="100800" tIns="39600" rIns="75600" bIns="396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algn="ctr"/>
            <a:r>
              <a:rPr lang="zh-CN" altLang="en-US" sz="3600">
                <a:solidFill>
                  <a:schemeClr val="accent1"/>
                </a:solidFill>
                <a:effectLst>
                  <a:outerShdw blurRad="38100" dist="25400" dir="5400000" algn="ctr" rotWithShape="0">
                    <a:srgbClr val="6E747A">
                      <a:alpha val="43000"/>
                    </a:srgbClr>
                  </a:outerShdw>
                </a:effectLst>
              </a:rPr>
              <a:t>孟</a:t>
            </a: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晚舟归国感言评析</a:t>
            </a:r>
            <a:endParaRPr lang="zh-CN" altLang="en-US" sz="3600">
              <a:solidFill>
                <a:schemeClr val="accent1"/>
              </a:solidFill>
              <a:effectLst>
                <a:outerShdw blurRad="38100" dist="25400" dir="5400000" algn="ctr" rotWithShape="0">
                  <a:srgbClr val="6E747A">
                    <a:alpha val="43000"/>
                  </a:srgbClr>
                </a:outerShdw>
              </a:effectLst>
            </a:endParaRPr>
          </a:p>
        </p:txBody>
      </p:sp>
      <p:pic>
        <p:nvPicPr>
          <p:cNvPr id="4" name="微素材  轻舟已过万重山（评析）">
            <a:hlinkClick action="ppaction://media"/>
          </p:cNvPr>
          <p:cNvPicPr/>
          <p:nvPr>
            <a:videoFile r:link="rId6"/>
            <p:custDataLst>
              <p:tags r:id="rId5"/>
            </p:custDataLst>
            <p:extLst>
              <p:ext uri="{DAA4B4D4-6D71-4841-9C94-3DE7FCFB9230}">
                <p14:media xmlns:p14="http://schemas.microsoft.com/office/powerpoint/2010/main" r:embed="rId7"/>
              </p:ext>
            </p:extLst>
          </p:nvPr>
        </p:nvPicPr>
        <p:blipFill>
          <a:blip r:embed="rId4"/>
          <a:stretch>
            <a:fillRect/>
          </a:stretch>
        </p:blipFill>
        <p:spPr>
          <a:xfrm>
            <a:off x="2009775" y="0"/>
            <a:ext cx="3857625" cy="6858000"/>
          </a:xfrm>
          <a:prstGeom prst="rect">
            <a:avLst/>
          </a:prstGeom>
        </p:spPr>
      </p:pic>
      <p:sp>
        <p:nvSpPr>
          <p:cNvPr id="5" name="标题 1"/>
          <p:cNvSpPr>
            <a:spLocks noGrp="1"/>
          </p:cNvSpPr>
          <p:nvPr>
            <p:custDataLst>
              <p:tags r:id="rId8"/>
            </p:custDataLst>
          </p:nvPr>
        </p:nvSpPr>
        <p:spPr>
          <a:xfrm>
            <a:off x="10701655" y="929640"/>
            <a:ext cx="1127125" cy="4615815"/>
          </a:xfrm>
          <a:prstGeom prst="rect">
            <a:avLst/>
          </a:prstGeom>
        </p:spPr>
        <p:txBody>
          <a:bodyPr vert="horz" lIns="100800" tIns="39600" rIns="75600" bIns="396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algn="ctr"/>
            <a:r>
              <a:rPr lang="zh-CN" altLang="en-US" sz="3600">
                <a:solidFill>
                  <a:schemeClr val="accent1"/>
                </a:solidFill>
                <a:effectLst>
                  <a:outerShdw blurRad="38100" dist="25400" dir="5400000" algn="ctr" rotWithShape="0">
                    <a:srgbClr val="6E747A">
                      <a:alpha val="43000"/>
                    </a:srgbClr>
                  </a:outerShdw>
                </a:effectLst>
              </a:rPr>
              <a:t>孟</a:t>
            </a: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晚舟归国感言评析</a:t>
            </a:r>
            <a:endParaRPr lang="zh-CN" altLang="en-US" sz="3600">
              <a:solidFill>
                <a:schemeClr val="accent1"/>
              </a:solidFill>
              <a:effectLst>
                <a:outerShdw blurRad="38100" dist="25400" dir="5400000" algn="ctr" rotWithShape="0">
                  <a:srgbClr val="6E747A">
                    <a:alpha val="43000"/>
                  </a:srgbClr>
                </a:outerShdw>
              </a:effectLst>
            </a:endParaRPr>
          </a:p>
        </p:txBody>
      </p:sp>
      <p:pic>
        <p:nvPicPr>
          <p:cNvPr id="6" name="微素材  轻舟已过万重山（时评）">
            <a:hlinkClick action="ppaction://media"/>
          </p:cNvPr>
          <p:cNvPicPr/>
          <p:nvPr>
            <a:videoFile r:link="rId11"/>
            <p:custDataLst>
              <p:tags r:id="rId10"/>
            </p:custDataLst>
            <p:extLst>
              <p:ext uri="{DAA4B4D4-6D71-4841-9C94-3DE7FCFB9230}">
                <p14:media xmlns:p14="http://schemas.microsoft.com/office/powerpoint/2010/main" r:embed="rId12"/>
              </p:ext>
            </p:extLst>
          </p:nvPr>
        </p:nvPicPr>
        <p:blipFill>
          <a:blip r:embed="rId9"/>
          <a:stretch>
            <a:fillRect/>
          </a:stretch>
        </p:blipFill>
        <p:spPr>
          <a:xfrm>
            <a:off x="6443345" y="0"/>
            <a:ext cx="3857625" cy="6858000"/>
          </a:xfrm>
          <a:prstGeom prst="rect">
            <a:avLst/>
          </a:prstGeom>
        </p:spPr>
      </p:pic>
    </p:spTree>
    <p:custDataLst>
      <p:tags r:id="rId13"/>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4"/>
                                        </p:tgtEl>
                                      </p:cBhvr>
                                    </p:cmd>
                                  </p:childTnLst>
                                </p:cTn>
                              </p:par>
                            </p:childTnLst>
                          </p:cTn>
                        </p:par>
                      </p:childTnLst>
                    </p:cTn>
                  </p:par>
                </p:childTnLst>
              </p:cTn>
              <p:nextCondLst>
                <p:cond evt="onClick" delay="0">
                  <p:tgtEl>
                    <p:spTgt spid="4"/>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nodeType="clickPar">
                      <p:stCondLst>
                        <p:cond delay="indefinite"/>
                      </p:stCondLst>
                      <p:childTnLst>
                        <p:par>
                          <p:cTn id="9" fill="hold" nodeType="afterGroup">
                            <p:stCondLst>
                              <p:cond delay="0"/>
                            </p:stCondLst>
                            <p:childTnLst>
                              <p:par>
                                <p:cTn id="10" presetID="2" presetClass="mediacall" presetSubtype="0" fill="hold" nodeType="clickEffect">
                                  <p:stCondLst>
                                    <p:cond delay="0"/>
                                  </p:stCondLst>
                                  <p:childTnLst>
                                    <p:cmd type="call" cmd="togglePause">
                                      <p:cBhvr additive="base">
                                        <p:cTn id="11" dur="1" fill="hold"/>
                                        <p:tgtEl>
                                          <p:spTgt spid="6"/>
                                        </p:tgtEl>
                                      </p:cBhvr>
                                    </p:cmd>
                                  </p:childTnLst>
                                </p:cTn>
                              </p:par>
                            </p:childTnLst>
                          </p:cTn>
                        </p:par>
                      </p:childTnLst>
                    </p:cTn>
                  </p:par>
                </p:childTnLst>
              </p:cTn>
              <p:nextCondLst>
                <p:cond evt="onClick" delay="0">
                  <p:tgtEl>
                    <p:spTgt spid="6"/>
                  </p:tgtEl>
                </p:cond>
              </p:nextCondLst>
            </p:seq>
            <p:video>
              <p:cMediaNode>
                <p:cTn id="13" fill="hold" display="0">
                  <p:stCondLst>
                    <p:cond delay="indefinite"/>
                  </p:stCondLst>
                  <p:endCondLst>
                    <p:cond evt="onNext" delay="0">
                      <p:tgtEl>
                        <p:sldTgt/>
                      </p:tgtEl>
                    </p:cond>
                    <p:cond evt="onPrev">
                      <p:tgtEl>
                        <p:sldTgt/>
                      </p:tgtEl>
                    </p:cond>
                  </p:endCondLst>
                </p:cTn>
                <p:tgtEl>
                  <p:spTgt spid="4"/>
                </p:tgtEl>
              </p:cMediaNode>
            </p:video>
            <p:video>
              <p:cMediaNode>
                <p:cTn id="13" fill="hold" display="0">
                  <p:stCondLst>
                    <p:cond delay="indefinite"/>
                  </p:stCondLst>
                  <p:endCondLst>
                    <p:cond evt="onNext" delay="0">
                      <p:tgtEl>
                        <p:sldTgt/>
                      </p:tgtEl>
                    </p:cond>
                    <p:cond evt="onPrev">
                      <p:tgtEl>
                        <p:sldTgt/>
                      </p:tgtEl>
                    </p:cond>
                  </p:endCondLst>
                </p:cTn>
                <p:tgtEl>
                  <p:spTgt spid="6"/>
                </p:tgtEl>
              </p:cMediaNode>
            </p:video>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3" name="图片 12"/>
          <p:cNvPicPr>
            <a:picLocks noChangeAspect="1"/>
          </p:cNvPicPr>
          <p:nvPr>
            <p:custDataLst>
              <p:tags r:id="rId6"/>
            </p:custDataLst>
          </p:nvPr>
        </p:nvPicPr>
        <p:blipFill>
          <a:blip r:embed="rId4">
            <a:extLst>
              <a:ext uri="{BEBA8EAE-BF5A-486C-A8C5-ECC9F3942E4B}">
                <a14:imgProps xmlns:a14="http://schemas.microsoft.com/office/drawing/2010/main">
                  <a14:imgLayer r:embed="rId5">
                    <a14:imgEffect>
                      <a14:backgroundRemoval t="9877" b="88889" l="8696" r="100000"/>
                    </a14:imgEffect>
                  </a14:imgLayer>
                </a14:imgProps>
              </a:ext>
              <a:ext uri="{28A0092B-C50C-407E-A947-70E740481C1C}">
                <a14:useLocalDpi xmlns:a14="http://schemas.microsoft.com/office/drawing/2010/main" val="0"/>
              </a:ext>
            </a:extLst>
          </a:blip>
          <a:stretch>
            <a:fillRect/>
          </a:stretch>
        </p:blipFill>
        <p:spPr>
          <a:xfrm>
            <a:off x="403410" y="126572"/>
            <a:ext cx="1823752" cy="1282139"/>
          </a:xfrm>
          <a:prstGeom prst="rect">
            <a:avLst/>
          </a:prstGeom>
        </p:spPr>
      </p:pic>
      <p:pic>
        <p:nvPicPr>
          <p:cNvPr id="16" name="图片 15"/>
          <p:cNvPicPr>
            <a:picLocks noChangeAspect="1"/>
          </p:cNvPicPr>
          <p:nvPr>
            <p:custDataLst>
              <p:tags r:id="rId9"/>
            </p:custDataLst>
          </p:nvPr>
        </p:nvPicPr>
        <p:blipFill>
          <a:blip r:embed="rId7">
            <a:extLst>
              <a:ext uri="{BEBA8EAE-BF5A-486C-A8C5-ECC9F3942E4B}">
                <a14:imgProps xmlns:a14="http://schemas.microsoft.com/office/drawing/2010/main">
                  <a14:imgLayer r:embed="rId8">
                    <a14:imgEffect>
                      <a14:backgroundRemoval t="9877" b="90123" l="71707" r="96829"/>
                    </a14:imgEffect>
                  </a14:imgLayer>
                </a14:imgProps>
              </a:ext>
              <a:ext uri="{28A0092B-C50C-407E-A947-70E740481C1C}">
                <a14:useLocalDpi xmlns:a14="http://schemas.microsoft.com/office/drawing/2010/main" val="0"/>
              </a:ext>
            </a:extLst>
          </a:blip>
          <a:stretch>
            <a:fillRect/>
          </a:stretch>
        </p:blipFill>
        <p:spPr>
          <a:xfrm>
            <a:off x="2388183" y="126571"/>
            <a:ext cx="1831009" cy="1282139"/>
          </a:xfrm>
          <a:prstGeom prst="rect">
            <a:avLst/>
          </a:prstGeom>
        </p:spPr>
      </p:pic>
      <p:sp>
        <p:nvSpPr>
          <p:cNvPr id="7" name="椭圆 6"/>
          <p:cNvSpPr/>
          <p:nvPr>
            <p:custDataLst>
              <p:tags r:id="rId10"/>
            </p:custDataLst>
          </p:nvPr>
        </p:nvSpPr>
        <p:spPr>
          <a:xfrm>
            <a:off x="1987842" y="210323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壹</a:t>
            </a:r>
            <a:endParaRPr lang="zh-CN" altLang="en-US" sz="3600">
              <a:solidFill>
                <a:schemeClr val="bg1"/>
              </a:solidFill>
              <a:latin typeface="Arial" panose="020b0604020202020204" pitchFamily="34" charset="0"/>
              <a:ea typeface="隶书" panose="02010509060101010101" pitchFamily="49" charset="-122"/>
            </a:endParaRPr>
          </a:p>
        </p:txBody>
      </p:sp>
      <p:sp>
        <p:nvSpPr>
          <p:cNvPr id="11" name="椭圆 10"/>
          <p:cNvSpPr/>
          <p:nvPr>
            <p:custDataLst>
              <p:tags r:id="rId11"/>
            </p:custDataLst>
          </p:nvPr>
        </p:nvSpPr>
        <p:spPr>
          <a:xfrm>
            <a:off x="1986937" y="312177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贰</a:t>
            </a:r>
            <a:endParaRPr lang="zh-CN" altLang="en-US" sz="3600">
              <a:solidFill>
                <a:schemeClr val="bg1"/>
              </a:solidFill>
              <a:latin typeface="Arial" panose="020b0604020202020204" pitchFamily="34" charset="0"/>
              <a:ea typeface="隶书" panose="02010509060101010101" pitchFamily="49" charset="-122"/>
            </a:endParaRPr>
          </a:p>
        </p:txBody>
      </p:sp>
      <p:sp>
        <p:nvSpPr>
          <p:cNvPr id="14" name="椭圆 13"/>
          <p:cNvSpPr/>
          <p:nvPr>
            <p:custDataLst>
              <p:tags r:id="rId12"/>
            </p:custDataLst>
          </p:nvPr>
        </p:nvSpPr>
        <p:spPr>
          <a:xfrm>
            <a:off x="1987302" y="414031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叁</a:t>
            </a:r>
            <a:endParaRPr lang="zh-CN" altLang="en-US" sz="3600">
              <a:solidFill>
                <a:schemeClr val="bg1"/>
              </a:solidFill>
              <a:latin typeface="Arial" panose="020b0604020202020204" pitchFamily="34" charset="0"/>
              <a:ea typeface="隶书" panose="02010509060101010101" pitchFamily="49" charset="-122"/>
            </a:endParaRPr>
          </a:p>
        </p:txBody>
      </p:sp>
      <p:sp>
        <p:nvSpPr>
          <p:cNvPr id="17" name="椭圆 16"/>
          <p:cNvSpPr/>
          <p:nvPr>
            <p:custDataLst>
              <p:tags r:id="rId13"/>
            </p:custDataLst>
          </p:nvPr>
        </p:nvSpPr>
        <p:spPr>
          <a:xfrm>
            <a:off x="1987032" y="518806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肆</a:t>
            </a:r>
            <a:endParaRPr lang="zh-CN" altLang="en-US" sz="3600">
              <a:solidFill>
                <a:schemeClr val="bg1"/>
              </a:solidFill>
              <a:latin typeface="Arial" panose="020b0604020202020204" pitchFamily="34" charset="0"/>
              <a:ea typeface="隶书" panose="02010509060101010101" pitchFamily="49" charset="-122"/>
            </a:endParaRPr>
          </a:p>
        </p:txBody>
      </p:sp>
      <p:sp>
        <p:nvSpPr>
          <p:cNvPr id="9" name="文本框 8"/>
          <p:cNvSpPr txBox="1"/>
          <p:nvPr>
            <p:custDataLst>
              <p:tags r:id="rId14"/>
            </p:custDataLst>
          </p:nvPr>
        </p:nvSpPr>
        <p:spPr>
          <a:xfrm>
            <a:off x="1849637" y="246742"/>
            <a:ext cx="923330" cy="1436914"/>
          </a:xfrm>
          <a:prstGeom prst="rect">
            <a:avLst/>
          </a:prstGeom>
          <a:noFill/>
        </p:spPr>
        <p:txBody>
          <a:bodyPr vert="eaVert" wrap="square" rtlCol="0" anchor="ctr">
            <a:normAutofit/>
          </a:bodyPr>
          <a:lstStyle/>
          <a:p>
            <a:pPr algn="dist"/>
            <a:r>
              <a:rPr lang="zh-CN" altLang="en-US" sz="4800">
                <a:solidFill>
                  <a:schemeClr val="tx1">
                    <a:lumMod val="85000"/>
                    <a:lumOff val="15000"/>
                  </a:schemeClr>
                </a:solidFill>
                <a:latin typeface="Arial" panose="020b0604020202020204" pitchFamily="34" charset="0"/>
                <a:ea typeface="汉仪尚巍手书W" panose="00020600040101010101" pitchFamily="18" charset="-122"/>
                <a:cs typeface="+mj-cs"/>
              </a:rPr>
              <a:t>目录</a:t>
            </a:r>
            <a:endParaRPr lang="zh-CN" altLang="en-US" sz="4800">
              <a:solidFill>
                <a:schemeClr val="tx1">
                  <a:lumMod val="85000"/>
                  <a:lumOff val="15000"/>
                </a:schemeClr>
              </a:solidFill>
              <a:latin typeface="Arial" panose="020b0604020202020204" pitchFamily="34" charset="0"/>
              <a:ea typeface="汉仪尚巍手书W" panose="00020600040101010101" pitchFamily="18" charset="-122"/>
              <a:cs typeface="+mj-cs"/>
            </a:endParaRPr>
          </a:p>
        </p:txBody>
      </p:sp>
      <p:sp>
        <p:nvSpPr>
          <p:cNvPr id="2" name="标题 1"/>
          <p:cNvSpPr>
            <a:spLocks noGrp="1"/>
          </p:cNvSpPr>
          <p:nvPr>
            <p:ph type="title"/>
            <p:custDataLst>
              <p:tags r:id="rId15"/>
            </p:custDataLst>
          </p:nvPr>
        </p:nvSpPr>
        <p:spPr>
          <a:xfrm>
            <a:off x="3067685" y="1957070"/>
            <a:ext cx="6917055" cy="3876675"/>
          </a:xfrm>
        </p:spPr>
        <p:txBody>
          <a:bodyPr>
            <a:noAutofit/>
          </a:bodyPr>
          <a:lstStyle/>
          <a:p>
            <a:r>
              <a:rPr lang="zh-CN" altLang="en-US" sz="3600">
                <a:solidFill>
                  <a:srgbClr val="7030A0"/>
                </a:solidFill>
                <a:effectLst>
                  <a:outerShdw blurRad="38100" dist="25400" dir="5400000" algn="ctr" rotWithShape="0">
                    <a:srgbClr val="6E747A">
                      <a:alpha val="43000"/>
                    </a:srgbClr>
                  </a:outerShdw>
                </a:effectLst>
              </a:rPr>
              <a:t>孟晚舟事件始末</a:t>
            </a:r>
            <a:br>
              <a:rPr lang="zh-CN" altLang="en-US" sz="3600">
                <a:solidFill>
                  <a:srgbClr val="7030A0"/>
                </a:solidFill>
                <a:effectLst>
                  <a:outerShdw blurRad="38100" dist="25400" dir="5400000" algn="ctr" rotWithShape="0">
                    <a:srgbClr val="6E747A">
                      <a:alpha val="43000"/>
                    </a:srgbClr>
                  </a:outerShdw>
                </a:effectLst>
              </a:rPr>
            </a:br>
            <a:br>
              <a:rPr lang="zh-CN" altLang="en-US" sz="3600">
                <a:solidFill>
                  <a:srgbClr val="7030A0"/>
                </a:solidFill>
                <a:effectLst>
                  <a:outerShdw blurRad="38100" dist="25400" dir="5400000" algn="ctr" rotWithShape="0">
                    <a:srgbClr val="6E747A">
                      <a:alpha val="43000"/>
                    </a:srgbClr>
                  </a:outerShdw>
                </a:effectLst>
              </a:rPr>
            </a:br>
            <a:r>
              <a:rPr lang="zh-CN" altLang="en-US" sz="3600">
                <a:solidFill>
                  <a:srgbClr val="7030A0"/>
                </a:solidFill>
                <a:effectLst>
                  <a:outerShdw blurRad="38100" dist="25400" dir="5400000" algn="ctr" rotWithShape="0">
                    <a:srgbClr val="6E747A">
                      <a:alpha val="43000"/>
                    </a:srgbClr>
                  </a:outerShdw>
                </a:effectLst>
              </a:rPr>
              <a:t>孟晚舟归国感言</a:t>
            </a:r>
            <a:br>
              <a:rPr lang="zh-CN" altLang="en-US" sz="3600">
                <a:solidFill>
                  <a:schemeClr val="accent1"/>
                </a:solidFill>
                <a:effectLst>
                  <a:outerShdw blurRad="38100" dist="25400" dir="5400000" algn="ctr" rotWithShape="0">
                    <a:srgbClr val="6E747A">
                      <a:alpha val="43000"/>
                    </a:srgbClr>
                  </a:outerShdw>
                </a:effectLst>
              </a:rPr>
            </a:br>
            <a:br>
              <a:rPr lang="zh-CN" altLang="en-US" sz="3600">
                <a:solidFill>
                  <a:schemeClr val="accent1"/>
                </a:solidFill>
                <a:effectLst>
                  <a:outerShdw blurRad="38100" dist="25400" dir="5400000" algn="ctr" rotWithShape="0">
                    <a:srgbClr val="6E747A">
                      <a:alpha val="43000"/>
                    </a:srgbClr>
                  </a:outerShdw>
                </a:effectLst>
              </a:rPr>
            </a:br>
            <a:r>
              <a:rPr lang="zh-CN" altLang="en-US" sz="4400">
                <a:solidFill>
                  <a:schemeClr val="accent1"/>
                </a:solidFill>
                <a:effectLst>
                  <a:outerShdw blurRad="38100" dist="25400" dir="5400000" algn="ctr" rotWithShape="0">
                    <a:srgbClr val="6E747A">
                      <a:alpha val="43000"/>
                    </a:srgbClr>
                  </a:outerShdw>
                </a:effectLst>
              </a:rPr>
              <a:t>晚舟事件素材积累</a:t>
            </a:r>
            <a:br>
              <a:rPr lang="zh-CN" altLang="en-US" sz="3600">
                <a:solidFill>
                  <a:schemeClr val="accent1"/>
                </a:solidFill>
                <a:effectLst>
                  <a:outerShdw blurRad="38100" dist="25400" dir="5400000" algn="ctr" rotWithShape="0">
                    <a:srgbClr val="6E747A">
                      <a:alpha val="43000"/>
                    </a:srgbClr>
                  </a:outerShdw>
                </a:effectLst>
              </a:rPr>
            </a:b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rgbClr val="7030A0"/>
                </a:solidFill>
                <a:effectLst>
                  <a:outerShdw blurRad="38100" dist="25400" dir="5400000" algn="ctr" rotWithShape="0">
                    <a:srgbClr val="6E747A">
                      <a:alpha val="43000"/>
                    </a:srgbClr>
                  </a:outerShdw>
                </a:effectLst>
              </a:rPr>
              <a:t>官媒时评精选</a:t>
            </a:r>
            <a:endParaRPr lang="zh-CN" altLang="en-US" sz="3600">
              <a:solidFill>
                <a:srgbClr val="7030A0"/>
              </a:solidFill>
              <a:effectLst>
                <a:outerShdw blurRad="38100" dist="25400" dir="5400000" algn="ctr" rotWithShape="0">
                  <a:srgbClr val="6E747A">
                    <a:alpha val="43000"/>
                  </a:srgbClr>
                </a:outerShdw>
              </a:effectLst>
            </a:endParaRPr>
          </a:p>
        </p:txBody>
      </p:sp>
      <p:pic>
        <p:nvPicPr>
          <p:cNvPr id="3" name="图片 2"/>
          <p:cNvPicPr>
            <a:picLocks noChangeAspect="1"/>
          </p:cNvPicPr>
          <p:nvPr>
            <p:custDataLst>
              <p:tags r:id="rId17"/>
            </p:custDataLst>
          </p:nvPr>
        </p:nvPicPr>
        <p:blipFill>
          <a:blip r:embed="rId16"/>
          <a:stretch>
            <a:fillRect/>
          </a:stretch>
        </p:blipFill>
        <p:spPr>
          <a:xfrm>
            <a:off x="112395" y="2103120"/>
            <a:ext cx="1737360" cy="3465830"/>
          </a:xfrm>
          <a:prstGeom prst="rect">
            <a:avLst/>
          </a:prstGeom>
        </p:spPr>
      </p:pic>
      <p:pic>
        <p:nvPicPr>
          <p:cNvPr id="4" name="图片 3"/>
          <p:cNvPicPr>
            <a:picLocks noChangeAspect="1"/>
          </p:cNvPicPr>
          <p:nvPr>
            <p:custDataLst>
              <p:tags r:id="rId19"/>
            </p:custDataLst>
          </p:nvPr>
        </p:nvPicPr>
        <p:blipFill>
          <a:blip r:embed="rId18"/>
          <a:srcRect r="39696"/>
          <a:stretch>
            <a:fillRect/>
          </a:stretch>
        </p:blipFill>
        <p:spPr>
          <a:xfrm>
            <a:off x="8230870" y="744220"/>
            <a:ext cx="2689225" cy="2778125"/>
          </a:xfrm>
          <a:prstGeom prst="rect">
            <a:avLst/>
          </a:prstGeom>
        </p:spPr>
      </p:pic>
      <p:pic>
        <p:nvPicPr>
          <p:cNvPr id="5" name="图片 4"/>
          <p:cNvPicPr>
            <a:picLocks noChangeAspect="1"/>
          </p:cNvPicPr>
          <p:nvPr>
            <p:custDataLst>
              <p:tags r:id="rId20"/>
            </p:custDataLst>
          </p:nvPr>
        </p:nvPicPr>
        <p:blipFill>
          <a:blip r:embed="rId18"/>
          <a:srcRect l="55783"/>
          <a:stretch>
            <a:fillRect/>
          </a:stretch>
        </p:blipFill>
        <p:spPr>
          <a:xfrm>
            <a:off x="8230235" y="3522345"/>
            <a:ext cx="2689860" cy="2678430"/>
          </a:xfrm>
          <a:prstGeom prst="rect">
            <a:avLst/>
          </a:prstGeom>
        </p:spPr>
      </p:pic>
    </p:spTree>
    <p:custDataLst>
      <p:tags r:id="rId21"/>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0" y="952500"/>
            <a:ext cx="1127125" cy="4615815"/>
          </a:xfrm>
        </p:spPr>
        <p:txBody>
          <a:bodyPr>
            <a:noAutofit/>
          </a:bodyPr>
          <a:lstStyle/>
          <a:p>
            <a:pPr algn="ctr"/>
            <a:r>
              <a:rPr lang="zh-CN" altLang="en-US" sz="3600">
                <a:solidFill>
                  <a:schemeClr val="accent1"/>
                </a:solidFill>
                <a:effectLst>
                  <a:outerShdw blurRad="38100" dist="25400" dir="5400000" algn="ctr" rotWithShape="0">
                    <a:srgbClr val="6E747A">
                      <a:alpha val="43000"/>
                    </a:srgbClr>
                  </a:outerShdw>
                </a:effectLst>
              </a:rPr>
              <a:t>孟</a:t>
            </a: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晚舟事件素材</a:t>
            </a:r>
            <a:endParaRPr lang="zh-CN" altLang="en-US" sz="3600">
              <a:solidFill>
                <a:schemeClr val="accent1"/>
              </a:solidFill>
              <a:effectLst>
                <a:outerShdw blurRad="38100" dist="25400" dir="5400000" algn="ctr" rotWithShape="0">
                  <a:srgbClr val="6E747A">
                    <a:alpha val="43000"/>
                  </a:srgbClr>
                </a:outerShdw>
              </a:effectLst>
            </a:endParaRPr>
          </a:p>
        </p:txBody>
      </p:sp>
      <p:sp>
        <p:nvSpPr>
          <p:cNvPr id="3" name="内容占位符 5"/>
          <p:cNvSpPr/>
          <p:nvPr>
            <p:custDataLst>
              <p:tags r:id="rId4"/>
            </p:custDataLst>
          </p:nvPr>
        </p:nvSpPr>
        <p:spPr>
          <a:xfrm>
            <a:off x="1398270" y="372110"/>
            <a:ext cx="7059930" cy="5796915"/>
          </a:xfrm>
          <a:prstGeom prst="rect">
            <a:avLst/>
          </a:prstGeom>
        </p:spPr>
        <p:txBody>
          <a:bodyPr vert="horz" lIns="100800" tIns="0" rIns="82800" bIns="0" rtlCol="0"/>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None/>
            </a:pPr>
            <a:r>
              <a:rPr lang="zh-CN" altLang="en-US" sz="2800">
                <a:solidFill>
                  <a:schemeClr val="accent1"/>
                </a:solidFill>
                <a:effectLst>
                  <a:outerShdw blurRad="38100" dist="25400" dir="5400000" algn="ctr" rotWithShape="0">
                    <a:srgbClr val="6E747A">
                      <a:alpha val="43000"/>
                    </a:srgbClr>
                  </a:outerShdw>
                </a:effectLst>
              </a:rPr>
              <a:t>素材角度1：科技强国  志气骨气</a:t>
            </a:r>
            <a:endParaRPr lang="zh-CN" altLang="en-US" sz="2800">
              <a:solidFill>
                <a:schemeClr val="accent1"/>
              </a:solidFill>
              <a:effectLst>
                <a:outerShdw blurRad="38100" dist="25400" dir="5400000" algn="ctr" rotWithShape="0">
                  <a:srgbClr val="6E747A">
                    <a:alpha val="43000"/>
                  </a:srgbClr>
                </a:outerShdw>
              </a:effectLst>
            </a:endParaRPr>
          </a:p>
          <a:p>
            <a:pPr marL="0" indent="0" algn="l">
              <a:lnSpc>
                <a:spcPct val="120000"/>
              </a:lnSpc>
              <a:buNone/>
            </a:pPr>
            <a:r>
              <a:rPr lang="zh-CN" altLang="en-US" sz="2400">
                <a:solidFill>
                  <a:srgbClr val="0070C0"/>
                </a:solidFill>
                <a:effectLst>
                  <a:outerShdw blurRad="38100" dist="25400" dir="5400000" algn="ctr" rotWithShape="0">
                    <a:srgbClr val="6E747A">
                      <a:alpha val="43000"/>
                    </a:srgbClr>
                  </a:outerShdw>
                </a:effectLst>
              </a:rPr>
              <a:t>正如华为所言，“没有伤痕累累，哪来皮糙肉厚，英雄自古多磨难。回头看，崎岖坎坷；向前看，永不言弃。”我们相信，正义总有一天会来敲门。政治打压不会遮蔽正义，更不能阻挡中国科技进步！</a:t>
            </a:r>
            <a:endParaRPr lang="zh-CN" altLang="en-US" sz="2400">
              <a:solidFill>
                <a:srgbClr val="0070C0"/>
              </a:solidFill>
              <a:effectLst>
                <a:outerShdw blurRad="38100" dist="25400" dir="5400000" algn="ctr" rotWithShape="0">
                  <a:srgbClr val="6E747A">
                    <a:alpha val="43000"/>
                  </a:srgbClr>
                </a:outerShdw>
              </a:effectLst>
            </a:endParaRPr>
          </a:p>
          <a:p>
            <a:pPr marL="0" indent="0" algn="l">
              <a:lnSpc>
                <a:spcPct val="120000"/>
              </a:lnSpc>
              <a:buNone/>
            </a:pPr>
            <a:r>
              <a:rPr lang="zh-CN" altLang="en-US" sz="2400">
                <a:solidFill>
                  <a:srgbClr val="0070C0"/>
                </a:solidFill>
                <a:effectLst>
                  <a:outerShdw blurRad="38100" dist="25400" dir="5400000" algn="ctr" rotWithShape="0">
                    <a:srgbClr val="6E747A">
                      <a:alpha val="43000"/>
                    </a:srgbClr>
                  </a:outerShdw>
                </a:effectLst>
              </a:rPr>
              <a:t>孟女士事件中我看到了中华儿女有骨气，面对不公和构陷之时，自始至终都没想过放弃，而是“身陷漩涡、心有所向”!孟女士事件的最终胜利阐述了这样一个道理，那就是中华民族伟大复兴的前进步伐势不可挡，敢于斗争、善于斗争的中国人民势不可挡。更是深刻体会到了“科技立则民族立，科技强则国家强”的真理。</a:t>
            </a:r>
            <a:endParaRPr lang="zh-CN" altLang="en-US" sz="2400">
              <a:solidFill>
                <a:srgbClr val="0070C0"/>
              </a:solidFill>
              <a:effectLst>
                <a:outerShdw blurRad="38100" dist="25400" dir="5400000" algn="ctr" rotWithShape="0">
                  <a:srgbClr val="6E747A">
                    <a:alpha val="43000"/>
                  </a:srgbClr>
                </a:outerShdw>
              </a:effectLst>
            </a:endParaRPr>
          </a:p>
        </p:txBody>
      </p:sp>
      <p:pic>
        <p:nvPicPr>
          <p:cNvPr id="4" name="图片 3"/>
          <p:cNvPicPr>
            <a:picLocks noChangeAspect="1"/>
          </p:cNvPicPr>
          <p:nvPr>
            <p:custDataLst>
              <p:tags r:id="rId6"/>
            </p:custDataLst>
          </p:nvPr>
        </p:nvPicPr>
        <p:blipFill>
          <a:blip r:embed="rId5"/>
          <a:stretch>
            <a:fillRect/>
          </a:stretch>
        </p:blipFill>
        <p:spPr>
          <a:xfrm>
            <a:off x="8589010" y="2218055"/>
            <a:ext cx="3463925" cy="2105660"/>
          </a:xfrm>
          <a:prstGeom prst="rect">
            <a:avLst/>
          </a:prstGeom>
        </p:spPr>
      </p:pic>
    </p:spTree>
    <p:custDataLst>
      <p:tags r:id="rId7"/>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iterate type="lt">
                                    <p:tmPct val="10000"/>
                                  </p:iterate>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iterate type="lt">
                                    <p:tmPct val="10000"/>
                                  </p:iterate>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0" y="952500"/>
            <a:ext cx="1127125" cy="4615815"/>
          </a:xfrm>
        </p:spPr>
        <p:txBody>
          <a:bodyPr>
            <a:noAutofit/>
          </a:bodyPr>
          <a:lstStyle/>
          <a:p>
            <a:pPr algn="ctr"/>
            <a:r>
              <a:rPr lang="zh-CN" altLang="en-US" sz="3600">
                <a:solidFill>
                  <a:schemeClr val="accent1"/>
                </a:solidFill>
                <a:effectLst>
                  <a:outerShdw blurRad="38100" dist="25400" dir="5400000" algn="ctr" rotWithShape="0">
                    <a:srgbClr val="6E747A">
                      <a:alpha val="43000"/>
                    </a:srgbClr>
                  </a:outerShdw>
                </a:effectLst>
              </a:rPr>
              <a:t>孟</a:t>
            </a: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晚舟事件素材</a:t>
            </a:r>
            <a:endParaRPr lang="zh-CN" altLang="en-US" sz="3600">
              <a:solidFill>
                <a:schemeClr val="accent1"/>
              </a:solidFill>
              <a:effectLst>
                <a:outerShdw blurRad="38100" dist="25400" dir="5400000" algn="ctr" rotWithShape="0">
                  <a:srgbClr val="6E747A">
                    <a:alpha val="43000"/>
                  </a:srgbClr>
                </a:outerShdw>
              </a:effectLst>
            </a:endParaRPr>
          </a:p>
        </p:txBody>
      </p:sp>
      <p:sp>
        <p:nvSpPr>
          <p:cNvPr id="3" name="内容占位符 5"/>
          <p:cNvSpPr/>
          <p:nvPr>
            <p:custDataLst>
              <p:tags r:id="rId4"/>
            </p:custDataLst>
          </p:nvPr>
        </p:nvSpPr>
        <p:spPr>
          <a:xfrm>
            <a:off x="1398270" y="372110"/>
            <a:ext cx="7059930" cy="5796915"/>
          </a:xfrm>
          <a:prstGeom prst="rect">
            <a:avLst/>
          </a:prstGeom>
        </p:spPr>
        <p:txBody>
          <a:bodyPr vert="horz" lIns="100800" tIns="0" rIns="82800" bIns="0" rtlCol="0"/>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None/>
            </a:pPr>
            <a:r>
              <a:rPr lang="zh-CN" altLang="en-US" sz="2800">
                <a:solidFill>
                  <a:schemeClr val="accent1"/>
                </a:solidFill>
                <a:effectLst>
                  <a:outerShdw blurRad="38100" dist="25400" dir="5400000" algn="ctr" rotWithShape="0">
                    <a:srgbClr val="6E747A">
                      <a:alpha val="43000"/>
                    </a:srgbClr>
                  </a:outerShdw>
                </a:effectLst>
              </a:rPr>
              <a:t>素材角度</a:t>
            </a:r>
            <a:r>
              <a:rPr lang="en-US" altLang="zh-CN" sz="2800">
                <a:solidFill>
                  <a:schemeClr val="accent1"/>
                </a:solidFill>
                <a:effectLst>
                  <a:outerShdw blurRad="38100" dist="25400" dir="5400000" algn="ctr" rotWithShape="0">
                    <a:srgbClr val="6E747A">
                      <a:alpha val="43000"/>
                    </a:srgbClr>
                  </a:outerShdw>
                </a:effectLst>
              </a:rPr>
              <a:t>2</a:t>
            </a:r>
            <a:r>
              <a:rPr lang="zh-CN" altLang="en-US" sz="2800">
                <a:solidFill>
                  <a:schemeClr val="accent1"/>
                </a:solidFill>
                <a:effectLst>
                  <a:outerShdw blurRad="38100" dist="25400" dir="5400000" algn="ctr" rotWithShape="0">
                    <a:srgbClr val="6E747A">
                      <a:alpha val="43000"/>
                    </a:srgbClr>
                  </a:outerShdw>
                </a:effectLst>
              </a:rPr>
              <a:t>：舍小家为大家，有舍才有得</a:t>
            </a:r>
            <a:endParaRPr lang="zh-CN" altLang="en-US" sz="2800">
              <a:solidFill>
                <a:schemeClr val="accent1"/>
              </a:solidFill>
              <a:effectLst>
                <a:outerShdw blurRad="38100" dist="25400" dir="5400000" algn="ctr" rotWithShape="0">
                  <a:srgbClr val="6E747A">
                    <a:alpha val="43000"/>
                  </a:srgbClr>
                </a:outerShdw>
              </a:effectLst>
            </a:endParaRPr>
          </a:p>
          <a:p>
            <a:pPr marL="0" indent="0" algn="ctr">
              <a:lnSpc>
                <a:spcPct val="120000"/>
              </a:lnSpc>
              <a:buNone/>
            </a:pPr>
            <a:endParaRPr lang="zh-CN" altLang="en-US" sz="2800">
              <a:solidFill>
                <a:schemeClr val="accent1"/>
              </a:solidFill>
              <a:effectLst>
                <a:outerShdw blurRad="38100" dist="25400" dir="5400000" algn="ctr" rotWithShape="0">
                  <a:srgbClr val="6E747A">
                    <a:alpha val="43000"/>
                  </a:srgbClr>
                </a:outerShdw>
              </a:effectLst>
            </a:endParaRPr>
          </a:p>
          <a:p>
            <a:pPr marL="0" indent="0" algn="l">
              <a:lnSpc>
                <a:spcPct val="120000"/>
              </a:lnSpc>
              <a:buNone/>
            </a:pPr>
            <a:r>
              <a:rPr lang="zh-CN" altLang="en-US" sz="2400">
                <a:solidFill>
                  <a:srgbClr val="0070C0"/>
                </a:solidFill>
                <a:effectLst>
                  <a:outerShdw blurRad="38100" dist="25400" dir="5400000" algn="ctr" rotWithShape="0">
                    <a:srgbClr val="6E747A">
                      <a:alpha val="43000"/>
                    </a:srgbClr>
                  </a:outerShdw>
                </a:effectLst>
              </a:rPr>
              <a:t>但是任正非，这位铁骨铮铮的老人，面对媒体，公开回应道：“虽然很想念女儿，但我已经做好今生今世不再相见的准备！我知道他们的目的是什么，我绝对不会放弃大家的利益，去获得孟晚舟的自由。”中国自古有句老话，舍小家为大家，有舍才有得！任老的舍得精神，令人敬佩！作为父亲，肯定消退思女之情，但作为华为掌门人，作为中国民营企业的领军代表，此刻必须要保持足够的冷静、理性与睿智</a:t>
            </a:r>
            <a:r>
              <a:rPr lang="zh-CN" altLang="en-US" sz="2800">
                <a:solidFill>
                  <a:schemeClr val="accent1"/>
                </a:solidFill>
                <a:effectLst>
                  <a:outerShdw blurRad="38100" dist="25400" dir="5400000" algn="ctr" rotWithShape="0">
                    <a:srgbClr val="6E747A">
                      <a:alpha val="43000"/>
                    </a:srgbClr>
                  </a:outerShdw>
                </a:effectLst>
              </a:rPr>
              <a:t>。</a:t>
            </a:r>
            <a:endParaRPr lang="zh-CN" altLang="en-US" sz="2800">
              <a:solidFill>
                <a:schemeClr val="accent1"/>
              </a:solidFill>
              <a:effectLst>
                <a:outerShdw blurRad="38100" dist="25400" dir="5400000" algn="ctr" rotWithShape="0">
                  <a:srgbClr val="6E747A">
                    <a:alpha val="43000"/>
                  </a:srgbClr>
                </a:outerShdw>
              </a:effectLst>
            </a:endParaRPr>
          </a:p>
        </p:txBody>
      </p:sp>
      <p:pic>
        <p:nvPicPr>
          <p:cNvPr id="5" name="图片 4"/>
          <p:cNvPicPr>
            <a:picLocks noChangeAspect="1"/>
          </p:cNvPicPr>
          <p:nvPr>
            <p:custDataLst>
              <p:tags r:id="rId6"/>
            </p:custDataLst>
          </p:nvPr>
        </p:nvPicPr>
        <p:blipFill>
          <a:blip r:embed="rId5"/>
          <a:stretch>
            <a:fillRect/>
          </a:stretch>
        </p:blipFill>
        <p:spPr>
          <a:xfrm>
            <a:off x="8458200" y="1457960"/>
            <a:ext cx="3448050" cy="3800475"/>
          </a:xfrm>
          <a:prstGeom prst="rect">
            <a:avLst/>
          </a:prstGeom>
        </p:spPr>
      </p:pic>
    </p:spTree>
    <p:custDataLst>
      <p:tags r:id="rId7"/>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iterate type="lt">
                                    <p:tmPct val="10000"/>
                                  </p:iterate>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0" y="952500"/>
            <a:ext cx="1127125" cy="4615815"/>
          </a:xfrm>
        </p:spPr>
        <p:txBody>
          <a:bodyPr>
            <a:noAutofit/>
          </a:bodyPr>
          <a:lstStyle/>
          <a:p>
            <a:pPr algn="ctr"/>
            <a:r>
              <a:rPr lang="zh-CN" altLang="en-US" sz="3600">
                <a:solidFill>
                  <a:schemeClr val="accent1"/>
                </a:solidFill>
                <a:effectLst>
                  <a:outerShdw blurRad="38100" dist="25400" dir="5400000" algn="ctr" rotWithShape="0">
                    <a:srgbClr val="6E747A">
                      <a:alpha val="43000"/>
                    </a:srgbClr>
                  </a:outerShdw>
                </a:effectLst>
              </a:rPr>
              <a:t>孟</a:t>
            </a: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晚舟事件素材</a:t>
            </a:r>
            <a:endParaRPr lang="zh-CN" altLang="en-US" sz="3600">
              <a:solidFill>
                <a:schemeClr val="accent1"/>
              </a:solidFill>
              <a:effectLst>
                <a:outerShdw blurRad="38100" dist="25400" dir="5400000" algn="ctr" rotWithShape="0">
                  <a:srgbClr val="6E747A">
                    <a:alpha val="43000"/>
                  </a:srgbClr>
                </a:outerShdw>
              </a:effectLst>
            </a:endParaRPr>
          </a:p>
        </p:txBody>
      </p:sp>
      <p:sp>
        <p:nvSpPr>
          <p:cNvPr id="3" name="内容占位符 5"/>
          <p:cNvSpPr/>
          <p:nvPr>
            <p:custDataLst>
              <p:tags r:id="rId4"/>
            </p:custDataLst>
          </p:nvPr>
        </p:nvSpPr>
        <p:spPr>
          <a:xfrm>
            <a:off x="1398270" y="372110"/>
            <a:ext cx="7059930" cy="5796915"/>
          </a:xfrm>
          <a:prstGeom prst="rect">
            <a:avLst/>
          </a:prstGeom>
        </p:spPr>
        <p:txBody>
          <a:bodyPr vert="horz" lIns="100800" tIns="0" rIns="82800" bIns="0" rtlCol="0"/>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None/>
            </a:pPr>
            <a:r>
              <a:rPr sz="2800">
                <a:solidFill>
                  <a:schemeClr val="accent1"/>
                </a:solidFill>
                <a:effectLst>
                  <a:outerShdw blurRad="38100" dist="25400" dir="5400000" algn="ctr" rotWithShape="0">
                    <a:srgbClr val="6E747A">
                      <a:alpha val="43000"/>
                    </a:srgbClr>
                  </a:outerShdw>
                </a:effectLst>
              </a:rPr>
              <a:t>素材角度</a:t>
            </a:r>
            <a:r>
              <a:rPr lang="en-US" altLang="zh-CN" sz="2800">
                <a:solidFill>
                  <a:schemeClr val="accent1"/>
                </a:solidFill>
                <a:effectLst>
                  <a:outerShdw blurRad="38100" dist="25400" dir="5400000" algn="ctr" rotWithShape="0">
                    <a:srgbClr val="6E747A">
                      <a:alpha val="43000"/>
                    </a:srgbClr>
                  </a:outerShdw>
                </a:effectLst>
              </a:rPr>
              <a:t>3</a:t>
            </a:r>
            <a:r>
              <a:rPr sz="2800">
                <a:solidFill>
                  <a:schemeClr val="accent1"/>
                </a:solidFill>
                <a:effectLst>
                  <a:outerShdw blurRad="38100" dist="25400" dir="5400000" algn="ctr" rotWithShape="0">
                    <a:srgbClr val="6E747A">
                      <a:alpha val="43000"/>
                    </a:srgbClr>
                  </a:outerShdw>
                </a:effectLst>
              </a:rPr>
              <a:t>：理想信念  信仰力量</a:t>
            </a:r>
            <a:endParaRPr sz="2800">
              <a:solidFill>
                <a:schemeClr val="accent1"/>
              </a:solidFill>
              <a:effectLst>
                <a:outerShdw blurRad="38100" dist="25400" dir="5400000" algn="ctr" rotWithShape="0">
                  <a:srgbClr val="6E747A">
                    <a:alpha val="43000"/>
                  </a:srgbClr>
                </a:outerShdw>
              </a:effectLst>
            </a:endParaRPr>
          </a:p>
          <a:p>
            <a:pPr marL="0" indent="0" algn="l">
              <a:lnSpc>
                <a:spcPct val="120000"/>
              </a:lnSpc>
              <a:buNone/>
            </a:pPr>
            <a:r>
              <a:rPr sz="2400">
                <a:solidFill>
                  <a:srgbClr val="0070C0"/>
                </a:solidFill>
                <a:effectLst>
                  <a:outerShdw blurRad="38100" dist="25400" dir="5400000" algn="ctr" rotWithShape="0">
                    <a:srgbClr val="6E747A">
                      <a:alpha val="43000"/>
                    </a:srgbClr>
                  </a:outerShdw>
                </a:effectLst>
              </a:rPr>
              <a:t>正如孟晚舟回国时更新的朋友圈所言：“没有强大的祖国，就没有我今天的自由。正是那一抹绚丽的中国红，燃起我心中的信念之火，照亮我人生的至暗时刻，引领我回家的漫长路途。”</a:t>
            </a:r>
            <a:endParaRPr sz="2400">
              <a:solidFill>
                <a:srgbClr val="0070C0"/>
              </a:solidFill>
              <a:effectLst>
                <a:outerShdw blurRad="38100" dist="25400" dir="5400000" algn="ctr" rotWithShape="0">
                  <a:srgbClr val="6E747A">
                    <a:alpha val="43000"/>
                  </a:srgbClr>
                </a:outerShdw>
              </a:effectLst>
            </a:endParaRPr>
          </a:p>
          <a:p>
            <a:pPr marL="0" indent="0" algn="ctr">
              <a:lnSpc>
                <a:spcPct val="120000"/>
              </a:lnSpc>
              <a:buNone/>
            </a:pPr>
            <a:r>
              <a:rPr sz="2800">
                <a:solidFill>
                  <a:schemeClr val="accent1"/>
                </a:solidFill>
                <a:effectLst>
                  <a:outerShdw blurRad="38100" dist="25400" dir="5400000" algn="ctr" rotWithShape="0">
                    <a:srgbClr val="6E747A">
                      <a:alpha val="43000"/>
                    </a:srgbClr>
                  </a:outerShdw>
                </a:effectLst>
              </a:rPr>
              <a:t>素材角度</a:t>
            </a:r>
            <a:r>
              <a:rPr lang="en-US" altLang="zh-CN" sz="2800">
                <a:solidFill>
                  <a:schemeClr val="accent1"/>
                </a:solidFill>
                <a:effectLst>
                  <a:outerShdw blurRad="38100" dist="25400" dir="5400000" algn="ctr" rotWithShape="0">
                    <a:srgbClr val="6E747A">
                      <a:alpha val="43000"/>
                    </a:srgbClr>
                  </a:outerShdw>
                </a:effectLst>
              </a:rPr>
              <a:t>4</a:t>
            </a:r>
            <a:r>
              <a:rPr sz="2800">
                <a:solidFill>
                  <a:schemeClr val="accent1"/>
                </a:solidFill>
                <a:effectLst>
                  <a:outerShdw blurRad="38100" dist="25400" dir="5400000" algn="ctr" rotWithShape="0">
                    <a:srgbClr val="6E747A">
                      <a:alpha val="43000"/>
                    </a:srgbClr>
                  </a:outerShdw>
                </a:effectLst>
              </a:rPr>
              <a:t>：国家强大个人才能更有尊严</a:t>
            </a:r>
            <a:endParaRPr sz="2800">
              <a:solidFill>
                <a:schemeClr val="accent1"/>
              </a:solidFill>
              <a:effectLst>
                <a:outerShdw blurRad="38100" dist="25400" dir="5400000" algn="ctr" rotWithShape="0">
                  <a:srgbClr val="6E747A">
                    <a:alpha val="43000"/>
                  </a:srgbClr>
                </a:outerShdw>
              </a:effectLst>
            </a:endParaRPr>
          </a:p>
          <a:p>
            <a:pPr marL="0" indent="0" algn="l">
              <a:lnSpc>
                <a:spcPct val="120000"/>
              </a:lnSpc>
              <a:buNone/>
            </a:pPr>
            <a:r>
              <a:rPr sz="2400">
                <a:solidFill>
                  <a:srgbClr val="0070C0"/>
                </a:solidFill>
                <a:effectLst>
                  <a:outerShdw blurRad="38100" dist="25400" dir="5400000" algn="ctr" rotWithShape="0">
                    <a:srgbClr val="6E747A">
                      <a:alpha val="43000"/>
                    </a:srgbClr>
                  </a:outerShdw>
                </a:effectLst>
              </a:rPr>
              <a:t>是中国国家力量塑造了孟晚舟回国这个最终结果。国家强大会招来更多麻烦，但也只有国家强大才能够让我们有尊严地应对那些麻烦。每遇挑战，我们既不用“豁出去”以卵击石，也不用为了“活下去”苟且偷生。“祖国强大，人民有依靠”。</a:t>
            </a:r>
            <a:endParaRPr sz="2400">
              <a:solidFill>
                <a:srgbClr val="0070C0"/>
              </a:solidFill>
              <a:effectLst>
                <a:outerShdw blurRad="38100" dist="25400" dir="5400000" algn="ctr" rotWithShape="0">
                  <a:srgbClr val="6E747A">
                    <a:alpha val="43000"/>
                  </a:srgbClr>
                </a:outerShdw>
              </a:effectLst>
            </a:endParaRPr>
          </a:p>
        </p:txBody>
      </p:sp>
      <p:pic>
        <p:nvPicPr>
          <p:cNvPr id="4" name="图片 3"/>
          <p:cNvPicPr>
            <a:picLocks noChangeAspect="1"/>
          </p:cNvPicPr>
          <p:nvPr>
            <p:custDataLst>
              <p:tags r:id="rId6"/>
            </p:custDataLst>
          </p:nvPr>
        </p:nvPicPr>
        <p:blipFill>
          <a:blip r:embed="rId5"/>
          <a:stretch>
            <a:fillRect/>
          </a:stretch>
        </p:blipFill>
        <p:spPr>
          <a:xfrm>
            <a:off x="8517890" y="1826260"/>
            <a:ext cx="3380105" cy="3206115"/>
          </a:xfrm>
          <a:prstGeom prst="rect">
            <a:avLst/>
          </a:prstGeom>
        </p:spPr>
      </p:pic>
    </p:spTree>
    <p:custDataLst>
      <p:tags r:id="rId7"/>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iterate type="lt">
                                    <p:tmPct val="10000"/>
                                  </p:iterate>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iterate type="lt">
                                    <p:tmPct val="10000"/>
                                  </p:iterate>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fill="hold" grpId="0" nodeType="afterEffect">
                                  <p:stCondLst>
                                    <p:cond delay="0"/>
                                  </p:stCondLst>
                                  <p:iterate type="lt">
                                    <p:tmPct val="10000"/>
                                  </p:iterate>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3" name="图片 12"/>
          <p:cNvPicPr>
            <a:picLocks noChangeAspect="1"/>
          </p:cNvPicPr>
          <p:nvPr>
            <p:custDataLst>
              <p:tags r:id="rId6"/>
            </p:custDataLst>
          </p:nvPr>
        </p:nvPicPr>
        <p:blipFill>
          <a:blip r:embed="rId4">
            <a:extLst>
              <a:ext uri="{BEBA8EAE-BF5A-486C-A8C5-ECC9F3942E4B}">
                <a14:imgProps xmlns:a14="http://schemas.microsoft.com/office/drawing/2010/main">
                  <a14:imgLayer r:embed="rId5">
                    <a14:imgEffect>
                      <a14:backgroundRemoval t="9877" b="88889" l="8696" r="100000"/>
                    </a14:imgEffect>
                  </a14:imgLayer>
                </a14:imgProps>
              </a:ext>
              <a:ext uri="{28A0092B-C50C-407E-A947-70E740481C1C}">
                <a14:useLocalDpi xmlns:a14="http://schemas.microsoft.com/office/drawing/2010/main" val="0"/>
              </a:ext>
            </a:extLst>
          </a:blip>
          <a:stretch>
            <a:fillRect/>
          </a:stretch>
        </p:blipFill>
        <p:spPr>
          <a:xfrm>
            <a:off x="403410" y="126572"/>
            <a:ext cx="1823752" cy="1282139"/>
          </a:xfrm>
          <a:prstGeom prst="rect">
            <a:avLst/>
          </a:prstGeom>
        </p:spPr>
      </p:pic>
      <p:pic>
        <p:nvPicPr>
          <p:cNvPr id="16" name="图片 15"/>
          <p:cNvPicPr>
            <a:picLocks noChangeAspect="1"/>
          </p:cNvPicPr>
          <p:nvPr>
            <p:custDataLst>
              <p:tags r:id="rId9"/>
            </p:custDataLst>
          </p:nvPr>
        </p:nvPicPr>
        <p:blipFill>
          <a:blip r:embed="rId7">
            <a:extLst>
              <a:ext uri="{BEBA8EAE-BF5A-486C-A8C5-ECC9F3942E4B}">
                <a14:imgProps xmlns:a14="http://schemas.microsoft.com/office/drawing/2010/main">
                  <a14:imgLayer r:embed="rId8">
                    <a14:imgEffect>
                      <a14:backgroundRemoval t="9877" b="90123" l="71707" r="96829"/>
                    </a14:imgEffect>
                  </a14:imgLayer>
                </a14:imgProps>
              </a:ext>
              <a:ext uri="{28A0092B-C50C-407E-A947-70E740481C1C}">
                <a14:useLocalDpi xmlns:a14="http://schemas.microsoft.com/office/drawing/2010/main" val="0"/>
              </a:ext>
            </a:extLst>
          </a:blip>
          <a:stretch>
            <a:fillRect/>
          </a:stretch>
        </p:blipFill>
        <p:spPr>
          <a:xfrm>
            <a:off x="2388183" y="126571"/>
            <a:ext cx="1831009" cy="1282139"/>
          </a:xfrm>
          <a:prstGeom prst="rect">
            <a:avLst/>
          </a:prstGeom>
        </p:spPr>
      </p:pic>
      <p:sp>
        <p:nvSpPr>
          <p:cNvPr id="7" name="椭圆 6"/>
          <p:cNvSpPr/>
          <p:nvPr>
            <p:custDataLst>
              <p:tags r:id="rId10"/>
            </p:custDataLst>
          </p:nvPr>
        </p:nvSpPr>
        <p:spPr>
          <a:xfrm>
            <a:off x="1987842" y="210323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壹</a:t>
            </a:r>
            <a:endParaRPr lang="zh-CN" altLang="en-US" sz="3600">
              <a:solidFill>
                <a:schemeClr val="bg1"/>
              </a:solidFill>
              <a:latin typeface="Arial" panose="020b0604020202020204" pitchFamily="34" charset="0"/>
              <a:ea typeface="隶书" panose="02010509060101010101" pitchFamily="49" charset="-122"/>
            </a:endParaRPr>
          </a:p>
        </p:txBody>
      </p:sp>
      <p:sp>
        <p:nvSpPr>
          <p:cNvPr id="11" name="椭圆 10"/>
          <p:cNvSpPr/>
          <p:nvPr>
            <p:custDataLst>
              <p:tags r:id="rId11"/>
            </p:custDataLst>
          </p:nvPr>
        </p:nvSpPr>
        <p:spPr>
          <a:xfrm>
            <a:off x="1986937" y="312177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贰</a:t>
            </a:r>
            <a:endParaRPr lang="zh-CN" altLang="en-US" sz="3600">
              <a:solidFill>
                <a:schemeClr val="bg1"/>
              </a:solidFill>
              <a:latin typeface="Arial" panose="020b0604020202020204" pitchFamily="34" charset="0"/>
              <a:ea typeface="隶书" panose="02010509060101010101" pitchFamily="49" charset="-122"/>
            </a:endParaRPr>
          </a:p>
        </p:txBody>
      </p:sp>
      <p:sp>
        <p:nvSpPr>
          <p:cNvPr id="14" name="椭圆 13"/>
          <p:cNvSpPr/>
          <p:nvPr>
            <p:custDataLst>
              <p:tags r:id="rId12"/>
            </p:custDataLst>
          </p:nvPr>
        </p:nvSpPr>
        <p:spPr>
          <a:xfrm>
            <a:off x="1987302" y="414031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叁</a:t>
            </a:r>
            <a:endParaRPr lang="zh-CN" altLang="en-US" sz="3600">
              <a:solidFill>
                <a:schemeClr val="bg1"/>
              </a:solidFill>
              <a:latin typeface="Arial" panose="020b0604020202020204" pitchFamily="34" charset="0"/>
              <a:ea typeface="隶书" panose="02010509060101010101" pitchFamily="49" charset="-122"/>
            </a:endParaRPr>
          </a:p>
        </p:txBody>
      </p:sp>
      <p:sp>
        <p:nvSpPr>
          <p:cNvPr id="17" name="椭圆 16"/>
          <p:cNvSpPr/>
          <p:nvPr>
            <p:custDataLst>
              <p:tags r:id="rId13"/>
            </p:custDataLst>
          </p:nvPr>
        </p:nvSpPr>
        <p:spPr>
          <a:xfrm>
            <a:off x="1987032" y="518806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肆</a:t>
            </a:r>
            <a:endParaRPr lang="zh-CN" altLang="en-US" sz="3600">
              <a:solidFill>
                <a:schemeClr val="bg1"/>
              </a:solidFill>
              <a:latin typeface="Arial" panose="020b0604020202020204" pitchFamily="34" charset="0"/>
              <a:ea typeface="隶书" panose="02010509060101010101" pitchFamily="49" charset="-122"/>
            </a:endParaRPr>
          </a:p>
        </p:txBody>
      </p:sp>
      <p:sp>
        <p:nvSpPr>
          <p:cNvPr id="9" name="文本框 8"/>
          <p:cNvSpPr txBox="1"/>
          <p:nvPr>
            <p:custDataLst>
              <p:tags r:id="rId14"/>
            </p:custDataLst>
          </p:nvPr>
        </p:nvSpPr>
        <p:spPr>
          <a:xfrm>
            <a:off x="1849637" y="246742"/>
            <a:ext cx="923330" cy="1436914"/>
          </a:xfrm>
          <a:prstGeom prst="rect">
            <a:avLst/>
          </a:prstGeom>
          <a:noFill/>
        </p:spPr>
        <p:txBody>
          <a:bodyPr vert="eaVert" wrap="square" rtlCol="0" anchor="ctr">
            <a:normAutofit/>
          </a:bodyPr>
          <a:lstStyle/>
          <a:p>
            <a:pPr algn="dist"/>
            <a:r>
              <a:rPr lang="zh-CN" altLang="en-US" sz="4800">
                <a:solidFill>
                  <a:schemeClr val="tx1">
                    <a:lumMod val="85000"/>
                    <a:lumOff val="15000"/>
                  </a:schemeClr>
                </a:solidFill>
                <a:latin typeface="Arial" panose="020b0604020202020204" pitchFamily="34" charset="0"/>
                <a:ea typeface="汉仪尚巍手书W" panose="00020600040101010101" pitchFamily="18" charset="-122"/>
                <a:cs typeface="+mj-cs"/>
              </a:rPr>
              <a:t>目录</a:t>
            </a:r>
            <a:endParaRPr lang="zh-CN" altLang="en-US" sz="4800">
              <a:solidFill>
                <a:schemeClr val="tx1">
                  <a:lumMod val="85000"/>
                  <a:lumOff val="15000"/>
                </a:schemeClr>
              </a:solidFill>
              <a:latin typeface="Arial" panose="020b0604020202020204" pitchFamily="34" charset="0"/>
              <a:ea typeface="汉仪尚巍手书W" panose="00020600040101010101" pitchFamily="18" charset="-122"/>
              <a:cs typeface="+mj-cs"/>
            </a:endParaRPr>
          </a:p>
        </p:txBody>
      </p:sp>
      <p:sp>
        <p:nvSpPr>
          <p:cNvPr id="2" name="标题 1"/>
          <p:cNvSpPr>
            <a:spLocks noGrp="1"/>
          </p:cNvSpPr>
          <p:nvPr>
            <p:ph type="title"/>
            <p:custDataLst>
              <p:tags r:id="rId15"/>
            </p:custDataLst>
          </p:nvPr>
        </p:nvSpPr>
        <p:spPr>
          <a:xfrm>
            <a:off x="3067685" y="1957070"/>
            <a:ext cx="6917055" cy="3876675"/>
          </a:xfrm>
        </p:spPr>
        <p:txBody>
          <a:bodyPr>
            <a:noAutofit/>
          </a:bodyPr>
          <a:lstStyle/>
          <a:p>
            <a:r>
              <a:rPr lang="zh-CN" altLang="en-US" sz="3600">
                <a:solidFill>
                  <a:schemeClr val="accent1"/>
                </a:solidFill>
                <a:effectLst>
                  <a:outerShdw blurRad="38100" dist="25400" dir="5400000" algn="ctr" rotWithShape="0">
                    <a:srgbClr val="6E747A">
                      <a:alpha val="43000"/>
                    </a:srgbClr>
                  </a:outerShdw>
                </a:effectLst>
              </a:rPr>
              <a:t>孟晚舟事件始末</a:t>
            </a:r>
            <a:br>
              <a:rPr lang="zh-CN" altLang="en-US" sz="3600">
                <a:solidFill>
                  <a:schemeClr val="accent1"/>
                </a:solidFill>
                <a:effectLst>
                  <a:outerShdw blurRad="38100" dist="25400" dir="5400000" algn="ctr" rotWithShape="0">
                    <a:srgbClr val="6E747A">
                      <a:alpha val="43000"/>
                    </a:srgbClr>
                  </a:outerShdw>
                </a:effectLst>
              </a:rPr>
            </a:b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孟晚舟归国感言</a:t>
            </a:r>
            <a:br>
              <a:rPr lang="zh-CN" altLang="en-US" sz="3600">
                <a:solidFill>
                  <a:schemeClr val="accent1"/>
                </a:solidFill>
                <a:effectLst>
                  <a:outerShdw blurRad="38100" dist="25400" dir="5400000" algn="ctr" rotWithShape="0">
                    <a:srgbClr val="6E747A">
                      <a:alpha val="43000"/>
                    </a:srgbClr>
                  </a:outerShdw>
                </a:effectLst>
              </a:rPr>
            </a:b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晚舟事件素材积累</a:t>
            </a:r>
            <a:br>
              <a:rPr lang="zh-CN" altLang="en-US" sz="3600">
                <a:solidFill>
                  <a:schemeClr val="accent1"/>
                </a:solidFill>
                <a:effectLst>
                  <a:outerShdw blurRad="38100" dist="25400" dir="5400000" algn="ctr" rotWithShape="0">
                    <a:srgbClr val="6E747A">
                      <a:alpha val="43000"/>
                    </a:srgbClr>
                  </a:outerShdw>
                </a:effectLst>
              </a:rPr>
            </a:b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官媒时评精选</a:t>
            </a:r>
            <a:endParaRPr lang="zh-CN" altLang="en-US" sz="3600">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custDataLst>
              <p:tags r:id="rId17"/>
            </p:custDataLst>
          </p:nvPr>
        </p:nvPicPr>
        <p:blipFill>
          <a:blip r:embed="rId16"/>
          <a:stretch>
            <a:fillRect/>
          </a:stretch>
        </p:blipFill>
        <p:spPr>
          <a:xfrm>
            <a:off x="112395" y="2103120"/>
            <a:ext cx="1737360" cy="3465830"/>
          </a:xfrm>
          <a:prstGeom prst="rect">
            <a:avLst/>
          </a:prstGeom>
        </p:spPr>
      </p:pic>
      <p:pic>
        <p:nvPicPr>
          <p:cNvPr id="4" name="图片 3"/>
          <p:cNvPicPr>
            <a:picLocks noChangeAspect="1"/>
          </p:cNvPicPr>
          <p:nvPr>
            <p:custDataLst>
              <p:tags r:id="rId19"/>
            </p:custDataLst>
          </p:nvPr>
        </p:nvPicPr>
        <p:blipFill>
          <a:blip r:embed="rId18"/>
          <a:srcRect r="39696"/>
          <a:stretch>
            <a:fillRect/>
          </a:stretch>
        </p:blipFill>
        <p:spPr>
          <a:xfrm>
            <a:off x="8230870" y="744220"/>
            <a:ext cx="2689225" cy="2778125"/>
          </a:xfrm>
          <a:prstGeom prst="rect">
            <a:avLst/>
          </a:prstGeom>
        </p:spPr>
      </p:pic>
      <p:pic>
        <p:nvPicPr>
          <p:cNvPr id="5" name="图片 4"/>
          <p:cNvPicPr>
            <a:picLocks noChangeAspect="1"/>
          </p:cNvPicPr>
          <p:nvPr>
            <p:custDataLst>
              <p:tags r:id="rId20"/>
            </p:custDataLst>
          </p:nvPr>
        </p:nvPicPr>
        <p:blipFill>
          <a:blip r:embed="rId18"/>
          <a:srcRect l="55783"/>
          <a:stretch>
            <a:fillRect/>
          </a:stretch>
        </p:blipFill>
        <p:spPr>
          <a:xfrm>
            <a:off x="8230235" y="3522345"/>
            <a:ext cx="2689860" cy="2678430"/>
          </a:xfrm>
          <a:prstGeom prst="rect">
            <a:avLst/>
          </a:prstGeom>
        </p:spPr>
      </p:pic>
    </p:spTree>
    <p:custDataLst>
      <p:tags r:id="rId21"/>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0" y="952500"/>
            <a:ext cx="1127125" cy="4615815"/>
          </a:xfrm>
        </p:spPr>
        <p:txBody>
          <a:bodyPr>
            <a:noAutofit/>
          </a:bodyPr>
          <a:lstStyle/>
          <a:p>
            <a:pPr algn="ctr"/>
            <a:r>
              <a:rPr lang="zh-CN" altLang="en-US" sz="3600">
                <a:solidFill>
                  <a:schemeClr val="accent1"/>
                </a:solidFill>
                <a:effectLst>
                  <a:outerShdw blurRad="38100" dist="25400" dir="5400000" algn="ctr" rotWithShape="0">
                    <a:srgbClr val="6E747A">
                      <a:alpha val="43000"/>
                    </a:srgbClr>
                  </a:outerShdw>
                </a:effectLst>
              </a:rPr>
              <a:t>孟</a:t>
            </a: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晚舟事件素材</a:t>
            </a:r>
            <a:endParaRPr lang="zh-CN" altLang="en-US" sz="3600">
              <a:solidFill>
                <a:schemeClr val="accent1"/>
              </a:solidFill>
              <a:effectLst>
                <a:outerShdw blurRad="38100" dist="25400" dir="5400000" algn="ctr" rotWithShape="0">
                  <a:srgbClr val="6E747A">
                    <a:alpha val="43000"/>
                  </a:srgbClr>
                </a:outerShdw>
              </a:effectLst>
            </a:endParaRPr>
          </a:p>
        </p:txBody>
      </p:sp>
      <p:sp>
        <p:nvSpPr>
          <p:cNvPr id="3" name="内容占位符 5"/>
          <p:cNvSpPr/>
          <p:nvPr>
            <p:custDataLst>
              <p:tags r:id="rId4"/>
            </p:custDataLst>
          </p:nvPr>
        </p:nvSpPr>
        <p:spPr>
          <a:xfrm>
            <a:off x="1398270" y="372110"/>
            <a:ext cx="8446770" cy="5796915"/>
          </a:xfrm>
          <a:prstGeom prst="rect">
            <a:avLst/>
          </a:prstGeom>
        </p:spPr>
        <p:txBody>
          <a:bodyPr vert="horz" lIns="100800" tIns="0" rIns="82800" bIns="0" rtlCol="0"/>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sz="2000">
                <a:solidFill>
                  <a:schemeClr val="accent1"/>
                </a:solidFill>
                <a:effectLst>
                  <a:outerShdw blurRad="38100" dist="25400" dir="5400000" algn="ctr" rotWithShape="0">
                    <a:srgbClr val="6E747A">
                      <a:alpha val="43000"/>
                    </a:srgbClr>
                  </a:outerShdw>
                </a:effectLst>
              </a:rPr>
              <a:t>01</a:t>
            </a:r>
            <a:endParaRPr sz="2000">
              <a:solidFill>
                <a:schemeClr val="accent1"/>
              </a:solidFill>
              <a:effectLst>
                <a:outerShdw blurRad="38100" dist="25400" dir="5400000" algn="ctr" rotWithShape="0">
                  <a:srgbClr val="6E747A">
                    <a:alpha val="43000"/>
                  </a:srgbClr>
                </a:outerShdw>
              </a:effectLst>
            </a:endParaRPr>
          </a:p>
          <a:p>
            <a:pPr marL="0" indent="0" algn="l">
              <a:lnSpc>
                <a:spcPct val="100000"/>
              </a:lnSpc>
              <a:buNone/>
            </a:pPr>
            <a:r>
              <a:rPr sz="2000">
                <a:solidFill>
                  <a:srgbClr val="0070C0"/>
                </a:solidFill>
                <a:effectLst>
                  <a:outerShdw blurRad="38100" dist="25400" dir="5400000" algn="ctr" rotWithShape="0">
                    <a:srgbClr val="6E747A">
                      <a:alpha val="43000"/>
                    </a:srgbClr>
                  </a:outerShdw>
                </a:effectLst>
              </a:rPr>
              <a:t>经中国政府不懈努力，当地时间9月24日，孟晚舟女士已经乘坐中国政府包机离开加拿大，即将回到祖国，并与家人团聚</a:t>
            </a:r>
            <a:r>
              <a:rPr sz="2000">
                <a:solidFill>
                  <a:schemeClr val="accent1"/>
                </a:solidFill>
                <a:effectLst>
                  <a:outerShdw blurRad="38100" dist="25400" dir="5400000" algn="ctr" rotWithShape="0">
                    <a:srgbClr val="6E747A">
                      <a:alpha val="43000"/>
                    </a:srgbClr>
                  </a:outerShdw>
                </a:effectLst>
              </a:rPr>
              <a:t>。——新华社</a:t>
            </a:r>
            <a:endParaRPr sz="2000">
              <a:solidFill>
                <a:schemeClr val="accent1"/>
              </a:solidFill>
              <a:effectLst>
                <a:outerShdw blurRad="38100" dist="25400" dir="5400000" algn="ctr" rotWithShape="0">
                  <a:srgbClr val="6E747A">
                    <a:alpha val="43000"/>
                  </a:srgbClr>
                </a:outerShdw>
              </a:effectLst>
            </a:endParaRPr>
          </a:p>
          <a:p>
            <a:pPr marL="0" indent="0" algn="ctr">
              <a:lnSpc>
                <a:spcPct val="100000"/>
              </a:lnSpc>
              <a:buNone/>
            </a:pPr>
            <a:r>
              <a:rPr sz="2000">
                <a:solidFill>
                  <a:schemeClr val="accent1"/>
                </a:solidFill>
                <a:effectLst>
                  <a:outerShdw blurRad="38100" dist="25400" dir="5400000" algn="ctr" rotWithShape="0">
                    <a:srgbClr val="6E747A">
                      <a:alpha val="43000"/>
                    </a:srgbClr>
                  </a:outerShdw>
                </a:effectLst>
              </a:rPr>
              <a:t>02</a:t>
            </a:r>
            <a:endParaRPr sz="2000">
              <a:solidFill>
                <a:schemeClr val="accent1"/>
              </a:solidFill>
              <a:effectLst>
                <a:outerShdw blurRad="38100" dist="25400" dir="5400000" algn="ctr" rotWithShape="0">
                  <a:srgbClr val="6E747A">
                    <a:alpha val="43000"/>
                  </a:srgbClr>
                </a:outerShdw>
              </a:effectLst>
            </a:endParaRPr>
          </a:p>
          <a:p>
            <a:pPr marL="0" indent="0" algn="l">
              <a:lnSpc>
                <a:spcPct val="100000"/>
              </a:lnSpc>
              <a:buNone/>
            </a:pPr>
            <a:r>
              <a:rPr sz="2000">
                <a:solidFill>
                  <a:srgbClr val="0070C0"/>
                </a:solidFill>
                <a:effectLst>
                  <a:outerShdw blurRad="38100" dist="25400" dir="5400000" algn="ctr" rotWithShape="0">
                    <a:srgbClr val="6E747A">
                      <a:alpha val="43000"/>
                    </a:srgbClr>
                  </a:outerShdw>
                </a:effectLst>
              </a:rPr>
              <a:t>每一朵云，都有一线希望。人生颠倒，坚信黑暗中有光明。</a:t>
            </a:r>
            <a:r>
              <a:rPr sz="2000">
                <a:solidFill>
                  <a:schemeClr val="accent1"/>
                </a:solidFill>
                <a:effectLst>
                  <a:outerShdw blurRad="38100" dist="25400" dir="5400000" algn="ctr" rotWithShape="0">
                    <a:srgbClr val="6E747A">
                      <a:alpha val="43000"/>
                    </a:srgbClr>
                  </a:outerShdw>
                </a:effectLst>
              </a:rPr>
              <a:t>——孟晚舟</a:t>
            </a:r>
            <a:endParaRPr sz="2000">
              <a:solidFill>
                <a:schemeClr val="accent1"/>
              </a:solidFill>
              <a:effectLst>
                <a:outerShdw blurRad="38100" dist="25400" dir="5400000" algn="ctr" rotWithShape="0">
                  <a:srgbClr val="6E747A">
                    <a:alpha val="43000"/>
                  </a:srgbClr>
                </a:outerShdw>
              </a:effectLst>
            </a:endParaRPr>
          </a:p>
          <a:p>
            <a:pPr marL="0" indent="0" algn="ctr">
              <a:lnSpc>
                <a:spcPct val="100000"/>
              </a:lnSpc>
              <a:buNone/>
            </a:pPr>
            <a:r>
              <a:rPr sz="2000">
                <a:solidFill>
                  <a:schemeClr val="accent1"/>
                </a:solidFill>
                <a:effectLst>
                  <a:outerShdw blurRad="38100" dist="25400" dir="5400000" algn="ctr" rotWithShape="0">
                    <a:srgbClr val="6E747A">
                      <a:alpha val="43000"/>
                    </a:srgbClr>
                  </a:outerShdw>
                </a:effectLst>
              </a:rPr>
              <a:t>03</a:t>
            </a:r>
            <a:endParaRPr sz="2000">
              <a:solidFill>
                <a:schemeClr val="accent1"/>
              </a:solidFill>
              <a:effectLst>
                <a:outerShdw blurRad="38100" dist="25400" dir="5400000" algn="ctr" rotWithShape="0">
                  <a:srgbClr val="6E747A">
                    <a:alpha val="43000"/>
                  </a:srgbClr>
                </a:outerShdw>
              </a:effectLst>
            </a:endParaRPr>
          </a:p>
          <a:p>
            <a:pPr marL="0" indent="0" algn="l">
              <a:lnSpc>
                <a:spcPct val="100000"/>
              </a:lnSpc>
              <a:buNone/>
            </a:pPr>
            <a:r>
              <a:rPr sz="2000">
                <a:solidFill>
                  <a:srgbClr val="0070C0"/>
                </a:solidFill>
                <a:effectLst>
                  <a:outerShdw blurRad="38100" dist="25400" dir="5400000" algn="ctr" rotWithShape="0">
                    <a:srgbClr val="6E747A">
                      <a:alpha val="43000"/>
                    </a:srgbClr>
                  </a:outerShdw>
                </a:effectLst>
              </a:rPr>
              <a:t>没有伤痕累累，哪来皮糙肉厚，英雄自古多磨难。回头看，崎岖坎坷；向前看，永不言弃。</a:t>
            </a:r>
            <a:r>
              <a:rPr sz="2000">
                <a:solidFill>
                  <a:schemeClr val="accent1"/>
                </a:solidFill>
                <a:effectLst>
                  <a:outerShdw blurRad="38100" dist="25400" dir="5400000" algn="ctr" rotWithShape="0">
                    <a:srgbClr val="6E747A">
                      <a:alpha val="43000"/>
                    </a:srgbClr>
                  </a:outerShdw>
                </a:effectLst>
              </a:rPr>
              <a:t>——华为</a:t>
            </a:r>
            <a:endParaRPr sz="2000">
              <a:solidFill>
                <a:schemeClr val="accent1"/>
              </a:solidFill>
              <a:effectLst>
                <a:outerShdw blurRad="38100" dist="25400" dir="5400000" algn="ctr" rotWithShape="0">
                  <a:srgbClr val="6E747A">
                    <a:alpha val="43000"/>
                  </a:srgbClr>
                </a:outerShdw>
              </a:effectLst>
            </a:endParaRPr>
          </a:p>
          <a:p>
            <a:pPr marL="0" indent="0" algn="ctr">
              <a:lnSpc>
                <a:spcPct val="100000"/>
              </a:lnSpc>
              <a:buNone/>
            </a:pPr>
            <a:r>
              <a:rPr sz="2000">
                <a:solidFill>
                  <a:schemeClr val="accent1"/>
                </a:solidFill>
                <a:effectLst>
                  <a:outerShdw blurRad="38100" dist="25400" dir="5400000" algn="ctr" rotWithShape="0">
                    <a:srgbClr val="6E747A">
                      <a:alpha val="43000"/>
                    </a:srgbClr>
                  </a:outerShdw>
                </a:effectLst>
              </a:rPr>
              <a:t>04</a:t>
            </a:r>
            <a:endParaRPr sz="2000">
              <a:solidFill>
                <a:schemeClr val="accent1"/>
              </a:solidFill>
              <a:effectLst>
                <a:outerShdw blurRad="38100" dist="25400" dir="5400000" algn="ctr" rotWithShape="0">
                  <a:srgbClr val="6E747A">
                    <a:alpha val="43000"/>
                  </a:srgbClr>
                </a:outerShdw>
              </a:effectLst>
            </a:endParaRPr>
          </a:p>
          <a:p>
            <a:pPr marL="0" indent="0" algn="l">
              <a:lnSpc>
                <a:spcPct val="100000"/>
              </a:lnSpc>
              <a:buNone/>
            </a:pPr>
            <a:r>
              <a:rPr sz="2000">
                <a:solidFill>
                  <a:srgbClr val="0070C0"/>
                </a:solidFill>
                <a:effectLst>
                  <a:outerShdw blurRad="38100" dist="25400" dir="5400000" algn="ctr" rotWithShape="0">
                    <a:srgbClr val="6E747A">
                      <a:alpha val="43000"/>
                    </a:srgbClr>
                  </a:outerShdw>
                </a:effectLst>
              </a:rPr>
              <a:t>鸿蒙初辟原无姓，打破顽空须悟空。山断不了来路，水挡不了归途。你要规矩全无，天地自会为你让步。你像来时一颗顽石，一无所有，一无所有后，便是万象皆空。愿你像悟空那样，永远不知山高地远。却也能不忘初心，去寻找未来。时间挡不住追梦的人，回过头时，天地就在你的脚下。</a:t>
            </a:r>
            <a:r>
              <a:rPr sz="2000">
                <a:solidFill>
                  <a:schemeClr val="accent1"/>
                </a:solidFill>
                <a:effectLst>
                  <a:outerShdw blurRad="38100" dist="25400" dir="5400000" algn="ctr" rotWithShape="0">
                    <a:srgbClr val="6E747A">
                      <a:alpha val="43000"/>
                    </a:srgbClr>
                  </a:outerShdw>
                </a:effectLst>
              </a:rPr>
              <a:t>——华为</a:t>
            </a:r>
            <a:endParaRPr sz="2000">
              <a:solidFill>
                <a:schemeClr val="accent1"/>
              </a:solidFill>
              <a:effectLst>
                <a:outerShdw blurRad="38100" dist="25400" dir="5400000" algn="ctr" rotWithShape="0">
                  <a:srgbClr val="6E747A">
                    <a:alpha val="43000"/>
                  </a:srgbClr>
                </a:outerShdw>
              </a:effectLst>
            </a:endParaRPr>
          </a:p>
        </p:txBody>
      </p:sp>
      <p:pic>
        <p:nvPicPr>
          <p:cNvPr id="4" name="图片 3"/>
          <p:cNvPicPr>
            <a:picLocks noChangeAspect="1"/>
          </p:cNvPicPr>
          <p:nvPr>
            <p:custDataLst>
              <p:tags r:id="rId6"/>
            </p:custDataLst>
          </p:nvPr>
        </p:nvPicPr>
        <p:blipFill>
          <a:blip r:embed="rId5"/>
          <a:stretch>
            <a:fillRect/>
          </a:stretch>
        </p:blipFill>
        <p:spPr>
          <a:xfrm>
            <a:off x="9956800" y="1462405"/>
            <a:ext cx="1943735" cy="4178935"/>
          </a:xfrm>
          <a:prstGeom prst="rect">
            <a:avLst/>
          </a:prstGeom>
        </p:spPr>
      </p:pic>
    </p:spTree>
    <p:custDataLst>
      <p:tags r:id="rId7"/>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0" y="952500"/>
            <a:ext cx="1127125" cy="4615815"/>
          </a:xfrm>
        </p:spPr>
        <p:txBody>
          <a:bodyPr>
            <a:noAutofit/>
          </a:bodyPr>
          <a:lstStyle/>
          <a:p>
            <a:pPr algn="ctr"/>
            <a:r>
              <a:rPr lang="zh-CN" altLang="en-US" sz="3600">
                <a:solidFill>
                  <a:schemeClr val="accent1"/>
                </a:solidFill>
                <a:effectLst>
                  <a:outerShdw blurRad="38100" dist="25400" dir="5400000" algn="ctr" rotWithShape="0">
                    <a:srgbClr val="6E747A">
                      <a:alpha val="43000"/>
                    </a:srgbClr>
                  </a:outerShdw>
                </a:effectLst>
              </a:rPr>
              <a:t>孟</a:t>
            </a: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晚舟事件素材</a:t>
            </a:r>
            <a:endParaRPr lang="zh-CN" altLang="en-US" sz="3600">
              <a:solidFill>
                <a:schemeClr val="accent1"/>
              </a:solidFill>
              <a:effectLst>
                <a:outerShdw blurRad="38100" dist="25400" dir="5400000" algn="ctr" rotWithShape="0">
                  <a:srgbClr val="6E747A">
                    <a:alpha val="43000"/>
                  </a:srgbClr>
                </a:outerShdw>
              </a:effectLst>
            </a:endParaRPr>
          </a:p>
        </p:txBody>
      </p:sp>
      <p:sp>
        <p:nvSpPr>
          <p:cNvPr id="3" name="内容占位符 5"/>
          <p:cNvSpPr/>
          <p:nvPr>
            <p:custDataLst>
              <p:tags r:id="rId4"/>
            </p:custDataLst>
          </p:nvPr>
        </p:nvSpPr>
        <p:spPr>
          <a:xfrm>
            <a:off x="1398270" y="372110"/>
            <a:ext cx="8548370" cy="5796915"/>
          </a:xfrm>
          <a:prstGeom prst="rect">
            <a:avLst/>
          </a:prstGeom>
        </p:spPr>
        <p:txBody>
          <a:bodyPr vert="horz" lIns="100800" tIns="0" rIns="82800" bIns="0" rtlCol="0"/>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80000"/>
              </a:lnSpc>
              <a:buNone/>
            </a:pPr>
            <a:r>
              <a:rPr sz="2000">
                <a:solidFill>
                  <a:schemeClr val="accent1"/>
                </a:solidFill>
                <a:effectLst>
                  <a:outerShdw blurRad="38100" dist="25400" dir="5400000" algn="ctr" rotWithShape="0">
                    <a:srgbClr val="6E747A">
                      <a:alpha val="43000"/>
                    </a:srgbClr>
                  </a:outerShdw>
                </a:effectLst>
              </a:rPr>
              <a:t>05</a:t>
            </a:r>
            <a:endParaRPr sz="2000">
              <a:solidFill>
                <a:schemeClr val="accent1"/>
              </a:solidFill>
              <a:effectLst>
                <a:outerShdw blurRad="38100" dist="25400" dir="5400000" algn="ctr" rotWithShape="0">
                  <a:srgbClr val="6E747A">
                    <a:alpha val="43000"/>
                  </a:srgbClr>
                </a:outerShdw>
              </a:effectLst>
            </a:endParaRPr>
          </a:p>
          <a:p>
            <a:pPr marL="0" indent="0" algn="l">
              <a:lnSpc>
                <a:spcPct val="80000"/>
              </a:lnSpc>
              <a:buNone/>
            </a:pPr>
            <a:r>
              <a:rPr sz="2000">
                <a:solidFill>
                  <a:srgbClr val="0070C0"/>
                </a:solidFill>
                <a:effectLst>
                  <a:outerShdw blurRad="38100" dist="25400" dir="5400000" algn="ctr" rotWithShape="0">
                    <a:srgbClr val="6E747A">
                      <a:alpha val="43000"/>
                    </a:srgbClr>
                  </a:outerShdw>
                </a:effectLst>
              </a:rPr>
              <a:t>华为作为一家那么优秀的民营企业，它唯一的错就是它是中国的，不是吗？</a:t>
            </a:r>
            <a:r>
              <a:rPr sz="2000">
                <a:solidFill>
                  <a:schemeClr val="accent1"/>
                </a:solidFill>
                <a:effectLst>
                  <a:outerShdw blurRad="38100" dist="25400" dir="5400000" algn="ctr" rotWithShape="0">
                    <a:srgbClr val="6E747A">
                      <a:alpha val="43000"/>
                    </a:srgbClr>
                  </a:outerShdw>
                </a:effectLst>
              </a:rPr>
              <a:t>——华春莹</a:t>
            </a:r>
            <a:endParaRPr sz="2000">
              <a:solidFill>
                <a:schemeClr val="accent1"/>
              </a:solidFill>
              <a:effectLst>
                <a:outerShdw blurRad="38100" dist="25400" dir="5400000" algn="ctr" rotWithShape="0">
                  <a:srgbClr val="6E747A">
                    <a:alpha val="43000"/>
                  </a:srgbClr>
                </a:outerShdw>
              </a:effectLst>
            </a:endParaRPr>
          </a:p>
          <a:p>
            <a:pPr marL="0" indent="0" algn="ctr">
              <a:lnSpc>
                <a:spcPct val="80000"/>
              </a:lnSpc>
              <a:buNone/>
            </a:pPr>
            <a:r>
              <a:rPr sz="2000">
                <a:solidFill>
                  <a:schemeClr val="accent1"/>
                </a:solidFill>
                <a:effectLst>
                  <a:outerShdw blurRad="38100" dist="25400" dir="5400000" algn="ctr" rotWithShape="0">
                    <a:srgbClr val="6E747A">
                      <a:alpha val="43000"/>
                    </a:srgbClr>
                  </a:outerShdw>
                </a:effectLst>
              </a:rPr>
              <a:t>06</a:t>
            </a:r>
            <a:endParaRPr sz="2000">
              <a:solidFill>
                <a:schemeClr val="accent1"/>
              </a:solidFill>
              <a:effectLst>
                <a:outerShdw blurRad="38100" dist="25400" dir="5400000" algn="ctr" rotWithShape="0">
                  <a:srgbClr val="6E747A">
                    <a:alpha val="43000"/>
                  </a:srgbClr>
                </a:outerShdw>
              </a:effectLst>
            </a:endParaRPr>
          </a:p>
          <a:p>
            <a:pPr marL="0" indent="0" algn="l">
              <a:lnSpc>
                <a:spcPct val="80000"/>
              </a:lnSpc>
              <a:buNone/>
            </a:pPr>
            <a:r>
              <a:rPr sz="2000">
                <a:solidFill>
                  <a:srgbClr val="0070C0"/>
                </a:solidFill>
                <a:effectLst>
                  <a:outerShdw blurRad="38100" dist="25400" dir="5400000" algn="ctr" rotWithShape="0">
                    <a:srgbClr val="6E747A">
                      <a:alpha val="43000"/>
                    </a:srgbClr>
                  </a:outerShdw>
                </a:effectLst>
              </a:rPr>
              <a:t>如果我和孟晚舟同时被抓就好了，那她就不会这么孤单。</a:t>
            </a:r>
            <a:endParaRPr sz="2000">
              <a:solidFill>
                <a:srgbClr val="0070C0"/>
              </a:solidFill>
              <a:effectLst>
                <a:outerShdw blurRad="38100" dist="25400" dir="5400000" algn="ctr" rotWithShape="0">
                  <a:srgbClr val="6E747A">
                    <a:alpha val="43000"/>
                  </a:srgbClr>
                </a:outerShdw>
              </a:effectLst>
            </a:endParaRPr>
          </a:p>
          <a:p>
            <a:pPr marL="0" indent="0" algn="l">
              <a:lnSpc>
                <a:spcPct val="80000"/>
              </a:lnSpc>
              <a:buNone/>
            </a:pPr>
            <a:r>
              <a:rPr sz="2000">
                <a:solidFill>
                  <a:srgbClr val="0070C0"/>
                </a:solidFill>
                <a:effectLst>
                  <a:outerShdw blurRad="38100" dist="25400" dir="5400000" algn="ctr" rotWithShape="0">
                    <a:srgbClr val="6E747A">
                      <a:alpha val="43000"/>
                    </a:srgbClr>
                  </a:outerShdw>
                </a:effectLst>
              </a:rPr>
              <a:t>我绝对不会牺牲大家的利益换取孟晚舟的自由，我已经做好了再也见不到女儿的准备，华为离开任何人都会继续往前走，也包括我自己。</a:t>
            </a:r>
            <a:r>
              <a:rPr sz="2000">
                <a:solidFill>
                  <a:schemeClr val="accent1"/>
                </a:solidFill>
                <a:effectLst>
                  <a:outerShdw blurRad="38100" dist="25400" dir="5400000" algn="ctr" rotWithShape="0">
                    <a:srgbClr val="6E747A">
                      <a:alpha val="43000"/>
                    </a:srgbClr>
                  </a:outerShdw>
                </a:effectLst>
              </a:rPr>
              <a:t>——任正非</a:t>
            </a:r>
            <a:endParaRPr sz="2000">
              <a:solidFill>
                <a:schemeClr val="accent1"/>
              </a:solidFill>
              <a:effectLst>
                <a:outerShdw blurRad="38100" dist="25400" dir="5400000" algn="ctr" rotWithShape="0">
                  <a:srgbClr val="6E747A">
                    <a:alpha val="43000"/>
                  </a:srgbClr>
                </a:outerShdw>
              </a:effectLst>
            </a:endParaRPr>
          </a:p>
          <a:p>
            <a:pPr marL="0" indent="0" algn="ctr">
              <a:lnSpc>
                <a:spcPct val="80000"/>
              </a:lnSpc>
              <a:buNone/>
            </a:pPr>
            <a:r>
              <a:rPr sz="2000">
                <a:solidFill>
                  <a:schemeClr val="accent1"/>
                </a:solidFill>
                <a:effectLst>
                  <a:outerShdw blurRad="38100" dist="25400" dir="5400000" algn="ctr" rotWithShape="0">
                    <a:srgbClr val="6E747A">
                      <a:alpha val="43000"/>
                    </a:srgbClr>
                  </a:outerShdw>
                </a:effectLst>
              </a:rPr>
              <a:t>07</a:t>
            </a:r>
            <a:endParaRPr sz="2000">
              <a:solidFill>
                <a:schemeClr val="accent1"/>
              </a:solidFill>
              <a:effectLst>
                <a:outerShdw blurRad="38100" dist="25400" dir="5400000" algn="ctr" rotWithShape="0">
                  <a:srgbClr val="6E747A">
                    <a:alpha val="43000"/>
                  </a:srgbClr>
                </a:outerShdw>
              </a:effectLst>
            </a:endParaRPr>
          </a:p>
          <a:p>
            <a:pPr marL="0" indent="0" algn="l">
              <a:lnSpc>
                <a:spcPct val="80000"/>
              </a:lnSpc>
              <a:buNone/>
            </a:pPr>
            <a:r>
              <a:rPr sz="2000">
                <a:solidFill>
                  <a:srgbClr val="0070C0"/>
                </a:solidFill>
                <a:effectLst>
                  <a:outerShdw blurRad="38100" dist="25400" dir="5400000" algn="ctr" rotWithShape="0">
                    <a:srgbClr val="6E747A">
                      <a:alpha val="43000"/>
                    </a:srgbClr>
                  </a:outerShdw>
                </a:effectLst>
              </a:rPr>
              <a:t>姐姐的飞机已飞过北极上空，很快就能回到伟大的祖国，没有祖国的强大，就不会有姐姐的自由和家人的团聚。</a:t>
            </a:r>
            <a:r>
              <a:rPr sz="2000">
                <a:solidFill>
                  <a:schemeClr val="accent1"/>
                </a:solidFill>
                <a:effectLst>
                  <a:outerShdw blurRad="38100" dist="25400" dir="5400000" algn="ctr" rotWithShape="0">
                    <a:srgbClr val="6E747A">
                      <a:alpha val="43000"/>
                    </a:srgbClr>
                  </a:outerShdw>
                </a:effectLst>
              </a:rPr>
              <a:t>——孟晚舟妹妹姚安娜</a:t>
            </a:r>
            <a:endParaRPr sz="2000">
              <a:solidFill>
                <a:schemeClr val="accent1"/>
              </a:solidFill>
              <a:effectLst>
                <a:outerShdw blurRad="38100" dist="25400" dir="5400000" algn="ctr" rotWithShape="0">
                  <a:srgbClr val="6E747A">
                    <a:alpha val="43000"/>
                  </a:srgbClr>
                </a:outerShdw>
              </a:effectLst>
            </a:endParaRPr>
          </a:p>
          <a:p>
            <a:pPr marL="0" indent="0" algn="ctr">
              <a:lnSpc>
                <a:spcPct val="80000"/>
              </a:lnSpc>
              <a:buNone/>
            </a:pPr>
            <a:r>
              <a:rPr sz="2000">
                <a:solidFill>
                  <a:schemeClr val="accent1"/>
                </a:solidFill>
                <a:effectLst>
                  <a:outerShdw blurRad="38100" dist="25400" dir="5400000" algn="ctr" rotWithShape="0">
                    <a:srgbClr val="6E747A">
                      <a:alpha val="43000"/>
                    </a:srgbClr>
                  </a:outerShdw>
                </a:effectLst>
              </a:rPr>
              <a:t>08</a:t>
            </a:r>
            <a:endParaRPr sz="2000">
              <a:solidFill>
                <a:schemeClr val="accent1"/>
              </a:solidFill>
              <a:effectLst>
                <a:outerShdw blurRad="38100" dist="25400" dir="5400000" algn="ctr" rotWithShape="0">
                  <a:srgbClr val="6E747A">
                    <a:alpha val="43000"/>
                  </a:srgbClr>
                </a:outerShdw>
              </a:effectLst>
            </a:endParaRPr>
          </a:p>
          <a:p>
            <a:pPr marL="0" indent="0" algn="l">
              <a:lnSpc>
                <a:spcPct val="80000"/>
              </a:lnSpc>
              <a:buNone/>
            </a:pPr>
            <a:r>
              <a:rPr sz="2000">
                <a:solidFill>
                  <a:srgbClr val="0070C0"/>
                </a:solidFill>
                <a:effectLst>
                  <a:outerShdw blurRad="38100" dist="25400" dir="5400000" algn="ctr" rotWithShape="0">
                    <a:srgbClr val="6E747A">
                      <a:alpha val="43000"/>
                    </a:srgbClr>
                  </a:outerShdw>
                </a:effectLst>
              </a:rPr>
              <a:t>烧不死的鸟，是凤凰</a:t>
            </a:r>
            <a:r>
              <a:rPr sz="2000">
                <a:solidFill>
                  <a:schemeClr val="accent1"/>
                </a:solidFill>
                <a:effectLst>
                  <a:outerShdw blurRad="38100" dist="25400" dir="5400000" algn="ctr" rotWithShape="0">
                    <a:srgbClr val="6E747A">
                      <a:alpha val="43000"/>
                    </a:srgbClr>
                  </a:outerShdw>
                </a:effectLst>
              </a:rPr>
              <a:t>。——任正非</a:t>
            </a:r>
            <a:endParaRPr sz="2000">
              <a:solidFill>
                <a:schemeClr val="accent1"/>
              </a:solidFill>
              <a:effectLst>
                <a:outerShdw blurRad="38100" dist="25400" dir="5400000" algn="ctr" rotWithShape="0">
                  <a:srgbClr val="6E747A">
                    <a:alpha val="43000"/>
                  </a:srgbClr>
                </a:outerShdw>
              </a:effectLst>
            </a:endParaRPr>
          </a:p>
          <a:p>
            <a:pPr marL="0" indent="0" algn="ctr">
              <a:lnSpc>
                <a:spcPct val="80000"/>
              </a:lnSpc>
              <a:buNone/>
            </a:pPr>
            <a:r>
              <a:rPr sz="2000">
                <a:solidFill>
                  <a:schemeClr val="accent1"/>
                </a:solidFill>
                <a:effectLst>
                  <a:outerShdw blurRad="38100" dist="25400" dir="5400000" algn="ctr" rotWithShape="0">
                    <a:srgbClr val="6E747A">
                      <a:alpha val="43000"/>
                    </a:srgbClr>
                  </a:outerShdw>
                </a:effectLst>
              </a:rPr>
              <a:t>09</a:t>
            </a:r>
            <a:endParaRPr sz="2000">
              <a:solidFill>
                <a:srgbClr val="0070C0"/>
              </a:solidFill>
              <a:effectLst>
                <a:outerShdw blurRad="38100" dist="25400" dir="5400000" algn="ctr" rotWithShape="0">
                  <a:srgbClr val="6E747A">
                    <a:alpha val="43000"/>
                  </a:srgbClr>
                </a:outerShdw>
              </a:effectLst>
            </a:endParaRPr>
          </a:p>
          <a:p>
            <a:pPr marL="0" indent="0" algn="l">
              <a:lnSpc>
                <a:spcPct val="80000"/>
              </a:lnSpc>
              <a:buNone/>
            </a:pPr>
            <a:r>
              <a:rPr sz="2000">
                <a:solidFill>
                  <a:srgbClr val="0070C0"/>
                </a:solidFill>
                <a:effectLst>
                  <a:outerShdw blurRad="38100" dist="25400" dir="5400000" algn="ctr" rotWithShape="0">
                    <a:srgbClr val="6E747A">
                      <a:alpha val="43000"/>
                    </a:srgbClr>
                  </a:outerShdw>
                </a:effectLst>
              </a:rPr>
              <a:t>灯塔在守望，晚舟早归航。晚舟归航的背后，是中国正在崛起！</a:t>
            </a:r>
            <a:endParaRPr sz="2000">
              <a:solidFill>
                <a:srgbClr val="0070C0"/>
              </a:solidFill>
              <a:effectLst>
                <a:outerShdw blurRad="38100" dist="25400" dir="5400000" algn="ctr" rotWithShape="0">
                  <a:srgbClr val="6E747A">
                    <a:alpha val="43000"/>
                  </a:srgbClr>
                </a:outerShdw>
              </a:effectLst>
            </a:endParaRPr>
          </a:p>
          <a:p>
            <a:pPr marL="0" indent="0" algn="ctr">
              <a:lnSpc>
                <a:spcPct val="80000"/>
              </a:lnSpc>
              <a:buNone/>
            </a:pPr>
            <a:r>
              <a:rPr sz="2000">
                <a:solidFill>
                  <a:schemeClr val="accent1"/>
                </a:solidFill>
                <a:effectLst>
                  <a:outerShdw blurRad="38100" dist="25400" dir="5400000" algn="ctr" rotWithShape="0">
                    <a:srgbClr val="6E747A">
                      <a:alpha val="43000"/>
                    </a:srgbClr>
                  </a:outerShdw>
                </a:effectLst>
              </a:rPr>
              <a:t>10</a:t>
            </a:r>
            <a:endParaRPr sz="2000">
              <a:solidFill>
                <a:schemeClr val="accent1"/>
              </a:solidFill>
              <a:effectLst>
                <a:outerShdw blurRad="38100" dist="25400" dir="5400000" algn="ctr" rotWithShape="0">
                  <a:srgbClr val="6E747A">
                    <a:alpha val="43000"/>
                  </a:srgbClr>
                </a:outerShdw>
              </a:effectLst>
            </a:endParaRPr>
          </a:p>
          <a:p>
            <a:pPr marL="0" indent="0" algn="l">
              <a:lnSpc>
                <a:spcPct val="80000"/>
              </a:lnSpc>
              <a:buNone/>
            </a:pPr>
            <a:r>
              <a:rPr sz="2000">
                <a:solidFill>
                  <a:srgbClr val="0070C0"/>
                </a:solidFill>
                <a:effectLst>
                  <a:outerShdw blurRad="38100" dist="25400" dir="5400000" algn="ctr" rotWithShape="0">
                    <a:srgbClr val="6E747A">
                      <a:alpha val="43000"/>
                    </a:srgbClr>
                  </a:outerShdw>
                </a:effectLst>
              </a:rPr>
              <a:t>在这茫茫的时光之海，再有远见的泳者，也难以望到尽头；再悲观的人，也不能无视波峰浪谷后的风平浪静。</a:t>
            </a:r>
            <a:r>
              <a:rPr sz="2000">
                <a:solidFill>
                  <a:schemeClr val="accent1"/>
                </a:solidFill>
                <a:effectLst>
                  <a:outerShdw blurRad="38100" dist="25400" dir="5400000" algn="ctr" rotWithShape="0">
                    <a:srgbClr val="6E747A">
                      <a:alpha val="43000"/>
                    </a:srgbClr>
                  </a:outerShdw>
                </a:effectLst>
              </a:rPr>
              <a:t>——南方周末</a:t>
            </a:r>
            <a:endParaRPr sz="2000">
              <a:solidFill>
                <a:schemeClr val="accent1"/>
              </a:solidFill>
              <a:effectLst>
                <a:outerShdw blurRad="38100" dist="25400" dir="5400000" algn="ctr" rotWithShape="0">
                  <a:srgbClr val="6E747A">
                    <a:alpha val="43000"/>
                  </a:srgbClr>
                </a:outerShdw>
              </a:effectLst>
            </a:endParaRPr>
          </a:p>
        </p:txBody>
      </p:sp>
      <p:pic>
        <p:nvPicPr>
          <p:cNvPr id="5" name="图片 4"/>
          <p:cNvPicPr>
            <a:picLocks noChangeAspect="1"/>
          </p:cNvPicPr>
          <p:nvPr>
            <p:custDataLst>
              <p:tags r:id="rId6"/>
            </p:custDataLst>
          </p:nvPr>
        </p:nvPicPr>
        <p:blipFill>
          <a:blip r:embed="rId5"/>
          <a:stretch>
            <a:fillRect/>
          </a:stretch>
        </p:blipFill>
        <p:spPr>
          <a:xfrm>
            <a:off x="9956800" y="1462405"/>
            <a:ext cx="1943735" cy="4178935"/>
          </a:xfrm>
          <a:prstGeom prst="rect">
            <a:avLst/>
          </a:prstGeom>
        </p:spPr>
      </p:pic>
    </p:spTree>
    <p:custDataLst>
      <p:tags r:id="rId7"/>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cond evt="onBegin" delay="0">
                          <p:tn val="50"/>
                        </p:cond>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cond evt="onBegin" delay="0">
                          <p:tn val="56"/>
                        </p:cond>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cond evt="onBegin" delay="0">
                          <p:tn val="62"/>
                        </p:cond>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cond evt="onBegin" delay="0">
                          <p:tn val="68"/>
                        </p:cond>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cond evt="onBegin" delay="0">
                          <p:tn val="74"/>
                        </p:cond>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3" name="图片 12"/>
          <p:cNvPicPr>
            <a:picLocks noChangeAspect="1"/>
          </p:cNvPicPr>
          <p:nvPr>
            <p:custDataLst>
              <p:tags r:id="rId6"/>
            </p:custDataLst>
          </p:nvPr>
        </p:nvPicPr>
        <p:blipFill>
          <a:blip r:embed="rId4">
            <a:extLst>
              <a:ext uri="{BEBA8EAE-BF5A-486C-A8C5-ECC9F3942E4B}">
                <a14:imgProps xmlns:a14="http://schemas.microsoft.com/office/drawing/2010/main">
                  <a14:imgLayer r:embed="rId5">
                    <a14:imgEffect>
                      <a14:backgroundRemoval t="9877" b="88889" l="8696" r="100000"/>
                    </a14:imgEffect>
                  </a14:imgLayer>
                </a14:imgProps>
              </a:ext>
              <a:ext uri="{28A0092B-C50C-407E-A947-70E740481C1C}">
                <a14:useLocalDpi xmlns:a14="http://schemas.microsoft.com/office/drawing/2010/main" val="0"/>
              </a:ext>
            </a:extLst>
          </a:blip>
          <a:stretch>
            <a:fillRect/>
          </a:stretch>
        </p:blipFill>
        <p:spPr>
          <a:xfrm>
            <a:off x="403410" y="126572"/>
            <a:ext cx="1823752" cy="1282139"/>
          </a:xfrm>
          <a:prstGeom prst="rect">
            <a:avLst/>
          </a:prstGeom>
        </p:spPr>
      </p:pic>
      <p:pic>
        <p:nvPicPr>
          <p:cNvPr id="16" name="图片 15"/>
          <p:cNvPicPr>
            <a:picLocks noChangeAspect="1"/>
          </p:cNvPicPr>
          <p:nvPr>
            <p:custDataLst>
              <p:tags r:id="rId9"/>
            </p:custDataLst>
          </p:nvPr>
        </p:nvPicPr>
        <p:blipFill>
          <a:blip r:embed="rId7">
            <a:extLst>
              <a:ext uri="{BEBA8EAE-BF5A-486C-A8C5-ECC9F3942E4B}">
                <a14:imgProps xmlns:a14="http://schemas.microsoft.com/office/drawing/2010/main">
                  <a14:imgLayer r:embed="rId8">
                    <a14:imgEffect>
                      <a14:backgroundRemoval t="9877" b="90123" l="71707" r="96829"/>
                    </a14:imgEffect>
                  </a14:imgLayer>
                </a14:imgProps>
              </a:ext>
              <a:ext uri="{28A0092B-C50C-407E-A947-70E740481C1C}">
                <a14:useLocalDpi xmlns:a14="http://schemas.microsoft.com/office/drawing/2010/main" val="0"/>
              </a:ext>
            </a:extLst>
          </a:blip>
          <a:stretch>
            <a:fillRect/>
          </a:stretch>
        </p:blipFill>
        <p:spPr>
          <a:xfrm>
            <a:off x="2388183" y="126571"/>
            <a:ext cx="1831009" cy="1282139"/>
          </a:xfrm>
          <a:prstGeom prst="rect">
            <a:avLst/>
          </a:prstGeom>
        </p:spPr>
      </p:pic>
      <p:sp>
        <p:nvSpPr>
          <p:cNvPr id="7" name="椭圆 6"/>
          <p:cNvSpPr/>
          <p:nvPr>
            <p:custDataLst>
              <p:tags r:id="rId10"/>
            </p:custDataLst>
          </p:nvPr>
        </p:nvSpPr>
        <p:spPr>
          <a:xfrm>
            <a:off x="1987842" y="210323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壹</a:t>
            </a:r>
            <a:endParaRPr lang="zh-CN" altLang="en-US" sz="3600">
              <a:solidFill>
                <a:schemeClr val="bg1"/>
              </a:solidFill>
              <a:latin typeface="Arial" panose="020b0604020202020204" pitchFamily="34" charset="0"/>
              <a:ea typeface="隶书" panose="02010509060101010101" pitchFamily="49" charset="-122"/>
            </a:endParaRPr>
          </a:p>
        </p:txBody>
      </p:sp>
      <p:sp>
        <p:nvSpPr>
          <p:cNvPr id="11" name="椭圆 10"/>
          <p:cNvSpPr/>
          <p:nvPr>
            <p:custDataLst>
              <p:tags r:id="rId11"/>
            </p:custDataLst>
          </p:nvPr>
        </p:nvSpPr>
        <p:spPr>
          <a:xfrm>
            <a:off x="1986937" y="312177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贰</a:t>
            </a:r>
            <a:endParaRPr lang="zh-CN" altLang="en-US" sz="3600">
              <a:solidFill>
                <a:schemeClr val="bg1"/>
              </a:solidFill>
              <a:latin typeface="Arial" panose="020b0604020202020204" pitchFamily="34" charset="0"/>
              <a:ea typeface="隶书" panose="02010509060101010101" pitchFamily="49" charset="-122"/>
            </a:endParaRPr>
          </a:p>
        </p:txBody>
      </p:sp>
      <p:sp>
        <p:nvSpPr>
          <p:cNvPr id="14" name="椭圆 13"/>
          <p:cNvSpPr/>
          <p:nvPr>
            <p:custDataLst>
              <p:tags r:id="rId12"/>
            </p:custDataLst>
          </p:nvPr>
        </p:nvSpPr>
        <p:spPr>
          <a:xfrm>
            <a:off x="1987302" y="414031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叁</a:t>
            </a:r>
            <a:endParaRPr lang="zh-CN" altLang="en-US" sz="3600">
              <a:solidFill>
                <a:schemeClr val="bg1"/>
              </a:solidFill>
              <a:latin typeface="Arial" panose="020b0604020202020204" pitchFamily="34" charset="0"/>
              <a:ea typeface="隶书" panose="02010509060101010101" pitchFamily="49" charset="-122"/>
            </a:endParaRPr>
          </a:p>
        </p:txBody>
      </p:sp>
      <p:sp>
        <p:nvSpPr>
          <p:cNvPr id="17" name="椭圆 16"/>
          <p:cNvSpPr/>
          <p:nvPr>
            <p:custDataLst>
              <p:tags r:id="rId13"/>
            </p:custDataLst>
          </p:nvPr>
        </p:nvSpPr>
        <p:spPr>
          <a:xfrm>
            <a:off x="1987032" y="518806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肆</a:t>
            </a:r>
            <a:endParaRPr lang="zh-CN" altLang="en-US" sz="3600">
              <a:solidFill>
                <a:schemeClr val="bg1"/>
              </a:solidFill>
              <a:latin typeface="Arial" panose="020b0604020202020204" pitchFamily="34" charset="0"/>
              <a:ea typeface="隶书" panose="02010509060101010101" pitchFamily="49" charset="-122"/>
            </a:endParaRPr>
          </a:p>
        </p:txBody>
      </p:sp>
      <p:sp>
        <p:nvSpPr>
          <p:cNvPr id="9" name="文本框 8"/>
          <p:cNvSpPr txBox="1"/>
          <p:nvPr>
            <p:custDataLst>
              <p:tags r:id="rId14"/>
            </p:custDataLst>
          </p:nvPr>
        </p:nvSpPr>
        <p:spPr>
          <a:xfrm>
            <a:off x="1849637" y="246742"/>
            <a:ext cx="923330" cy="1436914"/>
          </a:xfrm>
          <a:prstGeom prst="rect">
            <a:avLst/>
          </a:prstGeom>
          <a:noFill/>
        </p:spPr>
        <p:txBody>
          <a:bodyPr vert="eaVert" wrap="square" rtlCol="0" anchor="ctr">
            <a:normAutofit/>
          </a:bodyPr>
          <a:lstStyle/>
          <a:p>
            <a:pPr algn="dist"/>
            <a:r>
              <a:rPr lang="zh-CN" altLang="en-US" sz="4800">
                <a:solidFill>
                  <a:schemeClr val="tx1">
                    <a:lumMod val="85000"/>
                    <a:lumOff val="15000"/>
                  </a:schemeClr>
                </a:solidFill>
                <a:latin typeface="Arial" panose="020b0604020202020204" pitchFamily="34" charset="0"/>
                <a:ea typeface="汉仪尚巍手书W" panose="00020600040101010101" pitchFamily="18" charset="-122"/>
                <a:cs typeface="+mj-cs"/>
              </a:rPr>
              <a:t>目录</a:t>
            </a:r>
            <a:endParaRPr lang="zh-CN" altLang="en-US" sz="4800">
              <a:solidFill>
                <a:schemeClr val="tx1">
                  <a:lumMod val="85000"/>
                  <a:lumOff val="15000"/>
                </a:schemeClr>
              </a:solidFill>
              <a:latin typeface="Arial" panose="020b0604020202020204" pitchFamily="34" charset="0"/>
              <a:ea typeface="汉仪尚巍手书W" panose="00020600040101010101" pitchFamily="18" charset="-122"/>
              <a:cs typeface="+mj-cs"/>
            </a:endParaRPr>
          </a:p>
        </p:txBody>
      </p:sp>
      <p:sp>
        <p:nvSpPr>
          <p:cNvPr id="2" name="标题 1"/>
          <p:cNvSpPr>
            <a:spLocks noGrp="1"/>
          </p:cNvSpPr>
          <p:nvPr>
            <p:ph type="title"/>
            <p:custDataLst>
              <p:tags r:id="rId15"/>
            </p:custDataLst>
          </p:nvPr>
        </p:nvSpPr>
        <p:spPr>
          <a:xfrm>
            <a:off x="3067685" y="1957070"/>
            <a:ext cx="6917055" cy="3876675"/>
          </a:xfrm>
        </p:spPr>
        <p:txBody>
          <a:bodyPr>
            <a:noAutofit/>
          </a:bodyPr>
          <a:lstStyle/>
          <a:p>
            <a:r>
              <a:rPr lang="zh-CN" altLang="en-US" sz="3600">
                <a:solidFill>
                  <a:srgbClr val="7030A0"/>
                </a:solidFill>
                <a:effectLst>
                  <a:outerShdw blurRad="38100" dist="25400" dir="5400000" algn="ctr" rotWithShape="0">
                    <a:srgbClr val="6E747A">
                      <a:alpha val="43000"/>
                    </a:srgbClr>
                  </a:outerShdw>
                </a:effectLst>
              </a:rPr>
              <a:t>孟晚舟事件始末</a:t>
            </a:r>
            <a:br>
              <a:rPr lang="zh-CN" altLang="en-US" sz="3600">
                <a:solidFill>
                  <a:srgbClr val="7030A0"/>
                </a:solidFill>
                <a:effectLst>
                  <a:outerShdw blurRad="38100" dist="25400" dir="5400000" algn="ctr" rotWithShape="0">
                    <a:srgbClr val="6E747A">
                      <a:alpha val="43000"/>
                    </a:srgbClr>
                  </a:outerShdw>
                </a:effectLst>
              </a:rPr>
            </a:br>
            <a:br>
              <a:rPr lang="zh-CN" altLang="en-US" sz="3600">
                <a:solidFill>
                  <a:srgbClr val="7030A0"/>
                </a:solidFill>
                <a:effectLst>
                  <a:outerShdw blurRad="38100" dist="25400" dir="5400000" algn="ctr" rotWithShape="0">
                    <a:srgbClr val="6E747A">
                      <a:alpha val="43000"/>
                    </a:srgbClr>
                  </a:outerShdw>
                </a:effectLst>
              </a:rPr>
            </a:br>
            <a:r>
              <a:rPr lang="zh-CN" altLang="en-US" sz="3600">
                <a:solidFill>
                  <a:srgbClr val="7030A0"/>
                </a:solidFill>
                <a:effectLst>
                  <a:outerShdw blurRad="38100" dist="25400" dir="5400000" algn="ctr" rotWithShape="0">
                    <a:srgbClr val="6E747A">
                      <a:alpha val="43000"/>
                    </a:srgbClr>
                  </a:outerShdw>
                </a:effectLst>
              </a:rPr>
              <a:t>孟晚舟归国感言</a:t>
            </a:r>
            <a:br>
              <a:rPr lang="zh-CN" altLang="en-US" sz="3600">
                <a:solidFill>
                  <a:srgbClr val="7030A0"/>
                </a:solidFill>
                <a:effectLst>
                  <a:outerShdw blurRad="38100" dist="25400" dir="5400000" algn="ctr" rotWithShape="0">
                    <a:srgbClr val="6E747A">
                      <a:alpha val="43000"/>
                    </a:srgbClr>
                  </a:outerShdw>
                </a:effectLst>
              </a:rPr>
            </a:br>
            <a:br>
              <a:rPr lang="zh-CN" altLang="en-US" sz="3600">
                <a:solidFill>
                  <a:srgbClr val="7030A0"/>
                </a:solidFill>
                <a:effectLst>
                  <a:outerShdw blurRad="38100" dist="25400" dir="5400000" algn="ctr" rotWithShape="0">
                    <a:srgbClr val="6E747A">
                      <a:alpha val="43000"/>
                    </a:srgbClr>
                  </a:outerShdw>
                </a:effectLst>
              </a:rPr>
            </a:br>
            <a:r>
              <a:rPr lang="zh-CN" altLang="en-US" sz="3600">
                <a:solidFill>
                  <a:srgbClr val="7030A0"/>
                </a:solidFill>
                <a:effectLst>
                  <a:outerShdw blurRad="38100" dist="25400" dir="5400000" algn="ctr" rotWithShape="0">
                    <a:srgbClr val="6E747A">
                      <a:alpha val="43000"/>
                    </a:srgbClr>
                  </a:outerShdw>
                </a:effectLst>
              </a:rPr>
              <a:t>晚舟事件素材积累</a:t>
            </a:r>
            <a:br>
              <a:rPr lang="zh-CN" altLang="en-US" sz="3600">
                <a:solidFill>
                  <a:schemeClr val="accent1"/>
                </a:solidFill>
                <a:effectLst>
                  <a:outerShdw blurRad="38100" dist="25400" dir="5400000" algn="ctr" rotWithShape="0">
                    <a:srgbClr val="6E747A">
                      <a:alpha val="43000"/>
                    </a:srgbClr>
                  </a:outerShdw>
                </a:effectLst>
              </a:rPr>
            </a:br>
            <a:br>
              <a:rPr lang="zh-CN" altLang="en-US" sz="3600">
                <a:solidFill>
                  <a:schemeClr val="accent1"/>
                </a:solidFill>
                <a:effectLst>
                  <a:outerShdw blurRad="38100" dist="25400" dir="5400000" algn="ctr" rotWithShape="0">
                    <a:srgbClr val="6E747A">
                      <a:alpha val="43000"/>
                    </a:srgbClr>
                  </a:outerShdw>
                </a:effectLst>
              </a:rPr>
            </a:br>
            <a:r>
              <a:rPr lang="zh-CN" altLang="en-US" sz="4800">
                <a:solidFill>
                  <a:schemeClr val="accent1"/>
                </a:solidFill>
                <a:effectLst>
                  <a:outerShdw blurRad="38100" dist="25400" dir="5400000" algn="ctr" rotWithShape="0">
                    <a:srgbClr val="6E747A">
                      <a:alpha val="43000"/>
                    </a:srgbClr>
                  </a:outerShdw>
                </a:effectLst>
              </a:rPr>
              <a:t>官媒时评精选</a:t>
            </a:r>
            <a:endParaRPr lang="zh-CN" altLang="en-US" sz="4800">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custDataLst>
              <p:tags r:id="rId17"/>
            </p:custDataLst>
          </p:nvPr>
        </p:nvPicPr>
        <p:blipFill>
          <a:blip r:embed="rId16"/>
          <a:stretch>
            <a:fillRect/>
          </a:stretch>
        </p:blipFill>
        <p:spPr>
          <a:xfrm>
            <a:off x="112395" y="2103120"/>
            <a:ext cx="1737360" cy="3465830"/>
          </a:xfrm>
          <a:prstGeom prst="rect">
            <a:avLst/>
          </a:prstGeom>
        </p:spPr>
      </p:pic>
      <p:pic>
        <p:nvPicPr>
          <p:cNvPr id="4" name="图片 3"/>
          <p:cNvPicPr>
            <a:picLocks noChangeAspect="1"/>
          </p:cNvPicPr>
          <p:nvPr>
            <p:custDataLst>
              <p:tags r:id="rId19"/>
            </p:custDataLst>
          </p:nvPr>
        </p:nvPicPr>
        <p:blipFill>
          <a:blip r:embed="rId18"/>
          <a:srcRect r="39696"/>
          <a:stretch>
            <a:fillRect/>
          </a:stretch>
        </p:blipFill>
        <p:spPr>
          <a:xfrm>
            <a:off x="8230870" y="744220"/>
            <a:ext cx="2689225" cy="2778125"/>
          </a:xfrm>
          <a:prstGeom prst="rect">
            <a:avLst/>
          </a:prstGeom>
        </p:spPr>
      </p:pic>
      <p:pic>
        <p:nvPicPr>
          <p:cNvPr id="5" name="图片 4"/>
          <p:cNvPicPr>
            <a:picLocks noChangeAspect="1"/>
          </p:cNvPicPr>
          <p:nvPr>
            <p:custDataLst>
              <p:tags r:id="rId20"/>
            </p:custDataLst>
          </p:nvPr>
        </p:nvPicPr>
        <p:blipFill>
          <a:blip r:embed="rId18"/>
          <a:srcRect l="55783"/>
          <a:stretch>
            <a:fillRect/>
          </a:stretch>
        </p:blipFill>
        <p:spPr>
          <a:xfrm>
            <a:off x="8230235" y="3522345"/>
            <a:ext cx="2689860" cy="2678430"/>
          </a:xfrm>
          <a:prstGeom prst="rect">
            <a:avLst/>
          </a:prstGeom>
        </p:spPr>
      </p:pic>
    </p:spTree>
    <p:custDataLst>
      <p:tags r:id="rId21"/>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10883900" y="1720850"/>
            <a:ext cx="1127125" cy="3857625"/>
          </a:xfrm>
        </p:spPr>
        <p:txBody>
          <a:bodyPr>
            <a:noAutofit/>
          </a:bodyPr>
          <a:lstStyle/>
          <a:p>
            <a:pPr algn="ctr"/>
            <a:r>
              <a:rPr lang="zh-CN" altLang="en-US" sz="3600">
                <a:solidFill>
                  <a:schemeClr val="accent1"/>
                </a:solidFill>
                <a:effectLst>
                  <a:outerShdw blurRad="38100" dist="25400" dir="5400000" algn="ctr" rotWithShape="0">
                    <a:srgbClr val="6E747A">
                      <a:alpha val="43000"/>
                    </a:srgbClr>
                  </a:outerShdw>
                </a:effectLst>
              </a:rPr>
              <a:t>精选时评</a:t>
            </a:r>
            <a:endParaRPr lang="zh-CN" altLang="en-US" sz="3600">
              <a:solidFill>
                <a:schemeClr val="accent1"/>
              </a:solidFill>
              <a:effectLst>
                <a:outerShdw blurRad="38100" dist="25400" dir="5400000" algn="ctr" rotWithShape="0">
                  <a:srgbClr val="6E747A">
                    <a:alpha val="43000"/>
                  </a:srgbClr>
                </a:outerShdw>
              </a:effectLst>
            </a:endParaRPr>
          </a:p>
        </p:txBody>
      </p:sp>
      <p:sp>
        <p:nvSpPr>
          <p:cNvPr id="3" name="内容占位符 5"/>
          <p:cNvSpPr/>
          <p:nvPr>
            <p:custDataLst>
              <p:tags r:id="rId4"/>
            </p:custDataLst>
          </p:nvPr>
        </p:nvSpPr>
        <p:spPr>
          <a:xfrm>
            <a:off x="2526030" y="372110"/>
            <a:ext cx="7889240" cy="5796915"/>
          </a:xfrm>
          <a:prstGeom prst="rect">
            <a:avLst/>
          </a:prstGeom>
        </p:spPr>
        <p:txBody>
          <a:bodyPr vert="horz" lIns="100800" tIns="0" rIns="82800" bIns="0" rtlCol="0"/>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80000"/>
              </a:lnSpc>
              <a:buNone/>
            </a:pPr>
            <a:r>
              <a:rPr sz="2000">
                <a:solidFill>
                  <a:schemeClr val="accent1"/>
                </a:solidFill>
                <a:effectLst>
                  <a:outerShdw blurRad="38100" dist="25400" dir="5400000" algn="ctr" rotWithShape="0">
                    <a:srgbClr val="6E747A">
                      <a:alpha val="43000"/>
                    </a:srgbClr>
                  </a:outerShdw>
                </a:effectLst>
              </a:rPr>
              <a:t>中国公民合法、正当权益不容侵犯（钟声）</a:t>
            </a:r>
            <a:endParaRPr sz="2000">
              <a:solidFill>
                <a:schemeClr val="accent1"/>
              </a:solidFill>
              <a:effectLst>
                <a:outerShdw blurRad="38100" dist="25400" dir="5400000" algn="ctr" rotWithShape="0">
                  <a:srgbClr val="6E747A">
                    <a:alpha val="43000"/>
                  </a:srgbClr>
                </a:outerShdw>
              </a:effectLst>
            </a:endParaRPr>
          </a:p>
          <a:p>
            <a:pPr marL="0" indent="0" algn="l">
              <a:lnSpc>
                <a:spcPct val="80000"/>
              </a:lnSpc>
              <a:buNone/>
            </a:pPr>
            <a:r>
              <a:rPr sz="1800">
                <a:solidFill>
                  <a:srgbClr val="002060"/>
                </a:solidFill>
                <a:effectLst>
                  <a:outerShdw blurRad="38100" dist="25400" dir="5400000" algn="ctr" rotWithShape="0">
                    <a:srgbClr val="6E747A">
                      <a:alpha val="43000"/>
                    </a:srgbClr>
                  </a:outerShdw>
                </a:effectLst>
              </a:rPr>
              <a:t>加拿大方面只有纠正错误，立即停止侵犯中国公民合法、正当权益，给中国人民一个应有的交代，才能避免为此付出沉重的代价</a:t>
            </a:r>
            <a:endParaRPr sz="1800">
              <a:solidFill>
                <a:srgbClr val="002060"/>
              </a:solidFill>
              <a:effectLst>
                <a:outerShdw blurRad="38100" dist="25400" dir="5400000" algn="ctr" rotWithShape="0">
                  <a:srgbClr val="6E747A">
                    <a:alpha val="43000"/>
                  </a:srgbClr>
                </a:outerShdw>
              </a:effectLst>
            </a:endParaRPr>
          </a:p>
          <a:p>
            <a:pPr marL="0" indent="0" algn="l">
              <a:lnSpc>
                <a:spcPct val="80000"/>
              </a:lnSpc>
              <a:buNone/>
            </a:pPr>
            <a:r>
              <a:rPr sz="1800">
                <a:solidFill>
                  <a:srgbClr val="002060"/>
                </a:solidFill>
                <a:effectLst>
                  <a:outerShdw blurRad="38100" dist="25400" dir="5400000" algn="ctr" rotWithShape="0">
                    <a:srgbClr val="6E747A">
                      <a:alpha val="43000"/>
                    </a:srgbClr>
                  </a:outerShdw>
                </a:effectLst>
              </a:rPr>
              <a:t>加拿大方面，做出了一件足以令国际社会深感震惊的事情。在加拿大温哥华转机的中国公民、华为公司首席财务官孟晚舟，竟然被加拿大方面以应美方要求为由而拘押。这是严重侵犯中国公民的合法、正当权益，于法不顾，于理不合，于情不容，性质极其恶劣。</a:t>
            </a:r>
            <a:endParaRPr sz="1800">
              <a:solidFill>
                <a:srgbClr val="002060"/>
              </a:solidFill>
              <a:effectLst>
                <a:outerShdw blurRad="38100" dist="25400" dir="5400000" algn="ctr" rotWithShape="0">
                  <a:srgbClr val="6E747A">
                    <a:alpha val="43000"/>
                  </a:srgbClr>
                </a:outerShdw>
              </a:effectLst>
            </a:endParaRPr>
          </a:p>
          <a:p>
            <a:pPr marL="0" indent="0" algn="l">
              <a:lnSpc>
                <a:spcPct val="80000"/>
              </a:lnSpc>
              <a:buNone/>
            </a:pPr>
            <a:r>
              <a:rPr sz="1800">
                <a:solidFill>
                  <a:srgbClr val="002060"/>
                </a:solidFill>
                <a:effectLst>
                  <a:outerShdw blurRad="38100" dist="25400" dir="5400000" algn="ctr" rotWithShape="0">
                    <a:srgbClr val="6E747A">
                      <a:alpha val="43000"/>
                    </a:srgbClr>
                  </a:outerShdw>
                </a:effectLst>
              </a:rPr>
              <a:t>在没有给出明确理由的情况下，就把人拘押，公然侵犯了当事人的人权。加拿大警方竟然在未经审判定罪的情况下，完全无视法的精神，作出有罪推定选择，给当事人戴上手铐、脚镣。无端把一位中国公民作为重刑犯人对待，粗暴践踏其基本人权，侮辱其人格尊严，这哪里是一个文明国度所应有的做法？怎能不让人们感到义愤？</a:t>
            </a:r>
            <a:endParaRPr sz="1800">
              <a:solidFill>
                <a:srgbClr val="002060"/>
              </a:solidFill>
              <a:effectLst>
                <a:outerShdw blurRad="38100" dist="25400" dir="5400000" algn="ctr" rotWithShape="0">
                  <a:srgbClr val="6E747A">
                    <a:alpha val="43000"/>
                  </a:srgbClr>
                </a:outerShdw>
              </a:effectLst>
            </a:endParaRPr>
          </a:p>
          <a:p>
            <a:pPr marL="0" indent="0" algn="l">
              <a:lnSpc>
                <a:spcPct val="80000"/>
              </a:lnSpc>
              <a:buNone/>
            </a:pPr>
            <a:r>
              <a:rPr sz="1800">
                <a:solidFill>
                  <a:srgbClr val="002060"/>
                </a:solidFill>
                <a:effectLst>
                  <a:outerShdw blurRad="38100" dist="25400" dir="5400000" algn="ctr" rotWithShape="0">
                    <a:srgbClr val="6E747A">
                      <a:alpha val="43000"/>
                    </a:srgbClr>
                  </a:outerShdw>
                </a:effectLst>
              </a:rPr>
              <a:t>采用种种不正当手段打压中国公司华为的做法，暴露了一些人见不得人的阴暗心理，但注定是搬起石头砸自己的脚。华为的一举一动都影响着世界，华为的供应商超过2000家，不仅有瑞声科技、比亚迪、富士康等中国企业，还有高通、英特尔、博通等美国企业。媒体发布加拿大拘押华为公司负责人的消息后，美股市场全线大跌。市场分析人士指出，拘押事件增大了市场对未来判断的不确定性。</a:t>
            </a:r>
            <a:endParaRPr sz="1800">
              <a:solidFill>
                <a:srgbClr val="002060"/>
              </a:solidFill>
              <a:effectLst>
                <a:outerShdw blurRad="38100" dist="25400" dir="5400000" algn="ctr" rotWithShape="0">
                  <a:srgbClr val="6E747A">
                    <a:alpha val="43000"/>
                  </a:srgbClr>
                </a:outerShdw>
              </a:effectLst>
            </a:endParaRPr>
          </a:p>
          <a:p>
            <a:pPr marL="0" indent="0" algn="l">
              <a:lnSpc>
                <a:spcPct val="80000"/>
              </a:lnSpc>
              <a:buNone/>
            </a:pPr>
            <a:r>
              <a:rPr sz="1800">
                <a:solidFill>
                  <a:srgbClr val="002060"/>
                </a:solidFill>
                <a:effectLst>
                  <a:outerShdw blurRad="38100" dist="25400" dir="5400000" algn="ctr" rotWithShape="0">
                    <a:srgbClr val="6E747A">
                      <a:alpha val="43000"/>
                    </a:srgbClr>
                  </a:outerShdw>
                </a:effectLst>
              </a:rPr>
              <a:t>中方不会惹事，但是也决不怕事，谁也不要小看中国的信心、意志和实力。中方获悉相关情况后，第一时间提出严正交涉、表明严正立场，并第一时间向当事人提供领事协助。12月8日，中方紧急召见加拿大驻华大使麦家廉，就加方拘押华为公司负责人提出严正交涉和强烈抗议。中方强烈敦促加方立即释放被拘押人员，切实保障当事人的合法、正当权益。否则必将造成严重后果，加方要为此承担全部责任。</a:t>
            </a:r>
            <a:endParaRPr sz="1800">
              <a:solidFill>
                <a:srgbClr val="002060"/>
              </a:solidFill>
              <a:effectLst>
                <a:outerShdw blurRad="38100" dist="25400" dir="5400000" algn="ctr" rotWithShape="0">
                  <a:srgbClr val="6E747A">
                    <a:alpha val="43000"/>
                  </a:srgbClr>
                </a:outerShdw>
              </a:effectLst>
            </a:endParaRPr>
          </a:p>
          <a:p>
            <a:pPr marL="0" indent="0" algn="l">
              <a:lnSpc>
                <a:spcPct val="80000"/>
              </a:lnSpc>
              <a:buNone/>
            </a:pPr>
            <a:r>
              <a:rPr sz="1800">
                <a:solidFill>
                  <a:srgbClr val="002060"/>
                </a:solidFill>
                <a:effectLst>
                  <a:outerShdw blurRad="38100" dist="25400" dir="5400000" algn="ctr" rotWithShape="0">
                    <a:srgbClr val="6E747A">
                      <a:alpha val="43000"/>
                    </a:srgbClr>
                  </a:outerShdw>
                </a:effectLst>
              </a:rPr>
              <a:t>加拿大方面必须想清楚，在公理正义与肆意妄为之间，根本不存在模糊地带。加拿大方面只有纠正错误，立即停止侵犯中国公民合法、正当权益，给中国人民一个应有的交代，才能避免为此付出沉重的代价。</a:t>
            </a:r>
            <a:endParaRPr sz="1800">
              <a:solidFill>
                <a:srgbClr val="002060"/>
              </a:solidFill>
              <a:effectLst>
                <a:outerShdw blurRad="38100" dist="25400" dir="5400000" algn="ctr" rotWithShape="0">
                  <a:srgbClr val="6E747A">
                    <a:alpha val="43000"/>
                  </a:srgbClr>
                </a:outerShdw>
              </a:effectLst>
            </a:endParaRPr>
          </a:p>
        </p:txBody>
      </p:sp>
      <p:pic>
        <p:nvPicPr>
          <p:cNvPr id="4" name="图片 3"/>
          <p:cNvPicPr>
            <a:picLocks noChangeAspect="1"/>
          </p:cNvPicPr>
          <p:nvPr>
            <p:custDataLst>
              <p:tags r:id="rId6"/>
            </p:custDataLst>
          </p:nvPr>
        </p:nvPicPr>
        <p:blipFill>
          <a:blip r:embed="rId5"/>
          <a:stretch>
            <a:fillRect/>
          </a:stretch>
        </p:blipFill>
        <p:spPr>
          <a:xfrm>
            <a:off x="10963275" y="4030345"/>
            <a:ext cx="1047750" cy="722630"/>
          </a:xfrm>
          <a:prstGeom prst="rect">
            <a:avLst/>
          </a:prstGeom>
        </p:spPr>
      </p:pic>
      <p:pic>
        <p:nvPicPr>
          <p:cNvPr id="6" name="图片 5"/>
          <p:cNvPicPr>
            <a:picLocks noChangeAspect="1"/>
          </p:cNvPicPr>
          <p:nvPr>
            <p:custDataLst>
              <p:tags r:id="rId8"/>
            </p:custDataLst>
          </p:nvPr>
        </p:nvPicPr>
        <p:blipFill>
          <a:blip r:embed="rId7"/>
          <a:stretch>
            <a:fillRect/>
          </a:stretch>
        </p:blipFill>
        <p:spPr>
          <a:xfrm>
            <a:off x="351790" y="2242820"/>
            <a:ext cx="1962150" cy="1152525"/>
          </a:xfrm>
          <a:prstGeom prst="rect">
            <a:avLst/>
          </a:prstGeom>
        </p:spPr>
      </p:pic>
    </p:spTree>
    <p:custDataLst>
      <p:tags r:id="rId9"/>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10883900" y="1720850"/>
            <a:ext cx="1127125" cy="3857625"/>
          </a:xfrm>
        </p:spPr>
        <p:txBody>
          <a:bodyPr>
            <a:noAutofit/>
          </a:bodyPr>
          <a:lstStyle/>
          <a:p>
            <a:pPr algn="ctr"/>
            <a:r>
              <a:rPr lang="zh-CN" altLang="en-US" sz="3600">
                <a:solidFill>
                  <a:schemeClr val="accent1"/>
                </a:solidFill>
                <a:effectLst>
                  <a:outerShdw blurRad="38100" dist="25400" dir="5400000" algn="ctr" rotWithShape="0">
                    <a:srgbClr val="6E747A">
                      <a:alpha val="43000"/>
                    </a:srgbClr>
                  </a:outerShdw>
                </a:effectLst>
              </a:rPr>
              <a:t>精选时评</a:t>
            </a:r>
            <a:endParaRPr lang="zh-CN" altLang="en-US" sz="3600">
              <a:solidFill>
                <a:schemeClr val="accent1"/>
              </a:solidFill>
              <a:effectLst>
                <a:outerShdw blurRad="38100" dist="25400" dir="5400000" algn="ctr" rotWithShape="0">
                  <a:srgbClr val="6E747A">
                    <a:alpha val="43000"/>
                  </a:srgbClr>
                </a:outerShdw>
              </a:effectLst>
            </a:endParaRPr>
          </a:p>
        </p:txBody>
      </p:sp>
      <p:sp>
        <p:nvSpPr>
          <p:cNvPr id="3" name="内容占位符 5"/>
          <p:cNvSpPr/>
          <p:nvPr>
            <p:custDataLst>
              <p:tags r:id="rId4"/>
            </p:custDataLst>
          </p:nvPr>
        </p:nvSpPr>
        <p:spPr>
          <a:xfrm>
            <a:off x="2526030" y="372110"/>
            <a:ext cx="7889240" cy="5796915"/>
          </a:xfrm>
          <a:prstGeom prst="rect">
            <a:avLst/>
          </a:prstGeom>
        </p:spPr>
        <p:txBody>
          <a:bodyPr vert="horz" lIns="100800" tIns="0" rIns="82800" bIns="0" rtlCol="0"/>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80000"/>
              </a:lnSpc>
              <a:buNone/>
            </a:pPr>
            <a:r>
              <a:rPr sz="2800">
                <a:solidFill>
                  <a:schemeClr val="accent1"/>
                </a:solidFill>
                <a:effectLst>
                  <a:outerShdw blurRad="38100" dist="25400" dir="5400000" algn="ctr" rotWithShape="0">
                    <a:srgbClr val="6E747A">
                      <a:alpha val="43000"/>
                    </a:srgbClr>
                  </a:outerShdw>
                </a:effectLst>
              </a:rPr>
              <a:t>没有任何力量能够阻挡中国前进的步伐</a:t>
            </a:r>
            <a:endParaRPr sz="2800">
              <a:solidFill>
                <a:schemeClr val="accent1"/>
              </a:solidFill>
              <a:effectLst>
                <a:outerShdw blurRad="38100" dist="25400" dir="5400000" algn="ctr" rotWithShape="0">
                  <a:srgbClr val="6E747A">
                    <a:alpha val="43000"/>
                  </a:srgbClr>
                </a:outerShdw>
              </a:effectLst>
            </a:endParaRPr>
          </a:p>
          <a:p>
            <a:pPr marL="0" indent="0" algn="ctr">
              <a:lnSpc>
                <a:spcPct val="80000"/>
              </a:lnSpc>
              <a:buNone/>
            </a:pPr>
            <a:r>
              <a:rPr sz="2000">
                <a:solidFill>
                  <a:schemeClr val="accent1"/>
                </a:solidFill>
                <a:effectLst>
                  <a:outerShdw blurRad="38100" dist="25400" dir="5400000" algn="ctr" rotWithShape="0">
                    <a:srgbClr val="6E747A">
                      <a:alpha val="43000"/>
                    </a:srgbClr>
                  </a:outerShdw>
                </a:effectLst>
              </a:rPr>
              <a:t>人民日报客户端人民日报评论</a:t>
            </a:r>
            <a:endParaRPr sz="2000">
              <a:solidFill>
                <a:schemeClr val="accent1"/>
              </a:solidFill>
              <a:effectLst>
                <a:outerShdw blurRad="38100" dist="25400" dir="5400000" algn="ctr" rotWithShape="0">
                  <a:srgbClr val="6E747A">
                    <a:alpha val="43000"/>
                  </a:srgbClr>
                </a:outerShdw>
              </a:effectLst>
            </a:endParaRPr>
          </a:p>
          <a:p>
            <a:pPr marL="0" indent="0" algn="l">
              <a:lnSpc>
                <a:spcPct val="80000"/>
              </a:lnSpc>
              <a:buNone/>
            </a:pPr>
            <a:r>
              <a:rPr sz="2000">
                <a:solidFill>
                  <a:srgbClr val="002060"/>
                </a:solidFill>
                <a:effectLst>
                  <a:outerShdw blurRad="38100" dist="25400" dir="5400000" algn="ctr" rotWithShape="0">
                    <a:srgbClr val="6E747A">
                      <a:alpha val="43000"/>
                    </a:srgbClr>
                  </a:outerShdw>
                </a:effectLst>
              </a:rPr>
              <a:t>9月25日，中国公民孟晚舟乘坐中国政府包机返回祖国。这是党中央坚强领导的结果，是中国政府不懈努力的结果，是全中国人民鼎力支持的结果，是中国人民的重大胜利。</a:t>
            </a:r>
            <a:endParaRPr sz="2000">
              <a:solidFill>
                <a:srgbClr val="002060"/>
              </a:solidFill>
              <a:effectLst>
                <a:outerShdw blurRad="38100" dist="25400" dir="5400000" algn="ctr" rotWithShape="0">
                  <a:srgbClr val="6E747A">
                    <a:alpha val="43000"/>
                  </a:srgbClr>
                </a:outerShdw>
              </a:effectLst>
            </a:endParaRPr>
          </a:p>
          <a:p>
            <a:pPr marL="0" indent="0" algn="l">
              <a:lnSpc>
                <a:spcPct val="80000"/>
              </a:lnSpc>
              <a:buNone/>
            </a:pPr>
            <a:r>
              <a:rPr sz="2000">
                <a:solidFill>
                  <a:srgbClr val="C00000"/>
                </a:solidFill>
                <a:effectLst>
                  <a:outerShdw blurRad="38100" dist="25400" dir="5400000" algn="ctr" rotWithShape="0">
                    <a:srgbClr val="6E747A">
                      <a:alpha val="43000"/>
                    </a:srgbClr>
                  </a:outerShdw>
                </a:effectLst>
              </a:rPr>
              <a:t>事实早已证明，孟晚舟事件是一起针对中国公民、旨在打压中国高技术企业的政治迫害事件。</a:t>
            </a:r>
            <a:r>
              <a:rPr sz="2000">
                <a:solidFill>
                  <a:srgbClr val="002060"/>
                </a:solidFill>
                <a:effectLst>
                  <a:outerShdw blurRad="38100" dist="25400" dir="5400000" algn="ctr" rotWithShape="0">
                    <a:srgbClr val="6E747A">
                      <a:alpha val="43000"/>
                    </a:srgbClr>
                  </a:outerShdw>
                </a:effectLst>
              </a:rPr>
              <a:t>2018年12月1日，在美国一手策划下，华为公司首席财务官孟晚舟在加拿大转机时，在没有违反任何加拿大法律的情况下被加方无理拘押。美方对孟晚舟所谓欺诈的指控纯属捏造。尽管美加一再滥用其双边引渡条约，以法律为借口为其迫害中国公民的行径辩护、开脱，但国际社会都清楚，美加所讲的法律不过是服务于美国巧取豪夺、打压异己、谋取私利的工具，毫无公正性、正当性可言。</a:t>
            </a:r>
            <a:endParaRPr sz="2000">
              <a:solidFill>
                <a:srgbClr val="002060"/>
              </a:solidFill>
              <a:effectLst>
                <a:outerShdw blurRad="38100" dist="25400" dir="5400000" algn="ctr" rotWithShape="0">
                  <a:srgbClr val="6E747A">
                    <a:alpha val="43000"/>
                  </a:srgbClr>
                </a:outerShdw>
              </a:effectLst>
            </a:endParaRPr>
          </a:p>
          <a:p>
            <a:pPr marL="0" indent="0" algn="l">
              <a:lnSpc>
                <a:spcPct val="80000"/>
              </a:lnSpc>
              <a:buNone/>
            </a:pPr>
            <a:r>
              <a:rPr sz="2000">
                <a:solidFill>
                  <a:srgbClr val="C00000"/>
                </a:solidFill>
                <a:effectLst>
                  <a:outerShdw blurRad="38100" dist="25400" dir="5400000" algn="ctr" rotWithShape="0">
                    <a:srgbClr val="6E747A">
                      <a:alpha val="43000"/>
                    </a:srgbClr>
                  </a:outerShdw>
                </a:effectLst>
              </a:rPr>
              <a:t>在孟晚舟事件上，中国政府的立场是一贯的、明确的。</a:t>
            </a:r>
            <a:r>
              <a:rPr sz="2000">
                <a:solidFill>
                  <a:srgbClr val="002060"/>
                </a:solidFill>
                <a:effectLst>
                  <a:outerShdw blurRad="38100" dist="25400" dir="5400000" algn="ctr" rotWithShape="0">
                    <a:srgbClr val="6E747A">
                      <a:alpha val="43000"/>
                    </a:srgbClr>
                  </a:outerShdw>
                </a:effectLst>
              </a:rPr>
              <a:t>采取一切必要措施，中国政府坚定不移维护本国公民和企业正当合法权益。在获悉孟晚舟被无理拘押相关情况后，中国政府第一时间提出严正交涉、表明严正立场，并第一时间向孟晚舟提供领事协助。此后，中国政府一直强烈敦促加方释放孟晚舟，切实保障其正当合法权益。亿万中国人民发出了响亮的正义呼声。孟晚舟平安回到祖国充分说明，中国共产党、14亿多中国人民、伟大的中华人民共和国永远是中国公民最坚强的后盾。</a:t>
            </a:r>
            <a:endParaRPr sz="2000">
              <a:solidFill>
                <a:srgbClr val="002060"/>
              </a:solidFill>
              <a:effectLst>
                <a:outerShdw blurRad="38100" dist="25400" dir="5400000" algn="ctr" rotWithShape="0">
                  <a:srgbClr val="6E747A">
                    <a:alpha val="43000"/>
                  </a:srgbClr>
                </a:outerShdw>
              </a:effectLst>
            </a:endParaRPr>
          </a:p>
          <a:p>
            <a:pPr marL="0" indent="0" algn="l">
              <a:lnSpc>
                <a:spcPct val="80000"/>
              </a:lnSpc>
              <a:buNone/>
            </a:pPr>
            <a:endParaRPr sz="2000">
              <a:solidFill>
                <a:srgbClr val="002060"/>
              </a:solidFill>
              <a:effectLst>
                <a:outerShdw blurRad="38100" dist="25400" dir="5400000" algn="ctr" rotWithShape="0">
                  <a:srgbClr val="6E747A">
                    <a:alpha val="43000"/>
                  </a:srgbClr>
                </a:outerShdw>
              </a:effectLst>
            </a:endParaRPr>
          </a:p>
        </p:txBody>
      </p:sp>
      <p:pic>
        <p:nvPicPr>
          <p:cNvPr id="4" name="图片 3"/>
          <p:cNvPicPr>
            <a:picLocks noChangeAspect="1"/>
          </p:cNvPicPr>
          <p:nvPr>
            <p:custDataLst>
              <p:tags r:id="rId6"/>
            </p:custDataLst>
          </p:nvPr>
        </p:nvPicPr>
        <p:blipFill>
          <a:blip r:embed="rId5"/>
          <a:stretch>
            <a:fillRect/>
          </a:stretch>
        </p:blipFill>
        <p:spPr>
          <a:xfrm>
            <a:off x="10963275" y="4030345"/>
            <a:ext cx="1047750" cy="722630"/>
          </a:xfrm>
          <a:prstGeom prst="rect">
            <a:avLst/>
          </a:prstGeom>
        </p:spPr>
      </p:pic>
      <p:pic>
        <p:nvPicPr>
          <p:cNvPr id="6" name="图片 5"/>
          <p:cNvPicPr>
            <a:picLocks noChangeAspect="1"/>
          </p:cNvPicPr>
          <p:nvPr>
            <p:custDataLst>
              <p:tags r:id="rId8"/>
            </p:custDataLst>
          </p:nvPr>
        </p:nvPicPr>
        <p:blipFill>
          <a:blip r:embed="rId7"/>
          <a:stretch>
            <a:fillRect/>
          </a:stretch>
        </p:blipFill>
        <p:spPr>
          <a:xfrm>
            <a:off x="351790" y="2242820"/>
            <a:ext cx="1962150" cy="1152525"/>
          </a:xfrm>
          <a:prstGeom prst="rect">
            <a:avLst/>
          </a:prstGeom>
        </p:spPr>
      </p:pic>
    </p:spTree>
    <p:custDataLst>
      <p:tags r:id="rId9"/>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10883900" y="1720850"/>
            <a:ext cx="1127125" cy="3857625"/>
          </a:xfrm>
        </p:spPr>
        <p:txBody>
          <a:bodyPr>
            <a:noAutofit/>
          </a:bodyPr>
          <a:lstStyle/>
          <a:p>
            <a:pPr algn="ctr"/>
            <a:r>
              <a:rPr lang="zh-CN" altLang="en-US" sz="3600">
                <a:solidFill>
                  <a:schemeClr val="accent1"/>
                </a:solidFill>
                <a:effectLst>
                  <a:outerShdw blurRad="38100" dist="25400" dir="5400000" algn="ctr" rotWithShape="0">
                    <a:srgbClr val="6E747A">
                      <a:alpha val="43000"/>
                    </a:srgbClr>
                  </a:outerShdw>
                </a:effectLst>
              </a:rPr>
              <a:t>精选时评</a:t>
            </a:r>
            <a:endParaRPr lang="zh-CN" altLang="en-US" sz="3600">
              <a:solidFill>
                <a:schemeClr val="accent1"/>
              </a:solidFill>
              <a:effectLst>
                <a:outerShdw blurRad="38100" dist="25400" dir="5400000" algn="ctr" rotWithShape="0">
                  <a:srgbClr val="6E747A">
                    <a:alpha val="43000"/>
                  </a:srgbClr>
                </a:outerShdw>
              </a:effectLst>
            </a:endParaRPr>
          </a:p>
        </p:txBody>
      </p:sp>
      <p:sp>
        <p:nvSpPr>
          <p:cNvPr id="3" name="内容占位符 5"/>
          <p:cNvSpPr/>
          <p:nvPr>
            <p:custDataLst>
              <p:tags r:id="rId4"/>
            </p:custDataLst>
          </p:nvPr>
        </p:nvSpPr>
        <p:spPr>
          <a:xfrm>
            <a:off x="2526030" y="372110"/>
            <a:ext cx="7889240" cy="5796915"/>
          </a:xfrm>
          <a:prstGeom prst="rect">
            <a:avLst/>
          </a:prstGeom>
        </p:spPr>
        <p:txBody>
          <a:bodyPr vert="horz" lIns="100800" tIns="0" rIns="82800" bIns="0" rtlCol="0"/>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80000"/>
              </a:lnSpc>
              <a:buNone/>
            </a:pPr>
            <a:r>
              <a:rPr sz="2800">
                <a:solidFill>
                  <a:schemeClr val="accent1"/>
                </a:solidFill>
                <a:effectLst>
                  <a:outerShdw blurRad="38100" dist="25400" dir="5400000" algn="ctr" rotWithShape="0">
                    <a:srgbClr val="6E747A">
                      <a:alpha val="43000"/>
                    </a:srgbClr>
                  </a:outerShdw>
                </a:effectLst>
              </a:rPr>
              <a:t>没有任何力量能够阻挡中国前进的步伐</a:t>
            </a:r>
            <a:endParaRPr sz="2800">
              <a:solidFill>
                <a:schemeClr val="accent1"/>
              </a:solidFill>
              <a:effectLst>
                <a:outerShdw blurRad="38100" dist="25400" dir="5400000" algn="ctr" rotWithShape="0">
                  <a:srgbClr val="6E747A">
                    <a:alpha val="43000"/>
                  </a:srgbClr>
                </a:outerShdw>
              </a:effectLst>
            </a:endParaRPr>
          </a:p>
          <a:p>
            <a:pPr marL="0" indent="0" algn="ctr">
              <a:lnSpc>
                <a:spcPct val="80000"/>
              </a:lnSpc>
              <a:buNone/>
            </a:pPr>
            <a:r>
              <a:rPr sz="2000">
                <a:solidFill>
                  <a:schemeClr val="accent1"/>
                </a:solidFill>
                <a:effectLst>
                  <a:outerShdw blurRad="38100" dist="25400" dir="5400000" algn="ctr" rotWithShape="0">
                    <a:srgbClr val="6E747A">
                      <a:alpha val="43000"/>
                    </a:srgbClr>
                  </a:outerShdw>
                </a:effectLst>
              </a:rPr>
              <a:t>人民日报客户端人民日报评论</a:t>
            </a:r>
            <a:endParaRPr sz="2000">
              <a:solidFill>
                <a:schemeClr val="accent1"/>
              </a:solidFill>
              <a:effectLst>
                <a:outerShdw blurRad="38100" dist="25400" dir="5400000" algn="ctr" rotWithShape="0">
                  <a:srgbClr val="6E747A">
                    <a:alpha val="43000"/>
                  </a:srgbClr>
                </a:outerShdw>
              </a:effectLst>
            </a:endParaRPr>
          </a:p>
          <a:p>
            <a:pPr marL="0" indent="0" algn="l">
              <a:lnSpc>
                <a:spcPct val="80000"/>
              </a:lnSpc>
              <a:buNone/>
            </a:pPr>
            <a:r>
              <a:rPr sz="2000">
                <a:solidFill>
                  <a:srgbClr val="C00000"/>
                </a:solidFill>
                <a:effectLst>
                  <a:outerShdw blurRad="38100" dist="25400" dir="5400000" algn="ctr" rotWithShape="0">
                    <a:srgbClr val="6E747A">
                      <a:alpha val="43000"/>
                    </a:srgbClr>
                  </a:outerShdw>
                </a:effectLst>
              </a:rPr>
              <a:t>孟晚舟事件充分表明，中国不惹事，但也不怕事。</a:t>
            </a:r>
            <a:r>
              <a:rPr sz="2000">
                <a:solidFill>
                  <a:srgbClr val="002060"/>
                </a:solidFill>
                <a:effectLst>
                  <a:outerShdw blurRad="38100" dist="25400" dir="5400000" algn="ctr" rotWithShape="0">
                    <a:srgbClr val="6E747A">
                      <a:alpha val="43000"/>
                    </a:srgbClr>
                  </a:outerShdw>
                </a:effectLst>
              </a:rPr>
              <a:t>中国绝不接受任何形式的政治胁迫和滥用司法行为，绝不允许中国公民成为别国政治迫害的牺牲品。中国人民是崇尚正义、不畏强暴的人民，中华民族是具有强烈民族自豪感和自信心的民族。中国人民从来没有欺负、压迫、奴役过其他国家人民，也绝不允许任何外来势力欺负、压迫、奴役我们。任何人、任何势力妄想这样干，中国人民都绝不会答应。</a:t>
            </a:r>
            <a:endParaRPr sz="2000">
              <a:solidFill>
                <a:srgbClr val="002060"/>
              </a:solidFill>
              <a:effectLst>
                <a:outerShdw blurRad="38100" dist="25400" dir="5400000" algn="ctr" rotWithShape="0">
                  <a:srgbClr val="6E747A">
                    <a:alpha val="43000"/>
                  </a:srgbClr>
                </a:outerShdw>
              </a:effectLst>
            </a:endParaRPr>
          </a:p>
          <a:p>
            <a:pPr marL="0" indent="0" algn="l">
              <a:lnSpc>
                <a:spcPct val="80000"/>
              </a:lnSpc>
              <a:buNone/>
            </a:pPr>
            <a:r>
              <a:rPr sz="2000">
                <a:solidFill>
                  <a:srgbClr val="C00000"/>
                </a:solidFill>
                <a:effectLst>
                  <a:outerShdw blurRad="38100" dist="25400" dir="5400000" algn="ctr" rotWithShape="0">
                    <a:srgbClr val="6E747A">
                      <a:alpha val="43000"/>
                    </a:srgbClr>
                  </a:outerShdw>
                </a:effectLst>
              </a:rPr>
              <a:t>孟晚舟事件的实质，是美国试图阻挠甚至打断中国发展进程。</a:t>
            </a:r>
            <a:r>
              <a:rPr sz="2000">
                <a:solidFill>
                  <a:srgbClr val="002060"/>
                </a:solidFill>
                <a:effectLst>
                  <a:outerShdw blurRad="38100" dist="25400" dir="5400000" algn="ctr" rotWithShape="0">
                    <a:srgbClr val="6E747A">
                      <a:alpha val="43000"/>
                    </a:srgbClr>
                  </a:outerShdw>
                </a:effectLst>
              </a:rPr>
              <a:t>中国所作的努力，维护的不仅是一位公民的权利、一家企业的权益，更是在维护中国人民过上更美好生活、国家实现现代化的权利。透过孟晚舟事件，中国人民更加清晰地看到，面对世界百年未有之大变局，我们必须坚定不移走自己的路，百折不挠办好自己的事，实现高水平科技自立自强，把伟大祖国建设得更加强大。</a:t>
            </a:r>
            <a:endParaRPr sz="2000">
              <a:solidFill>
                <a:srgbClr val="002060"/>
              </a:solidFill>
              <a:effectLst>
                <a:outerShdw blurRad="38100" dist="25400" dir="5400000" algn="ctr" rotWithShape="0">
                  <a:srgbClr val="6E747A">
                    <a:alpha val="43000"/>
                  </a:srgbClr>
                </a:outerShdw>
              </a:effectLst>
            </a:endParaRPr>
          </a:p>
          <a:p>
            <a:pPr marL="0" indent="0" algn="l">
              <a:lnSpc>
                <a:spcPct val="80000"/>
              </a:lnSpc>
              <a:buNone/>
            </a:pPr>
            <a:r>
              <a:rPr sz="2000">
                <a:solidFill>
                  <a:srgbClr val="C00000"/>
                </a:solidFill>
                <a:effectLst>
                  <a:outerShdw blurRad="38100" dist="25400" dir="5400000" algn="ctr" rotWithShape="0">
                    <a:srgbClr val="6E747A">
                      <a:alpha val="43000"/>
                    </a:srgbClr>
                  </a:outerShdw>
                </a:effectLst>
              </a:rPr>
              <a:t>今天，实现中华民族伟大复兴进入了不可逆转的历史进程。</a:t>
            </a:r>
            <a:r>
              <a:rPr sz="2000">
                <a:solidFill>
                  <a:srgbClr val="002060"/>
                </a:solidFill>
                <a:effectLst>
                  <a:outerShdw blurRad="38100" dist="25400" dir="5400000" algn="ctr" rotWithShape="0">
                    <a:srgbClr val="6E747A">
                      <a:alpha val="43000"/>
                    </a:srgbClr>
                  </a:outerShdw>
                </a:effectLst>
              </a:rPr>
              <a:t>我们深知，越是接近民族复兴越不会一帆风顺，越充满风险挑战乃至惊涛骇浪。我们坚信，始终站在历史正确的一边，始终站在人类进步的一边，不畏风浪、直面挑战，风雨无阻向前进，就没有任何力量能够撼动我们伟大祖国的地位，没有任何力量能够阻挡中国前进的步伐！</a:t>
            </a:r>
            <a:endParaRPr sz="2000">
              <a:solidFill>
                <a:srgbClr val="002060"/>
              </a:solidFill>
              <a:effectLst>
                <a:outerShdw blurRad="38100" dist="25400" dir="5400000" algn="ctr" rotWithShape="0">
                  <a:srgbClr val="6E747A">
                    <a:alpha val="43000"/>
                  </a:srgbClr>
                </a:outerShdw>
              </a:effectLst>
            </a:endParaRPr>
          </a:p>
        </p:txBody>
      </p:sp>
      <p:pic>
        <p:nvPicPr>
          <p:cNvPr id="4" name="图片 3"/>
          <p:cNvPicPr>
            <a:picLocks noChangeAspect="1"/>
          </p:cNvPicPr>
          <p:nvPr>
            <p:custDataLst>
              <p:tags r:id="rId6"/>
            </p:custDataLst>
          </p:nvPr>
        </p:nvPicPr>
        <p:blipFill>
          <a:blip r:embed="rId5"/>
          <a:stretch>
            <a:fillRect/>
          </a:stretch>
        </p:blipFill>
        <p:spPr>
          <a:xfrm>
            <a:off x="10963275" y="4030345"/>
            <a:ext cx="1047750" cy="722630"/>
          </a:xfrm>
          <a:prstGeom prst="rect">
            <a:avLst/>
          </a:prstGeom>
        </p:spPr>
      </p:pic>
      <p:pic>
        <p:nvPicPr>
          <p:cNvPr id="6" name="图片 5"/>
          <p:cNvPicPr>
            <a:picLocks noChangeAspect="1"/>
          </p:cNvPicPr>
          <p:nvPr>
            <p:custDataLst>
              <p:tags r:id="rId8"/>
            </p:custDataLst>
          </p:nvPr>
        </p:nvPicPr>
        <p:blipFill>
          <a:blip r:embed="rId7"/>
          <a:stretch>
            <a:fillRect/>
          </a:stretch>
        </p:blipFill>
        <p:spPr>
          <a:xfrm>
            <a:off x="351790" y="2242820"/>
            <a:ext cx="1962150" cy="1152525"/>
          </a:xfrm>
          <a:prstGeom prst="rect">
            <a:avLst/>
          </a:prstGeom>
        </p:spPr>
      </p:pic>
    </p:spTree>
    <p:custDataLst>
      <p:tags r:id="rId9"/>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3" name="图片 12"/>
          <p:cNvPicPr>
            <a:picLocks noChangeAspect="1"/>
          </p:cNvPicPr>
          <p:nvPr>
            <p:custDataLst>
              <p:tags r:id="rId6"/>
            </p:custDataLst>
          </p:nvPr>
        </p:nvPicPr>
        <p:blipFill>
          <a:blip r:embed="rId4">
            <a:extLst>
              <a:ext uri="{BEBA8EAE-BF5A-486C-A8C5-ECC9F3942E4B}">
                <a14:imgProps xmlns:a14="http://schemas.microsoft.com/office/drawing/2010/main">
                  <a14:imgLayer r:embed="rId5">
                    <a14:imgEffect>
                      <a14:backgroundRemoval t="9877" b="88889" l="8696" r="100000"/>
                    </a14:imgEffect>
                  </a14:imgLayer>
                </a14:imgProps>
              </a:ext>
              <a:ext uri="{28A0092B-C50C-407E-A947-70E740481C1C}">
                <a14:useLocalDpi xmlns:a14="http://schemas.microsoft.com/office/drawing/2010/main" val="0"/>
              </a:ext>
            </a:extLst>
          </a:blip>
          <a:stretch>
            <a:fillRect/>
          </a:stretch>
        </p:blipFill>
        <p:spPr>
          <a:xfrm>
            <a:off x="403410" y="126572"/>
            <a:ext cx="1823752" cy="1282139"/>
          </a:xfrm>
          <a:prstGeom prst="rect">
            <a:avLst/>
          </a:prstGeom>
        </p:spPr>
      </p:pic>
      <p:pic>
        <p:nvPicPr>
          <p:cNvPr id="16" name="图片 15"/>
          <p:cNvPicPr>
            <a:picLocks noChangeAspect="1"/>
          </p:cNvPicPr>
          <p:nvPr>
            <p:custDataLst>
              <p:tags r:id="rId9"/>
            </p:custDataLst>
          </p:nvPr>
        </p:nvPicPr>
        <p:blipFill>
          <a:blip r:embed="rId7">
            <a:extLst>
              <a:ext uri="{BEBA8EAE-BF5A-486C-A8C5-ECC9F3942E4B}">
                <a14:imgProps xmlns:a14="http://schemas.microsoft.com/office/drawing/2010/main">
                  <a14:imgLayer r:embed="rId8">
                    <a14:imgEffect>
                      <a14:backgroundRemoval t="9877" b="90123" l="71707" r="96829"/>
                    </a14:imgEffect>
                  </a14:imgLayer>
                </a14:imgProps>
              </a:ext>
              <a:ext uri="{28A0092B-C50C-407E-A947-70E740481C1C}">
                <a14:useLocalDpi xmlns:a14="http://schemas.microsoft.com/office/drawing/2010/main" val="0"/>
              </a:ext>
            </a:extLst>
          </a:blip>
          <a:stretch>
            <a:fillRect/>
          </a:stretch>
        </p:blipFill>
        <p:spPr>
          <a:xfrm>
            <a:off x="2388183" y="126571"/>
            <a:ext cx="1831009" cy="1282139"/>
          </a:xfrm>
          <a:prstGeom prst="rect">
            <a:avLst/>
          </a:prstGeom>
        </p:spPr>
      </p:pic>
      <p:sp>
        <p:nvSpPr>
          <p:cNvPr id="7" name="椭圆 6"/>
          <p:cNvSpPr/>
          <p:nvPr>
            <p:custDataLst>
              <p:tags r:id="rId10"/>
            </p:custDataLst>
          </p:nvPr>
        </p:nvSpPr>
        <p:spPr>
          <a:xfrm>
            <a:off x="1987842" y="210323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壹</a:t>
            </a:r>
            <a:endParaRPr lang="zh-CN" altLang="en-US" sz="3600">
              <a:solidFill>
                <a:schemeClr val="bg1"/>
              </a:solidFill>
              <a:latin typeface="Arial" panose="020b0604020202020204" pitchFamily="34" charset="0"/>
              <a:ea typeface="隶书" panose="02010509060101010101" pitchFamily="49" charset="-122"/>
            </a:endParaRPr>
          </a:p>
        </p:txBody>
      </p:sp>
      <p:sp>
        <p:nvSpPr>
          <p:cNvPr id="11" name="椭圆 10"/>
          <p:cNvSpPr/>
          <p:nvPr>
            <p:custDataLst>
              <p:tags r:id="rId11"/>
            </p:custDataLst>
          </p:nvPr>
        </p:nvSpPr>
        <p:spPr>
          <a:xfrm>
            <a:off x="1986937" y="312177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贰</a:t>
            </a:r>
            <a:endParaRPr lang="zh-CN" altLang="en-US" sz="3600">
              <a:solidFill>
                <a:schemeClr val="bg1"/>
              </a:solidFill>
              <a:latin typeface="Arial" panose="020b0604020202020204" pitchFamily="34" charset="0"/>
              <a:ea typeface="隶书" panose="02010509060101010101" pitchFamily="49" charset="-122"/>
            </a:endParaRPr>
          </a:p>
        </p:txBody>
      </p:sp>
      <p:sp>
        <p:nvSpPr>
          <p:cNvPr id="14" name="椭圆 13"/>
          <p:cNvSpPr/>
          <p:nvPr>
            <p:custDataLst>
              <p:tags r:id="rId12"/>
            </p:custDataLst>
          </p:nvPr>
        </p:nvSpPr>
        <p:spPr>
          <a:xfrm>
            <a:off x="1987302" y="414031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叁</a:t>
            </a:r>
            <a:endParaRPr lang="zh-CN" altLang="en-US" sz="3600">
              <a:solidFill>
                <a:schemeClr val="bg1"/>
              </a:solidFill>
              <a:latin typeface="Arial" panose="020b0604020202020204" pitchFamily="34" charset="0"/>
              <a:ea typeface="隶书" panose="02010509060101010101" pitchFamily="49" charset="-122"/>
            </a:endParaRPr>
          </a:p>
        </p:txBody>
      </p:sp>
      <p:sp>
        <p:nvSpPr>
          <p:cNvPr id="17" name="椭圆 16"/>
          <p:cNvSpPr/>
          <p:nvPr>
            <p:custDataLst>
              <p:tags r:id="rId13"/>
            </p:custDataLst>
          </p:nvPr>
        </p:nvSpPr>
        <p:spPr>
          <a:xfrm>
            <a:off x="1987032" y="518806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肆</a:t>
            </a:r>
            <a:endParaRPr lang="zh-CN" altLang="en-US" sz="3600">
              <a:solidFill>
                <a:schemeClr val="bg1"/>
              </a:solidFill>
              <a:latin typeface="Arial" panose="020b0604020202020204" pitchFamily="34" charset="0"/>
              <a:ea typeface="隶书" panose="02010509060101010101" pitchFamily="49" charset="-122"/>
            </a:endParaRPr>
          </a:p>
        </p:txBody>
      </p:sp>
      <p:sp>
        <p:nvSpPr>
          <p:cNvPr id="9" name="文本框 8"/>
          <p:cNvSpPr txBox="1"/>
          <p:nvPr>
            <p:custDataLst>
              <p:tags r:id="rId14"/>
            </p:custDataLst>
          </p:nvPr>
        </p:nvSpPr>
        <p:spPr>
          <a:xfrm>
            <a:off x="1849637" y="246742"/>
            <a:ext cx="923330" cy="1436914"/>
          </a:xfrm>
          <a:prstGeom prst="rect">
            <a:avLst/>
          </a:prstGeom>
          <a:noFill/>
        </p:spPr>
        <p:txBody>
          <a:bodyPr vert="eaVert" wrap="square" rtlCol="0" anchor="ctr">
            <a:normAutofit/>
          </a:bodyPr>
          <a:lstStyle/>
          <a:p>
            <a:pPr algn="dist"/>
            <a:r>
              <a:rPr lang="zh-CN" altLang="en-US" sz="4800">
                <a:solidFill>
                  <a:schemeClr val="tx1">
                    <a:lumMod val="85000"/>
                    <a:lumOff val="15000"/>
                  </a:schemeClr>
                </a:solidFill>
                <a:latin typeface="Arial" panose="020b0604020202020204" pitchFamily="34" charset="0"/>
                <a:ea typeface="汉仪尚巍手书W" panose="00020600040101010101" pitchFamily="18" charset="-122"/>
                <a:cs typeface="+mj-cs"/>
              </a:rPr>
              <a:t>目录</a:t>
            </a:r>
            <a:endParaRPr lang="zh-CN" altLang="en-US" sz="4800">
              <a:solidFill>
                <a:schemeClr val="tx1">
                  <a:lumMod val="85000"/>
                  <a:lumOff val="15000"/>
                </a:schemeClr>
              </a:solidFill>
              <a:latin typeface="Arial" panose="020b0604020202020204" pitchFamily="34" charset="0"/>
              <a:ea typeface="汉仪尚巍手书W" panose="00020600040101010101" pitchFamily="18" charset="-122"/>
              <a:cs typeface="+mj-cs"/>
            </a:endParaRPr>
          </a:p>
        </p:txBody>
      </p:sp>
      <p:sp>
        <p:nvSpPr>
          <p:cNvPr id="2" name="标题 1"/>
          <p:cNvSpPr>
            <a:spLocks noGrp="1"/>
          </p:cNvSpPr>
          <p:nvPr>
            <p:ph type="title"/>
            <p:custDataLst>
              <p:tags r:id="rId15"/>
            </p:custDataLst>
          </p:nvPr>
        </p:nvSpPr>
        <p:spPr>
          <a:xfrm>
            <a:off x="3067685" y="1957070"/>
            <a:ext cx="6917055" cy="3876675"/>
          </a:xfrm>
        </p:spPr>
        <p:txBody>
          <a:bodyPr>
            <a:noAutofit/>
          </a:bodyPr>
          <a:lstStyle/>
          <a:p>
            <a:r>
              <a:rPr lang="zh-CN" altLang="en-US" sz="3600">
                <a:solidFill>
                  <a:schemeClr val="accent1"/>
                </a:solidFill>
                <a:effectLst>
                  <a:outerShdw blurRad="38100" dist="25400" dir="5400000" algn="ctr" rotWithShape="0">
                    <a:srgbClr val="6E747A">
                      <a:alpha val="43000"/>
                    </a:srgbClr>
                  </a:outerShdw>
                </a:effectLst>
              </a:rPr>
              <a:t>孟晚舟事件始末</a:t>
            </a:r>
            <a:br>
              <a:rPr lang="zh-CN" altLang="en-US" sz="3600">
                <a:solidFill>
                  <a:schemeClr val="accent1"/>
                </a:solidFill>
                <a:effectLst>
                  <a:outerShdw blurRad="38100" dist="25400" dir="5400000" algn="ctr" rotWithShape="0">
                    <a:srgbClr val="6E747A">
                      <a:alpha val="43000"/>
                    </a:srgbClr>
                  </a:outerShdw>
                </a:effectLst>
              </a:rPr>
            </a:b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孟晚舟归国感言</a:t>
            </a:r>
            <a:br>
              <a:rPr lang="zh-CN" altLang="en-US" sz="3600">
                <a:solidFill>
                  <a:schemeClr val="accent1"/>
                </a:solidFill>
                <a:effectLst>
                  <a:outerShdw blurRad="38100" dist="25400" dir="5400000" algn="ctr" rotWithShape="0">
                    <a:srgbClr val="6E747A">
                      <a:alpha val="43000"/>
                    </a:srgbClr>
                  </a:outerShdw>
                </a:effectLst>
              </a:rPr>
            </a:b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晚舟事件素材积累</a:t>
            </a:r>
            <a:br>
              <a:rPr lang="zh-CN" altLang="en-US" sz="3600">
                <a:solidFill>
                  <a:schemeClr val="accent1"/>
                </a:solidFill>
                <a:effectLst>
                  <a:outerShdw blurRad="38100" dist="25400" dir="5400000" algn="ctr" rotWithShape="0">
                    <a:srgbClr val="6E747A">
                      <a:alpha val="43000"/>
                    </a:srgbClr>
                  </a:outerShdw>
                </a:effectLst>
              </a:rPr>
            </a:b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官媒时评精选</a:t>
            </a:r>
            <a:endParaRPr lang="zh-CN" altLang="en-US" sz="3600">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custDataLst>
              <p:tags r:id="rId17"/>
            </p:custDataLst>
          </p:nvPr>
        </p:nvPicPr>
        <p:blipFill>
          <a:blip r:embed="rId16"/>
          <a:stretch>
            <a:fillRect/>
          </a:stretch>
        </p:blipFill>
        <p:spPr>
          <a:xfrm>
            <a:off x="112395" y="2103120"/>
            <a:ext cx="1737360" cy="3465830"/>
          </a:xfrm>
          <a:prstGeom prst="rect">
            <a:avLst/>
          </a:prstGeom>
        </p:spPr>
      </p:pic>
      <p:pic>
        <p:nvPicPr>
          <p:cNvPr id="4" name="图片 3"/>
          <p:cNvPicPr>
            <a:picLocks noChangeAspect="1"/>
          </p:cNvPicPr>
          <p:nvPr>
            <p:custDataLst>
              <p:tags r:id="rId19"/>
            </p:custDataLst>
          </p:nvPr>
        </p:nvPicPr>
        <p:blipFill>
          <a:blip r:embed="rId18"/>
          <a:srcRect r="39696"/>
          <a:stretch>
            <a:fillRect/>
          </a:stretch>
        </p:blipFill>
        <p:spPr>
          <a:xfrm>
            <a:off x="8230870" y="744220"/>
            <a:ext cx="2689225" cy="2778125"/>
          </a:xfrm>
          <a:prstGeom prst="rect">
            <a:avLst/>
          </a:prstGeom>
        </p:spPr>
      </p:pic>
      <p:pic>
        <p:nvPicPr>
          <p:cNvPr id="5" name="图片 4"/>
          <p:cNvPicPr>
            <a:picLocks noChangeAspect="1"/>
          </p:cNvPicPr>
          <p:nvPr>
            <p:custDataLst>
              <p:tags r:id="rId20"/>
            </p:custDataLst>
          </p:nvPr>
        </p:nvPicPr>
        <p:blipFill>
          <a:blip r:embed="rId18"/>
          <a:srcRect l="55783"/>
          <a:stretch>
            <a:fillRect/>
          </a:stretch>
        </p:blipFill>
        <p:spPr>
          <a:xfrm>
            <a:off x="8230235" y="3522345"/>
            <a:ext cx="2689860" cy="2678430"/>
          </a:xfrm>
          <a:prstGeom prst="rect">
            <a:avLst/>
          </a:prstGeom>
        </p:spPr>
      </p:pic>
    </p:spTree>
    <p:custDataLst>
      <p:tags r:id="rId21"/>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descr="7b0a20202020227461726765744d6f64756c65223a20226b6f6e6c696e65666f6e7473220a7d0a"/>
          <p:cNvSpPr/>
          <p:nvPr>
            <p:custDataLst>
              <p:tags r:id="rId3"/>
            </p:custDataLst>
          </p:nvPr>
        </p:nvSpPr>
        <p:spPr>
          <a:xfrm>
            <a:off x="981710" y="1266825"/>
            <a:ext cx="7595870" cy="3630930"/>
          </a:xfrm>
          <a:prstGeom prst="rect">
            <a:avLst/>
          </a:prstGeom>
          <a:noFill/>
          <a:ln>
            <a:noFill/>
          </a:ln>
        </p:spPr>
        <p:txBody>
          <a:bodyPr wrap="square" rtlCol="0" anchor="t">
            <a:spAutoFit/>
          </a:bodyPr>
          <a:lstStyle/>
          <a:p>
            <a:pPr algn="ctr"/>
            <a:r>
              <a:rPr lang="zh-CN" altLang="en-US" sz="11500" b="1">
                <a:ln>
                  <a:solidFill>
                    <a:srgbClr val="FFFF00"/>
                  </a:solidFill>
                </a:ln>
                <a:solidFill>
                  <a:srgbClr val="FF0000"/>
                </a:solidFill>
                <a:effectLst>
                  <a:outerShdw blurRad="38100" dist="25400" dir="5400000" algn="ctr" rotWithShape="0">
                    <a:srgbClr val="6E747A">
                      <a:alpha val="43000"/>
                    </a:srgbClr>
                  </a:outerShdw>
                </a:effectLst>
                <a:latin typeface="字魂武林江湖体" panose="00000500000000000000" charset="-122"/>
                <a:ea typeface="字魂武林江湖体" panose="00000500000000000000" charset="-122"/>
                <a:sym typeface="方正劲颜体" panose="02010600010101010101" charset="-122"/>
              </a:rPr>
              <a:t>轻舟</a:t>
            </a:r>
            <a:endParaRPr lang="zh-CN" altLang="en-US" sz="11500" b="1">
              <a:ln>
                <a:solidFill>
                  <a:srgbClr val="FFFF00"/>
                </a:solidFill>
              </a:ln>
              <a:solidFill>
                <a:srgbClr val="FF0000"/>
              </a:solidFill>
              <a:effectLst>
                <a:outerShdw blurRad="38100" dist="25400" dir="5400000" algn="ctr" rotWithShape="0">
                  <a:srgbClr val="6E747A">
                    <a:alpha val="43000"/>
                  </a:srgbClr>
                </a:outerShdw>
              </a:effectLst>
              <a:latin typeface="字魂武林江湖体" panose="00000500000000000000" charset="-122"/>
              <a:ea typeface="字魂武林江湖体" panose="00000500000000000000" charset="-122"/>
              <a:sym typeface="方正劲颜体" panose="02010600010101010101" charset="-122"/>
            </a:endParaRPr>
          </a:p>
          <a:p>
            <a:pPr algn="ctr"/>
            <a:r>
              <a:rPr lang="zh-CN" altLang="en-US" sz="11500" b="1">
                <a:ln>
                  <a:solidFill>
                    <a:srgbClr val="FFFF00"/>
                  </a:solidFill>
                </a:ln>
                <a:solidFill>
                  <a:srgbClr val="FF0000"/>
                </a:solidFill>
                <a:effectLst>
                  <a:outerShdw blurRad="38100" dist="25400" dir="5400000" algn="ctr" rotWithShape="0">
                    <a:srgbClr val="6E747A">
                      <a:alpha val="43000"/>
                    </a:srgbClr>
                  </a:outerShdw>
                </a:effectLst>
                <a:latin typeface="字魂武林江湖体" panose="00000500000000000000" charset="-122"/>
                <a:ea typeface="字魂武林江湖体" panose="00000500000000000000" charset="-122"/>
                <a:sym typeface="方正劲颜体" panose="02010600010101010101" charset="-122"/>
              </a:rPr>
              <a:t>已过万重山</a:t>
            </a:r>
            <a:endParaRPr lang="zh-CN" altLang="en-US" sz="11500" b="1">
              <a:ln>
                <a:solidFill>
                  <a:srgbClr val="FFFF00"/>
                </a:solidFill>
              </a:ln>
              <a:solidFill>
                <a:srgbClr val="FF0000"/>
              </a:solidFill>
              <a:effectLst>
                <a:outerShdw blurRad="38100" dist="25400" dir="5400000" algn="ctr" rotWithShape="0">
                  <a:srgbClr val="6E747A">
                    <a:alpha val="43000"/>
                  </a:srgbClr>
                </a:outerShdw>
              </a:effectLst>
              <a:latin typeface="字魂武林江湖体" panose="00000500000000000000" charset="-122"/>
              <a:ea typeface="字魂武林江湖体" panose="00000500000000000000" charset="-122"/>
              <a:sym typeface="方正劲颜体" panose="02010600010101010101" charset="-122"/>
            </a:endParaRPr>
          </a:p>
        </p:txBody>
      </p:sp>
      <p:pic>
        <p:nvPicPr>
          <p:cNvPr id="3" name="图片 2"/>
          <p:cNvPicPr>
            <a:picLocks noChangeAspect="1"/>
          </p:cNvPicPr>
          <p:nvPr>
            <p:custDataLst>
              <p:tags r:id="rId5"/>
            </p:custDataLst>
          </p:nvPr>
        </p:nvPicPr>
        <p:blipFill>
          <a:blip r:embed="rId4"/>
          <a:stretch>
            <a:fillRect/>
          </a:stretch>
        </p:blipFill>
        <p:spPr>
          <a:xfrm flipH="1">
            <a:off x="8039735" y="1821180"/>
            <a:ext cx="3655695" cy="3076575"/>
          </a:xfrm>
          <a:prstGeom prst="rect">
            <a:avLst/>
          </a:prstGeom>
          <a:effectLst>
            <a:softEdge rad="355600"/>
          </a:effectLst>
        </p:spPr>
      </p:pic>
      <p:pic>
        <p:nvPicPr>
          <p:cNvPr id="4" name="New picture"/>
          <p:cNvPicPr/>
          <p:nvPr>
            <p:custDataLst>
              <p:tags r:id="rId7"/>
            </p:custDataLst>
          </p:nvPr>
        </p:nvPicPr>
        <p:blipFill>
          <a:blip r:embed="rId6"/>
          <a:stretch>
            <a:fillRect/>
          </a:stretch>
        </p:blipFill>
        <p:spPr>
          <a:xfrm>
            <a:off x="11201400" y="12534900"/>
            <a:ext cx="355600" cy="254000"/>
          </a:xfrm>
          <a:prstGeom prst="cube">
            <a:avLst/>
          </a:prstGeom>
        </p:spPr>
      </p:pic>
    </p:spTree>
    <p:custDataLst>
      <p:tags r:id="rId8"/>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79375" y="4389755"/>
            <a:ext cx="2409825" cy="927100"/>
          </a:xfrm>
        </p:spPr>
        <p:txBody>
          <a:bodyPr>
            <a:noAutofit/>
            <a:scene3d>
              <a:camera prst="orthographicFront"/>
              <a:lightRig rig="threePt" dir="t"/>
            </a:scene3d>
          </a:bodyPr>
          <a:lstStyle/>
          <a:p>
            <a:pPr algn="ctr"/>
            <a:r>
              <a:rPr lang="zh-CN" altLang="en-US" sz="4000">
                <a:solidFill>
                  <a:schemeClr val="accent1"/>
                </a:solidFill>
                <a:effectLst>
                  <a:outerShdw blurRad="38100" dist="25400" dir="5400000" algn="ctr" rotWithShape="0">
                    <a:srgbClr val="6E747A">
                      <a:alpha val="43000"/>
                    </a:srgbClr>
                  </a:outerShdw>
                </a:effectLst>
              </a:rPr>
              <a:t>孟晚舟</a:t>
            </a:r>
            <a:endParaRPr lang="zh-CN" altLang="en-US" sz="4000">
              <a:solidFill>
                <a:schemeClr val="accent1"/>
              </a:solidFill>
              <a:effectLst>
                <a:outerShdw blurRad="38100" dist="25400" dir="5400000" algn="ctr" rotWithShape="0">
                  <a:srgbClr val="6E747A">
                    <a:alpha val="43000"/>
                  </a:srgbClr>
                </a:outerShdw>
              </a:effectLst>
            </a:endParaRPr>
          </a:p>
        </p:txBody>
      </p:sp>
      <p:pic>
        <p:nvPicPr>
          <p:cNvPr id="5" name="图片 4"/>
          <p:cNvPicPr>
            <a:picLocks noChangeAspect="1"/>
          </p:cNvPicPr>
          <p:nvPr>
            <p:custDataLst>
              <p:tags r:id="rId5"/>
            </p:custDataLst>
          </p:nvPr>
        </p:nvPicPr>
        <p:blipFill>
          <a:blip r:embed="rId4"/>
          <a:srcRect r="55125"/>
          <a:stretch>
            <a:fillRect/>
          </a:stretch>
        </p:blipFill>
        <p:spPr>
          <a:xfrm>
            <a:off x="298450" y="961390"/>
            <a:ext cx="2190750" cy="3242310"/>
          </a:xfrm>
          <a:prstGeom prst="rect">
            <a:avLst/>
          </a:prstGeom>
        </p:spPr>
      </p:pic>
      <p:sp>
        <p:nvSpPr>
          <p:cNvPr id="6" name="内容占位符 2"/>
          <p:cNvSpPr>
            <a:spLocks noGrp="1"/>
          </p:cNvSpPr>
          <p:nvPr>
            <p:custDataLst>
              <p:tags r:id="rId6"/>
            </p:custDataLst>
          </p:nvPr>
        </p:nvSpPr>
        <p:spPr>
          <a:xfrm>
            <a:off x="2489200" y="327660"/>
            <a:ext cx="9159875" cy="6140450"/>
          </a:xfrm>
          <a:prstGeom prst="rect">
            <a:avLst/>
          </a:prstGeom>
        </p:spPr>
        <p:txBody>
          <a:bodyPr vert="horz" lIns="100800" tIns="0" rIns="8280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b="1">
                <a:solidFill>
                  <a:srgbClr val="7030A0"/>
                </a:solidFill>
              </a:rPr>
              <a:t>孟晚舟，汉族，1972年出生于四川  ，</a:t>
            </a:r>
            <a:r>
              <a:rPr lang="zh-CN" altLang="en-US" sz="1800" b="1">
                <a:solidFill>
                  <a:srgbClr val="FF0000"/>
                </a:solidFill>
              </a:rPr>
              <a:t>任正非之女</a:t>
            </a:r>
            <a:r>
              <a:rPr lang="zh-CN" altLang="en-US" sz="1800" b="1">
                <a:solidFill>
                  <a:srgbClr val="7030A0"/>
                </a:solidFill>
              </a:rPr>
              <a:t>，中国香港永久居民，深圳大学会计系毕业，</a:t>
            </a:r>
            <a:r>
              <a:rPr lang="zh-CN" altLang="en-US" sz="1800" b="1">
                <a:solidFill>
                  <a:srgbClr val="FF0000"/>
                </a:solidFill>
              </a:rPr>
              <a:t>华中理工大学（现华中科技大学）管理学硕士</a:t>
            </a:r>
            <a:r>
              <a:rPr lang="zh-CN" altLang="en-US" sz="1800" b="1">
                <a:solidFill>
                  <a:srgbClr val="7030A0"/>
                </a:solidFill>
              </a:rPr>
              <a:t>。历任公司财务部门的几个高级职位，包括销售融资与资金管理部总裁、账务管理部总裁、华为香港公司首席财务官，以及国际会计部总监。</a:t>
            </a:r>
            <a:r>
              <a:rPr lang="zh-CN" altLang="en-US" sz="1800" b="1">
                <a:solidFill>
                  <a:srgbClr val="FF0000"/>
                </a:solidFill>
              </a:rPr>
              <a:t>现任华为副董事长、首席财务官。主要负责华为公司的财务运营及管理，包括财务策略、风险管理、融资筹划、税务遵从等业务。</a:t>
            </a:r>
            <a:endParaRPr lang="zh-CN" altLang="en-US" sz="1800" b="1">
              <a:solidFill>
                <a:srgbClr val="FF0000"/>
              </a:solidFill>
            </a:endParaRPr>
          </a:p>
          <a:p>
            <a:r>
              <a:rPr lang="zh-CN" altLang="en-US" sz="1800" b="1">
                <a:solidFill>
                  <a:srgbClr val="7030A0"/>
                </a:solidFill>
              </a:rPr>
              <a:t>2018年12月1日，</a:t>
            </a:r>
            <a:r>
              <a:rPr lang="zh-CN" altLang="en-US" sz="1800" b="1">
                <a:solidFill>
                  <a:srgbClr val="FF0000"/>
                </a:solidFill>
              </a:rPr>
              <a:t>加拿大应美国当局要求逮捕了孟晚舟</a:t>
            </a:r>
            <a:r>
              <a:rPr lang="zh-CN" altLang="en-US" sz="1800" b="1">
                <a:solidFill>
                  <a:srgbClr val="7030A0"/>
                </a:solidFill>
              </a:rPr>
              <a:t>；同月11日，加拿大法院作出裁决，批准孟晚舟的保释申请。2019年9月23日上午，孟晚舟引渡案在不列颠哥伦比亚省高等法院再次开庭审理 。2020年5月28日，加拿大不列颠哥伦比亚省高等法院裁定孟晚舟案的本质是“欺诈罪”。7月23日，华为律师已向加拿大法院申请中止将孟晚舟引渡到美国的程序 。北京时间7月24日上午，加拿大不列颠哥伦比亚省高等法院公开孟晚舟引渡案下一阶段庭审的证据材料 。2021年8月18日，孟晚舟引渡案结束审理，公布判决结果尚需时日  。</a:t>
            </a:r>
            <a:endParaRPr lang="zh-CN" altLang="en-US" sz="1800" b="1">
              <a:solidFill>
                <a:srgbClr val="7030A0"/>
              </a:solidFill>
            </a:endParaRPr>
          </a:p>
          <a:p>
            <a:r>
              <a:rPr lang="zh-CN" altLang="en-US" sz="1800" b="1">
                <a:solidFill>
                  <a:srgbClr val="7030A0"/>
                </a:solidFill>
              </a:rPr>
              <a:t>经中国政府不懈努力，当地时间2021年9月24日，</a:t>
            </a:r>
            <a:r>
              <a:rPr lang="zh-CN" altLang="en-US" sz="1800" b="1">
                <a:solidFill>
                  <a:srgbClr val="FF0000"/>
                </a:solidFill>
              </a:rPr>
              <a:t>孟晚舟女士已经乘坐中国政府包机离开加拿大 </a:t>
            </a:r>
            <a:r>
              <a:rPr lang="zh-CN" altLang="en-US" sz="1800" b="1">
                <a:solidFill>
                  <a:srgbClr val="7030A0"/>
                </a:solidFill>
              </a:rPr>
              <a:t>。9月25日，</a:t>
            </a:r>
            <a:r>
              <a:rPr lang="zh-CN" altLang="en-US" sz="1800" b="1">
                <a:solidFill>
                  <a:srgbClr val="FF0000"/>
                </a:solidFill>
              </a:rPr>
              <a:t>中国公民孟晚舟乘坐中国政府包机返回祖国</a:t>
            </a:r>
            <a:r>
              <a:rPr lang="zh-CN" altLang="en-US" sz="1800" b="1">
                <a:solidFill>
                  <a:srgbClr val="7030A0"/>
                </a:solidFill>
              </a:rPr>
              <a:t>  。</a:t>
            </a:r>
            <a:endParaRPr lang="zh-CN" altLang="en-US" sz="1800" b="1">
              <a:solidFill>
                <a:srgbClr val="7030A0"/>
              </a:solidFill>
            </a:endParaRPr>
          </a:p>
        </p:txBody>
      </p:sp>
    </p:spTree>
    <p:custDataLst>
      <p:tags r:id="rId7"/>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985135" y="467360"/>
            <a:ext cx="8778875" cy="5388610"/>
          </a:xfrm>
        </p:spPr>
        <p:txBody>
          <a:bodyPr>
            <a:noAutofit/>
          </a:bodyPr>
          <a:lstStyle/>
          <a:p>
            <a:r>
              <a:rPr lang="zh-CN" altLang="en-US" sz="1800" b="1">
                <a:solidFill>
                  <a:srgbClr val="002060"/>
                </a:solidFill>
              </a:rPr>
              <a:t>孟晚舟事件的起因，是和汇丰银行有巨大的联系。汇丰银行涉嫌给墨西哥毒贩洗钱，被美国司法部调查，为了减轻自身罪责获得更大利益，汇丰银行就选择了出卖客户的信息给美国方方面。汇丰银行就把孟晚舟、华为和汇丰银行里的流水账单等信息，给了美国。美国通过对这些信息的分析，他们觉得孟晚舟和伊朗有业务往来。因为近几年美国和伊朗有系列冲突，因此美国利用自身的霸权主义制裁伊朗，出台了限制伊朗的经济措施。不让世界上任何和美国相关的产品出口到伊朗，否则，就是违法犯罪。根据汇丰银行提供的一些信息，所以，美国方面就断定孟晚舟涉嫌“银行欺诈”。在孟晚舟到达加拿大之后，美国方面指示美国将孟晚舟女士逮捕。</a:t>
            </a:r>
            <a:endParaRPr lang="zh-CN" altLang="en-US" sz="1800" b="1">
              <a:solidFill>
                <a:srgbClr val="002060"/>
              </a:solidFill>
            </a:endParaRPr>
          </a:p>
          <a:p>
            <a:r>
              <a:rPr lang="zh-CN" altLang="en-US" sz="1800" b="1">
                <a:solidFill>
                  <a:srgbClr val="002060"/>
                </a:solidFill>
              </a:rPr>
              <a:t>实际上整个孟晚舟案并非这么简单！长达三年的软禁为何美国要抓住孟晚舟不放呢？其中有巨大一部分原因美国想为打压中国，打压华为，因为中国在不断进步已经威胁到美国的霸权地位，其次你华为在5G基建方面取得的成就，在全世界是遥遥领先的，而且还占了很大的市场份额的，严重的冲击到美国的核心产业的。作为霸权主义的美国不容许任何人在高科技方面做得比他们做得更好。在5G之前的通讯方面的基建基础，都是在西方，都是以美国为主。这次华为的G技术严重打击了美国在此方面的垄断地位。</a:t>
            </a:r>
            <a:endParaRPr lang="zh-CN" altLang="en-US" sz="1800" b="1">
              <a:solidFill>
                <a:srgbClr val="002060"/>
              </a:solidFill>
            </a:endParaRPr>
          </a:p>
        </p:txBody>
      </p:sp>
      <p:pic>
        <p:nvPicPr>
          <p:cNvPr id="4" name="内容占位符 3"/>
          <p:cNvPicPr>
            <a:picLocks noChangeAspect="1"/>
          </p:cNvPicPr>
          <p:nvPr>
            <p:custDataLst>
              <p:tags r:id="rId5"/>
            </p:custDataLst>
          </p:nvPr>
        </p:nvPicPr>
        <p:blipFill>
          <a:blip r:embed="rId4"/>
          <a:stretch>
            <a:fillRect/>
          </a:stretch>
        </p:blipFill>
        <p:spPr>
          <a:xfrm>
            <a:off x="436245" y="381635"/>
            <a:ext cx="2548890" cy="5388610"/>
          </a:xfrm>
          <a:prstGeom prst="rect">
            <a:avLst/>
          </a:prstGeom>
        </p:spPr>
      </p:pic>
    </p:spTree>
    <p:custDataLst>
      <p:tags r:id="rId6"/>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985135" y="467360"/>
            <a:ext cx="8778875" cy="5388610"/>
          </a:xfrm>
        </p:spPr>
        <p:txBody>
          <a:bodyPr>
            <a:noAutofit/>
          </a:bodyPr>
          <a:lstStyle/>
          <a:p>
            <a:r>
              <a:rPr lang="zh-CN" altLang="en-US" sz="2000" b="1">
                <a:solidFill>
                  <a:srgbClr val="002060"/>
                </a:solidFill>
              </a:rPr>
              <a:t>5G到底是什么，5G是相当于信息基础建设的平台在这个基建上搭建更多的信息大厦了。在国内腾讯、阿里都是建立在美国通讯基建的基础之上信息大厦。这也就是所谓的空中楼阁，若是美国想要打压腾讯和阿里，也是很容易的，基建一撤掉，这些空中楼阁就全部倒塌了。5G出现之后，若是再想建新的信息大厦，肯定就是在华为搭建的平台上了，因为目前，华为的5G是全世界最先进的信息平台通讯。美国害怕华为未来冲击到他们的核心产业，威胁自己的霸主地位。因此，他们要打击和限制华为，扣押孟晚舟，就是想要获得华为在5G方面的技术，这是一个典型的绑票人质的威胁方式，根本是行不通的。</a:t>
            </a:r>
            <a:endParaRPr lang="zh-CN" altLang="en-US" sz="2000" b="1">
              <a:solidFill>
                <a:srgbClr val="002060"/>
              </a:solidFill>
            </a:endParaRPr>
          </a:p>
          <a:p>
            <a:r>
              <a:rPr lang="zh-CN" altLang="en-US" sz="2000" b="1">
                <a:solidFill>
                  <a:srgbClr val="002060"/>
                </a:solidFill>
              </a:rPr>
              <a:t>针对孟晚舟案件中国做出强硬态度，要求释放孟晚舟女士。在2018年12月6日，外交部记者会上，我国外交部发言人耿爽称，中方已要求美方与加方立即对拘押理由做出澄清，立即释放被拘押人员，并保证当事人的合法正当权益。在知悉该事件后，中方已向当事人第一时间提供领事协助。</a:t>
            </a:r>
            <a:endParaRPr lang="zh-CN" altLang="en-US" sz="2000" b="1">
              <a:solidFill>
                <a:srgbClr val="002060"/>
              </a:solidFill>
            </a:endParaRPr>
          </a:p>
        </p:txBody>
      </p:sp>
      <p:pic>
        <p:nvPicPr>
          <p:cNvPr id="2" name="图片 1"/>
          <p:cNvPicPr>
            <a:picLocks noChangeAspect="1"/>
          </p:cNvPicPr>
          <p:nvPr>
            <p:custDataLst>
              <p:tags r:id="rId5"/>
            </p:custDataLst>
          </p:nvPr>
        </p:nvPicPr>
        <p:blipFill>
          <a:blip r:embed="rId4"/>
          <a:stretch>
            <a:fillRect/>
          </a:stretch>
        </p:blipFill>
        <p:spPr>
          <a:xfrm>
            <a:off x="244475" y="2553970"/>
            <a:ext cx="2797810" cy="2781935"/>
          </a:xfrm>
          <a:prstGeom prst="rect">
            <a:avLst/>
          </a:prstGeom>
        </p:spPr>
      </p:pic>
      <p:pic>
        <p:nvPicPr>
          <p:cNvPr id="5" name="图片 4"/>
          <p:cNvPicPr>
            <a:picLocks noChangeAspect="1"/>
          </p:cNvPicPr>
          <p:nvPr>
            <p:custDataLst>
              <p:tags r:id="rId7"/>
            </p:custDataLst>
          </p:nvPr>
        </p:nvPicPr>
        <p:blipFill>
          <a:blip r:embed="rId6"/>
          <a:stretch>
            <a:fillRect/>
          </a:stretch>
        </p:blipFill>
        <p:spPr>
          <a:xfrm>
            <a:off x="443865" y="197485"/>
            <a:ext cx="2399030" cy="2202815"/>
          </a:xfrm>
          <a:prstGeom prst="rect">
            <a:avLst/>
          </a:prstGeom>
        </p:spPr>
      </p:pic>
    </p:spTree>
    <p:custDataLst>
      <p:tags r:id="rId8"/>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985135" y="467360"/>
            <a:ext cx="8778875" cy="5388610"/>
          </a:xfrm>
        </p:spPr>
        <p:txBody>
          <a:bodyPr/>
          <a:lstStyle/>
          <a:p>
            <a:pPr>
              <a:lnSpc>
                <a:spcPct val="150000"/>
              </a:lnSpc>
            </a:pPr>
            <a:r>
              <a:rPr sz="2000" b="1">
                <a:solidFill>
                  <a:srgbClr val="002060"/>
                </a:solidFill>
                <a:sym typeface="+mn-ea"/>
              </a:rPr>
              <a:t>在年2021年8月19日外交部发言人华春莹16日在例行记者会上再次强调，孟晚舟事件是一起彻头彻尾的政治事件。敦促美方立即撤销对孟晚舟女士的逮捕令和引渡要求，加方立即纠正错误。</a:t>
            </a:r>
            <a:endParaRPr lang="zh-CN" altLang="en-US" sz="2000" b="1">
              <a:solidFill>
                <a:srgbClr val="002060"/>
              </a:solidFill>
            </a:endParaRPr>
          </a:p>
          <a:p>
            <a:pPr>
              <a:lnSpc>
                <a:spcPct val="150000"/>
              </a:lnSpc>
            </a:pPr>
            <a:r>
              <a:rPr lang="zh-CN" altLang="en-US" sz="2000" b="1">
                <a:solidFill>
                  <a:srgbClr val="002060"/>
                </a:solidFill>
              </a:rPr>
              <a:t>孟晚舟被无罪释放，这就是整伟大祖国努力。我们无论身在何方都有着强大力量做后盾，它永不会衰竭。加拿大在美国指示下抓捕孟晚舟打破了国际秩序中的基本原则，使其变为政治斗争对国际影响巨大。在此次孟晚舟案件的合理解决也许白宫方面也会弄清楚：他们不可能用此手段吓倒击垮华为？他们恐吓不住中国？中国永远不怕恐吓现在不会，将来更不会。通过孟晚舟案件也让国际社会看清美国的真正面目，美国为达政治目的不惜一切手段行为，让人耻笑。</a:t>
            </a:r>
            <a:endParaRPr lang="zh-CN" altLang="en-US" sz="2000" b="1">
              <a:solidFill>
                <a:srgbClr val="002060"/>
              </a:solidFill>
            </a:endParaRPr>
          </a:p>
        </p:txBody>
      </p:sp>
      <p:pic>
        <p:nvPicPr>
          <p:cNvPr id="4" name="图片 3"/>
          <p:cNvPicPr>
            <a:picLocks noChangeAspect="1"/>
          </p:cNvPicPr>
          <p:nvPr>
            <p:custDataLst>
              <p:tags r:id="rId5"/>
            </p:custDataLst>
          </p:nvPr>
        </p:nvPicPr>
        <p:blipFill>
          <a:blip r:embed="rId4"/>
          <a:stretch>
            <a:fillRect/>
          </a:stretch>
        </p:blipFill>
        <p:spPr>
          <a:xfrm>
            <a:off x="302260" y="1291590"/>
            <a:ext cx="2682875" cy="3611245"/>
          </a:xfrm>
          <a:prstGeom prst="rect">
            <a:avLst/>
          </a:prstGeom>
        </p:spPr>
      </p:pic>
    </p:spTree>
    <p:custDataLst>
      <p:tags r:id="rId6"/>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3" name="图片 12"/>
          <p:cNvPicPr>
            <a:picLocks noChangeAspect="1"/>
          </p:cNvPicPr>
          <p:nvPr>
            <p:custDataLst>
              <p:tags r:id="rId6"/>
            </p:custDataLst>
          </p:nvPr>
        </p:nvPicPr>
        <p:blipFill>
          <a:blip r:embed="rId4">
            <a:extLst>
              <a:ext uri="{BEBA8EAE-BF5A-486C-A8C5-ECC9F3942E4B}">
                <a14:imgProps xmlns:a14="http://schemas.microsoft.com/office/drawing/2010/main">
                  <a14:imgLayer r:embed="rId5">
                    <a14:imgEffect>
                      <a14:backgroundRemoval t="9877" b="88889" l="8696" r="100000"/>
                    </a14:imgEffect>
                  </a14:imgLayer>
                </a14:imgProps>
              </a:ext>
              <a:ext uri="{28A0092B-C50C-407E-A947-70E740481C1C}">
                <a14:useLocalDpi xmlns:a14="http://schemas.microsoft.com/office/drawing/2010/main" val="0"/>
              </a:ext>
            </a:extLst>
          </a:blip>
          <a:stretch>
            <a:fillRect/>
          </a:stretch>
        </p:blipFill>
        <p:spPr>
          <a:xfrm>
            <a:off x="403410" y="126572"/>
            <a:ext cx="1823752" cy="1282139"/>
          </a:xfrm>
          <a:prstGeom prst="rect">
            <a:avLst/>
          </a:prstGeom>
        </p:spPr>
      </p:pic>
      <p:pic>
        <p:nvPicPr>
          <p:cNvPr id="16" name="图片 15"/>
          <p:cNvPicPr>
            <a:picLocks noChangeAspect="1"/>
          </p:cNvPicPr>
          <p:nvPr>
            <p:custDataLst>
              <p:tags r:id="rId9"/>
            </p:custDataLst>
          </p:nvPr>
        </p:nvPicPr>
        <p:blipFill>
          <a:blip r:embed="rId7">
            <a:extLst>
              <a:ext uri="{BEBA8EAE-BF5A-486C-A8C5-ECC9F3942E4B}">
                <a14:imgProps xmlns:a14="http://schemas.microsoft.com/office/drawing/2010/main">
                  <a14:imgLayer r:embed="rId8">
                    <a14:imgEffect>
                      <a14:backgroundRemoval t="9877" b="90123" l="71707" r="96829"/>
                    </a14:imgEffect>
                  </a14:imgLayer>
                </a14:imgProps>
              </a:ext>
              <a:ext uri="{28A0092B-C50C-407E-A947-70E740481C1C}">
                <a14:useLocalDpi xmlns:a14="http://schemas.microsoft.com/office/drawing/2010/main" val="0"/>
              </a:ext>
            </a:extLst>
          </a:blip>
          <a:stretch>
            <a:fillRect/>
          </a:stretch>
        </p:blipFill>
        <p:spPr>
          <a:xfrm>
            <a:off x="2388183" y="126571"/>
            <a:ext cx="1831009" cy="1282139"/>
          </a:xfrm>
          <a:prstGeom prst="rect">
            <a:avLst/>
          </a:prstGeom>
        </p:spPr>
      </p:pic>
      <p:sp>
        <p:nvSpPr>
          <p:cNvPr id="7" name="椭圆 6"/>
          <p:cNvSpPr/>
          <p:nvPr>
            <p:custDataLst>
              <p:tags r:id="rId10"/>
            </p:custDataLst>
          </p:nvPr>
        </p:nvSpPr>
        <p:spPr>
          <a:xfrm>
            <a:off x="1987842" y="210323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壹</a:t>
            </a:r>
            <a:endParaRPr lang="zh-CN" altLang="en-US" sz="3600">
              <a:solidFill>
                <a:schemeClr val="bg1"/>
              </a:solidFill>
              <a:latin typeface="Arial" panose="020b0604020202020204" pitchFamily="34" charset="0"/>
              <a:ea typeface="隶书" panose="02010509060101010101" pitchFamily="49" charset="-122"/>
            </a:endParaRPr>
          </a:p>
        </p:txBody>
      </p:sp>
      <p:sp>
        <p:nvSpPr>
          <p:cNvPr id="11" name="椭圆 10"/>
          <p:cNvSpPr/>
          <p:nvPr>
            <p:custDataLst>
              <p:tags r:id="rId11"/>
            </p:custDataLst>
          </p:nvPr>
        </p:nvSpPr>
        <p:spPr>
          <a:xfrm>
            <a:off x="1986937" y="312177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贰</a:t>
            </a:r>
            <a:endParaRPr lang="zh-CN" altLang="en-US" sz="3600">
              <a:solidFill>
                <a:schemeClr val="bg1"/>
              </a:solidFill>
              <a:latin typeface="Arial" panose="020b0604020202020204" pitchFamily="34" charset="0"/>
              <a:ea typeface="隶书" panose="02010509060101010101" pitchFamily="49" charset="-122"/>
            </a:endParaRPr>
          </a:p>
        </p:txBody>
      </p:sp>
      <p:sp>
        <p:nvSpPr>
          <p:cNvPr id="14" name="椭圆 13"/>
          <p:cNvSpPr/>
          <p:nvPr>
            <p:custDataLst>
              <p:tags r:id="rId12"/>
            </p:custDataLst>
          </p:nvPr>
        </p:nvSpPr>
        <p:spPr>
          <a:xfrm>
            <a:off x="1987302" y="414031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叁</a:t>
            </a:r>
            <a:endParaRPr lang="zh-CN" altLang="en-US" sz="3600">
              <a:solidFill>
                <a:schemeClr val="bg1"/>
              </a:solidFill>
              <a:latin typeface="Arial" panose="020b0604020202020204" pitchFamily="34" charset="0"/>
              <a:ea typeface="隶书" panose="02010509060101010101" pitchFamily="49" charset="-122"/>
            </a:endParaRPr>
          </a:p>
        </p:txBody>
      </p:sp>
      <p:sp>
        <p:nvSpPr>
          <p:cNvPr id="17" name="椭圆 16"/>
          <p:cNvSpPr/>
          <p:nvPr>
            <p:custDataLst>
              <p:tags r:id="rId13"/>
            </p:custDataLst>
          </p:nvPr>
        </p:nvSpPr>
        <p:spPr>
          <a:xfrm>
            <a:off x="1987032" y="5188061"/>
            <a:ext cx="648153" cy="648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7500" lnSpcReduction="20000"/>
          </a:bodyPr>
          <a:lstStyle/>
          <a:p>
            <a:pPr algn="ctr"/>
            <a:r>
              <a:rPr lang="zh-CN" altLang="en-US" sz="3600">
                <a:solidFill>
                  <a:schemeClr val="bg1"/>
                </a:solidFill>
                <a:latin typeface="Arial" panose="020b0604020202020204" pitchFamily="34" charset="0"/>
                <a:ea typeface="隶书" panose="02010509060101010101" pitchFamily="49" charset="-122"/>
              </a:rPr>
              <a:t>肆</a:t>
            </a:r>
            <a:endParaRPr lang="zh-CN" altLang="en-US" sz="3600">
              <a:solidFill>
                <a:schemeClr val="bg1"/>
              </a:solidFill>
              <a:latin typeface="Arial" panose="020b0604020202020204" pitchFamily="34" charset="0"/>
              <a:ea typeface="隶书" panose="02010509060101010101" pitchFamily="49" charset="-122"/>
            </a:endParaRPr>
          </a:p>
        </p:txBody>
      </p:sp>
      <p:sp>
        <p:nvSpPr>
          <p:cNvPr id="9" name="文本框 8"/>
          <p:cNvSpPr txBox="1"/>
          <p:nvPr>
            <p:custDataLst>
              <p:tags r:id="rId14"/>
            </p:custDataLst>
          </p:nvPr>
        </p:nvSpPr>
        <p:spPr>
          <a:xfrm>
            <a:off x="1849637" y="246742"/>
            <a:ext cx="923330" cy="1436914"/>
          </a:xfrm>
          <a:prstGeom prst="rect">
            <a:avLst/>
          </a:prstGeom>
          <a:noFill/>
        </p:spPr>
        <p:txBody>
          <a:bodyPr vert="eaVert" wrap="square" rtlCol="0" anchor="ctr">
            <a:normAutofit/>
          </a:bodyPr>
          <a:lstStyle/>
          <a:p>
            <a:pPr algn="dist"/>
            <a:r>
              <a:rPr lang="zh-CN" altLang="en-US" sz="4800">
                <a:solidFill>
                  <a:schemeClr val="tx1">
                    <a:lumMod val="85000"/>
                    <a:lumOff val="15000"/>
                  </a:schemeClr>
                </a:solidFill>
                <a:latin typeface="Arial" panose="020b0604020202020204" pitchFamily="34" charset="0"/>
                <a:ea typeface="汉仪尚巍手书W" panose="00020600040101010101" pitchFamily="18" charset="-122"/>
                <a:cs typeface="+mj-cs"/>
              </a:rPr>
              <a:t>目录</a:t>
            </a:r>
            <a:endParaRPr lang="zh-CN" altLang="en-US" sz="4800">
              <a:solidFill>
                <a:schemeClr val="tx1">
                  <a:lumMod val="85000"/>
                  <a:lumOff val="15000"/>
                </a:schemeClr>
              </a:solidFill>
              <a:latin typeface="Arial" panose="020b0604020202020204" pitchFamily="34" charset="0"/>
              <a:ea typeface="汉仪尚巍手书W" panose="00020600040101010101" pitchFamily="18" charset="-122"/>
              <a:cs typeface="+mj-cs"/>
            </a:endParaRPr>
          </a:p>
        </p:txBody>
      </p:sp>
      <p:sp>
        <p:nvSpPr>
          <p:cNvPr id="2" name="标题 1"/>
          <p:cNvSpPr>
            <a:spLocks noGrp="1"/>
          </p:cNvSpPr>
          <p:nvPr>
            <p:ph type="title"/>
            <p:custDataLst>
              <p:tags r:id="rId15"/>
            </p:custDataLst>
          </p:nvPr>
        </p:nvSpPr>
        <p:spPr>
          <a:xfrm>
            <a:off x="3067685" y="1957070"/>
            <a:ext cx="6917055" cy="3876675"/>
          </a:xfrm>
        </p:spPr>
        <p:txBody>
          <a:bodyPr>
            <a:noAutofit/>
          </a:bodyPr>
          <a:lstStyle/>
          <a:p>
            <a:r>
              <a:rPr lang="zh-CN" altLang="en-US" sz="3600">
                <a:solidFill>
                  <a:srgbClr val="7030A0"/>
                </a:solidFill>
                <a:effectLst>
                  <a:outerShdw blurRad="38100" dist="25400" dir="5400000" algn="ctr" rotWithShape="0">
                    <a:srgbClr val="6E747A">
                      <a:alpha val="43000"/>
                    </a:srgbClr>
                  </a:outerShdw>
                </a:effectLst>
              </a:rPr>
              <a:t>孟晚舟事件始末</a:t>
            </a:r>
            <a:br>
              <a:rPr lang="zh-CN" altLang="en-US" sz="3600">
                <a:solidFill>
                  <a:schemeClr val="accent1"/>
                </a:solidFill>
                <a:effectLst>
                  <a:outerShdw blurRad="38100" dist="25400" dir="5400000" algn="ctr" rotWithShape="0">
                    <a:srgbClr val="6E747A">
                      <a:alpha val="43000"/>
                    </a:srgbClr>
                  </a:outerShdw>
                </a:effectLst>
              </a:rPr>
            </a:br>
            <a:br>
              <a:rPr lang="zh-CN" altLang="en-US" sz="3600">
                <a:solidFill>
                  <a:schemeClr val="accent1"/>
                </a:solidFill>
                <a:effectLst>
                  <a:outerShdw blurRad="38100" dist="25400" dir="5400000" algn="ctr" rotWithShape="0">
                    <a:srgbClr val="6E747A">
                      <a:alpha val="43000"/>
                    </a:srgbClr>
                  </a:outerShdw>
                </a:effectLst>
              </a:rPr>
            </a:br>
            <a:r>
              <a:rPr lang="zh-CN" altLang="en-US" sz="4400">
                <a:solidFill>
                  <a:schemeClr val="accent1"/>
                </a:solidFill>
                <a:effectLst>
                  <a:outerShdw blurRad="38100" dist="25400" dir="5400000" algn="ctr" rotWithShape="0">
                    <a:srgbClr val="6E747A">
                      <a:alpha val="43000"/>
                    </a:srgbClr>
                  </a:outerShdw>
                </a:effectLst>
              </a:rPr>
              <a:t>孟晚舟归国感言</a:t>
            </a:r>
            <a:br>
              <a:rPr lang="zh-CN" altLang="en-US" sz="3600">
                <a:solidFill>
                  <a:schemeClr val="accent1"/>
                </a:solidFill>
                <a:effectLst>
                  <a:outerShdw blurRad="38100" dist="25400" dir="5400000" algn="ctr" rotWithShape="0">
                    <a:srgbClr val="6E747A">
                      <a:alpha val="43000"/>
                    </a:srgbClr>
                  </a:outerShdw>
                </a:effectLst>
              </a:rPr>
            </a:b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rgbClr val="7030A0"/>
                </a:solidFill>
                <a:effectLst>
                  <a:outerShdw blurRad="38100" dist="25400" dir="5400000" algn="ctr" rotWithShape="0">
                    <a:srgbClr val="6E747A">
                      <a:alpha val="43000"/>
                    </a:srgbClr>
                  </a:outerShdw>
                </a:effectLst>
              </a:rPr>
              <a:t>晚舟事件素材积累</a:t>
            </a:r>
            <a:br>
              <a:rPr lang="zh-CN" altLang="en-US" sz="3600">
                <a:solidFill>
                  <a:srgbClr val="7030A0"/>
                </a:solidFill>
                <a:effectLst>
                  <a:outerShdw blurRad="38100" dist="25400" dir="5400000" algn="ctr" rotWithShape="0">
                    <a:srgbClr val="6E747A">
                      <a:alpha val="43000"/>
                    </a:srgbClr>
                  </a:outerShdw>
                </a:effectLst>
              </a:rPr>
            </a:br>
            <a:br>
              <a:rPr lang="zh-CN" altLang="en-US" sz="3600">
                <a:solidFill>
                  <a:srgbClr val="7030A0"/>
                </a:solidFill>
                <a:effectLst>
                  <a:outerShdw blurRad="38100" dist="25400" dir="5400000" algn="ctr" rotWithShape="0">
                    <a:srgbClr val="6E747A">
                      <a:alpha val="43000"/>
                    </a:srgbClr>
                  </a:outerShdw>
                </a:effectLst>
              </a:rPr>
            </a:br>
            <a:r>
              <a:rPr lang="zh-CN" altLang="en-US" sz="3600">
                <a:solidFill>
                  <a:srgbClr val="7030A0"/>
                </a:solidFill>
                <a:effectLst>
                  <a:outerShdw blurRad="38100" dist="25400" dir="5400000" algn="ctr" rotWithShape="0">
                    <a:srgbClr val="6E747A">
                      <a:alpha val="43000"/>
                    </a:srgbClr>
                  </a:outerShdw>
                </a:effectLst>
              </a:rPr>
              <a:t>官媒时评精选</a:t>
            </a:r>
            <a:endParaRPr lang="zh-CN" altLang="en-US" sz="3600">
              <a:solidFill>
                <a:srgbClr val="7030A0"/>
              </a:solidFill>
              <a:effectLst>
                <a:outerShdw blurRad="38100" dist="25400" dir="5400000" algn="ctr" rotWithShape="0">
                  <a:srgbClr val="6E747A">
                    <a:alpha val="43000"/>
                  </a:srgbClr>
                </a:outerShdw>
              </a:effectLst>
            </a:endParaRPr>
          </a:p>
        </p:txBody>
      </p:sp>
      <p:pic>
        <p:nvPicPr>
          <p:cNvPr id="3" name="图片 2"/>
          <p:cNvPicPr>
            <a:picLocks noChangeAspect="1"/>
          </p:cNvPicPr>
          <p:nvPr>
            <p:custDataLst>
              <p:tags r:id="rId17"/>
            </p:custDataLst>
          </p:nvPr>
        </p:nvPicPr>
        <p:blipFill>
          <a:blip r:embed="rId16"/>
          <a:stretch>
            <a:fillRect/>
          </a:stretch>
        </p:blipFill>
        <p:spPr>
          <a:xfrm>
            <a:off x="112395" y="2103120"/>
            <a:ext cx="1737360" cy="3465830"/>
          </a:xfrm>
          <a:prstGeom prst="rect">
            <a:avLst/>
          </a:prstGeom>
        </p:spPr>
      </p:pic>
      <p:pic>
        <p:nvPicPr>
          <p:cNvPr id="4" name="图片 3"/>
          <p:cNvPicPr>
            <a:picLocks noChangeAspect="1"/>
          </p:cNvPicPr>
          <p:nvPr>
            <p:custDataLst>
              <p:tags r:id="rId19"/>
            </p:custDataLst>
          </p:nvPr>
        </p:nvPicPr>
        <p:blipFill>
          <a:blip r:embed="rId18"/>
          <a:srcRect r="39696"/>
          <a:stretch>
            <a:fillRect/>
          </a:stretch>
        </p:blipFill>
        <p:spPr>
          <a:xfrm>
            <a:off x="8230870" y="744220"/>
            <a:ext cx="2689225" cy="2778125"/>
          </a:xfrm>
          <a:prstGeom prst="rect">
            <a:avLst/>
          </a:prstGeom>
        </p:spPr>
      </p:pic>
      <p:pic>
        <p:nvPicPr>
          <p:cNvPr id="5" name="图片 4"/>
          <p:cNvPicPr>
            <a:picLocks noChangeAspect="1"/>
          </p:cNvPicPr>
          <p:nvPr>
            <p:custDataLst>
              <p:tags r:id="rId20"/>
            </p:custDataLst>
          </p:nvPr>
        </p:nvPicPr>
        <p:blipFill>
          <a:blip r:embed="rId18"/>
          <a:srcRect l="55783"/>
          <a:stretch>
            <a:fillRect/>
          </a:stretch>
        </p:blipFill>
        <p:spPr>
          <a:xfrm>
            <a:off x="8230235" y="3522345"/>
            <a:ext cx="2689860" cy="2678430"/>
          </a:xfrm>
          <a:prstGeom prst="rect">
            <a:avLst/>
          </a:prstGeom>
        </p:spPr>
      </p:pic>
    </p:spTree>
    <p:custDataLst>
      <p:tags r:id="rId21"/>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0" y="952500"/>
            <a:ext cx="1127125" cy="4615815"/>
          </a:xfrm>
        </p:spPr>
        <p:txBody>
          <a:bodyPr>
            <a:noAutofit/>
          </a:bodyPr>
          <a:lstStyle/>
          <a:p>
            <a:pPr algn="ctr"/>
            <a:r>
              <a:rPr lang="zh-CN" altLang="en-US" sz="3600">
                <a:solidFill>
                  <a:schemeClr val="accent1"/>
                </a:solidFill>
                <a:effectLst>
                  <a:outerShdw blurRad="38100" dist="25400" dir="5400000" algn="ctr" rotWithShape="0">
                    <a:srgbClr val="6E747A">
                      <a:alpha val="43000"/>
                    </a:srgbClr>
                  </a:outerShdw>
                </a:effectLst>
              </a:rPr>
              <a:t>孟</a:t>
            </a: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晚舟归国感言</a:t>
            </a:r>
            <a:endParaRPr lang="zh-CN" altLang="en-US" sz="3600">
              <a:solidFill>
                <a:schemeClr val="accent1"/>
              </a:solidFill>
              <a:effectLst>
                <a:outerShdw blurRad="38100" dist="25400" dir="5400000" algn="ctr" rotWithShape="0">
                  <a:srgbClr val="6E747A">
                    <a:alpha val="43000"/>
                  </a:srgbClr>
                </a:outerShdw>
              </a:effectLst>
            </a:endParaRPr>
          </a:p>
        </p:txBody>
      </p:sp>
      <p:sp>
        <p:nvSpPr>
          <p:cNvPr id="6" name="内容占位符 5"/>
          <p:cNvSpPr/>
          <p:nvPr>
            <p:ph idx="1"/>
            <p:custDataLst>
              <p:tags r:id="rId4"/>
            </p:custDataLst>
          </p:nvPr>
        </p:nvSpPr>
        <p:spPr>
          <a:xfrm>
            <a:off x="839470" y="223520"/>
            <a:ext cx="6179185" cy="5817870"/>
          </a:xfrm>
        </p:spPr>
        <p:txBody>
          <a:bodyPr>
            <a:normAutofit fontScale="90000" lnSpcReduction="10000"/>
          </a:bodyPr>
          <a:lstStyle/>
          <a:p>
            <a:pPr marL="0" indent="0" algn="ctr">
              <a:lnSpc>
                <a:spcPct val="110000"/>
              </a:lnSpc>
              <a:buNone/>
            </a:pPr>
            <a:r>
              <a:rPr lang="zh-CN" altLang="en-US" sz="2700">
                <a:solidFill>
                  <a:schemeClr val="accent1"/>
                </a:solidFill>
                <a:effectLst>
                  <a:outerShdw blurRad="38100" dist="25400" dir="5400000" algn="ctr" rotWithShape="0">
                    <a:srgbClr val="6E747A">
                      <a:alpha val="43000"/>
                    </a:srgbClr>
                  </a:outerShdw>
                </a:effectLst>
              </a:rPr>
              <a:t>月是故乡明，心安是归途</a:t>
            </a:r>
            <a:endParaRPr lang="zh-CN" altLang="en-US" sz="2700">
              <a:solidFill>
                <a:schemeClr val="accent1"/>
              </a:solidFill>
              <a:effectLst>
                <a:outerShdw blurRad="38100" dist="25400" dir="5400000" algn="ctr" rotWithShape="0">
                  <a:srgbClr val="6E747A">
                    <a:alpha val="43000"/>
                  </a:srgbClr>
                </a:outerShdw>
              </a:effectLst>
            </a:endParaRPr>
          </a:p>
          <a:p>
            <a:pPr>
              <a:lnSpc>
                <a:spcPct val="110000"/>
              </a:lnSpc>
            </a:pPr>
            <a:r>
              <a:rPr lang="zh-CN" altLang="en-US" sz="1060">
                <a:solidFill>
                  <a:srgbClr val="002060"/>
                </a:solidFill>
              </a:rPr>
              <a:t>舷窗外一片漆黑，机翼上的航行灯闪烁不停，在寂静的夜空中，这些许的微光显得格外温暖。此刻，我正飞越北极上空，向着家的方向前行，马上就要投入伟大祖国母亲的怀抱，阔别三年的祖国已在天涯咫尺。近乡情更怯，不觉间泪水已模糊了双眼。</a:t>
            </a:r>
            <a:endParaRPr lang="zh-CN" altLang="en-US" sz="1060">
              <a:solidFill>
                <a:srgbClr val="002060"/>
              </a:solidFill>
            </a:endParaRPr>
          </a:p>
          <a:p>
            <a:pPr>
              <a:lnSpc>
                <a:spcPct val="110000"/>
              </a:lnSpc>
            </a:pPr>
            <a:r>
              <a:rPr lang="zh-CN" altLang="en-US" sz="1060">
                <a:solidFill>
                  <a:srgbClr val="002060"/>
                </a:solidFill>
              </a:rPr>
              <a:t>在中国共产党的领导下，我们的祖国正在走向繁荣昌盛，没有强大的祖国，就没有我今天的自由。往事一幕幕闪过，恍若隔世，却又历历在目。过去的1028天，左右踟蹰，千头万绪难抉择；过去的1028天，日夜徘徊，纵有万语难言说；过去的1028天，山重水复，不知归途在何处。“没有在深夜痛哭过的人，不足以谈人生”，一次次坠入深渊，又一次次闯入暗夜，曾让我辗转难眠，更让我刻骨铭心。泪水抱怨化解不了愁苦，伤春悲秋翻越不过泥泞，与其困顿挣扎，不如心向阳光，冲出阴霾。有些风浪，难免艰险，唯有直面才能扬帆远航；有些抵达，难免迂回，历尽波折终会停泊靠岸。无数次奔跑，无数次跌倒，唯有此次让我倍感坚强；无数次出发，无数次归家，唯有此次让我热泪盈眶。万家灯火总有一盏给我温暖，浩瀚星河总有一颗予我希望，感动于心，感激于情。</a:t>
            </a:r>
            <a:endParaRPr lang="zh-CN" altLang="en-US" sz="1060">
              <a:solidFill>
                <a:srgbClr val="002060"/>
              </a:solidFill>
            </a:endParaRPr>
          </a:p>
          <a:p>
            <a:pPr>
              <a:lnSpc>
                <a:spcPct val="110000"/>
              </a:lnSpc>
            </a:pPr>
            <a:r>
              <a:rPr lang="zh-CN" altLang="en-US" sz="1060">
                <a:solidFill>
                  <a:srgbClr val="002060"/>
                </a:solidFill>
              </a:rPr>
              <a:t>我们祈祷和平，幸运的是，我们生在一个和平的时代；我们崇尚伟大，可贵的是，我们生在一个伟大的国家。成长在改革开放时期的我，亲眼看到、亲身经历了共产党领导下的中国和中国人民是如此伟大，全体同胞数十年如一日地艰苦奋斗，让我们的祖国走向繁荣富强，人民迈向共同富裕，为世界的和平与发展作出巨大的贡献。感谢亲爱的祖国，感谢党和政府，正是那一抹绚丽的中国红，燃起我心中的信念之火，照亮我人生的至暗时刻，引领我回家的漫长路途。</a:t>
            </a:r>
            <a:endParaRPr lang="zh-CN" altLang="en-US" sz="1060">
              <a:solidFill>
                <a:srgbClr val="002060"/>
              </a:solidFill>
            </a:endParaRPr>
          </a:p>
          <a:p>
            <a:pPr>
              <a:lnSpc>
                <a:spcPct val="110000"/>
              </a:lnSpc>
            </a:pPr>
            <a:r>
              <a:rPr lang="zh-CN" altLang="en-US" sz="1060">
                <a:solidFill>
                  <a:srgbClr val="002060"/>
                </a:solidFill>
              </a:rPr>
              <a:t>感谢亲爱的家人们，与我一起经历风雨，见证岁月，安放我所有的喜乐苦悲。是你们的遥遥相伴，陪我越过层层山丘；是你们的默默守护，带我跨出丛丛荆棘。感谢亲爱的伙伴们，有一种浪漫叫并肩作战，有一种纯粹叫全力以赴，有一种果敢叫奋不顾身，回首此间，满是静水流深的情义和雷霆万钧的担当。感谢亲爱的同事们，虽然分别已久，你们的真挚鼓励和持续坚守，让我们始终风雨同舟，艰难征程波澜壮阔，赤诚初心历久弥坚。感谢所有关心我的你和你们，就算素未谋面，你们的浓浓情意、切切问候和深深祝福，如一道彩虹，斑斓了坎坷路途上的一隅天空。</a:t>
            </a:r>
            <a:endParaRPr lang="zh-CN" altLang="en-US" sz="1060">
              <a:solidFill>
                <a:srgbClr val="002060"/>
              </a:solidFill>
            </a:endParaRPr>
          </a:p>
          <a:p>
            <a:pPr>
              <a:lnSpc>
                <a:spcPct val="110000"/>
              </a:lnSpc>
            </a:pPr>
            <a:r>
              <a:rPr lang="zh-CN" altLang="en-US" sz="1060">
                <a:solidFill>
                  <a:srgbClr val="002060"/>
                </a:solidFill>
              </a:rPr>
              <a:t>午夜梦回，最是心底那一轮明月，那一江春水，那一缕乡愁，亦是我滞留他乡三年每分每秒的心灵归宿。秋风掠过，登机前，温哥华已需寒衣加身。此时，祖国的秋日正是天朗气清、暖阳和煦，期待一年好景致，再赏橙黄橘绿时。祝愿祖国母亲生日快乐！回家的路，虽曲折起伏，却是世间最暖的归途。</a:t>
            </a:r>
            <a:endParaRPr lang="zh-CN" altLang="en-US" sz="1060">
              <a:solidFill>
                <a:srgbClr val="002060"/>
              </a:solidFill>
            </a:endParaRPr>
          </a:p>
        </p:txBody>
      </p:sp>
      <p:pic>
        <p:nvPicPr>
          <p:cNvPr id="4" name="图片 3"/>
          <p:cNvPicPr>
            <a:picLocks noChangeAspect="1"/>
          </p:cNvPicPr>
          <p:nvPr>
            <p:custDataLst>
              <p:tags r:id="rId6"/>
            </p:custDataLst>
          </p:nvPr>
        </p:nvPicPr>
        <p:blipFill>
          <a:blip r:embed="rId5"/>
          <a:stretch>
            <a:fillRect/>
          </a:stretch>
        </p:blipFill>
        <p:spPr>
          <a:xfrm>
            <a:off x="7464425" y="760730"/>
            <a:ext cx="3922395" cy="4999355"/>
          </a:xfrm>
          <a:prstGeom prst="rect">
            <a:avLst/>
          </a:prstGeom>
        </p:spPr>
      </p:pic>
    </p:spTree>
    <p:custDataLst>
      <p:tags r:id="rId7"/>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0" y="952500"/>
            <a:ext cx="1127125" cy="4615815"/>
          </a:xfrm>
        </p:spPr>
        <p:txBody>
          <a:bodyPr>
            <a:noAutofit/>
          </a:bodyPr>
          <a:lstStyle/>
          <a:p>
            <a:pPr algn="ctr"/>
            <a:r>
              <a:rPr lang="zh-CN" altLang="en-US" sz="3600">
                <a:solidFill>
                  <a:schemeClr val="accent1"/>
                </a:solidFill>
                <a:effectLst>
                  <a:outerShdw blurRad="38100" dist="25400" dir="5400000" algn="ctr" rotWithShape="0">
                    <a:srgbClr val="6E747A">
                      <a:alpha val="43000"/>
                    </a:srgbClr>
                  </a:outerShdw>
                </a:effectLst>
              </a:rPr>
              <a:t>孟</a:t>
            </a:r>
            <a:br>
              <a:rPr lang="zh-CN" altLang="en-US" sz="3600">
                <a:solidFill>
                  <a:schemeClr val="accent1"/>
                </a:solidFill>
                <a:effectLst>
                  <a:outerShdw blurRad="38100" dist="25400" dir="5400000" algn="ctr" rotWithShape="0">
                    <a:srgbClr val="6E747A">
                      <a:alpha val="43000"/>
                    </a:srgbClr>
                  </a:outerShdw>
                </a:effectLst>
              </a:rPr>
            </a:br>
            <a:r>
              <a:rPr lang="zh-CN" altLang="en-US" sz="3600">
                <a:solidFill>
                  <a:schemeClr val="accent1"/>
                </a:solidFill>
                <a:effectLst>
                  <a:outerShdw blurRad="38100" dist="25400" dir="5400000" algn="ctr" rotWithShape="0">
                    <a:srgbClr val="6E747A">
                      <a:alpha val="43000"/>
                    </a:srgbClr>
                  </a:outerShdw>
                </a:effectLst>
              </a:rPr>
              <a:t>晚舟归国感言</a:t>
            </a:r>
            <a:endParaRPr lang="zh-CN" altLang="en-US" sz="3600">
              <a:solidFill>
                <a:schemeClr val="accent1"/>
              </a:solidFill>
              <a:effectLst>
                <a:outerShdw blurRad="38100" dist="25400" dir="5400000" algn="ctr" rotWithShape="0">
                  <a:srgbClr val="6E747A">
                    <a:alpha val="43000"/>
                  </a:srgbClr>
                </a:outerShdw>
              </a:effectLst>
            </a:endParaRPr>
          </a:p>
        </p:txBody>
      </p:sp>
      <p:sp>
        <p:nvSpPr>
          <p:cNvPr id="6" name="内容占位符 5"/>
          <p:cNvSpPr/>
          <p:nvPr>
            <p:ph idx="1"/>
            <p:custDataLst>
              <p:tags r:id="rId4"/>
            </p:custDataLst>
          </p:nvPr>
        </p:nvSpPr>
        <p:spPr>
          <a:xfrm>
            <a:off x="839470" y="223520"/>
            <a:ext cx="6179185" cy="5817870"/>
          </a:xfrm>
        </p:spPr>
        <p:txBody>
          <a:bodyPr>
            <a:normAutofit fontScale="90000" lnSpcReduction="10000"/>
          </a:bodyPr>
          <a:lstStyle/>
          <a:p>
            <a:pPr marL="0" indent="0" algn="ctr">
              <a:lnSpc>
                <a:spcPct val="110000"/>
              </a:lnSpc>
              <a:buNone/>
            </a:pPr>
            <a:r>
              <a:rPr lang="zh-CN" altLang="en-US" sz="2700">
                <a:solidFill>
                  <a:schemeClr val="accent1"/>
                </a:solidFill>
                <a:effectLst>
                  <a:outerShdw blurRad="38100" dist="25400" dir="5400000" algn="ctr" rotWithShape="0">
                    <a:srgbClr val="6E747A">
                      <a:alpha val="43000"/>
                    </a:srgbClr>
                  </a:outerShdw>
                </a:effectLst>
              </a:rPr>
              <a:t>月是故乡明，心安是归途</a:t>
            </a:r>
            <a:endParaRPr lang="zh-CN" altLang="en-US" sz="2700">
              <a:solidFill>
                <a:schemeClr val="accent1"/>
              </a:solidFill>
              <a:effectLst>
                <a:outerShdw blurRad="38100" dist="25400" dir="5400000" algn="ctr" rotWithShape="0">
                  <a:srgbClr val="6E747A">
                    <a:alpha val="43000"/>
                  </a:srgbClr>
                </a:outerShdw>
              </a:effectLst>
            </a:endParaRPr>
          </a:p>
          <a:p>
            <a:pPr>
              <a:lnSpc>
                <a:spcPct val="110000"/>
              </a:lnSpc>
            </a:pPr>
            <a:r>
              <a:rPr lang="zh-CN" altLang="en-US" sz="1060">
                <a:solidFill>
                  <a:srgbClr val="002060"/>
                </a:solidFill>
              </a:rPr>
              <a:t>舷窗外一片漆黑，机翼上的航行灯闪烁不停，在寂静的夜空中，这些许的微光显得格外温暖。此刻，我正飞越北极上空，向着家的方向前行，马上就要投入伟大祖国母亲的怀抱，阔别三年的祖国已在天涯咫尺。近乡情更怯，不觉间泪水已模糊了双眼。</a:t>
            </a:r>
            <a:endParaRPr lang="zh-CN" altLang="en-US" sz="1060">
              <a:solidFill>
                <a:srgbClr val="002060"/>
              </a:solidFill>
            </a:endParaRPr>
          </a:p>
          <a:p>
            <a:pPr>
              <a:lnSpc>
                <a:spcPct val="110000"/>
              </a:lnSpc>
            </a:pPr>
            <a:r>
              <a:rPr lang="zh-CN" altLang="en-US" sz="1060">
                <a:solidFill>
                  <a:srgbClr val="002060"/>
                </a:solidFill>
              </a:rPr>
              <a:t>在中国共产党的领导下，我们的祖国正在走向繁荣昌盛，没有强大的祖国，就没有我今天的自由。往事一幕幕闪过，恍若隔世，却又历历在目。过去的1028天，左右踟蹰，千头万绪难抉择；过去的1028天，日夜徘徊，纵有万语难言说；过去的1028天，山重水复，不知归途在何处。“没有在深夜痛哭过的人，不足以谈人生”，一次次坠入深渊，又一次次闯入暗夜，曾让我辗转难眠，更让我刻骨铭心。泪水抱怨化解不了愁苦，伤春悲秋翻越不过泥泞，与其困顿挣扎，不如心向阳光，冲出阴霾。有些风浪，难免艰险，唯有直面才能扬帆远航；有些抵达，难免迂回，历尽波折终会停泊靠岸。无数次奔跑，无数次跌倒，唯有此次让我倍感坚强；无数次出发，无数次归家，唯有此次让我热泪盈眶。万家灯火总有一盏给我温暖，浩瀚星河总有一颗予我希望，感动于心，感激于情。</a:t>
            </a:r>
            <a:endParaRPr lang="zh-CN" altLang="en-US" sz="1060">
              <a:solidFill>
                <a:srgbClr val="002060"/>
              </a:solidFill>
            </a:endParaRPr>
          </a:p>
          <a:p>
            <a:pPr>
              <a:lnSpc>
                <a:spcPct val="110000"/>
              </a:lnSpc>
            </a:pPr>
            <a:r>
              <a:rPr lang="zh-CN" altLang="en-US" sz="1060">
                <a:solidFill>
                  <a:srgbClr val="002060"/>
                </a:solidFill>
              </a:rPr>
              <a:t>我们祈祷和平，幸运的是，我们生在一个和平的时代；我们崇尚伟大，可贵的是，我们生在一个伟大的国家。成长在改革开放时期的我，亲眼看到、亲身经历了共产党领导下的中国和中国人民是如此伟大，全体同胞数十年如一日地艰苦奋斗，让我们的祖国走向繁荣富强，人民迈向共同富裕，为世界的和平与发展作出巨大的贡献。感谢亲爱的祖国，感谢党和政府，正是那一抹绚丽的中国红，燃起我心中的信念之火，照亮我人生的至暗时刻，引领我回家的漫长路途。</a:t>
            </a:r>
            <a:endParaRPr lang="zh-CN" altLang="en-US" sz="1060">
              <a:solidFill>
                <a:srgbClr val="002060"/>
              </a:solidFill>
            </a:endParaRPr>
          </a:p>
          <a:p>
            <a:pPr>
              <a:lnSpc>
                <a:spcPct val="110000"/>
              </a:lnSpc>
            </a:pPr>
            <a:r>
              <a:rPr lang="zh-CN" altLang="en-US" sz="1060">
                <a:solidFill>
                  <a:srgbClr val="002060"/>
                </a:solidFill>
              </a:rPr>
              <a:t>感谢亲爱的家人们，与我一起经历风雨，见证岁月，安放我所有的喜乐苦悲。是你们的遥遥相伴，陪我越过层层山丘；是你们的默默守护，带我跨出丛丛荆棘。感谢亲爱的伙伴们，有一种浪漫叫并肩作战，有一种纯粹叫全力以赴，有一种果敢叫奋不顾身，回首此间，满是静水流深的情义和雷霆万钧的担当。感谢亲爱的同事们，虽然分别已久，你们的真挚鼓励和持续坚守，让我们始终风雨同舟，艰难征程波澜壮阔，赤诚初心历久弥坚。感谢所有关心我的你和你们，就算素未谋面，你们的浓浓情意、切切问候和深深祝福，如一道彩虹，斑斓了坎坷路途上的一隅天空。</a:t>
            </a:r>
            <a:endParaRPr lang="zh-CN" altLang="en-US" sz="1060">
              <a:solidFill>
                <a:srgbClr val="002060"/>
              </a:solidFill>
            </a:endParaRPr>
          </a:p>
          <a:p>
            <a:pPr>
              <a:lnSpc>
                <a:spcPct val="110000"/>
              </a:lnSpc>
            </a:pPr>
            <a:r>
              <a:rPr lang="zh-CN" altLang="en-US" sz="1060">
                <a:solidFill>
                  <a:srgbClr val="002060"/>
                </a:solidFill>
              </a:rPr>
              <a:t>午夜梦回，最是心底那一轮明月，那一江春水，那一缕乡愁，亦是我滞留他乡三年每分每秒的心灵归宿。秋风掠过，登机前，温哥华已需寒衣加身。此时，祖国的秋日正是天朗气清、暖阳和煦，期待一年好景致，再赏橙黄橘绿时。祝愿祖国母亲生日快乐！回家的路，虽曲折起伏，却是世间最暖的归途。</a:t>
            </a:r>
            <a:endParaRPr lang="zh-CN" altLang="en-US" sz="1060">
              <a:solidFill>
                <a:srgbClr val="002060"/>
              </a:solidFill>
            </a:endParaRPr>
          </a:p>
        </p:txBody>
      </p:sp>
      <p:pic>
        <p:nvPicPr>
          <p:cNvPr id="3" name="微素材  轻舟已过万重山（孟晚舟事件素材积累）">
            <a:hlinkClick action="ppaction://media"/>
          </p:cNvPr>
          <p:cNvPicPr/>
          <p:nvPr>
            <a:videoFile r:link="rId7"/>
            <p:custDataLst>
              <p:tags r:id="rId6"/>
            </p:custDataLst>
            <p:extLst>
              <p:ext uri="{DAA4B4D4-6D71-4841-9C94-3DE7FCFB9230}">
                <p14:media xmlns:p14="http://schemas.microsoft.com/office/powerpoint/2010/main" r:embed="rId8"/>
              </p:ext>
            </p:extLst>
          </p:nvPr>
        </p:nvPicPr>
        <p:blipFill>
          <a:blip r:embed="rId5"/>
          <a:stretch>
            <a:fillRect/>
          </a:stretch>
        </p:blipFill>
        <p:spPr>
          <a:xfrm>
            <a:off x="7198360" y="224155"/>
            <a:ext cx="3764280" cy="6029325"/>
          </a:xfrm>
          <a:prstGeom prst="rect">
            <a:avLst/>
          </a:prstGeom>
        </p:spPr>
      </p:pic>
    </p:spTree>
    <p:custDataLst>
      <p:tags r:id="rId9"/>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p:tgtEl>
                        <p:sldTgt/>
                      </p:tgtEl>
                    </p:cond>
                  </p:endCondLst>
                </p:cTn>
                <p:tgtEl>
                  <p:spTgt spid="3"/>
                </p:tgtEl>
              </p:cMediaNode>
            </p:video>
          </p:childTnLst>
        </p:cTn>
      </p:par>
    </p:tnLst>
  </p:timing>
</p:sld>
</file>

<file path=ppt/tags/tag1.xml><?xml version="1.0" encoding="utf-8"?>
<p:tagLst xmlns:p="http://schemas.openxmlformats.org/presentationml/2006/main">
  <p:tag name="AS_UNIQUEID" val="114"/>
</p:tagLst>
</file>

<file path=ppt/tags/tag10.xml><?xml version="1.0" encoding="utf-8"?>
<p:tagLst xmlns:p="http://schemas.openxmlformats.org/presentationml/2006/main">
  <p:tag name="AS_UNIQUEID" val="123"/>
</p:tagLst>
</file>

<file path=ppt/tags/tag100.xml><?xml version="1.0" encoding="utf-8"?>
<p:tagLst xmlns:p="http://schemas.openxmlformats.org/presentationml/2006/main">
  <p:tag name="AS_UNIQUEID" val="21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1.xml><?xml version="1.0" encoding="utf-8"?>
<p:tagLst xmlns:p="http://schemas.openxmlformats.org/presentationml/2006/main">
  <p:tag name="AS_UNIQUEID" val="21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xml><?xml version="1.0" encoding="utf-8"?>
<p:tagLst xmlns:p="http://schemas.openxmlformats.org/presentationml/2006/main">
  <p:tag name="AS_UNIQUEID" val="21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3.xml><?xml version="1.0" encoding="utf-8"?>
<p:tagLst xmlns:p="http://schemas.openxmlformats.org/presentationml/2006/main">
  <p:tag name="AS_UNIQUEID" val="21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4.xml><?xml version="1.0" encoding="utf-8"?>
<p:tagLst xmlns:p="http://schemas.openxmlformats.org/presentationml/2006/main">
  <p:tag name="AS_UNIQUEID" val="21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5.xml><?xml version="1.0" encoding="utf-8"?>
<p:tagLst xmlns:p="http://schemas.openxmlformats.org/presentationml/2006/main">
  <p:tag name="AS_UNIQUEID" val="21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6.xml><?xml version="1.0" encoding="utf-8"?>
<p:tagLst xmlns:p="http://schemas.openxmlformats.org/presentationml/2006/main">
  <p:tag name="AS_UNIQUEID" val="219"/>
</p:tagLst>
</file>

<file path=ppt/tags/tag107.xml><?xml version="1.0" encoding="utf-8"?>
<p:tagLst xmlns:p="http://schemas.openxmlformats.org/presentationml/2006/main">
  <p:tag name="AS_UNIQUEID" val="220"/>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108.xml><?xml version="1.0" encoding="utf-8"?>
<p:tagLst xmlns:p="http://schemas.openxmlformats.org/presentationml/2006/main">
  <p:tag name="AS_UNIQUEID" val="221"/>
  <p:tag name="KSO_WM_BEAUTIFY_FLAG" val="#wm#"/>
  <p:tag name="KSO_WM_TAG_VERSION" val="1.0"/>
  <p:tag name="KSO_WM_UNIT_COMPATIBLE" val="0"/>
  <p:tag name="KSO_WM_UNIT_DIAGRAM_ISNUMVISUAL" val="0"/>
  <p:tag name="KSO_WM_UNIT_DIAGRAM_ISREFERUNIT" val="0"/>
  <p:tag name="KSO_WM_UNIT_HIGHLIGHT" val="0"/>
  <p:tag name="KSO_WM_UNIT_ID" val="_4*i*12"/>
  <p:tag name="KSO_WM_UNIT_INDEX" val="12"/>
  <p:tag name="KSO_WM_UNIT_LAYERLEVEL" val="1"/>
  <p:tag name="KSO_WM_UNIT_TYPE" val="i"/>
</p:tagLst>
</file>

<file path=ppt/tags/tag109.xml><?xml version="1.0" encoding="utf-8"?>
<p:tagLst xmlns:p="http://schemas.openxmlformats.org/presentationml/2006/main">
  <p:tag name="AS_UNIQUEID" val="222"/>
  <p:tag name="KSO_WM_BEAUTIFY_FLAG" val="#wm#"/>
  <p:tag name="KSO_WM_TAG_VERSION" val="1.0"/>
  <p:tag name="KSO_WM_UNIT_COMPATIBLE" val="0"/>
  <p:tag name="KSO_WM_UNIT_DIAGRAM_ISNUMVISUAL" val="0"/>
  <p:tag name="KSO_WM_UNIT_DIAGRAM_ISREFERUNIT" val="0"/>
  <p:tag name="KSO_WM_UNIT_HIGHLIGHT" val="0"/>
  <p:tag name="KSO_WM_UNIT_ID" val="_4*i*13"/>
  <p:tag name="KSO_WM_UNIT_INDEX" val="13"/>
  <p:tag name="KSO_WM_UNIT_LAYERLEVEL" val="1"/>
  <p:tag name="KSO_WM_UNIT_TYPE" val="i"/>
</p:tagLst>
</file>

<file path=ppt/tags/tag11.xml><?xml version="1.0" encoding="utf-8"?>
<p:tagLst xmlns:p="http://schemas.openxmlformats.org/presentationml/2006/main">
  <p:tag name="AS_UNIQUEID" val="124"/>
</p:tagLst>
</file>

<file path=ppt/tags/tag110.xml><?xml version="1.0" encoding="utf-8"?>
<p:tagLst xmlns:p="http://schemas.openxmlformats.org/presentationml/2006/main">
  <p:tag name="AS_UNIQUEID" val="223"/>
  <p:tag name="KSO_WM_BEAUTIFY_FLAG" val="#wm#"/>
  <p:tag name="KSO_WM_TAG_VERSION" val="1.0"/>
  <p:tag name="KSO_WM_UNIT_COMPATIBLE" val="0"/>
  <p:tag name="KSO_WM_UNIT_DIAGRAM_ISNUMVISUAL" val="0"/>
  <p:tag name="KSO_WM_UNIT_DIAGRAM_ISREFERUNIT" val="0"/>
  <p:tag name="KSO_WM_UNIT_HIGHLIGHT" val="0"/>
  <p:tag name="KSO_WM_UNIT_ID" val="_4*i*14"/>
  <p:tag name="KSO_WM_UNIT_INDEX" val="14"/>
  <p:tag name="KSO_WM_UNIT_LAYERLEVEL" val="1"/>
  <p:tag name="KSO_WM_UNIT_TYPE" val="i"/>
</p:tagLst>
</file>

<file path=ppt/tags/tag111.xml><?xml version="1.0" encoding="utf-8"?>
<p:tagLst xmlns:p="http://schemas.openxmlformats.org/presentationml/2006/main">
  <p:tag name="AS_UNIQUEID" val="22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2.xml><?xml version="1.0" encoding="utf-8"?>
<p:tagLst xmlns:p="http://schemas.openxmlformats.org/presentationml/2006/main">
  <p:tag name="AS_UNIQUEID" val="22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3.xml><?xml version="1.0" encoding="utf-8"?>
<p:tagLst xmlns:p="http://schemas.openxmlformats.org/presentationml/2006/main">
  <p:tag name="AS_UNIQUEID" val="22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4.xml><?xml version="1.0" encoding="utf-8"?>
<p:tagLst xmlns:p="http://schemas.openxmlformats.org/presentationml/2006/main">
  <p:tag name="AS_UNIQUEID" val="22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5.xml><?xml version="1.0" encoding="utf-8"?>
<p:tagLst xmlns:p="http://schemas.openxmlformats.org/presentationml/2006/main">
  <p:tag name="AS_UNIQUEID" val="22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6.xml><?xml version="1.0" encoding="utf-8"?>
<p:tagLst xmlns:p="http://schemas.openxmlformats.org/presentationml/2006/main">
  <p:tag name="AS_UNIQUEID" val="22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7.xml><?xml version="1.0" encoding="utf-8"?>
<p:tagLst xmlns:p="http://schemas.openxmlformats.org/presentationml/2006/main">
  <p:tag name="AS_UNIQUEID" val="230"/>
</p:tagLst>
</file>

<file path=ppt/tags/tag118.xml><?xml version="1.0" encoding="utf-8"?>
<p:tagLst xmlns:p="http://schemas.openxmlformats.org/presentationml/2006/main">
  <p:tag name="AS_UNIQUEID" val="231"/>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119.xml><?xml version="1.0" encoding="utf-8"?>
<p:tagLst xmlns:p="http://schemas.openxmlformats.org/presentationml/2006/main">
  <p:tag name="AS_UNIQUEID" val="232"/>
  <p:tag name="KSO_WM_BEAUTIFY_FLAG" val="#wm#"/>
  <p:tag name="KSO_WM_TAG_VERSION" val="1.0"/>
  <p:tag name="KSO_WM_UNIT_COMPATIBLE" val="0"/>
  <p:tag name="KSO_WM_UNIT_DIAGRAM_ISNUMVISUAL" val="0"/>
  <p:tag name="KSO_WM_UNIT_DIAGRAM_ISREFERUNIT" val="0"/>
  <p:tag name="KSO_WM_UNIT_HIGHLIGHT" val="0"/>
  <p:tag name="KSO_WM_UNIT_ID" val="_5*i*12"/>
  <p:tag name="KSO_WM_UNIT_INDEX" val="12"/>
  <p:tag name="KSO_WM_UNIT_LAYERLEVEL" val="1"/>
  <p:tag name="KSO_WM_UNIT_TYPE" val="i"/>
</p:tagLst>
</file>

<file path=ppt/tags/tag12.xml><?xml version="1.0" encoding="utf-8"?>
<p:tagLst xmlns:p="http://schemas.openxmlformats.org/presentationml/2006/main">
  <p:tag name="AS_UNIQUEID" val="125"/>
</p:tagLst>
</file>

<file path=ppt/tags/tag120.xml><?xml version="1.0" encoding="utf-8"?>
<p:tagLst xmlns:p="http://schemas.openxmlformats.org/presentationml/2006/main">
  <p:tag name="AS_UNIQUEID" val="233"/>
  <p:tag name="KSO_WM_BEAUTIFY_FLAG" val="#wm#"/>
  <p:tag name="KSO_WM_TAG_VERSION" val="1.0"/>
  <p:tag name="KSO_WM_UNIT_COMPATIBLE" val="0"/>
  <p:tag name="KSO_WM_UNIT_DIAGRAM_ISNUMVISUAL" val="0"/>
  <p:tag name="KSO_WM_UNIT_DIAGRAM_ISREFERUNIT" val="0"/>
  <p:tag name="KSO_WM_UNIT_HIGHLIGHT" val="0"/>
  <p:tag name="KSO_WM_UNIT_ID" val="_5*i*13"/>
  <p:tag name="KSO_WM_UNIT_INDEX" val="13"/>
  <p:tag name="KSO_WM_UNIT_LAYERLEVEL" val="1"/>
  <p:tag name="KSO_WM_UNIT_TYPE" val="i"/>
</p:tagLst>
</file>

<file path=ppt/tags/tag121.xml><?xml version="1.0" encoding="utf-8"?>
<p:tagLst xmlns:p="http://schemas.openxmlformats.org/presentationml/2006/main">
  <p:tag name="AS_UNIQUEID" val="234"/>
  <p:tag name="KSO_WM_BEAUTIFY_FLAG" val="#wm#"/>
  <p:tag name="KSO_WM_TAG_VERSION" val="1.0"/>
  <p:tag name="KSO_WM_UNIT_COMPATIBLE" val="0"/>
  <p:tag name="KSO_WM_UNIT_DIAGRAM_ISNUMVISUAL" val="0"/>
  <p:tag name="KSO_WM_UNIT_DIAGRAM_ISREFERUNIT" val="0"/>
  <p:tag name="KSO_WM_UNIT_HIGHLIGHT" val="0"/>
  <p:tag name="KSO_WM_UNIT_ID" val="_5*i*14"/>
  <p:tag name="KSO_WM_UNIT_INDEX" val="14"/>
  <p:tag name="KSO_WM_UNIT_LAYERLEVEL" val="1"/>
  <p:tag name="KSO_WM_UNIT_TYPE" val="i"/>
</p:tagLst>
</file>

<file path=ppt/tags/tag122.xml><?xml version="1.0" encoding="utf-8"?>
<p:tagLst xmlns:p="http://schemas.openxmlformats.org/presentationml/2006/main">
  <p:tag name="AS_UNIQUEID" val="23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3.xml><?xml version="1.0" encoding="utf-8"?>
<p:tagLst xmlns:p="http://schemas.openxmlformats.org/presentationml/2006/main">
  <p:tag name="AS_UNIQUEID" val="23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4.xml><?xml version="1.0" encoding="utf-8"?>
<p:tagLst xmlns:p="http://schemas.openxmlformats.org/presentationml/2006/main">
  <p:tag name="AS_UNIQUEID" val="23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5.xml><?xml version="1.0" encoding="utf-8"?>
<p:tagLst xmlns:p="http://schemas.openxmlformats.org/presentationml/2006/main">
  <p:tag name="AS_UNIQUEID" val="23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6.xml><?xml version="1.0" encoding="utf-8"?>
<p:tagLst xmlns:p="http://schemas.openxmlformats.org/presentationml/2006/main">
  <p:tag name="AS_UNIQUEID" val="23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7.xml><?xml version="1.0" encoding="utf-8"?>
<p:tagLst xmlns:p="http://schemas.openxmlformats.org/presentationml/2006/main">
  <p:tag name="AS_UNIQUEID" val="24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8.xml><?xml version="1.0" encoding="utf-8"?>
<p:tagLst xmlns:p="http://schemas.openxmlformats.org/presentationml/2006/main">
  <p:tag name="AS_UNIQUEID" val="24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9.xml><?xml version="1.0" encoding="utf-8"?>
<p:tagLst xmlns:p="http://schemas.openxmlformats.org/presentationml/2006/main">
  <p:tag name="AS_UNIQUEID" val="24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xml><?xml version="1.0" encoding="utf-8"?>
<p:tagLst xmlns:p="http://schemas.openxmlformats.org/presentationml/2006/main">
  <p:tag name="AS_UNIQUEID" val="126"/>
</p:tagLst>
</file>

<file path=ppt/tags/tag130.xml><?xml version="1.0" encoding="utf-8"?>
<p:tagLst xmlns:p="http://schemas.openxmlformats.org/presentationml/2006/main">
  <p:tag name="AS_UNIQUEID" val="243"/>
</p:tagLst>
</file>

<file path=ppt/tags/tag131.xml><?xml version="1.0" encoding="utf-8"?>
<p:tagLst xmlns:p="http://schemas.openxmlformats.org/presentationml/2006/main">
  <p:tag name="AS_UNIQUEID" val="244"/>
  <p:tag name="KSO_WM_BEAUTIFY_FLAG" val="#wm#"/>
  <p:tag name="KSO_WM_TAG_VERSION" val="1.0"/>
  <p:tag name="KSO_WM_UNIT_COMPATIBLE" val="0"/>
  <p:tag name="KSO_WM_UNIT_DIAGRAM_ISNUMVISUAL" val="0"/>
  <p:tag name="KSO_WM_UNIT_DIAGRAM_ISREFERUNIT" val="0"/>
  <p:tag name="KSO_WM_UNIT_HIGHLIGHT" val="0"/>
  <p:tag name="KSO_WM_UNIT_ID" val="_6*i*8"/>
  <p:tag name="KSO_WM_UNIT_INDEX" val="8"/>
  <p:tag name="KSO_WM_UNIT_LAYERLEVEL" val="1"/>
  <p:tag name="KSO_WM_UNIT_TYPE" val="i"/>
</p:tagLst>
</file>

<file path=ppt/tags/tag132.xml><?xml version="1.0" encoding="utf-8"?>
<p:tagLst xmlns:p="http://schemas.openxmlformats.org/presentationml/2006/main">
  <p:tag name="AS_UNIQUEID" val="245"/>
  <p:tag name="KSO_WM_BEAUTIFY_FLAG" val="#wm#"/>
  <p:tag name="KSO_WM_TAG_VERSION" val="1.0"/>
  <p:tag name="KSO_WM_UNIT_COMPATIBLE" val="0"/>
  <p:tag name="KSO_WM_UNIT_DIAGRAM_ISNUMVISUAL" val="0"/>
  <p:tag name="KSO_WM_UNIT_DIAGRAM_ISREFERUNIT" val="0"/>
  <p:tag name="KSO_WM_UNIT_HIGHLIGHT" val="0"/>
  <p:tag name="KSO_WM_UNIT_ID" val="_6*i*12"/>
  <p:tag name="KSO_WM_UNIT_INDEX" val="12"/>
  <p:tag name="KSO_WM_UNIT_LAYERLEVEL" val="1"/>
  <p:tag name="KSO_WM_UNIT_TYPE" val="i"/>
</p:tagLst>
</file>

<file path=ppt/tags/tag133.xml><?xml version="1.0" encoding="utf-8"?>
<p:tagLst xmlns:p="http://schemas.openxmlformats.org/presentationml/2006/main">
  <p:tag name="AS_UNIQUEID" val="246"/>
  <p:tag name="KSO_WM_BEAUTIFY_FLAG" val="#wm#"/>
  <p:tag name="KSO_WM_TAG_VERSION" val="1.0"/>
  <p:tag name="KSO_WM_UNIT_COMPATIBLE" val="0"/>
  <p:tag name="KSO_WM_UNIT_DIAGRAM_ISNUMVISUAL" val="0"/>
  <p:tag name="KSO_WM_UNIT_DIAGRAM_ISREFERUNIT" val="0"/>
  <p:tag name="KSO_WM_UNIT_HIGHLIGHT" val="0"/>
  <p:tag name="KSO_WM_UNIT_ID" val="_6*i*13"/>
  <p:tag name="KSO_WM_UNIT_INDEX" val="13"/>
  <p:tag name="KSO_WM_UNIT_LAYERLEVEL" val="1"/>
  <p:tag name="KSO_WM_UNIT_TYPE" val="i"/>
</p:tagLst>
</file>

<file path=ppt/tags/tag134.xml><?xml version="1.0" encoding="utf-8"?>
<p:tagLst xmlns:p="http://schemas.openxmlformats.org/presentationml/2006/main">
  <p:tag name="AS_UNIQUEID" val="247"/>
  <p:tag name="KSO_WM_BEAUTIFY_FLAG" val="#wm#"/>
  <p:tag name="KSO_WM_TAG_VERSION" val="1.0"/>
  <p:tag name="KSO_WM_UNIT_COMPATIBLE" val="0"/>
  <p:tag name="KSO_WM_UNIT_DIAGRAM_ISNUMVISUAL" val="0"/>
  <p:tag name="KSO_WM_UNIT_DIAGRAM_ISREFERUNIT" val="0"/>
  <p:tag name="KSO_WM_UNIT_HIGHLIGHT" val="0"/>
  <p:tag name="KSO_WM_UNIT_ID" val="_6*i*14"/>
  <p:tag name="KSO_WM_UNIT_INDEX" val="14"/>
  <p:tag name="KSO_WM_UNIT_LAYERLEVEL" val="1"/>
  <p:tag name="KSO_WM_UNIT_TYPE" val="i"/>
</p:tagLst>
</file>

<file path=ppt/tags/tag135.xml><?xml version="1.0" encoding="utf-8"?>
<p:tagLst xmlns:p="http://schemas.openxmlformats.org/presentationml/2006/main">
  <p:tag name="AS_UNIQUEID" val="24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6.xml><?xml version="1.0" encoding="utf-8"?>
<p:tagLst xmlns:p="http://schemas.openxmlformats.org/presentationml/2006/main">
  <p:tag name="AS_UNIQUEID" val="24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7.xml><?xml version="1.0" encoding="utf-8"?>
<p:tagLst xmlns:p="http://schemas.openxmlformats.org/presentationml/2006/main">
  <p:tag name="AS_UNIQUEID" val="25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8.xml><?xml version="1.0" encoding="utf-8"?>
<p:tagLst xmlns:p="http://schemas.openxmlformats.org/presentationml/2006/main">
  <p:tag name="AS_UNIQUEID" val="25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9.xml><?xml version="1.0" encoding="utf-8"?>
<p:tagLst xmlns:p="http://schemas.openxmlformats.org/presentationml/2006/main">
  <p:tag name="AS_UNIQUEID" val="252"/>
</p:tagLst>
</file>

<file path=ppt/tags/tag14.xml><?xml version="1.0" encoding="utf-8"?>
<p:tagLst xmlns:p="http://schemas.openxmlformats.org/presentationml/2006/main">
  <p:tag name="AS_UNIQUEID" val="127"/>
</p:tagLst>
</file>

<file path=ppt/tags/tag140.xml><?xml version="1.0" encoding="utf-8"?>
<p:tagLst xmlns:p="http://schemas.openxmlformats.org/presentationml/2006/main">
  <p:tag name="AS_UNIQUEID" val="25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41.xml><?xml version="1.0" encoding="utf-8"?>
<p:tagLst xmlns:p="http://schemas.openxmlformats.org/presentationml/2006/main">
  <p:tag name="AS_UNIQUEID" val="25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42.xml><?xml version="1.0" encoding="utf-8"?>
<p:tagLst xmlns:p="http://schemas.openxmlformats.org/presentationml/2006/main">
  <p:tag name="AS_UNIQUEID" val="25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43.xml><?xml version="1.0" encoding="utf-8"?>
<p:tagLst xmlns:p="http://schemas.openxmlformats.org/presentationml/2006/main">
  <p:tag name="AS_UNIQUEID" val="256"/>
</p:tagLst>
</file>

<file path=ppt/tags/tag144.xml><?xml version="1.0" encoding="utf-8"?>
<p:tagLst xmlns:p="http://schemas.openxmlformats.org/presentationml/2006/main">
  <p:tag name="AS_UNIQUEID" val="257"/>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145.xml><?xml version="1.0" encoding="utf-8"?>
<p:tagLst xmlns:p="http://schemas.openxmlformats.org/presentationml/2006/main">
  <p:tag name="AS_UNIQUEID" val="258"/>
  <p:tag name="KSO_WM_BEAUTIFY_FLAG" val="#wm#"/>
  <p:tag name="KSO_WM_TAG_VERSION" val="1.0"/>
  <p:tag name="KSO_WM_UNIT_COMPATIBLE" val="0"/>
  <p:tag name="KSO_WM_UNIT_DIAGRAM_ISNUMVISUAL" val="0"/>
  <p:tag name="KSO_WM_UNIT_DIAGRAM_ISREFERUNIT" val="0"/>
  <p:tag name="KSO_WM_UNIT_HIGHLIGHT" val="0"/>
  <p:tag name="KSO_WM_UNIT_ID" val="_8*i*12"/>
  <p:tag name="KSO_WM_UNIT_INDEX" val="12"/>
  <p:tag name="KSO_WM_UNIT_LAYERLEVEL" val="1"/>
  <p:tag name="KSO_WM_UNIT_TYPE" val="i"/>
</p:tagLst>
</file>

<file path=ppt/tags/tag146.xml><?xml version="1.0" encoding="utf-8"?>
<p:tagLst xmlns:p="http://schemas.openxmlformats.org/presentationml/2006/main">
  <p:tag name="AS_UNIQUEID" val="259"/>
  <p:tag name="KSO_WM_BEAUTIFY_FLAG" val="#wm#"/>
  <p:tag name="KSO_WM_TAG_VERSION" val="1.0"/>
  <p:tag name="KSO_WM_UNIT_COMPATIBLE" val="0"/>
  <p:tag name="KSO_WM_UNIT_DIAGRAM_ISNUMVISUAL" val="0"/>
  <p:tag name="KSO_WM_UNIT_DIAGRAM_ISREFERUNIT" val="0"/>
  <p:tag name="KSO_WM_UNIT_HIGHLIGHT" val="0"/>
  <p:tag name="KSO_WM_UNIT_ID" val="_8*i*13"/>
  <p:tag name="KSO_WM_UNIT_INDEX" val="13"/>
  <p:tag name="KSO_WM_UNIT_LAYERLEVEL" val="1"/>
  <p:tag name="KSO_WM_UNIT_TYPE" val="i"/>
</p:tagLst>
</file>

<file path=ppt/tags/tag147.xml><?xml version="1.0" encoding="utf-8"?>
<p:tagLst xmlns:p="http://schemas.openxmlformats.org/presentationml/2006/main">
  <p:tag name="AS_UNIQUEID" val="260"/>
  <p:tag name="KSO_WM_BEAUTIFY_FLAG" val="#wm#"/>
  <p:tag name="KSO_WM_TAG_VERSION" val="1.0"/>
  <p:tag name="KSO_WM_UNIT_COMPATIBLE" val="0"/>
  <p:tag name="KSO_WM_UNIT_DIAGRAM_ISNUMVISUAL" val="0"/>
  <p:tag name="KSO_WM_UNIT_DIAGRAM_ISREFERUNIT" val="0"/>
  <p:tag name="KSO_WM_UNIT_HIGHLIGHT" val="0"/>
  <p:tag name="KSO_WM_UNIT_ID" val="_8*i*14"/>
  <p:tag name="KSO_WM_UNIT_INDEX" val="14"/>
  <p:tag name="KSO_WM_UNIT_LAYERLEVEL" val="1"/>
  <p:tag name="KSO_WM_UNIT_TYPE" val="i"/>
</p:tagLst>
</file>

<file path=ppt/tags/tag148.xml><?xml version="1.0" encoding="utf-8"?>
<p:tagLst xmlns:p="http://schemas.openxmlformats.org/presentationml/2006/main">
  <p:tag name="AS_UNIQUEID" val="26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49.xml><?xml version="1.0" encoding="utf-8"?>
<p:tagLst xmlns:p="http://schemas.openxmlformats.org/presentationml/2006/main">
  <p:tag name="AS_UNIQUEID" val="26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xml><?xml version="1.0" encoding="utf-8"?>
<p:tagLst xmlns:p="http://schemas.openxmlformats.org/presentationml/2006/main">
  <p:tag name="AS_UNIQUEID" val="128"/>
</p:tagLst>
</file>

<file path=ppt/tags/tag150.xml><?xml version="1.0" encoding="utf-8"?>
<p:tagLst xmlns:p="http://schemas.openxmlformats.org/presentationml/2006/main">
  <p:tag name="AS_UNIQUEID" val="26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1.xml><?xml version="1.0" encoding="utf-8"?>
<p:tagLst xmlns:p="http://schemas.openxmlformats.org/presentationml/2006/main">
  <p:tag name="AS_UNIQUEID" val="26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2.xml><?xml version="1.0" encoding="utf-8"?>
<p:tagLst xmlns:p="http://schemas.openxmlformats.org/presentationml/2006/main">
  <p:tag name="AS_UNIQUEID" val="26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3.xml><?xml version="1.0" encoding="utf-8"?>
<p:tagLst xmlns:p="http://schemas.openxmlformats.org/presentationml/2006/main">
  <p:tag name="AS_UNIQUEID" val="26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4.xml><?xml version="1.0" encoding="utf-8"?>
<p:tagLst xmlns:p="http://schemas.openxmlformats.org/presentationml/2006/main">
  <p:tag name="AS_UNIQUEID" val="267"/>
</p:tagLst>
</file>

<file path=ppt/tags/tag155.xml><?xml version="1.0" encoding="utf-8"?>
<p:tagLst xmlns:p="http://schemas.openxmlformats.org/presentationml/2006/main">
  <p:tag name="AS_UNIQUEID" val="26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56.xml><?xml version="1.0" encoding="utf-8"?>
<p:tagLst xmlns:p="http://schemas.openxmlformats.org/presentationml/2006/main">
  <p:tag name="AS_UNIQUEID" val="269"/>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157.xml><?xml version="1.0" encoding="utf-8"?>
<p:tagLst xmlns:p="http://schemas.openxmlformats.org/presentationml/2006/main">
  <p:tag name="AS_UNIQUEID" val="270"/>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158.xml><?xml version="1.0" encoding="utf-8"?>
<p:tagLst xmlns:p="http://schemas.openxmlformats.org/presentationml/2006/main">
  <p:tag name="AS_UNIQUEID" val="271"/>
  <p:tag name="KSO_WM_BEAUTIFY_FLAG" val="#wm#"/>
  <p:tag name="KSO_WM_TAG_VERSION" val="1.0"/>
  <p:tag name="KSO_WM_UNIT_COMPATIBLE" val="0"/>
  <p:tag name="KSO_WM_UNIT_DIAGRAM_ISNUMVISUAL" val="0"/>
  <p:tag name="KSO_WM_UNIT_DIAGRAM_ISREFERUNIT" val="0"/>
  <p:tag name="KSO_WM_UNIT_HIGHLIGHT" val="0"/>
  <p:tag name="KSO_WM_UNIT_ID" val="_9*i*12"/>
  <p:tag name="KSO_WM_UNIT_INDEX" val="12"/>
  <p:tag name="KSO_WM_UNIT_LAYERLEVEL" val="1"/>
  <p:tag name="KSO_WM_UNIT_TYPE" val="i"/>
</p:tagLst>
</file>

<file path=ppt/tags/tag159.xml><?xml version="1.0" encoding="utf-8"?>
<p:tagLst xmlns:p="http://schemas.openxmlformats.org/presentationml/2006/main">
  <p:tag name="AS_UNIQUEID" val="272"/>
  <p:tag name="KSO_WM_BEAUTIFY_FLAG" val="#wm#"/>
  <p:tag name="KSO_WM_TAG_VERSION" val="1.0"/>
  <p:tag name="KSO_WM_UNIT_COMPATIBLE" val="0"/>
  <p:tag name="KSO_WM_UNIT_DIAGRAM_ISNUMVISUAL" val="0"/>
  <p:tag name="KSO_WM_UNIT_DIAGRAM_ISREFERUNIT" val="0"/>
  <p:tag name="KSO_WM_UNIT_HIGHLIGHT" val="0"/>
  <p:tag name="KSO_WM_UNIT_ID" val="_9*i*13"/>
  <p:tag name="KSO_WM_UNIT_INDEX" val="13"/>
  <p:tag name="KSO_WM_UNIT_LAYERLEVEL" val="1"/>
  <p:tag name="KSO_WM_UNIT_TYPE" val="i"/>
</p:tagLst>
</file>

<file path=ppt/tags/tag16.xml><?xml version="1.0" encoding="utf-8"?>
<p:tagLst xmlns:p="http://schemas.openxmlformats.org/presentationml/2006/main">
  <p:tag name="AS_UNIQUEID" val="129"/>
</p:tagLst>
</file>

<file path=ppt/tags/tag160.xml><?xml version="1.0" encoding="utf-8"?>
<p:tagLst xmlns:p="http://schemas.openxmlformats.org/presentationml/2006/main">
  <p:tag name="AS_UNIQUEID" val="273"/>
  <p:tag name="KSO_WM_BEAUTIFY_FLAG" val="#wm#"/>
  <p:tag name="KSO_WM_TAG_VERSION" val="1.0"/>
  <p:tag name="KSO_WM_UNIT_COMPATIBLE" val="0"/>
  <p:tag name="KSO_WM_UNIT_DIAGRAM_ISNUMVISUAL" val="0"/>
  <p:tag name="KSO_WM_UNIT_DIAGRAM_ISREFERUNIT" val="0"/>
  <p:tag name="KSO_WM_UNIT_HIGHLIGHT" val="0"/>
  <p:tag name="KSO_WM_UNIT_ID" val="_9*i*14"/>
  <p:tag name="KSO_WM_UNIT_INDEX" val="14"/>
  <p:tag name="KSO_WM_UNIT_LAYERLEVEL" val="1"/>
  <p:tag name="KSO_WM_UNIT_TYPE" val="i"/>
</p:tagLst>
</file>

<file path=ppt/tags/tag161.xml><?xml version="1.0" encoding="utf-8"?>
<p:tagLst xmlns:p="http://schemas.openxmlformats.org/presentationml/2006/main">
  <p:tag name="AS_UNIQUEID" val="27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2.xml><?xml version="1.0" encoding="utf-8"?>
<p:tagLst xmlns:p="http://schemas.openxmlformats.org/presentationml/2006/main">
  <p:tag name="AS_UNIQUEID" val="27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3.xml><?xml version="1.0" encoding="utf-8"?>
<p:tagLst xmlns:p="http://schemas.openxmlformats.org/presentationml/2006/main">
  <p:tag name="AS_UNIQUEID" val="27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4.xml><?xml version="1.0" encoding="utf-8"?>
<p:tagLst xmlns:p="http://schemas.openxmlformats.org/presentationml/2006/main">
  <p:tag name="AS_UNIQUEID" val="27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5.xml><?xml version="1.0" encoding="utf-8"?>
<p:tagLst xmlns:p="http://schemas.openxmlformats.org/presentationml/2006/main">
  <p:tag name="AS_UNIQUEID" val="27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6.xml><?xml version="1.0" encoding="utf-8"?>
<p:tagLst xmlns:p="http://schemas.openxmlformats.org/presentationml/2006/main">
  <p:tag name="AS_UNIQUEID" val="279"/>
</p:tagLst>
</file>

<file path=ppt/tags/tag167.xml><?xml version="1.0" encoding="utf-8"?>
<p:tagLst xmlns:p="http://schemas.openxmlformats.org/presentationml/2006/main">
  <p:tag name="AS_UNIQUEID" val="28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8.xml><?xml version="1.0" encoding="utf-8"?>
<p:tagLst xmlns:p="http://schemas.openxmlformats.org/presentationml/2006/main">
  <p:tag name="AS_UNIQUEID" val="281"/>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169.xml><?xml version="1.0" encoding="utf-8"?>
<p:tagLst xmlns:p="http://schemas.openxmlformats.org/presentationml/2006/main">
  <p:tag name="AS_UNIQUEID" val="282"/>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17.xml><?xml version="1.0" encoding="utf-8"?>
<p:tagLst xmlns:p="http://schemas.openxmlformats.org/presentationml/2006/main">
  <p:tag name="AS_UNIQUEID" val="130"/>
</p:tagLst>
</file>

<file path=ppt/tags/tag170.xml><?xml version="1.0" encoding="utf-8"?>
<p:tagLst xmlns:p="http://schemas.openxmlformats.org/presentationml/2006/main">
  <p:tag name="AS_UNIQUEID" val="283"/>
  <p:tag name="KSO_WM_BEAUTIFY_FLAG" val="#wm#"/>
  <p:tag name="KSO_WM_TAG_VERSION" val="1.0"/>
  <p:tag name="KSO_WM_UNIT_COMPATIBLE" val="0"/>
  <p:tag name="KSO_WM_UNIT_DIAGRAM_ISNUMVISUAL" val="0"/>
  <p:tag name="KSO_WM_UNIT_DIAGRAM_ISREFERUNIT" val="0"/>
  <p:tag name="KSO_WM_UNIT_HIGHLIGHT" val="0"/>
  <p:tag name="KSO_WM_UNIT_ID" val="_10*i*12"/>
  <p:tag name="KSO_WM_UNIT_INDEX" val="12"/>
  <p:tag name="KSO_WM_UNIT_LAYERLEVEL" val="1"/>
  <p:tag name="KSO_WM_UNIT_TYPE" val="i"/>
</p:tagLst>
</file>

<file path=ppt/tags/tag171.xml><?xml version="1.0" encoding="utf-8"?>
<p:tagLst xmlns:p="http://schemas.openxmlformats.org/presentationml/2006/main">
  <p:tag name="AS_UNIQUEID" val="284"/>
  <p:tag name="KSO_WM_BEAUTIFY_FLAG" val="#wm#"/>
  <p:tag name="KSO_WM_TAG_VERSION" val="1.0"/>
  <p:tag name="KSO_WM_UNIT_COMPATIBLE" val="0"/>
  <p:tag name="KSO_WM_UNIT_DIAGRAM_ISNUMVISUAL" val="0"/>
  <p:tag name="KSO_WM_UNIT_DIAGRAM_ISREFERUNIT" val="0"/>
  <p:tag name="KSO_WM_UNIT_HIGHLIGHT" val="0"/>
  <p:tag name="KSO_WM_UNIT_ID" val="_10*i*13"/>
  <p:tag name="KSO_WM_UNIT_INDEX" val="13"/>
  <p:tag name="KSO_WM_UNIT_LAYERLEVEL" val="1"/>
  <p:tag name="KSO_WM_UNIT_TYPE" val="i"/>
</p:tagLst>
</file>

<file path=ppt/tags/tag172.xml><?xml version="1.0" encoding="utf-8"?>
<p:tagLst xmlns:p="http://schemas.openxmlformats.org/presentationml/2006/main">
  <p:tag name="AS_UNIQUEID" val="285"/>
  <p:tag name="KSO_WM_BEAUTIFY_FLAG" val="#wm#"/>
  <p:tag name="KSO_WM_TAG_VERSION" val="1.0"/>
  <p:tag name="KSO_WM_UNIT_COMPATIBLE" val="0"/>
  <p:tag name="KSO_WM_UNIT_DIAGRAM_ISNUMVISUAL" val="0"/>
  <p:tag name="KSO_WM_UNIT_DIAGRAM_ISREFERUNIT" val="0"/>
  <p:tag name="KSO_WM_UNIT_HIGHLIGHT" val="0"/>
  <p:tag name="KSO_WM_UNIT_ID" val="_10*i*14"/>
  <p:tag name="KSO_WM_UNIT_INDEX" val="14"/>
  <p:tag name="KSO_WM_UNIT_LAYERLEVEL" val="1"/>
  <p:tag name="KSO_WM_UNIT_TYPE" val="i"/>
</p:tagLst>
</file>

<file path=ppt/tags/tag173.xml><?xml version="1.0" encoding="utf-8"?>
<p:tagLst xmlns:p="http://schemas.openxmlformats.org/presentationml/2006/main">
  <p:tag name="AS_UNIQUEID" val="28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4.xml><?xml version="1.0" encoding="utf-8"?>
<p:tagLst xmlns:p="http://schemas.openxmlformats.org/presentationml/2006/main">
  <p:tag name="AS_UNIQUEID" val="28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5.xml><?xml version="1.0" encoding="utf-8"?>
<p:tagLst xmlns:p="http://schemas.openxmlformats.org/presentationml/2006/main">
  <p:tag name="AS_UNIQUEID" val="28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6.xml><?xml version="1.0" encoding="utf-8"?>
<p:tagLst xmlns:p="http://schemas.openxmlformats.org/presentationml/2006/main">
  <p:tag name="AS_UNIQUEID" val="28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7.xml><?xml version="1.0" encoding="utf-8"?>
<p:tagLst xmlns:p="http://schemas.openxmlformats.org/presentationml/2006/main">
  <p:tag name="AS_UNIQUEID" val="290"/>
</p:tagLst>
</file>

<file path=ppt/tags/tag178.xml><?xml version="1.0" encoding="utf-8"?>
<p:tagLst xmlns:p="http://schemas.openxmlformats.org/presentationml/2006/main">
  <p:tag name="AS_UNIQUEID" val="29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9.xml><?xml version="1.0" encoding="utf-8"?>
<p:tagLst xmlns:p="http://schemas.openxmlformats.org/presentationml/2006/main">
  <p:tag name="AS_UNIQUEID" val="29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xml><?xml version="1.0" encoding="utf-8"?>
<p:tagLst xmlns:p="http://schemas.openxmlformats.org/presentationml/2006/main">
  <p:tag name="AS_UNIQUEID" val="131"/>
</p:tagLst>
</file>

<file path=ppt/tags/tag180.xml><?xml version="1.0" encoding="utf-8"?>
<p:tagLst xmlns:p="http://schemas.openxmlformats.org/presentationml/2006/main">
  <p:tag name="AS_UNIQUEID" val="29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1.xml><?xml version="1.0" encoding="utf-8"?>
<p:tagLst xmlns:p="http://schemas.openxmlformats.org/presentationml/2006/main">
  <p:tag name="AS_UNIQUEID" val="29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2.xml><?xml version="1.0" encoding="utf-8"?>
<p:tagLst xmlns:p="http://schemas.openxmlformats.org/presentationml/2006/main">
  <p:tag name="AS_UNIQUEID" val="29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3.xml><?xml version="1.0" encoding="utf-8"?>
<p:tagLst xmlns:p="http://schemas.openxmlformats.org/presentationml/2006/main">
  <p:tag name="AS_UNIQUEID" val="29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4.xml><?xml version="1.0" encoding="utf-8"?>
<p:tagLst xmlns:p="http://schemas.openxmlformats.org/presentationml/2006/main">
  <p:tag name="AS_UNIQUEID" val="29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5.xml><?xml version="1.0" encoding="utf-8"?>
<p:tagLst xmlns:p="http://schemas.openxmlformats.org/presentationml/2006/main">
  <p:tag name="AS_UNIQUEID" val="29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6.xml><?xml version="1.0" encoding="utf-8"?>
<p:tagLst xmlns:p="http://schemas.openxmlformats.org/presentationml/2006/main">
  <p:tag name="AS_UNIQUEID" val="29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7.xml><?xml version="1.0" encoding="utf-8"?>
<p:tagLst xmlns:p="http://schemas.openxmlformats.org/presentationml/2006/main">
  <p:tag name="AS_UNIQUEID" val="30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8.xml><?xml version="1.0" encoding="utf-8"?>
<p:tagLst xmlns:p="http://schemas.openxmlformats.org/presentationml/2006/main">
  <p:tag name="AS_UNIQUEID" val="301"/>
</p:tagLst>
</file>

<file path=ppt/tags/tag189.xml><?xml version="1.0" encoding="utf-8"?>
<p:tagLst xmlns:p="http://schemas.openxmlformats.org/presentationml/2006/main">
  <p:tag name="AS_UNIQUEID" val="30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6"/>
  <p:tag name="KSO_WM_UNIT_INDEX" val="6"/>
  <p:tag name="KSO_WM_UNIT_LAYERLEVEL" val="1"/>
  <p:tag name="KSO_WM_UNIT_TYPE" val="i"/>
</p:tagLst>
</file>

<file path=ppt/tags/tag19.xml><?xml version="1.0" encoding="utf-8"?>
<p:tagLst xmlns:p="http://schemas.openxmlformats.org/presentationml/2006/main">
  <p:tag name="AS_UNIQUEID" val="132"/>
</p:tagLst>
</file>

<file path=ppt/tags/tag190.xml><?xml version="1.0" encoding="utf-8"?>
<p:tagLst xmlns:p="http://schemas.openxmlformats.org/presentationml/2006/main">
  <p:tag name="AS_UNIQUEID" val="30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91.xml><?xml version="1.0" encoding="utf-8"?>
<p:tagLst xmlns:p="http://schemas.openxmlformats.org/presentationml/2006/main">
  <p:tag name="AS_UNIQUEID" val="30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92.xml><?xml version="1.0" encoding="utf-8"?>
<p:tagLst xmlns:p="http://schemas.openxmlformats.org/presentationml/2006/main">
  <p:tag name="AS_UNIQUEID" val="30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193.xml><?xml version="1.0" encoding="utf-8"?>
<p:tagLst xmlns:p="http://schemas.openxmlformats.org/presentationml/2006/main">
  <p:tag name="AS_UNIQUEID" val="30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xml><?xml version="1.0" encoding="utf-8"?>
<p:tagLst xmlns:p="http://schemas.openxmlformats.org/presentationml/2006/main">
  <p:tag name="AS_UNIQUEID" val="30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xml><?xml version="1.0" encoding="utf-8"?>
<p:tagLst xmlns:p="http://schemas.openxmlformats.org/presentationml/2006/main">
  <p:tag name="AS_UNIQUEID" val="3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xml><?xml version="1.0" encoding="utf-8"?>
<p:tagLst xmlns:p="http://schemas.openxmlformats.org/presentationml/2006/main">
  <p:tag name="AS_UNIQUEID" val="30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xml><?xml version="1.0" encoding="utf-8"?>
<p:tagLst xmlns:p="http://schemas.openxmlformats.org/presentationml/2006/main">
  <p:tag name="AS_UNIQUEID" val="310"/>
</p:tagLst>
</file>

<file path=ppt/tags/tag198.xml><?xml version="1.0" encoding="utf-8"?>
<p:tagLst xmlns:p="http://schemas.openxmlformats.org/presentationml/2006/main">
  <p:tag name="AS_UNIQUEID" val="311"/>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99.xml><?xml version="1.0" encoding="utf-8"?>
<p:tagLst xmlns:p="http://schemas.openxmlformats.org/presentationml/2006/main">
  <p:tag name="AS_UNIQUEID" val="312"/>
  <p:tag name="KSO_WM_BEAUTIFY_FLAG" val="#wm#"/>
  <p:tag name="KSO_WM_SLIDE_BACKGROUND_TYPE" val="frame"/>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2.xml><?xml version="1.0" encoding="utf-8"?>
<p:tagLst xmlns:p="http://schemas.openxmlformats.org/presentationml/2006/main">
  <p:tag name="AS_UNIQUEID" val="115"/>
</p:tagLst>
</file>

<file path=ppt/tags/tag20.xml><?xml version="1.0" encoding="utf-8"?>
<p:tagLst xmlns:p="http://schemas.openxmlformats.org/presentationml/2006/main">
  <p:tag name="AS_UNIQUEID" val="133"/>
</p:tagLst>
</file>

<file path=ppt/tags/tag200.xml><?xml version="1.0" encoding="utf-8"?>
<p:tagLst xmlns:p="http://schemas.openxmlformats.org/presentationml/2006/main">
  <p:tag name="AS_UNIQUEID" val="313"/>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2"/>
  <p:tag name="KSO_WM_UNIT_INDEX" val="12"/>
  <p:tag name="KSO_WM_UNIT_LAYERLEVEL" val="1"/>
  <p:tag name="KSO_WM_UNIT_TYPE" val="i"/>
</p:tagLst>
</file>

<file path=ppt/tags/tag201.xml><?xml version="1.0" encoding="utf-8"?>
<p:tagLst xmlns:p="http://schemas.openxmlformats.org/presentationml/2006/main">
  <p:tag name="AS_UNIQUEID" val="31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3"/>
  <p:tag name="KSO_WM_UNIT_INDEX" val="13"/>
  <p:tag name="KSO_WM_UNIT_LAYERLEVEL" val="1"/>
  <p:tag name="KSO_WM_UNIT_TYPE" val="i"/>
</p:tagLst>
</file>

<file path=ppt/tags/tag202.xml><?xml version="1.0" encoding="utf-8"?>
<p:tagLst xmlns:p="http://schemas.openxmlformats.org/presentationml/2006/main">
  <p:tag name="AS_UNIQUEID" val="31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4"/>
  <p:tag name="KSO_WM_UNIT_INDEX" val="14"/>
  <p:tag name="KSO_WM_UNIT_LAYERLEVEL" val="1"/>
  <p:tag name="KSO_WM_UNIT_TYPE" val="i"/>
</p:tagLst>
</file>

<file path=ppt/tags/tag203.xml><?xml version="1.0" encoding="utf-8"?>
<p:tagLst xmlns:p="http://schemas.openxmlformats.org/presentationml/2006/main">
  <p:tag name="AS_UNIQUEID" val="31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4.xml><?xml version="1.0" encoding="utf-8"?>
<p:tagLst xmlns:p="http://schemas.openxmlformats.org/presentationml/2006/main">
  <p:tag name="AS_UNIQUEID" val="31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5.xml><?xml version="1.0" encoding="utf-8"?>
<p:tagLst xmlns:p="http://schemas.openxmlformats.org/presentationml/2006/main">
  <p:tag name="AS_UNIQUEID" val="318"/>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6.xml><?xml version="1.0" encoding="utf-8"?>
<p:tagLst xmlns:p="http://schemas.openxmlformats.org/presentationml/2006/main">
  <p:tag name="AS_UNIQUEID" val="31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7.xml><?xml version="1.0" encoding="utf-8"?>
<p:tagLst xmlns:p="http://schemas.openxmlformats.org/presentationml/2006/main">
  <p:tag name="AS_UNIQUEID" val="320"/>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8.xml><?xml version="1.0" encoding="utf-8"?>
<p:tagLst xmlns:p="http://schemas.openxmlformats.org/presentationml/2006/main">
  <p:tag name="AS_UNIQUEID" val="321"/>
</p:tagLst>
</file>

<file path=ppt/tags/tag209.xml><?xml version="1.0" encoding="utf-8"?>
<p:tagLst xmlns:p="http://schemas.openxmlformats.org/presentationml/2006/main">
  <p:tag name="AS_UNIQUEID" val="322"/>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1.xml><?xml version="1.0" encoding="utf-8"?>
<p:tagLst xmlns:p="http://schemas.openxmlformats.org/presentationml/2006/main">
  <p:tag name="AS_UNIQUEID" val="134"/>
</p:tagLst>
</file>

<file path=ppt/tags/tag210.xml><?xml version="1.0" encoding="utf-8"?>
<p:tagLst xmlns:p="http://schemas.openxmlformats.org/presentationml/2006/main">
  <p:tag name="AS_UNIQUEID" val="32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1.xml><?xml version="1.0" encoding="utf-8"?>
<p:tagLst xmlns:p="http://schemas.openxmlformats.org/presentationml/2006/main">
  <p:tag name="AS_UNIQUEID" val="32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2.xml><?xml version="1.0" encoding="utf-8"?>
<p:tagLst xmlns:p="http://schemas.openxmlformats.org/presentationml/2006/main">
  <p:tag name="AS_UNIQUEID" val="32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3.xml><?xml version="1.0" encoding="utf-8"?>
<p:tagLst xmlns:p="http://schemas.openxmlformats.org/presentationml/2006/main">
  <p:tag name="AS_UNIQUEID" val="32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4.xml><?xml version="1.0" encoding="utf-8"?>
<p:tagLst xmlns:p="http://schemas.openxmlformats.org/presentationml/2006/main">
  <p:tag name="AS_UNIQUEID" val="327"/>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5.xml><?xml version="1.0" encoding="utf-8"?>
<p:tagLst xmlns:p="http://schemas.openxmlformats.org/presentationml/2006/main">
  <p:tag name="AS_UNIQUEID" val="328"/>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6.xml><?xml version="1.0" encoding="utf-8"?>
<p:tagLst xmlns:p="http://schemas.openxmlformats.org/presentationml/2006/main">
  <p:tag name="AS_UNIQUEID" val="329"/>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217.xml><?xml version="1.0" encoding="utf-8"?>
<p:tagLst xmlns:p="http://schemas.openxmlformats.org/presentationml/2006/main">
  <p:tag name="AS_UNIQUEID" val="330"/>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2"/>
  <p:tag name="KSO_WM_UNIT_INDEX" val="12"/>
  <p:tag name="KSO_WM_UNIT_LAYERLEVEL" val="1"/>
  <p:tag name="KSO_WM_UNIT_TYPE" val="i"/>
</p:tagLst>
</file>

<file path=ppt/tags/tag218.xml><?xml version="1.0" encoding="utf-8"?>
<p:tagLst xmlns:p="http://schemas.openxmlformats.org/presentationml/2006/main">
  <p:tag name="AS_UNIQUEID" val="33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3"/>
  <p:tag name="KSO_WM_UNIT_INDEX" val="13"/>
  <p:tag name="KSO_WM_UNIT_LAYERLEVEL" val="1"/>
  <p:tag name="KSO_WM_UNIT_TYPE" val="i"/>
</p:tagLst>
</file>

<file path=ppt/tags/tag219.xml><?xml version="1.0" encoding="utf-8"?>
<p:tagLst xmlns:p="http://schemas.openxmlformats.org/presentationml/2006/main">
  <p:tag name="AS_UNIQUEID" val="33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4"/>
  <p:tag name="KSO_WM_UNIT_INDEX" val="14"/>
  <p:tag name="KSO_WM_UNIT_LAYERLEVEL" val="1"/>
  <p:tag name="KSO_WM_UNIT_TYPE" val="i"/>
</p:tagLst>
</file>

<file path=ppt/tags/tag22.xml><?xml version="1.0" encoding="utf-8"?>
<p:tagLst xmlns:p="http://schemas.openxmlformats.org/presentationml/2006/main">
  <p:tag name="AS_UNIQUEID" val="135"/>
</p:tagLst>
</file>

<file path=ppt/tags/tag220.xml><?xml version="1.0" encoding="utf-8"?>
<p:tagLst xmlns:p="http://schemas.openxmlformats.org/presentationml/2006/main">
  <p:tag name="AS_UNIQUEID" val="333"/>
</p:tagLst>
</file>

<file path=ppt/tags/tag221.xml><?xml version="1.0" encoding="utf-8"?>
<p:tagLst xmlns:p="http://schemas.openxmlformats.org/presentationml/2006/main">
  <p:tag name="AS_UNIQUEID" val="334"/>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22.xml><?xml version="1.0" encoding="utf-8"?>
<p:tagLst xmlns:p="http://schemas.openxmlformats.org/presentationml/2006/main">
  <p:tag name="AS_UNIQUEID" val="33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3.xml><?xml version="1.0" encoding="utf-8"?>
<p:tagLst xmlns:p="http://schemas.openxmlformats.org/presentationml/2006/main">
  <p:tag name="AS_UNIQUEID" val="33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4.xml><?xml version="1.0" encoding="utf-8"?>
<p:tagLst xmlns:p="http://schemas.openxmlformats.org/presentationml/2006/main">
  <p:tag name="AS_UNIQUEID" val="33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5.xml><?xml version="1.0" encoding="utf-8"?>
<p:tagLst xmlns:p="http://schemas.openxmlformats.org/presentationml/2006/main">
  <p:tag name="AS_UNIQUEID" val="33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6.xml><?xml version="1.0" encoding="utf-8"?>
<p:tagLst xmlns:p="http://schemas.openxmlformats.org/presentationml/2006/main">
  <p:tag name="AS_UNIQUEID" val="339"/>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7.xml><?xml version="1.0" encoding="utf-8"?>
<p:tagLst xmlns:p="http://schemas.openxmlformats.org/presentationml/2006/main">
  <p:tag name="AS_UNIQUEID" val="34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8.xml><?xml version="1.0" encoding="utf-8"?>
<p:tagLst xmlns:p="http://schemas.openxmlformats.org/presentationml/2006/main">
  <p:tag name="AS_UNIQUEID" val="34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229.xml><?xml version="1.0" encoding="utf-8"?>
<p:tagLst xmlns:p="http://schemas.openxmlformats.org/presentationml/2006/main">
  <p:tag name="AS_UNIQUEID" val="34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2"/>
  <p:tag name="KSO_WM_UNIT_INDEX" val="12"/>
  <p:tag name="KSO_WM_UNIT_LAYERLEVEL" val="1"/>
  <p:tag name="KSO_WM_UNIT_TYPE" val="i"/>
</p:tagLst>
</file>

<file path=ppt/tags/tag23.xml><?xml version="1.0" encoding="utf-8"?>
<p:tagLst xmlns:p="http://schemas.openxmlformats.org/presentationml/2006/main">
  <p:tag name="AS_UNIQUEID" val="136"/>
</p:tagLst>
</file>

<file path=ppt/tags/tag230.xml><?xml version="1.0" encoding="utf-8"?>
<p:tagLst xmlns:p="http://schemas.openxmlformats.org/presentationml/2006/main">
  <p:tag name="AS_UNIQUEID" val="34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3"/>
  <p:tag name="KSO_WM_UNIT_INDEX" val="13"/>
  <p:tag name="KSO_WM_UNIT_LAYERLEVEL" val="1"/>
  <p:tag name="KSO_WM_UNIT_TYPE" val="i"/>
</p:tagLst>
</file>

<file path=ppt/tags/tag231.xml><?xml version="1.0" encoding="utf-8"?>
<p:tagLst xmlns:p="http://schemas.openxmlformats.org/presentationml/2006/main">
  <p:tag name="AS_UNIQUEID" val="34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4"/>
  <p:tag name="KSO_WM_UNIT_INDEX" val="14"/>
  <p:tag name="KSO_WM_UNIT_LAYERLEVEL" val="1"/>
  <p:tag name="KSO_WM_UNIT_TYPE" val="i"/>
</p:tagLst>
</file>

<file path=ppt/tags/tag232.xml><?xml version="1.0" encoding="utf-8"?>
<p:tagLst xmlns:p="http://schemas.openxmlformats.org/presentationml/2006/main">
  <p:tag name="AS_UNIQUEID" val="345"/>
</p:tagLst>
</file>

<file path=ppt/tags/tag233.xml><?xml version="1.0" encoding="utf-8"?>
<p:tagLst xmlns:p="http://schemas.openxmlformats.org/presentationml/2006/main">
  <p:tag name="AS_UNIQUEID" val="346"/>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34.xml><?xml version="1.0" encoding="utf-8"?>
<p:tagLst xmlns:p="http://schemas.openxmlformats.org/presentationml/2006/main">
  <p:tag name="AS_UNIQUEID" val="34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5.xml><?xml version="1.0" encoding="utf-8"?>
<p:tagLst xmlns:p="http://schemas.openxmlformats.org/presentationml/2006/main">
  <p:tag name="AS_UNIQUEID" val="348"/>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6.xml><?xml version="1.0" encoding="utf-8"?>
<p:tagLst xmlns:p="http://schemas.openxmlformats.org/presentationml/2006/main">
  <p:tag name="AS_UNIQUEID" val="349"/>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7.xml><?xml version="1.0" encoding="utf-8"?>
<p:tagLst xmlns:p="http://schemas.openxmlformats.org/presentationml/2006/main">
  <p:tag name="AS_UNIQUEID" val="35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8.xml><?xml version="1.0" encoding="utf-8"?>
<p:tagLst xmlns:p="http://schemas.openxmlformats.org/presentationml/2006/main">
  <p:tag name="AS_UNIQUEID" val="351"/>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9.xml><?xml version="1.0" encoding="utf-8"?>
<p:tagLst xmlns:p="http://schemas.openxmlformats.org/presentationml/2006/main">
  <p:tag name="AS_UNIQUEID" val="35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xml><?xml version="1.0" encoding="utf-8"?>
<p:tagLst xmlns:p="http://schemas.openxmlformats.org/presentationml/2006/main">
  <p:tag name="AS_UNIQUEID" val="137"/>
</p:tagLst>
</file>

<file path=ppt/tags/tag240.xml><?xml version="1.0" encoding="utf-8"?>
<p:tagLst xmlns:p="http://schemas.openxmlformats.org/presentationml/2006/main">
  <p:tag name="AS_UNIQUEID" val="35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241.xml><?xml version="1.0" encoding="utf-8"?>
<p:tagLst xmlns:p="http://schemas.openxmlformats.org/presentationml/2006/main">
  <p:tag name="AS_UNIQUEID" val="35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2"/>
  <p:tag name="KSO_WM_UNIT_INDEX" val="12"/>
  <p:tag name="KSO_WM_UNIT_LAYERLEVEL" val="1"/>
  <p:tag name="KSO_WM_UNIT_TYPE" val="i"/>
</p:tagLst>
</file>

<file path=ppt/tags/tag242.xml><?xml version="1.0" encoding="utf-8"?>
<p:tagLst xmlns:p="http://schemas.openxmlformats.org/presentationml/2006/main">
  <p:tag name="AS_UNIQUEID" val="35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3"/>
  <p:tag name="KSO_WM_UNIT_INDEX" val="13"/>
  <p:tag name="KSO_WM_UNIT_LAYERLEVEL" val="1"/>
  <p:tag name="KSO_WM_UNIT_TYPE" val="i"/>
</p:tagLst>
</file>

<file path=ppt/tags/tag243.xml><?xml version="1.0" encoding="utf-8"?>
<p:tagLst xmlns:p="http://schemas.openxmlformats.org/presentationml/2006/main">
  <p:tag name="AS_UNIQUEID" val="35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4"/>
  <p:tag name="KSO_WM_UNIT_INDEX" val="14"/>
  <p:tag name="KSO_WM_UNIT_LAYERLEVEL" val="1"/>
  <p:tag name="KSO_WM_UNIT_TYPE" val="i"/>
</p:tagLst>
</file>

<file path=ppt/tags/tag244.xml><?xml version="1.0" encoding="utf-8"?>
<p:tagLst xmlns:p="http://schemas.openxmlformats.org/presentationml/2006/main">
  <p:tag name="AS_UNIQUEID" val="357"/>
</p:tagLst>
</file>

<file path=ppt/tags/tag245.xml><?xml version="1.0" encoding="utf-8"?>
<p:tagLst xmlns:p="http://schemas.openxmlformats.org/presentationml/2006/main">
  <p:tag name="AS_UNIQUEID" val="358"/>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46.xml><?xml version="1.0" encoding="utf-8"?>
<p:tagLst xmlns:p="http://schemas.openxmlformats.org/presentationml/2006/main">
  <p:tag name="AS_UNIQUEID" val="35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7.xml><?xml version="1.0" encoding="utf-8"?>
<p:tagLst xmlns:p="http://schemas.openxmlformats.org/presentationml/2006/main">
  <p:tag name="AS_UNIQUEID" val="36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8.xml><?xml version="1.0" encoding="utf-8"?>
<p:tagLst xmlns:p="http://schemas.openxmlformats.org/presentationml/2006/main">
  <p:tag name="AS_UNIQUEID" val="36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9.xml><?xml version="1.0" encoding="utf-8"?>
<p:tagLst xmlns:p="http://schemas.openxmlformats.org/presentationml/2006/main">
  <p:tag name="AS_UNIQUEID" val="36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xml><?xml version="1.0" encoding="utf-8"?>
<p:tagLst xmlns:p="http://schemas.openxmlformats.org/presentationml/2006/main">
  <p:tag name="AS_UNIQUEID" val="138"/>
</p:tagLst>
</file>

<file path=ppt/tags/tag250.xml><?xml version="1.0" encoding="utf-8"?>
<p:tagLst xmlns:p="http://schemas.openxmlformats.org/presentationml/2006/main">
  <p:tag name="AS_UNIQUEID" val="36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1.xml><?xml version="1.0" encoding="utf-8"?>
<p:tagLst xmlns:p="http://schemas.openxmlformats.org/presentationml/2006/main">
  <p:tag name="AS_UNIQUEID" val="36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2.xml><?xml version="1.0" encoding="utf-8"?>
<p:tagLst xmlns:p="http://schemas.openxmlformats.org/presentationml/2006/main">
  <p:tag name="AS_UNIQUEID" val="36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3.xml><?xml version="1.0" encoding="utf-8"?>
<p:tagLst xmlns:p="http://schemas.openxmlformats.org/presentationml/2006/main">
  <p:tag name="AS_UNIQUEID" val="36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4.xml><?xml version="1.0" encoding="utf-8"?>
<p:tagLst xmlns:p="http://schemas.openxmlformats.org/presentationml/2006/main">
  <p:tag name="AS_UNIQUEID" val="367"/>
</p:tagLst>
</file>

<file path=ppt/tags/tag255.xml><?xml version="1.0" encoding="utf-8"?>
<p:tagLst xmlns:p="http://schemas.openxmlformats.org/presentationml/2006/main">
  <p:tag name="AS_UNIQUEID" val="368"/>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56.xml><?xml version="1.0" encoding="utf-8"?>
<p:tagLst xmlns:p="http://schemas.openxmlformats.org/presentationml/2006/main">
  <p:tag name="AS_UNIQUEID" val="369"/>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7.xml><?xml version="1.0" encoding="utf-8"?>
<p:tagLst xmlns:p="http://schemas.openxmlformats.org/presentationml/2006/main">
  <p:tag name="AS_UNIQUEID" val="370"/>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8.xml><?xml version="1.0" encoding="utf-8"?>
<p:tagLst xmlns:p="http://schemas.openxmlformats.org/presentationml/2006/main">
  <p:tag name="AS_UNIQUEID" val="37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9.xml><?xml version="1.0" encoding="utf-8"?>
<p:tagLst xmlns:p="http://schemas.openxmlformats.org/presentationml/2006/main">
  <p:tag name="AS_UNIQUEID" val="37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6.xml><?xml version="1.0" encoding="utf-8"?>
<p:tagLst xmlns:p="http://schemas.openxmlformats.org/presentationml/2006/main">
  <p:tag name="AS_UNIQUEID" val="139"/>
</p:tagLst>
</file>

<file path=ppt/tags/tag260.xml><?xml version="1.0" encoding="utf-8"?>
<p:tagLst xmlns:p="http://schemas.openxmlformats.org/presentationml/2006/main">
  <p:tag name="AS_UNIQUEID" val="37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61.xml><?xml version="1.0" encoding="utf-8"?>
<p:tagLst xmlns:p="http://schemas.openxmlformats.org/presentationml/2006/main">
  <p:tag name="AS_UNIQUEID" val="374"/>
</p:tagLst>
</file>

<file path=ppt/tags/tag262.xml><?xml version="1.0" encoding="utf-8"?>
<p:tagLst xmlns:p="http://schemas.openxmlformats.org/presentationml/2006/main">
  <p:tag name="AS_UNIQUEID" val="375"/>
  <p:tag name="KSO_WM_BEAUTIFY_FLAG" val="#wm#"/>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_0**"/>
  <p:tag name="KSO_WM_UNIT_LAYERLEVEL" val="1"/>
</p:tagLst>
</file>

<file path=ppt/tags/tag263.xml><?xml version="1.0" encoding="utf-8"?>
<p:tagLst xmlns:p="http://schemas.openxmlformats.org/presentationml/2006/main">
  <p:tag name="AS_UNIQUEID" val="376"/>
  <p:tag name="KSO_WM_BEAUTIFY_FLAG" val="#wm#"/>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_0**"/>
  <p:tag name="KSO_WM_UNIT_LAYERLEVEL" val="1"/>
</p:tagLst>
</file>

<file path=ppt/tags/tag264.xml><?xml version="1.0" encoding="utf-8"?>
<p:tagLst xmlns:p="http://schemas.openxmlformats.org/presentationml/2006/main">
  <p:tag name="AS_UNIQUEID" val="37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5.xml><?xml version="1.0" encoding="utf-8"?>
<p:tagLst xmlns:p="http://schemas.openxmlformats.org/presentationml/2006/main">
  <p:tag name="AS_UNIQUEID" val="37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6.xml><?xml version="1.0" encoding="utf-8"?>
<p:tagLst xmlns:p="http://schemas.openxmlformats.org/presentationml/2006/main">
  <p:tag name="AS_UNIQUEID" val="37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7.xml><?xml version="1.0" encoding="utf-8"?>
<p:tagLst xmlns:p="http://schemas.openxmlformats.org/presentationml/2006/main">
  <p:tag name="AS_UNIQUEID" val="380"/>
  <p:tag name="KSO_WM_BEAUTIFY_FLAG" val="#wm#"/>
  <p:tag name="KSO_WM_COMBINE_RELATE_SLIDE_ID" val="background20180913_1"/>
  <p:tag name="KSO_WM_TAG_VERSION" val="1.0"/>
  <p:tag name="KSO_WM_TEMPLATE_CATEGORY" val="custom"/>
  <p:tag name="KSO_WM_TEMPLATE_COLOR_TYPE" val="1"/>
  <p:tag name="KSO_WM_TEMPLATE_INDEX" val="20182104"/>
  <p:tag name="KSO_WM_TEMPLATE_MASTER_THUMB_INDEX" val="12"/>
  <p:tag name="KSO_WM_TEMPLATE_MASTER_TYPE" val="1"/>
  <p:tag name="KSO_WM_TEMPLATE_SUBCATEGORY" val="0"/>
  <p:tag name="KSO_WM_TEMPLATE_THUMBS_INDEX" val="1、5、6、11、12、16、19、22、23、26、27"/>
  <p:tag name="KSO_WM_UNIT_SHOW_EDIT_AREA_INDICATION" val="0"/>
</p:tagLst>
</file>

<file path=ppt/tags/tag268.xml><?xml version="1.0" encoding="utf-8"?>
<p:tagLst xmlns:p="http://schemas.openxmlformats.org/presentationml/2006/main">
  <p:tag name="AS_UNIQUEID" val="381"/>
</p:tagLst>
</file>

<file path=ppt/tags/tag269.xml><?xml version="1.0" encoding="utf-8"?>
<p:tagLst xmlns:p="http://schemas.openxmlformats.org/presentationml/2006/main">
  <p:tag name="AS_UNIQUEID" val="38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xml><?xml version="1.0" encoding="utf-8"?>
<p:tagLst xmlns:p="http://schemas.openxmlformats.org/presentationml/2006/main">
  <p:tag name="AS_UNIQUEID" val="140"/>
</p:tagLst>
</file>

<file path=ppt/tags/tag270.xml><?xml version="1.0" encoding="utf-8"?>
<p:tagLst xmlns:p="http://schemas.openxmlformats.org/presentationml/2006/main">
  <p:tag name="AS_UNIQUEID" val="38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1.xml><?xml version="1.0" encoding="utf-8"?>
<p:tagLst xmlns:p="http://schemas.openxmlformats.org/presentationml/2006/main">
  <p:tag name="AS_UNIQUEID" val="38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2.xml><?xml version="1.0" encoding="utf-8"?>
<p:tagLst xmlns:p="http://schemas.openxmlformats.org/presentationml/2006/main">
  <p:tag name="AS_UNIQUEID" val="38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3.xml><?xml version="1.0" encoding="utf-8"?>
<p:tagLst xmlns:p="http://schemas.openxmlformats.org/presentationml/2006/main">
  <p:tag name="AS_UNIQUEID" val="38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4.xml><?xml version="1.0" encoding="utf-8"?>
<p:tagLst xmlns:p="http://schemas.openxmlformats.org/presentationml/2006/main">
  <p:tag name="AS_UNIQUEID" val="38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5.xml><?xml version="1.0" encoding="utf-8"?>
<p:tagLst xmlns:p="http://schemas.openxmlformats.org/presentationml/2006/main">
  <p:tag name="AS_UNIQUEID" val="38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8"/>
  <p:tag name="KSO_WM_UNIT_INDEX" val="8"/>
  <p:tag name="KSO_WM_UNIT_LAYERLEVEL" val="1"/>
  <p:tag name="KSO_WM_UNIT_TYPE" val="i"/>
</p:tagLst>
</file>

<file path=ppt/tags/tag276.xml><?xml version="1.0" encoding="utf-8"?>
<p:tagLst xmlns:p="http://schemas.openxmlformats.org/presentationml/2006/main">
  <p:tag name="AS_UNIQUEID" val="38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12"/>
  <p:tag name="KSO_WM_UNIT_INDEX" val="12"/>
  <p:tag name="KSO_WM_UNIT_LAYERLEVEL" val="1"/>
  <p:tag name="KSO_WM_UNIT_TYPE" val="i"/>
</p:tagLst>
</file>

<file path=ppt/tags/tag277.xml><?xml version="1.0" encoding="utf-8"?>
<p:tagLst xmlns:p="http://schemas.openxmlformats.org/presentationml/2006/main">
  <p:tag name="AS_UNIQUEID" val="39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13"/>
  <p:tag name="KSO_WM_UNIT_INDEX" val="13"/>
  <p:tag name="KSO_WM_UNIT_LAYERLEVEL" val="1"/>
  <p:tag name="KSO_WM_UNIT_TYPE" val="i"/>
</p:tagLst>
</file>

<file path=ppt/tags/tag278.xml><?xml version="1.0" encoding="utf-8"?>
<p:tagLst xmlns:p="http://schemas.openxmlformats.org/presentationml/2006/main">
  <p:tag name="AS_UNIQUEID" val="39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14"/>
  <p:tag name="KSO_WM_UNIT_INDEX" val="14"/>
  <p:tag name="KSO_WM_UNIT_LAYERLEVEL" val="1"/>
  <p:tag name="KSO_WM_UNIT_TYPE" val="i"/>
</p:tagLst>
</file>

<file path=ppt/tags/tag279.xml><?xml version="1.0" encoding="utf-8"?>
<p:tagLst xmlns:p="http://schemas.openxmlformats.org/presentationml/2006/main">
  <p:tag name="AS_UNIQUEID" val="392"/>
</p:tagLst>
</file>

<file path=ppt/tags/tag28.xml><?xml version="1.0" encoding="utf-8"?>
<p:tagLst xmlns:p="http://schemas.openxmlformats.org/presentationml/2006/main">
  <p:tag name="AS_UNIQUEID" val="141"/>
</p:tagLst>
</file>

<file path=ppt/tags/tag280.xml><?xml version="1.0" encoding="utf-8"?>
<p:tagLst xmlns:p="http://schemas.openxmlformats.org/presentationml/2006/main">
  <p:tag name="AS_UNIQUEID" val="393"/>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281.xml><?xml version="1.0" encoding="utf-8"?>
<p:tagLst xmlns:p="http://schemas.openxmlformats.org/presentationml/2006/main">
  <p:tag name="AS_UNIQUEID" val="394"/>
  <p:tag name="KSO_WM_BEAUTIFY_FLAG" val="#wm#"/>
  <p:tag name="KSO_WM_TAG_VERSION" val="1.0"/>
  <p:tag name="KSO_WM_UNIT_COMPATIBLE" val="0"/>
  <p:tag name="KSO_WM_UNIT_DIAGRAM_ISNUMVISUAL" val="0"/>
  <p:tag name="KSO_WM_UNIT_DIAGRAM_ISREFERUNIT" val="0"/>
  <p:tag name="KSO_WM_UNIT_HIGHLIGHT" val="0"/>
  <p:tag name="KSO_WM_UNIT_ID" val="_2*i*12"/>
  <p:tag name="KSO_WM_UNIT_INDEX" val="12"/>
  <p:tag name="KSO_WM_UNIT_LAYERLEVEL" val="1"/>
  <p:tag name="KSO_WM_UNIT_TYPE" val="i"/>
</p:tagLst>
</file>

<file path=ppt/tags/tag282.xml><?xml version="1.0" encoding="utf-8"?>
<p:tagLst xmlns:p="http://schemas.openxmlformats.org/presentationml/2006/main">
  <p:tag name="AS_UNIQUEID" val="395"/>
  <p:tag name="KSO_WM_BEAUTIFY_FLAG" val="#wm#"/>
  <p:tag name="KSO_WM_TAG_VERSION" val="1.0"/>
  <p:tag name="KSO_WM_UNIT_COMPATIBLE" val="0"/>
  <p:tag name="KSO_WM_UNIT_DIAGRAM_ISNUMVISUAL" val="0"/>
  <p:tag name="KSO_WM_UNIT_DIAGRAM_ISREFERUNIT" val="0"/>
  <p:tag name="KSO_WM_UNIT_HIGHLIGHT" val="0"/>
  <p:tag name="KSO_WM_UNIT_ID" val="_2*i*13"/>
  <p:tag name="KSO_WM_UNIT_INDEX" val="13"/>
  <p:tag name="KSO_WM_UNIT_LAYERLEVEL" val="1"/>
  <p:tag name="KSO_WM_UNIT_TYPE" val="i"/>
</p:tagLst>
</file>

<file path=ppt/tags/tag283.xml><?xml version="1.0" encoding="utf-8"?>
<p:tagLst xmlns:p="http://schemas.openxmlformats.org/presentationml/2006/main">
  <p:tag name="AS_UNIQUEID" val="396"/>
  <p:tag name="KSO_WM_BEAUTIFY_FLAG" val="#wm#"/>
  <p:tag name="KSO_WM_TAG_VERSION" val="1.0"/>
  <p:tag name="KSO_WM_UNIT_COMPATIBLE" val="0"/>
  <p:tag name="KSO_WM_UNIT_DIAGRAM_ISNUMVISUAL" val="0"/>
  <p:tag name="KSO_WM_UNIT_DIAGRAM_ISREFERUNIT" val="0"/>
  <p:tag name="KSO_WM_UNIT_HIGHLIGHT" val="0"/>
  <p:tag name="KSO_WM_UNIT_ID" val="_2*i*14"/>
  <p:tag name="KSO_WM_UNIT_INDEX" val="14"/>
  <p:tag name="KSO_WM_UNIT_LAYERLEVEL" val="1"/>
  <p:tag name="KSO_WM_UNIT_TYPE" val="i"/>
</p:tagLst>
</file>

<file path=ppt/tags/tag284.xml><?xml version="1.0" encoding="utf-8"?>
<p:tagLst xmlns:p="http://schemas.openxmlformats.org/presentationml/2006/main">
  <p:tag name="AS_UNIQUEID" val="39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85.xml><?xml version="1.0" encoding="utf-8"?>
<p:tagLst xmlns:p="http://schemas.openxmlformats.org/presentationml/2006/main">
  <p:tag name="AS_UNIQUEID" val="39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86.xml><?xml version="1.0" encoding="utf-8"?>
<p:tagLst xmlns:p="http://schemas.openxmlformats.org/presentationml/2006/main">
  <p:tag name="AS_UNIQUEID" val="39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87.xml><?xml version="1.0" encoding="utf-8"?>
<p:tagLst xmlns:p="http://schemas.openxmlformats.org/presentationml/2006/main">
  <p:tag name="AS_UNIQUEID" val="40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88.xml><?xml version="1.0" encoding="utf-8"?>
<p:tagLst xmlns:p="http://schemas.openxmlformats.org/presentationml/2006/main">
  <p:tag name="AS_UNIQUEID" val="40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89.xml><?xml version="1.0" encoding="utf-8"?>
<p:tagLst xmlns:p="http://schemas.openxmlformats.org/presentationml/2006/main">
  <p:tag name="AS_UNIQUEID" val="402"/>
</p:tagLst>
</file>

<file path=ppt/tags/tag29.xml><?xml version="1.0" encoding="utf-8"?>
<p:tagLst xmlns:p="http://schemas.openxmlformats.org/presentationml/2006/main">
  <p:tag name="AS_UNIQUEID" val="142"/>
</p:tagLst>
</file>

<file path=ppt/tags/tag290.xml><?xml version="1.0" encoding="utf-8"?>
<p:tagLst xmlns:p="http://schemas.openxmlformats.org/presentationml/2006/main">
  <p:tag name="AS_UNIQUEID" val="40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1.xml><?xml version="1.0" encoding="utf-8"?>
<p:tagLst xmlns:p="http://schemas.openxmlformats.org/presentationml/2006/main">
  <p:tag name="AS_UNIQUEID" val="40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2.xml><?xml version="1.0" encoding="utf-8"?>
<p:tagLst xmlns:p="http://schemas.openxmlformats.org/presentationml/2006/main">
  <p:tag name="AS_UNIQUEID" val="40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3.xml><?xml version="1.0" encoding="utf-8"?>
<p:tagLst xmlns:p="http://schemas.openxmlformats.org/presentationml/2006/main">
  <p:tag name="AS_UNIQUEID" val="40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4.xml><?xml version="1.0" encoding="utf-8"?>
<p:tagLst xmlns:p="http://schemas.openxmlformats.org/presentationml/2006/main">
  <p:tag name="AS_UNIQUEID" val="40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5.xml><?xml version="1.0" encoding="utf-8"?>
<p:tagLst xmlns:p="http://schemas.openxmlformats.org/presentationml/2006/main">
  <p:tag name="AS_UNIQUEID" val="40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6.xml><?xml version="1.0" encoding="utf-8"?>
<p:tagLst xmlns:p="http://schemas.openxmlformats.org/presentationml/2006/main">
  <p:tag name="AS_UNIQUEID" val="40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7.xml><?xml version="1.0" encoding="utf-8"?>
<p:tagLst xmlns:p="http://schemas.openxmlformats.org/presentationml/2006/main">
  <p:tag name="AS_UNIQUEID" val="41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8.xml><?xml version="1.0" encoding="utf-8"?>
<p:tagLst xmlns:p="http://schemas.openxmlformats.org/presentationml/2006/main">
  <p:tag name="AS_UNIQUEID" val="411"/>
</p:tagLst>
</file>

<file path=ppt/tags/tag299.xml><?xml version="1.0" encoding="utf-8"?>
<p:tagLst xmlns:p="http://schemas.openxmlformats.org/presentationml/2006/main">
  <p:tag name="AS_UNIQUEID" val="412"/>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3.xml><?xml version="1.0" encoding="utf-8"?>
<p:tagLst xmlns:p="http://schemas.openxmlformats.org/presentationml/2006/main">
  <p:tag name="AS_UNIQUEID" val="116"/>
</p:tagLst>
</file>

<file path=ppt/tags/tag30.xml><?xml version="1.0" encoding="utf-8"?>
<p:tagLst xmlns:p="http://schemas.openxmlformats.org/presentationml/2006/main">
  <p:tag name="AS_UNIQUEID" val="143"/>
</p:tagLst>
</file>

<file path=ppt/tags/tag300.xml><?xml version="1.0" encoding="utf-8"?>
<p:tagLst xmlns:p="http://schemas.openxmlformats.org/presentationml/2006/main">
  <p:tag name="AS_UNIQUEID" val="413"/>
  <p:tag name="KSO_WM_BEAUTIFY_FLAG" val="#wm#"/>
  <p:tag name="KSO_WM_TAG_VERSION" val="1.0"/>
  <p:tag name="KSO_WM_UNIT_COMPATIBLE" val="0"/>
  <p:tag name="KSO_WM_UNIT_DIAGRAM_ISNUMVISUAL" val="0"/>
  <p:tag name="KSO_WM_UNIT_DIAGRAM_ISREFERUNIT" val="0"/>
  <p:tag name="KSO_WM_UNIT_HIGHLIGHT" val="0"/>
  <p:tag name="KSO_WM_UNIT_ID" val="_4*i*12"/>
  <p:tag name="KSO_WM_UNIT_INDEX" val="12"/>
  <p:tag name="KSO_WM_UNIT_LAYERLEVEL" val="1"/>
  <p:tag name="KSO_WM_UNIT_TYPE" val="i"/>
</p:tagLst>
</file>

<file path=ppt/tags/tag301.xml><?xml version="1.0" encoding="utf-8"?>
<p:tagLst xmlns:p="http://schemas.openxmlformats.org/presentationml/2006/main">
  <p:tag name="AS_UNIQUEID" val="414"/>
  <p:tag name="KSO_WM_BEAUTIFY_FLAG" val="#wm#"/>
  <p:tag name="KSO_WM_TAG_VERSION" val="1.0"/>
  <p:tag name="KSO_WM_UNIT_COMPATIBLE" val="0"/>
  <p:tag name="KSO_WM_UNIT_DIAGRAM_ISNUMVISUAL" val="0"/>
  <p:tag name="KSO_WM_UNIT_DIAGRAM_ISREFERUNIT" val="0"/>
  <p:tag name="KSO_WM_UNIT_HIGHLIGHT" val="0"/>
  <p:tag name="KSO_WM_UNIT_ID" val="_4*i*13"/>
  <p:tag name="KSO_WM_UNIT_INDEX" val="13"/>
  <p:tag name="KSO_WM_UNIT_LAYERLEVEL" val="1"/>
  <p:tag name="KSO_WM_UNIT_TYPE" val="i"/>
</p:tagLst>
</file>

<file path=ppt/tags/tag302.xml><?xml version="1.0" encoding="utf-8"?>
<p:tagLst xmlns:p="http://schemas.openxmlformats.org/presentationml/2006/main">
  <p:tag name="AS_UNIQUEID" val="415"/>
  <p:tag name="KSO_WM_BEAUTIFY_FLAG" val="#wm#"/>
  <p:tag name="KSO_WM_TAG_VERSION" val="1.0"/>
  <p:tag name="KSO_WM_UNIT_COMPATIBLE" val="0"/>
  <p:tag name="KSO_WM_UNIT_DIAGRAM_ISNUMVISUAL" val="0"/>
  <p:tag name="KSO_WM_UNIT_DIAGRAM_ISREFERUNIT" val="0"/>
  <p:tag name="KSO_WM_UNIT_HIGHLIGHT" val="0"/>
  <p:tag name="KSO_WM_UNIT_ID" val="_4*i*14"/>
  <p:tag name="KSO_WM_UNIT_INDEX" val="14"/>
  <p:tag name="KSO_WM_UNIT_LAYERLEVEL" val="1"/>
  <p:tag name="KSO_WM_UNIT_TYPE" val="i"/>
</p:tagLst>
</file>

<file path=ppt/tags/tag303.xml><?xml version="1.0" encoding="utf-8"?>
<p:tagLst xmlns:p="http://schemas.openxmlformats.org/presentationml/2006/main">
  <p:tag name="AS_UNIQUEID" val="41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4.xml><?xml version="1.0" encoding="utf-8"?>
<p:tagLst xmlns:p="http://schemas.openxmlformats.org/presentationml/2006/main">
  <p:tag name="AS_UNIQUEID" val="41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5.xml><?xml version="1.0" encoding="utf-8"?>
<p:tagLst xmlns:p="http://schemas.openxmlformats.org/presentationml/2006/main">
  <p:tag name="AS_UNIQUEID" val="41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6.xml><?xml version="1.0" encoding="utf-8"?>
<p:tagLst xmlns:p="http://schemas.openxmlformats.org/presentationml/2006/main">
  <p:tag name="AS_UNIQUEID" val="41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7.xml><?xml version="1.0" encoding="utf-8"?>
<p:tagLst xmlns:p="http://schemas.openxmlformats.org/presentationml/2006/main">
  <p:tag name="AS_UNIQUEID" val="42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8.xml><?xml version="1.0" encoding="utf-8"?>
<p:tagLst xmlns:p="http://schemas.openxmlformats.org/presentationml/2006/main">
  <p:tag name="AS_UNIQUEID" val="42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9.xml><?xml version="1.0" encoding="utf-8"?>
<p:tagLst xmlns:p="http://schemas.openxmlformats.org/presentationml/2006/main">
  <p:tag name="AS_UNIQUEID" val="422"/>
</p:tagLst>
</file>

<file path=ppt/tags/tag31.xml><?xml version="1.0" encoding="utf-8"?>
<p:tagLst xmlns:p="http://schemas.openxmlformats.org/presentationml/2006/main">
  <p:tag name="AS_UNIQUEID" val="144"/>
</p:tagLst>
</file>

<file path=ppt/tags/tag310.xml><?xml version="1.0" encoding="utf-8"?>
<p:tagLst xmlns:p="http://schemas.openxmlformats.org/presentationml/2006/main">
  <p:tag name="AS_UNIQUEID" val="423"/>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311.xml><?xml version="1.0" encoding="utf-8"?>
<p:tagLst xmlns:p="http://schemas.openxmlformats.org/presentationml/2006/main">
  <p:tag name="AS_UNIQUEID" val="424"/>
  <p:tag name="KSO_WM_BEAUTIFY_FLAG" val="#wm#"/>
  <p:tag name="KSO_WM_TAG_VERSION" val="1.0"/>
  <p:tag name="KSO_WM_UNIT_COMPATIBLE" val="0"/>
  <p:tag name="KSO_WM_UNIT_DIAGRAM_ISNUMVISUAL" val="0"/>
  <p:tag name="KSO_WM_UNIT_DIAGRAM_ISREFERUNIT" val="0"/>
  <p:tag name="KSO_WM_UNIT_HIGHLIGHT" val="0"/>
  <p:tag name="KSO_WM_UNIT_ID" val="_5*i*12"/>
  <p:tag name="KSO_WM_UNIT_INDEX" val="12"/>
  <p:tag name="KSO_WM_UNIT_LAYERLEVEL" val="1"/>
  <p:tag name="KSO_WM_UNIT_TYPE" val="i"/>
</p:tagLst>
</file>

<file path=ppt/tags/tag312.xml><?xml version="1.0" encoding="utf-8"?>
<p:tagLst xmlns:p="http://schemas.openxmlformats.org/presentationml/2006/main">
  <p:tag name="AS_UNIQUEID" val="425"/>
  <p:tag name="KSO_WM_BEAUTIFY_FLAG" val="#wm#"/>
  <p:tag name="KSO_WM_TAG_VERSION" val="1.0"/>
  <p:tag name="KSO_WM_UNIT_COMPATIBLE" val="0"/>
  <p:tag name="KSO_WM_UNIT_DIAGRAM_ISNUMVISUAL" val="0"/>
  <p:tag name="KSO_WM_UNIT_DIAGRAM_ISREFERUNIT" val="0"/>
  <p:tag name="KSO_WM_UNIT_HIGHLIGHT" val="0"/>
  <p:tag name="KSO_WM_UNIT_ID" val="_5*i*13"/>
  <p:tag name="KSO_WM_UNIT_INDEX" val="13"/>
  <p:tag name="KSO_WM_UNIT_LAYERLEVEL" val="1"/>
  <p:tag name="KSO_WM_UNIT_TYPE" val="i"/>
</p:tagLst>
</file>

<file path=ppt/tags/tag313.xml><?xml version="1.0" encoding="utf-8"?>
<p:tagLst xmlns:p="http://schemas.openxmlformats.org/presentationml/2006/main">
  <p:tag name="AS_UNIQUEID" val="426"/>
  <p:tag name="KSO_WM_BEAUTIFY_FLAG" val="#wm#"/>
  <p:tag name="KSO_WM_TAG_VERSION" val="1.0"/>
  <p:tag name="KSO_WM_UNIT_COMPATIBLE" val="0"/>
  <p:tag name="KSO_WM_UNIT_DIAGRAM_ISNUMVISUAL" val="0"/>
  <p:tag name="KSO_WM_UNIT_DIAGRAM_ISREFERUNIT" val="0"/>
  <p:tag name="KSO_WM_UNIT_HIGHLIGHT" val="0"/>
  <p:tag name="KSO_WM_UNIT_ID" val="_5*i*14"/>
  <p:tag name="KSO_WM_UNIT_INDEX" val="14"/>
  <p:tag name="KSO_WM_UNIT_LAYERLEVEL" val="1"/>
  <p:tag name="KSO_WM_UNIT_TYPE" val="i"/>
</p:tagLst>
</file>

<file path=ppt/tags/tag314.xml><?xml version="1.0" encoding="utf-8"?>
<p:tagLst xmlns:p="http://schemas.openxmlformats.org/presentationml/2006/main">
  <p:tag name="AS_UNIQUEID" val="42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5.xml><?xml version="1.0" encoding="utf-8"?>
<p:tagLst xmlns:p="http://schemas.openxmlformats.org/presentationml/2006/main">
  <p:tag name="AS_UNIQUEID" val="42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6.xml><?xml version="1.0" encoding="utf-8"?>
<p:tagLst xmlns:p="http://schemas.openxmlformats.org/presentationml/2006/main">
  <p:tag name="AS_UNIQUEID" val="42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7.xml><?xml version="1.0" encoding="utf-8"?>
<p:tagLst xmlns:p="http://schemas.openxmlformats.org/presentationml/2006/main">
  <p:tag name="AS_UNIQUEID" val="43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8.xml><?xml version="1.0" encoding="utf-8"?>
<p:tagLst xmlns:p="http://schemas.openxmlformats.org/presentationml/2006/main">
  <p:tag name="AS_UNIQUEID" val="43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9.xml><?xml version="1.0" encoding="utf-8"?>
<p:tagLst xmlns:p="http://schemas.openxmlformats.org/presentationml/2006/main">
  <p:tag name="AS_UNIQUEID" val="43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AS_UNIQUEID" val="145"/>
</p:tagLst>
</file>

<file path=ppt/tags/tag320.xml><?xml version="1.0" encoding="utf-8"?>
<p:tagLst xmlns:p="http://schemas.openxmlformats.org/presentationml/2006/main">
  <p:tag name="AS_UNIQUEID" val="43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1.xml><?xml version="1.0" encoding="utf-8"?>
<p:tagLst xmlns:p="http://schemas.openxmlformats.org/presentationml/2006/main">
  <p:tag name="AS_UNIQUEID" val="43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2.xml><?xml version="1.0" encoding="utf-8"?>
<p:tagLst xmlns:p="http://schemas.openxmlformats.org/presentationml/2006/main">
  <p:tag name="AS_UNIQUEID" val="435"/>
</p:tagLst>
</file>

<file path=ppt/tags/tag323.xml><?xml version="1.0" encoding="utf-8"?>
<p:tagLst xmlns:p="http://schemas.openxmlformats.org/presentationml/2006/main">
  <p:tag name="AS_UNIQUEID" val="436"/>
  <p:tag name="KSO_WM_BEAUTIFY_FLAG" val="#wm#"/>
  <p:tag name="KSO_WM_TAG_VERSION" val="1.0"/>
  <p:tag name="KSO_WM_UNIT_COMPATIBLE" val="0"/>
  <p:tag name="KSO_WM_UNIT_DIAGRAM_ISNUMVISUAL" val="0"/>
  <p:tag name="KSO_WM_UNIT_DIAGRAM_ISREFERUNIT" val="0"/>
  <p:tag name="KSO_WM_UNIT_HIGHLIGHT" val="0"/>
  <p:tag name="KSO_WM_UNIT_ID" val="_6*i*8"/>
  <p:tag name="KSO_WM_UNIT_INDEX" val="8"/>
  <p:tag name="KSO_WM_UNIT_LAYERLEVEL" val="1"/>
  <p:tag name="KSO_WM_UNIT_TYPE" val="i"/>
</p:tagLst>
</file>

<file path=ppt/tags/tag324.xml><?xml version="1.0" encoding="utf-8"?>
<p:tagLst xmlns:p="http://schemas.openxmlformats.org/presentationml/2006/main">
  <p:tag name="AS_UNIQUEID" val="437"/>
  <p:tag name="KSO_WM_BEAUTIFY_FLAG" val="#wm#"/>
  <p:tag name="KSO_WM_TAG_VERSION" val="1.0"/>
  <p:tag name="KSO_WM_UNIT_COMPATIBLE" val="0"/>
  <p:tag name="KSO_WM_UNIT_DIAGRAM_ISNUMVISUAL" val="0"/>
  <p:tag name="KSO_WM_UNIT_DIAGRAM_ISREFERUNIT" val="0"/>
  <p:tag name="KSO_WM_UNIT_HIGHLIGHT" val="0"/>
  <p:tag name="KSO_WM_UNIT_ID" val="_6*i*12"/>
  <p:tag name="KSO_WM_UNIT_INDEX" val="12"/>
  <p:tag name="KSO_WM_UNIT_LAYERLEVEL" val="1"/>
  <p:tag name="KSO_WM_UNIT_TYPE" val="i"/>
</p:tagLst>
</file>

<file path=ppt/tags/tag325.xml><?xml version="1.0" encoding="utf-8"?>
<p:tagLst xmlns:p="http://schemas.openxmlformats.org/presentationml/2006/main">
  <p:tag name="AS_UNIQUEID" val="438"/>
  <p:tag name="KSO_WM_BEAUTIFY_FLAG" val="#wm#"/>
  <p:tag name="KSO_WM_TAG_VERSION" val="1.0"/>
  <p:tag name="KSO_WM_UNIT_COMPATIBLE" val="0"/>
  <p:tag name="KSO_WM_UNIT_DIAGRAM_ISNUMVISUAL" val="0"/>
  <p:tag name="KSO_WM_UNIT_DIAGRAM_ISREFERUNIT" val="0"/>
  <p:tag name="KSO_WM_UNIT_HIGHLIGHT" val="0"/>
  <p:tag name="KSO_WM_UNIT_ID" val="_6*i*13"/>
  <p:tag name="KSO_WM_UNIT_INDEX" val="13"/>
  <p:tag name="KSO_WM_UNIT_LAYERLEVEL" val="1"/>
  <p:tag name="KSO_WM_UNIT_TYPE" val="i"/>
</p:tagLst>
</file>

<file path=ppt/tags/tag326.xml><?xml version="1.0" encoding="utf-8"?>
<p:tagLst xmlns:p="http://schemas.openxmlformats.org/presentationml/2006/main">
  <p:tag name="AS_UNIQUEID" val="439"/>
  <p:tag name="KSO_WM_BEAUTIFY_FLAG" val="#wm#"/>
  <p:tag name="KSO_WM_TAG_VERSION" val="1.0"/>
  <p:tag name="KSO_WM_UNIT_COMPATIBLE" val="0"/>
  <p:tag name="KSO_WM_UNIT_DIAGRAM_ISNUMVISUAL" val="0"/>
  <p:tag name="KSO_WM_UNIT_DIAGRAM_ISREFERUNIT" val="0"/>
  <p:tag name="KSO_WM_UNIT_HIGHLIGHT" val="0"/>
  <p:tag name="KSO_WM_UNIT_ID" val="_6*i*14"/>
  <p:tag name="KSO_WM_UNIT_INDEX" val="14"/>
  <p:tag name="KSO_WM_UNIT_LAYERLEVEL" val="1"/>
  <p:tag name="KSO_WM_UNIT_TYPE" val="i"/>
</p:tagLst>
</file>

<file path=ppt/tags/tag327.xml><?xml version="1.0" encoding="utf-8"?>
<p:tagLst xmlns:p="http://schemas.openxmlformats.org/presentationml/2006/main">
  <p:tag name="AS_UNIQUEID" val="44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8.xml><?xml version="1.0" encoding="utf-8"?>
<p:tagLst xmlns:p="http://schemas.openxmlformats.org/presentationml/2006/main">
  <p:tag name="AS_UNIQUEID" val="44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9.xml><?xml version="1.0" encoding="utf-8"?>
<p:tagLst xmlns:p="http://schemas.openxmlformats.org/presentationml/2006/main">
  <p:tag name="AS_UNIQUEID" val="44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AS_UNIQUEID" val="146"/>
</p:tagLst>
</file>

<file path=ppt/tags/tag330.xml><?xml version="1.0" encoding="utf-8"?>
<p:tagLst xmlns:p="http://schemas.openxmlformats.org/presentationml/2006/main">
  <p:tag name="AS_UNIQUEID" val="44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1.xml><?xml version="1.0" encoding="utf-8"?>
<p:tagLst xmlns:p="http://schemas.openxmlformats.org/presentationml/2006/main">
  <p:tag name="AS_UNIQUEID" val="444"/>
</p:tagLst>
</file>

<file path=ppt/tags/tag332.xml><?xml version="1.0" encoding="utf-8"?>
<p:tagLst xmlns:p="http://schemas.openxmlformats.org/presentationml/2006/main">
  <p:tag name="AS_UNIQUEID" val="44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33.xml><?xml version="1.0" encoding="utf-8"?>
<p:tagLst xmlns:p="http://schemas.openxmlformats.org/presentationml/2006/main">
  <p:tag name="AS_UNIQUEID" val="446"/>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34.xml><?xml version="1.0" encoding="utf-8"?>
<p:tagLst xmlns:p="http://schemas.openxmlformats.org/presentationml/2006/main">
  <p:tag name="AS_UNIQUEID" val="447"/>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35.xml><?xml version="1.0" encoding="utf-8"?>
<p:tagLst xmlns:p="http://schemas.openxmlformats.org/presentationml/2006/main">
  <p:tag name="AS_UNIQUEID" val="448"/>
</p:tagLst>
</file>

<file path=ppt/tags/tag336.xml><?xml version="1.0" encoding="utf-8"?>
<p:tagLst xmlns:p="http://schemas.openxmlformats.org/presentationml/2006/main">
  <p:tag name="AS_UNIQUEID" val="449"/>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337.xml><?xml version="1.0" encoding="utf-8"?>
<p:tagLst xmlns:p="http://schemas.openxmlformats.org/presentationml/2006/main">
  <p:tag name="AS_UNIQUEID" val="450"/>
  <p:tag name="KSO_WM_BEAUTIFY_FLAG" val="#wm#"/>
  <p:tag name="KSO_WM_TAG_VERSION" val="1.0"/>
  <p:tag name="KSO_WM_UNIT_COMPATIBLE" val="0"/>
  <p:tag name="KSO_WM_UNIT_DIAGRAM_ISNUMVISUAL" val="0"/>
  <p:tag name="KSO_WM_UNIT_DIAGRAM_ISREFERUNIT" val="0"/>
  <p:tag name="KSO_WM_UNIT_HIGHLIGHT" val="0"/>
  <p:tag name="KSO_WM_UNIT_ID" val="_8*i*12"/>
  <p:tag name="KSO_WM_UNIT_INDEX" val="12"/>
  <p:tag name="KSO_WM_UNIT_LAYERLEVEL" val="1"/>
  <p:tag name="KSO_WM_UNIT_TYPE" val="i"/>
</p:tagLst>
</file>

<file path=ppt/tags/tag338.xml><?xml version="1.0" encoding="utf-8"?>
<p:tagLst xmlns:p="http://schemas.openxmlformats.org/presentationml/2006/main">
  <p:tag name="AS_UNIQUEID" val="451"/>
  <p:tag name="KSO_WM_BEAUTIFY_FLAG" val="#wm#"/>
  <p:tag name="KSO_WM_TAG_VERSION" val="1.0"/>
  <p:tag name="KSO_WM_UNIT_COMPATIBLE" val="0"/>
  <p:tag name="KSO_WM_UNIT_DIAGRAM_ISNUMVISUAL" val="0"/>
  <p:tag name="KSO_WM_UNIT_DIAGRAM_ISREFERUNIT" val="0"/>
  <p:tag name="KSO_WM_UNIT_HIGHLIGHT" val="0"/>
  <p:tag name="KSO_WM_UNIT_ID" val="_8*i*13"/>
  <p:tag name="KSO_WM_UNIT_INDEX" val="13"/>
  <p:tag name="KSO_WM_UNIT_LAYERLEVEL" val="1"/>
  <p:tag name="KSO_WM_UNIT_TYPE" val="i"/>
</p:tagLst>
</file>

<file path=ppt/tags/tag339.xml><?xml version="1.0" encoding="utf-8"?>
<p:tagLst xmlns:p="http://schemas.openxmlformats.org/presentationml/2006/main">
  <p:tag name="AS_UNIQUEID" val="452"/>
  <p:tag name="KSO_WM_BEAUTIFY_FLAG" val="#wm#"/>
  <p:tag name="KSO_WM_TAG_VERSION" val="1.0"/>
  <p:tag name="KSO_WM_UNIT_COMPATIBLE" val="0"/>
  <p:tag name="KSO_WM_UNIT_DIAGRAM_ISNUMVISUAL" val="0"/>
  <p:tag name="KSO_WM_UNIT_DIAGRAM_ISREFERUNIT" val="0"/>
  <p:tag name="KSO_WM_UNIT_HIGHLIGHT" val="0"/>
  <p:tag name="KSO_WM_UNIT_ID" val="_8*i*14"/>
  <p:tag name="KSO_WM_UNIT_INDEX" val="14"/>
  <p:tag name="KSO_WM_UNIT_LAYERLEVEL" val="1"/>
  <p:tag name="KSO_WM_UNIT_TYPE" val="i"/>
</p:tagLst>
</file>

<file path=ppt/tags/tag34.xml><?xml version="1.0" encoding="utf-8"?>
<p:tagLst xmlns:p="http://schemas.openxmlformats.org/presentationml/2006/main">
  <p:tag name="AS_UNIQUEID" val="147"/>
</p:tagLst>
</file>

<file path=ppt/tags/tag340.xml><?xml version="1.0" encoding="utf-8"?>
<p:tagLst xmlns:p="http://schemas.openxmlformats.org/presentationml/2006/main">
  <p:tag name="AS_UNIQUEID" val="45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1.xml><?xml version="1.0" encoding="utf-8"?>
<p:tagLst xmlns:p="http://schemas.openxmlformats.org/presentationml/2006/main">
  <p:tag name="AS_UNIQUEID" val="45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2.xml><?xml version="1.0" encoding="utf-8"?>
<p:tagLst xmlns:p="http://schemas.openxmlformats.org/presentationml/2006/main">
  <p:tag name="AS_UNIQUEID" val="45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3.xml><?xml version="1.0" encoding="utf-8"?>
<p:tagLst xmlns:p="http://schemas.openxmlformats.org/presentationml/2006/main">
  <p:tag name="AS_UNIQUEID" val="45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4.xml><?xml version="1.0" encoding="utf-8"?>
<p:tagLst xmlns:p="http://schemas.openxmlformats.org/presentationml/2006/main">
  <p:tag name="AS_UNIQUEID" val="45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5.xml><?xml version="1.0" encoding="utf-8"?>
<p:tagLst xmlns:p="http://schemas.openxmlformats.org/presentationml/2006/main">
  <p:tag name="AS_UNIQUEID" val="45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6.xml><?xml version="1.0" encoding="utf-8"?>
<p:tagLst xmlns:p="http://schemas.openxmlformats.org/presentationml/2006/main">
  <p:tag name="AS_UNIQUEID" val="459"/>
</p:tagLst>
</file>

<file path=ppt/tags/tag347.xml><?xml version="1.0" encoding="utf-8"?>
<p:tagLst xmlns:p="http://schemas.openxmlformats.org/presentationml/2006/main">
  <p:tag name="AS_UNIQUEID" val="46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8.xml><?xml version="1.0" encoding="utf-8"?>
<p:tagLst xmlns:p="http://schemas.openxmlformats.org/presentationml/2006/main">
  <p:tag name="AS_UNIQUEID" val="461"/>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349.xml><?xml version="1.0" encoding="utf-8"?>
<p:tagLst xmlns:p="http://schemas.openxmlformats.org/presentationml/2006/main">
  <p:tag name="AS_UNIQUEID" val="462"/>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35.xml><?xml version="1.0" encoding="utf-8"?>
<p:tagLst xmlns:p="http://schemas.openxmlformats.org/presentationml/2006/main">
  <p:tag name="AS_UNIQUEID" val="148"/>
</p:tagLst>
</file>

<file path=ppt/tags/tag350.xml><?xml version="1.0" encoding="utf-8"?>
<p:tagLst xmlns:p="http://schemas.openxmlformats.org/presentationml/2006/main">
  <p:tag name="AS_UNIQUEID" val="463"/>
  <p:tag name="KSO_WM_BEAUTIFY_FLAG" val="#wm#"/>
  <p:tag name="KSO_WM_TAG_VERSION" val="1.0"/>
  <p:tag name="KSO_WM_UNIT_COMPATIBLE" val="0"/>
  <p:tag name="KSO_WM_UNIT_DIAGRAM_ISNUMVISUAL" val="0"/>
  <p:tag name="KSO_WM_UNIT_DIAGRAM_ISREFERUNIT" val="0"/>
  <p:tag name="KSO_WM_UNIT_HIGHLIGHT" val="0"/>
  <p:tag name="KSO_WM_UNIT_ID" val="_9*i*12"/>
  <p:tag name="KSO_WM_UNIT_INDEX" val="12"/>
  <p:tag name="KSO_WM_UNIT_LAYERLEVEL" val="1"/>
  <p:tag name="KSO_WM_UNIT_TYPE" val="i"/>
</p:tagLst>
</file>

<file path=ppt/tags/tag351.xml><?xml version="1.0" encoding="utf-8"?>
<p:tagLst xmlns:p="http://schemas.openxmlformats.org/presentationml/2006/main">
  <p:tag name="AS_UNIQUEID" val="464"/>
  <p:tag name="KSO_WM_BEAUTIFY_FLAG" val="#wm#"/>
  <p:tag name="KSO_WM_TAG_VERSION" val="1.0"/>
  <p:tag name="KSO_WM_UNIT_COMPATIBLE" val="0"/>
  <p:tag name="KSO_WM_UNIT_DIAGRAM_ISNUMVISUAL" val="0"/>
  <p:tag name="KSO_WM_UNIT_DIAGRAM_ISREFERUNIT" val="0"/>
  <p:tag name="KSO_WM_UNIT_HIGHLIGHT" val="0"/>
  <p:tag name="KSO_WM_UNIT_ID" val="_9*i*13"/>
  <p:tag name="KSO_WM_UNIT_INDEX" val="13"/>
  <p:tag name="KSO_WM_UNIT_LAYERLEVEL" val="1"/>
  <p:tag name="KSO_WM_UNIT_TYPE" val="i"/>
</p:tagLst>
</file>

<file path=ppt/tags/tag352.xml><?xml version="1.0" encoding="utf-8"?>
<p:tagLst xmlns:p="http://schemas.openxmlformats.org/presentationml/2006/main">
  <p:tag name="AS_UNIQUEID" val="465"/>
  <p:tag name="KSO_WM_BEAUTIFY_FLAG" val="#wm#"/>
  <p:tag name="KSO_WM_TAG_VERSION" val="1.0"/>
  <p:tag name="KSO_WM_UNIT_COMPATIBLE" val="0"/>
  <p:tag name="KSO_WM_UNIT_DIAGRAM_ISNUMVISUAL" val="0"/>
  <p:tag name="KSO_WM_UNIT_DIAGRAM_ISREFERUNIT" val="0"/>
  <p:tag name="KSO_WM_UNIT_HIGHLIGHT" val="0"/>
  <p:tag name="KSO_WM_UNIT_ID" val="_9*i*14"/>
  <p:tag name="KSO_WM_UNIT_INDEX" val="14"/>
  <p:tag name="KSO_WM_UNIT_LAYERLEVEL" val="1"/>
  <p:tag name="KSO_WM_UNIT_TYPE" val="i"/>
</p:tagLst>
</file>

<file path=ppt/tags/tag353.xml><?xml version="1.0" encoding="utf-8"?>
<p:tagLst xmlns:p="http://schemas.openxmlformats.org/presentationml/2006/main">
  <p:tag name="AS_UNIQUEID" val="46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4.xml><?xml version="1.0" encoding="utf-8"?>
<p:tagLst xmlns:p="http://schemas.openxmlformats.org/presentationml/2006/main">
  <p:tag name="AS_UNIQUEID" val="46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5.xml><?xml version="1.0" encoding="utf-8"?>
<p:tagLst xmlns:p="http://schemas.openxmlformats.org/presentationml/2006/main">
  <p:tag name="AS_UNIQUEID" val="46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6.xml><?xml version="1.0" encoding="utf-8"?>
<p:tagLst xmlns:p="http://schemas.openxmlformats.org/presentationml/2006/main">
  <p:tag name="AS_UNIQUEID" val="46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7.xml><?xml version="1.0" encoding="utf-8"?>
<p:tagLst xmlns:p="http://schemas.openxmlformats.org/presentationml/2006/main">
  <p:tag name="AS_UNIQUEID" val="47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8.xml><?xml version="1.0" encoding="utf-8"?>
<p:tagLst xmlns:p="http://schemas.openxmlformats.org/presentationml/2006/main">
  <p:tag name="AS_UNIQUEID" val="471"/>
</p:tagLst>
</file>

<file path=ppt/tags/tag359.xml><?xml version="1.0" encoding="utf-8"?>
<p:tagLst xmlns:p="http://schemas.openxmlformats.org/presentationml/2006/main">
  <p:tag name="AS_UNIQUEID" val="47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6.xml><?xml version="1.0" encoding="utf-8"?>
<p:tagLst xmlns:p="http://schemas.openxmlformats.org/presentationml/2006/main">
  <p:tag name="AS_UNIQUEID" val="149"/>
</p:tagLst>
</file>

<file path=ppt/tags/tag360.xml><?xml version="1.0" encoding="utf-8"?>
<p:tagLst xmlns:p="http://schemas.openxmlformats.org/presentationml/2006/main">
  <p:tag name="AS_UNIQUEID" val="473"/>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361.xml><?xml version="1.0" encoding="utf-8"?>
<p:tagLst xmlns:p="http://schemas.openxmlformats.org/presentationml/2006/main">
  <p:tag name="AS_UNIQUEID" val="474"/>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362.xml><?xml version="1.0" encoding="utf-8"?>
<p:tagLst xmlns:p="http://schemas.openxmlformats.org/presentationml/2006/main">
  <p:tag name="AS_UNIQUEID" val="475"/>
  <p:tag name="KSO_WM_BEAUTIFY_FLAG" val="#wm#"/>
  <p:tag name="KSO_WM_TAG_VERSION" val="1.0"/>
  <p:tag name="KSO_WM_UNIT_COMPATIBLE" val="0"/>
  <p:tag name="KSO_WM_UNIT_DIAGRAM_ISNUMVISUAL" val="0"/>
  <p:tag name="KSO_WM_UNIT_DIAGRAM_ISREFERUNIT" val="0"/>
  <p:tag name="KSO_WM_UNIT_HIGHLIGHT" val="0"/>
  <p:tag name="KSO_WM_UNIT_ID" val="_10*i*12"/>
  <p:tag name="KSO_WM_UNIT_INDEX" val="12"/>
  <p:tag name="KSO_WM_UNIT_LAYERLEVEL" val="1"/>
  <p:tag name="KSO_WM_UNIT_TYPE" val="i"/>
</p:tagLst>
</file>

<file path=ppt/tags/tag363.xml><?xml version="1.0" encoding="utf-8"?>
<p:tagLst xmlns:p="http://schemas.openxmlformats.org/presentationml/2006/main">
  <p:tag name="AS_UNIQUEID" val="476"/>
  <p:tag name="KSO_WM_BEAUTIFY_FLAG" val="#wm#"/>
  <p:tag name="KSO_WM_TAG_VERSION" val="1.0"/>
  <p:tag name="KSO_WM_UNIT_COMPATIBLE" val="0"/>
  <p:tag name="KSO_WM_UNIT_DIAGRAM_ISNUMVISUAL" val="0"/>
  <p:tag name="KSO_WM_UNIT_DIAGRAM_ISREFERUNIT" val="0"/>
  <p:tag name="KSO_WM_UNIT_HIGHLIGHT" val="0"/>
  <p:tag name="KSO_WM_UNIT_ID" val="_10*i*13"/>
  <p:tag name="KSO_WM_UNIT_INDEX" val="13"/>
  <p:tag name="KSO_WM_UNIT_LAYERLEVEL" val="1"/>
  <p:tag name="KSO_WM_UNIT_TYPE" val="i"/>
</p:tagLst>
</file>

<file path=ppt/tags/tag364.xml><?xml version="1.0" encoding="utf-8"?>
<p:tagLst xmlns:p="http://schemas.openxmlformats.org/presentationml/2006/main">
  <p:tag name="AS_UNIQUEID" val="477"/>
  <p:tag name="KSO_WM_BEAUTIFY_FLAG" val="#wm#"/>
  <p:tag name="KSO_WM_TAG_VERSION" val="1.0"/>
  <p:tag name="KSO_WM_UNIT_COMPATIBLE" val="0"/>
  <p:tag name="KSO_WM_UNIT_DIAGRAM_ISNUMVISUAL" val="0"/>
  <p:tag name="KSO_WM_UNIT_DIAGRAM_ISREFERUNIT" val="0"/>
  <p:tag name="KSO_WM_UNIT_HIGHLIGHT" val="0"/>
  <p:tag name="KSO_WM_UNIT_ID" val="_10*i*14"/>
  <p:tag name="KSO_WM_UNIT_INDEX" val="14"/>
  <p:tag name="KSO_WM_UNIT_LAYERLEVEL" val="1"/>
  <p:tag name="KSO_WM_UNIT_TYPE" val="i"/>
</p:tagLst>
</file>

<file path=ppt/tags/tag365.xml><?xml version="1.0" encoding="utf-8"?>
<p:tagLst xmlns:p="http://schemas.openxmlformats.org/presentationml/2006/main">
  <p:tag name="AS_UNIQUEID" val="47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66.xml><?xml version="1.0" encoding="utf-8"?>
<p:tagLst xmlns:p="http://schemas.openxmlformats.org/presentationml/2006/main">
  <p:tag name="AS_UNIQUEID" val="47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67.xml><?xml version="1.0" encoding="utf-8"?>
<p:tagLst xmlns:p="http://schemas.openxmlformats.org/presentationml/2006/main">
  <p:tag name="AS_UNIQUEID" val="48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68.xml><?xml version="1.0" encoding="utf-8"?>
<p:tagLst xmlns:p="http://schemas.openxmlformats.org/presentationml/2006/main">
  <p:tag name="AS_UNIQUEID" val="48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69.xml><?xml version="1.0" encoding="utf-8"?>
<p:tagLst xmlns:p="http://schemas.openxmlformats.org/presentationml/2006/main">
  <p:tag name="AS_UNIQUEID" val="482"/>
</p:tagLst>
</file>

<file path=ppt/tags/tag37.xml><?xml version="1.0" encoding="utf-8"?>
<p:tagLst xmlns:p="http://schemas.openxmlformats.org/presentationml/2006/main">
  <p:tag name="AS_UNIQUEID" val="150"/>
</p:tagLst>
</file>

<file path=ppt/tags/tag370.xml><?xml version="1.0" encoding="utf-8"?>
<p:tagLst xmlns:p="http://schemas.openxmlformats.org/presentationml/2006/main">
  <p:tag name="AS_UNIQUEID" val="48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1.xml><?xml version="1.0" encoding="utf-8"?>
<p:tagLst xmlns:p="http://schemas.openxmlformats.org/presentationml/2006/main">
  <p:tag name="AS_UNIQUEID" val="48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2.xml><?xml version="1.0" encoding="utf-8"?>
<p:tagLst xmlns:p="http://schemas.openxmlformats.org/presentationml/2006/main">
  <p:tag name="AS_UNIQUEID" val="48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3.xml><?xml version="1.0" encoding="utf-8"?>
<p:tagLst xmlns:p="http://schemas.openxmlformats.org/presentationml/2006/main">
  <p:tag name="AS_UNIQUEID" val="48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4.xml><?xml version="1.0" encoding="utf-8"?>
<p:tagLst xmlns:p="http://schemas.openxmlformats.org/presentationml/2006/main">
  <p:tag name="AS_UNIQUEID" val="48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5.xml><?xml version="1.0" encoding="utf-8"?>
<p:tagLst xmlns:p="http://schemas.openxmlformats.org/presentationml/2006/main">
  <p:tag name="AS_UNIQUEID" val="48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6.xml><?xml version="1.0" encoding="utf-8"?>
<p:tagLst xmlns:p="http://schemas.openxmlformats.org/presentationml/2006/main">
  <p:tag name="AS_UNIQUEID" val="48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7.xml><?xml version="1.0" encoding="utf-8"?>
<p:tagLst xmlns:p="http://schemas.openxmlformats.org/presentationml/2006/main">
  <p:tag name="AS_UNIQUEID" val="49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8.xml><?xml version="1.0" encoding="utf-8"?>
<p:tagLst xmlns:p="http://schemas.openxmlformats.org/presentationml/2006/main">
  <p:tag name="AS_UNIQUEID" val="49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9.xml><?xml version="1.0" encoding="utf-8"?>
<p:tagLst xmlns:p="http://schemas.openxmlformats.org/presentationml/2006/main">
  <p:tag name="AS_UNIQUEID" val="49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xml><?xml version="1.0" encoding="utf-8"?>
<p:tagLst xmlns:p="http://schemas.openxmlformats.org/presentationml/2006/main">
  <p:tag name="AS_UNIQUEID" val="151"/>
</p:tagLst>
</file>

<file path=ppt/tags/tag380.xml><?xml version="1.0" encoding="utf-8"?>
<p:tagLst xmlns:p="http://schemas.openxmlformats.org/presentationml/2006/main">
  <p:tag name="AS_UNIQUEID" val="493"/>
</p:tagLst>
</file>

<file path=ppt/tags/tag381.xml><?xml version="1.0" encoding="utf-8"?>
<p:tagLst xmlns:p="http://schemas.openxmlformats.org/presentationml/2006/main">
  <p:tag name="AS_UNIQUEID" val="49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6"/>
  <p:tag name="KSO_WM_UNIT_INDEX" val="6"/>
  <p:tag name="KSO_WM_UNIT_LAYERLEVEL" val="1"/>
  <p:tag name="KSO_WM_UNIT_TYPE" val="i"/>
</p:tagLst>
</file>

<file path=ppt/tags/tag382.xml><?xml version="1.0" encoding="utf-8"?>
<p:tagLst xmlns:p="http://schemas.openxmlformats.org/presentationml/2006/main">
  <p:tag name="AS_UNIQUEID" val="49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83.xml><?xml version="1.0" encoding="utf-8"?>
<p:tagLst xmlns:p="http://schemas.openxmlformats.org/presentationml/2006/main">
  <p:tag name="AS_UNIQUEID" val="49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384.xml><?xml version="1.0" encoding="utf-8"?>
<p:tagLst xmlns:p="http://schemas.openxmlformats.org/presentationml/2006/main">
  <p:tag name="AS_UNIQUEID" val="49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85.xml><?xml version="1.0" encoding="utf-8"?>
<p:tagLst xmlns:p="http://schemas.openxmlformats.org/presentationml/2006/main">
  <p:tag name="AS_UNIQUEID" val="49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6.xml><?xml version="1.0" encoding="utf-8"?>
<p:tagLst xmlns:p="http://schemas.openxmlformats.org/presentationml/2006/main">
  <p:tag name="AS_UNIQUEID" val="49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7.xml><?xml version="1.0" encoding="utf-8"?>
<p:tagLst xmlns:p="http://schemas.openxmlformats.org/presentationml/2006/main">
  <p:tag name="AS_UNIQUEID" val="50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8.xml><?xml version="1.0" encoding="utf-8"?>
<p:tagLst xmlns:p="http://schemas.openxmlformats.org/presentationml/2006/main">
  <p:tag name="AS_UNIQUEID" val="50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9.xml><?xml version="1.0" encoding="utf-8"?>
<p:tagLst xmlns:p="http://schemas.openxmlformats.org/presentationml/2006/main">
  <p:tag name="AS_UNIQUEID" val="502"/>
</p:tagLst>
</file>

<file path=ppt/tags/tag39.xml><?xml version="1.0" encoding="utf-8"?>
<p:tagLst xmlns:p="http://schemas.openxmlformats.org/presentationml/2006/main">
  <p:tag name="AS_UNIQUEID" val="152"/>
</p:tagLst>
</file>

<file path=ppt/tags/tag390.xml><?xml version="1.0" encoding="utf-8"?>
<p:tagLst xmlns:p="http://schemas.openxmlformats.org/presentationml/2006/main">
  <p:tag name="AS_UNIQUEID" val="503"/>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91.xml><?xml version="1.0" encoding="utf-8"?>
<p:tagLst xmlns:p="http://schemas.openxmlformats.org/presentationml/2006/main">
  <p:tag name="AS_UNIQUEID" val="504"/>
  <p:tag name="KSO_WM_BEAUTIFY_FLAG" val="#wm#"/>
  <p:tag name="KSO_WM_SLIDE_BACKGROUND_TYPE" val="frame"/>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392.xml><?xml version="1.0" encoding="utf-8"?>
<p:tagLst xmlns:p="http://schemas.openxmlformats.org/presentationml/2006/main">
  <p:tag name="AS_UNIQUEID" val="50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2"/>
  <p:tag name="KSO_WM_UNIT_INDEX" val="12"/>
  <p:tag name="KSO_WM_UNIT_LAYERLEVEL" val="1"/>
  <p:tag name="KSO_WM_UNIT_TYPE" val="i"/>
</p:tagLst>
</file>

<file path=ppt/tags/tag393.xml><?xml version="1.0" encoding="utf-8"?>
<p:tagLst xmlns:p="http://schemas.openxmlformats.org/presentationml/2006/main">
  <p:tag name="AS_UNIQUEID" val="50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3"/>
  <p:tag name="KSO_WM_UNIT_INDEX" val="13"/>
  <p:tag name="KSO_WM_UNIT_LAYERLEVEL" val="1"/>
  <p:tag name="KSO_WM_UNIT_TYPE" val="i"/>
</p:tagLst>
</file>

<file path=ppt/tags/tag394.xml><?xml version="1.0" encoding="utf-8"?>
<p:tagLst xmlns:p="http://schemas.openxmlformats.org/presentationml/2006/main">
  <p:tag name="AS_UNIQUEID" val="50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4"/>
  <p:tag name="KSO_WM_UNIT_INDEX" val="14"/>
  <p:tag name="KSO_WM_UNIT_LAYERLEVEL" val="1"/>
  <p:tag name="KSO_WM_UNIT_TYPE" val="i"/>
</p:tagLst>
</file>

<file path=ppt/tags/tag395.xml><?xml version="1.0" encoding="utf-8"?>
<p:tagLst xmlns:p="http://schemas.openxmlformats.org/presentationml/2006/main">
  <p:tag name="AS_UNIQUEID" val="508"/>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96.xml><?xml version="1.0" encoding="utf-8"?>
<p:tagLst xmlns:p="http://schemas.openxmlformats.org/presentationml/2006/main">
  <p:tag name="AS_UNIQUEID" val="50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97.xml><?xml version="1.0" encoding="utf-8"?>
<p:tagLst xmlns:p="http://schemas.openxmlformats.org/presentationml/2006/main">
  <p:tag name="AS_UNIQUEID" val="510"/>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98.xml><?xml version="1.0" encoding="utf-8"?>
<p:tagLst xmlns:p="http://schemas.openxmlformats.org/presentationml/2006/main">
  <p:tag name="AS_UNIQUEID" val="511"/>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99.xml><?xml version="1.0" encoding="utf-8"?>
<p:tagLst xmlns:p="http://schemas.openxmlformats.org/presentationml/2006/main">
  <p:tag name="AS_UNIQUEID" val="512"/>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xml><?xml version="1.0" encoding="utf-8"?>
<p:tagLst xmlns:p="http://schemas.openxmlformats.org/presentationml/2006/main">
  <p:tag name="AS_UNIQUEID" val="117"/>
</p:tagLst>
</file>

<file path=ppt/tags/tag40.xml><?xml version="1.0" encoding="utf-8"?>
<p:tagLst xmlns:p="http://schemas.openxmlformats.org/presentationml/2006/main">
  <p:tag name="AS_UNIQUEID" val="153"/>
</p:tagLst>
</file>

<file path=ppt/tags/tag400.xml><?xml version="1.0" encoding="utf-8"?>
<p:tagLst xmlns:p="http://schemas.openxmlformats.org/presentationml/2006/main">
  <p:tag name="AS_UNIQUEID" val="513"/>
</p:tagLst>
</file>

<file path=ppt/tags/tag401.xml><?xml version="1.0" encoding="utf-8"?>
<p:tagLst xmlns:p="http://schemas.openxmlformats.org/presentationml/2006/main">
  <p:tag name="AS_UNIQUEID" val="514"/>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02.xml><?xml version="1.0" encoding="utf-8"?>
<p:tagLst xmlns:p="http://schemas.openxmlformats.org/presentationml/2006/main">
  <p:tag name="AS_UNIQUEID" val="51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3.xml><?xml version="1.0" encoding="utf-8"?>
<p:tagLst xmlns:p="http://schemas.openxmlformats.org/presentationml/2006/main">
  <p:tag name="AS_UNIQUEID" val="51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4.xml><?xml version="1.0" encoding="utf-8"?>
<p:tagLst xmlns:p="http://schemas.openxmlformats.org/presentationml/2006/main">
  <p:tag name="AS_UNIQUEID" val="517"/>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5.xml><?xml version="1.0" encoding="utf-8"?>
<p:tagLst xmlns:p="http://schemas.openxmlformats.org/presentationml/2006/main">
  <p:tag name="AS_UNIQUEID" val="518"/>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6.xml><?xml version="1.0" encoding="utf-8"?>
<p:tagLst xmlns:p="http://schemas.openxmlformats.org/presentationml/2006/main">
  <p:tag name="AS_UNIQUEID" val="519"/>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7.xml><?xml version="1.0" encoding="utf-8"?>
<p:tagLst xmlns:p="http://schemas.openxmlformats.org/presentationml/2006/main">
  <p:tag name="AS_UNIQUEID" val="520"/>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8.xml><?xml version="1.0" encoding="utf-8"?>
<p:tagLst xmlns:p="http://schemas.openxmlformats.org/presentationml/2006/main">
  <p:tag name="AS_UNIQUEID" val="52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409.xml><?xml version="1.0" encoding="utf-8"?>
<p:tagLst xmlns:p="http://schemas.openxmlformats.org/presentationml/2006/main">
  <p:tag name="AS_UNIQUEID" val="52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2"/>
  <p:tag name="KSO_WM_UNIT_INDEX" val="12"/>
  <p:tag name="KSO_WM_UNIT_LAYERLEVEL" val="1"/>
  <p:tag name="KSO_WM_UNIT_TYPE" val="i"/>
</p:tagLst>
</file>

<file path=ppt/tags/tag41.xml><?xml version="1.0" encoding="utf-8"?>
<p:tagLst xmlns:p="http://schemas.openxmlformats.org/presentationml/2006/main">
  <p:tag name="AS_UNIQUEID" val="154"/>
</p:tagLst>
</file>

<file path=ppt/tags/tag410.xml><?xml version="1.0" encoding="utf-8"?>
<p:tagLst xmlns:p="http://schemas.openxmlformats.org/presentationml/2006/main">
  <p:tag name="AS_UNIQUEID" val="52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3"/>
  <p:tag name="KSO_WM_UNIT_INDEX" val="13"/>
  <p:tag name="KSO_WM_UNIT_LAYERLEVEL" val="1"/>
  <p:tag name="KSO_WM_UNIT_TYPE" val="i"/>
</p:tagLst>
</file>

<file path=ppt/tags/tag411.xml><?xml version="1.0" encoding="utf-8"?>
<p:tagLst xmlns:p="http://schemas.openxmlformats.org/presentationml/2006/main">
  <p:tag name="AS_UNIQUEID" val="52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4"/>
  <p:tag name="KSO_WM_UNIT_INDEX" val="14"/>
  <p:tag name="KSO_WM_UNIT_LAYERLEVEL" val="1"/>
  <p:tag name="KSO_WM_UNIT_TYPE" val="i"/>
</p:tagLst>
</file>

<file path=ppt/tags/tag412.xml><?xml version="1.0" encoding="utf-8"?>
<p:tagLst xmlns:p="http://schemas.openxmlformats.org/presentationml/2006/main">
  <p:tag name="AS_UNIQUEID" val="525"/>
</p:tagLst>
</file>

<file path=ppt/tags/tag413.xml><?xml version="1.0" encoding="utf-8"?>
<p:tagLst xmlns:p="http://schemas.openxmlformats.org/presentationml/2006/main">
  <p:tag name="AS_UNIQUEID" val="526"/>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414.xml><?xml version="1.0" encoding="utf-8"?>
<p:tagLst xmlns:p="http://schemas.openxmlformats.org/presentationml/2006/main">
  <p:tag name="AS_UNIQUEID" val="52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5.xml><?xml version="1.0" encoding="utf-8"?>
<p:tagLst xmlns:p="http://schemas.openxmlformats.org/presentationml/2006/main">
  <p:tag name="AS_UNIQUEID" val="52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6.xml><?xml version="1.0" encoding="utf-8"?>
<p:tagLst xmlns:p="http://schemas.openxmlformats.org/presentationml/2006/main">
  <p:tag name="AS_UNIQUEID" val="529"/>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7.xml><?xml version="1.0" encoding="utf-8"?>
<p:tagLst xmlns:p="http://schemas.openxmlformats.org/presentationml/2006/main">
  <p:tag name="AS_UNIQUEID" val="53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8.xml><?xml version="1.0" encoding="utf-8"?>
<p:tagLst xmlns:p="http://schemas.openxmlformats.org/presentationml/2006/main">
  <p:tag name="AS_UNIQUEID" val="53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9.xml><?xml version="1.0" encoding="utf-8"?>
<p:tagLst xmlns:p="http://schemas.openxmlformats.org/presentationml/2006/main">
  <p:tag name="AS_UNIQUEID" val="53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2.xml><?xml version="1.0" encoding="utf-8"?>
<p:tagLst xmlns:p="http://schemas.openxmlformats.org/presentationml/2006/main">
  <p:tag name="AS_UNIQUEID" val="155"/>
</p:tagLst>
</file>

<file path=ppt/tags/tag420.xml><?xml version="1.0" encoding="utf-8"?>
<p:tagLst xmlns:p="http://schemas.openxmlformats.org/presentationml/2006/main">
  <p:tag name="AS_UNIQUEID" val="53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421.xml><?xml version="1.0" encoding="utf-8"?>
<p:tagLst xmlns:p="http://schemas.openxmlformats.org/presentationml/2006/main">
  <p:tag name="AS_UNIQUEID" val="53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2"/>
  <p:tag name="KSO_WM_UNIT_INDEX" val="12"/>
  <p:tag name="KSO_WM_UNIT_LAYERLEVEL" val="1"/>
  <p:tag name="KSO_WM_UNIT_TYPE" val="i"/>
</p:tagLst>
</file>

<file path=ppt/tags/tag422.xml><?xml version="1.0" encoding="utf-8"?>
<p:tagLst xmlns:p="http://schemas.openxmlformats.org/presentationml/2006/main">
  <p:tag name="AS_UNIQUEID" val="53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3"/>
  <p:tag name="KSO_WM_UNIT_INDEX" val="13"/>
  <p:tag name="KSO_WM_UNIT_LAYERLEVEL" val="1"/>
  <p:tag name="KSO_WM_UNIT_TYPE" val="i"/>
</p:tagLst>
</file>

<file path=ppt/tags/tag423.xml><?xml version="1.0" encoding="utf-8"?>
<p:tagLst xmlns:p="http://schemas.openxmlformats.org/presentationml/2006/main">
  <p:tag name="AS_UNIQUEID" val="53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4"/>
  <p:tag name="KSO_WM_UNIT_INDEX" val="14"/>
  <p:tag name="KSO_WM_UNIT_LAYERLEVEL" val="1"/>
  <p:tag name="KSO_WM_UNIT_TYPE" val="i"/>
</p:tagLst>
</file>

<file path=ppt/tags/tag424.xml><?xml version="1.0" encoding="utf-8"?>
<p:tagLst xmlns:p="http://schemas.openxmlformats.org/presentationml/2006/main">
  <p:tag name="AS_UNIQUEID" val="537"/>
</p:tagLst>
</file>

<file path=ppt/tags/tag425.xml><?xml version="1.0" encoding="utf-8"?>
<p:tagLst xmlns:p="http://schemas.openxmlformats.org/presentationml/2006/main">
  <p:tag name="AS_UNIQUEID" val="538"/>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426.xml><?xml version="1.0" encoding="utf-8"?>
<p:tagLst xmlns:p="http://schemas.openxmlformats.org/presentationml/2006/main">
  <p:tag name="AS_UNIQUEID" val="539"/>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7.xml><?xml version="1.0" encoding="utf-8"?>
<p:tagLst xmlns:p="http://schemas.openxmlformats.org/presentationml/2006/main">
  <p:tag name="AS_UNIQUEID" val="54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8.xml><?xml version="1.0" encoding="utf-8"?>
<p:tagLst xmlns:p="http://schemas.openxmlformats.org/presentationml/2006/main">
  <p:tag name="AS_UNIQUEID" val="541"/>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9.xml><?xml version="1.0" encoding="utf-8"?>
<p:tagLst xmlns:p="http://schemas.openxmlformats.org/presentationml/2006/main">
  <p:tag name="AS_UNIQUEID" val="54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3.xml><?xml version="1.0" encoding="utf-8"?>
<p:tagLst xmlns:p="http://schemas.openxmlformats.org/presentationml/2006/main">
  <p:tag name="AS_UNIQUEID" val="156"/>
</p:tagLst>
</file>

<file path=ppt/tags/tag430.xml><?xml version="1.0" encoding="utf-8"?>
<p:tagLst xmlns:p="http://schemas.openxmlformats.org/presentationml/2006/main">
  <p:tag name="AS_UNIQUEID" val="54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31.xml><?xml version="1.0" encoding="utf-8"?>
<p:tagLst xmlns:p="http://schemas.openxmlformats.org/presentationml/2006/main">
  <p:tag name="AS_UNIQUEID" val="54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32.xml><?xml version="1.0" encoding="utf-8"?>
<p:tagLst xmlns:p="http://schemas.openxmlformats.org/presentationml/2006/main">
  <p:tag name="AS_UNIQUEID" val="54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433.xml><?xml version="1.0" encoding="utf-8"?>
<p:tagLst xmlns:p="http://schemas.openxmlformats.org/presentationml/2006/main">
  <p:tag name="AS_UNIQUEID" val="54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2"/>
  <p:tag name="KSO_WM_UNIT_INDEX" val="12"/>
  <p:tag name="KSO_WM_UNIT_LAYERLEVEL" val="1"/>
  <p:tag name="KSO_WM_UNIT_TYPE" val="i"/>
</p:tagLst>
</file>

<file path=ppt/tags/tag434.xml><?xml version="1.0" encoding="utf-8"?>
<p:tagLst xmlns:p="http://schemas.openxmlformats.org/presentationml/2006/main">
  <p:tag name="AS_UNIQUEID" val="54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3"/>
  <p:tag name="KSO_WM_UNIT_INDEX" val="13"/>
  <p:tag name="KSO_WM_UNIT_LAYERLEVEL" val="1"/>
  <p:tag name="KSO_WM_UNIT_TYPE" val="i"/>
</p:tagLst>
</file>

<file path=ppt/tags/tag435.xml><?xml version="1.0" encoding="utf-8"?>
<p:tagLst xmlns:p="http://schemas.openxmlformats.org/presentationml/2006/main">
  <p:tag name="AS_UNIQUEID" val="548"/>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4"/>
  <p:tag name="KSO_WM_UNIT_INDEX" val="14"/>
  <p:tag name="KSO_WM_UNIT_LAYERLEVEL" val="1"/>
  <p:tag name="KSO_WM_UNIT_TYPE" val="i"/>
</p:tagLst>
</file>

<file path=ppt/tags/tag436.xml><?xml version="1.0" encoding="utf-8"?>
<p:tagLst xmlns:p="http://schemas.openxmlformats.org/presentationml/2006/main">
  <p:tag name="AS_UNIQUEID" val="549"/>
</p:tagLst>
</file>

<file path=ppt/tags/tag437.xml><?xml version="1.0" encoding="utf-8"?>
<p:tagLst xmlns:p="http://schemas.openxmlformats.org/presentationml/2006/main">
  <p:tag name="AS_UNIQUEID" val="550"/>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438.xml><?xml version="1.0" encoding="utf-8"?>
<p:tagLst xmlns:p="http://schemas.openxmlformats.org/presentationml/2006/main">
  <p:tag name="AS_UNIQUEID" val="55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9.xml><?xml version="1.0" encoding="utf-8"?>
<p:tagLst xmlns:p="http://schemas.openxmlformats.org/presentationml/2006/main">
  <p:tag name="AS_UNIQUEID" val="55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xml><?xml version="1.0" encoding="utf-8"?>
<p:tagLst xmlns:p="http://schemas.openxmlformats.org/presentationml/2006/main">
  <p:tag name="AS_UNIQUEID" val="157"/>
</p:tagLst>
</file>

<file path=ppt/tags/tag440.xml><?xml version="1.0" encoding="utf-8"?>
<p:tagLst xmlns:p="http://schemas.openxmlformats.org/presentationml/2006/main">
  <p:tag name="AS_UNIQUEID" val="55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1.xml><?xml version="1.0" encoding="utf-8"?>
<p:tagLst xmlns:p="http://schemas.openxmlformats.org/presentationml/2006/main">
  <p:tag name="AS_UNIQUEID" val="55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2.xml><?xml version="1.0" encoding="utf-8"?>
<p:tagLst xmlns:p="http://schemas.openxmlformats.org/presentationml/2006/main">
  <p:tag name="AS_UNIQUEID" val="55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3.xml><?xml version="1.0" encoding="utf-8"?>
<p:tagLst xmlns:p="http://schemas.openxmlformats.org/presentationml/2006/main">
  <p:tag name="AS_UNIQUEID" val="55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4.xml><?xml version="1.0" encoding="utf-8"?>
<p:tagLst xmlns:p="http://schemas.openxmlformats.org/presentationml/2006/main">
  <p:tag name="AS_UNIQUEID" val="55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5.xml><?xml version="1.0" encoding="utf-8"?>
<p:tagLst xmlns:p="http://schemas.openxmlformats.org/presentationml/2006/main">
  <p:tag name="AS_UNIQUEID" val="55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6.xml><?xml version="1.0" encoding="utf-8"?>
<p:tagLst xmlns:p="http://schemas.openxmlformats.org/presentationml/2006/main">
  <p:tag name="AS_UNIQUEID" val="559"/>
</p:tagLst>
</file>

<file path=ppt/tags/tag447.xml><?xml version="1.0" encoding="utf-8"?>
<p:tagLst xmlns:p="http://schemas.openxmlformats.org/presentationml/2006/main">
  <p:tag name="AS_UNIQUEID" val="560"/>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448.xml><?xml version="1.0" encoding="utf-8"?>
<p:tagLst xmlns:p="http://schemas.openxmlformats.org/presentationml/2006/main">
  <p:tag name="AS_UNIQUEID" val="56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9.xml><?xml version="1.0" encoding="utf-8"?>
<p:tagLst xmlns:p="http://schemas.openxmlformats.org/presentationml/2006/main">
  <p:tag name="AS_UNIQUEID" val="56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5.xml><?xml version="1.0" encoding="utf-8"?>
<p:tagLst xmlns:p="http://schemas.openxmlformats.org/presentationml/2006/main">
  <p:tag name="AS_UNIQUEID" val="158"/>
</p:tagLst>
</file>

<file path=ppt/tags/tag450.xml><?xml version="1.0" encoding="utf-8"?>
<p:tagLst xmlns:p="http://schemas.openxmlformats.org/presentationml/2006/main">
  <p:tag name="AS_UNIQUEID" val="56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51.xml><?xml version="1.0" encoding="utf-8"?>
<p:tagLst xmlns:p="http://schemas.openxmlformats.org/presentationml/2006/main">
  <p:tag name="AS_UNIQUEID" val="56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52.xml><?xml version="1.0" encoding="utf-8"?>
<p:tagLst xmlns:p="http://schemas.openxmlformats.org/presentationml/2006/main">
  <p:tag name="AS_UNIQUEID" val="56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53.xml><?xml version="1.0" encoding="utf-8"?>
<p:tagLst xmlns:p="http://schemas.openxmlformats.org/presentationml/2006/main">
  <p:tag name="AS_UNIQUEID" val="566"/>
</p:tagLst>
</file>

<file path=ppt/tags/tag454.xml><?xml version="1.0" encoding="utf-8"?>
<p:tagLst xmlns:p="http://schemas.openxmlformats.org/presentationml/2006/main">
  <p:tag name="AS_UNIQUEID" val="567"/>
  <p:tag name="KSO_WM_BEAUTIFY_FLAG" val="#wm#"/>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_0**"/>
  <p:tag name="KSO_WM_UNIT_LAYERLEVEL" val="1"/>
</p:tagLst>
</file>

<file path=ppt/tags/tag455.xml><?xml version="1.0" encoding="utf-8"?>
<p:tagLst xmlns:p="http://schemas.openxmlformats.org/presentationml/2006/main">
  <p:tag name="AS_UNIQUEID" val="568"/>
  <p:tag name="KSO_WM_BEAUTIFY_FLAG" val="#wm#"/>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_0**"/>
  <p:tag name="KSO_WM_UNIT_LAYERLEVEL" val="1"/>
</p:tagLst>
</file>

<file path=ppt/tags/tag456.xml><?xml version="1.0" encoding="utf-8"?>
<p:tagLst xmlns:p="http://schemas.openxmlformats.org/presentationml/2006/main">
  <p:tag name="AS_UNIQUEID" val="56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57.xml><?xml version="1.0" encoding="utf-8"?>
<p:tagLst xmlns:p="http://schemas.openxmlformats.org/presentationml/2006/main">
  <p:tag name="AS_UNIQUEID" val="57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58.xml><?xml version="1.0" encoding="utf-8"?>
<p:tagLst xmlns:p="http://schemas.openxmlformats.org/presentationml/2006/main">
  <p:tag name="AS_UNIQUEID" val="57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59.xml><?xml version="1.0" encoding="utf-8"?>
<p:tagLst xmlns:p="http://schemas.openxmlformats.org/presentationml/2006/main">
  <p:tag name="AS_UNIQUEID" val="572"/>
  <p:tag name="KSO_WM_BEAUTIFY_FLAG" val="#wm#"/>
  <p:tag name="KSO_WM_COMBINE_RELATE_SLIDE_ID" val="background20180913_1"/>
  <p:tag name="KSO_WM_TAG_VERSION" val="1.0"/>
  <p:tag name="KSO_WM_TEMPLATE_CATEGORY" val="custom"/>
  <p:tag name="KSO_WM_TEMPLATE_COLOR_TYPE" val="1"/>
  <p:tag name="KSO_WM_TEMPLATE_INDEX" val="20182104"/>
  <p:tag name="KSO_WM_TEMPLATE_MASTER_THUMB_INDEX" val="12"/>
  <p:tag name="KSO_WM_TEMPLATE_MASTER_TYPE" val="1"/>
  <p:tag name="KSO_WM_TEMPLATE_SUBCATEGORY" val="0"/>
  <p:tag name="KSO_WM_TEMPLATE_THUMBS_INDEX" val="1、5、6、11、12、16、19、22、23、26、27"/>
  <p:tag name="KSO_WM_UNIT_SHOW_EDIT_AREA_INDICATION" val="0"/>
</p:tagLst>
</file>

<file path=ppt/tags/tag46.xml><?xml version="1.0" encoding="utf-8"?>
<p:tagLst xmlns:p="http://schemas.openxmlformats.org/presentationml/2006/main">
  <p:tag name="AS_UNIQUEID" val="159"/>
</p:tagLst>
</file>

<file path=ppt/tags/tag460.xml><?xml version="1.0" encoding="utf-8"?>
<p:tagLst xmlns:p="http://schemas.openxmlformats.org/presentationml/2006/main">
  <p:tag name="AS_UNIQUEID" val="573"/>
</p:tagLst>
</file>

<file path=ppt/tags/tag461.xml><?xml version="1.0" encoding="utf-8"?>
<p:tagLst xmlns:p="http://schemas.openxmlformats.org/presentationml/2006/main">
  <p:tag name="AS_UNIQUEID" val="574"/>
</p:tagLst>
</file>

<file path=ppt/tags/tag462.xml><?xml version="1.0" encoding="utf-8"?>
<p:tagLst xmlns:p="http://schemas.openxmlformats.org/presentationml/2006/main">
  <p:tag name="AS_UNIQUEID" val="575"/>
</p:tagLst>
</file>

<file path=ppt/tags/tag463.xml><?xml version="1.0" encoding="utf-8"?>
<p:tagLst xmlns:p="http://schemas.openxmlformats.org/presentationml/2006/main">
  <p:tag name="AS_UNIQUEID" val="576"/>
</p:tagLst>
</file>

<file path=ppt/tags/tag464.xml><?xml version="1.0" encoding="utf-8"?>
<p:tagLst xmlns:p="http://schemas.openxmlformats.org/presentationml/2006/main">
  <p:tag name="AS_UNIQUEID" val="577"/>
</p:tagLst>
</file>

<file path=ppt/tags/tag465.xml><?xml version="1.0" encoding="utf-8"?>
<p:tagLst xmlns:p="http://schemas.openxmlformats.org/presentationml/2006/main">
  <p:tag name="AS_UNIQUEID" val="578"/>
</p:tagLst>
</file>

<file path=ppt/tags/tag466.xml><?xml version="1.0" encoding="utf-8"?>
<p:tagLst xmlns:p="http://schemas.openxmlformats.org/presentationml/2006/main">
  <p:tag name="AS_UNIQUEID" val="579"/>
</p:tagLst>
</file>

<file path=ppt/tags/tag467.xml><?xml version="1.0" encoding="utf-8"?>
<p:tagLst xmlns:p="http://schemas.openxmlformats.org/presentationml/2006/main">
  <p:tag name="AS_UNIQUEID" val="580"/>
</p:tagLst>
</file>

<file path=ppt/tags/tag468.xml><?xml version="1.0" encoding="utf-8"?>
<p:tagLst xmlns:p="http://schemas.openxmlformats.org/presentationml/2006/main">
  <p:tag name="AS_UNIQUEID" val="581"/>
</p:tagLst>
</file>

<file path=ppt/tags/tag469.xml><?xml version="1.0" encoding="utf-8"?>
<p:tagLst xmlns:p="http://schemas.openxmlformats.org/presentationml/2006/main">
  <p:tag name="AS_UNIQUEID" val="582"/>
</p:tagLst>
</file>

<file path=ppt/tags/tag47.xml><?xml version="1.0" encoding="utf-8"?>
<p:tagLst xmlns:p="http://schemas.openxmlformats.org/presentationml/2006/main">
  <p:tag name="AS_UNIQUEID" val="160"/>
</p:tagLst>
</file>

<file path=ppt/tags/tag470.xml><?xml version="1.0" encoding="utf-8"?>
<p:tagLst xmlns:p="http://schemas.openxmlformats.org/presentationml/2006/main">
  <p:tag name="AS_UNIQUEID" val="583"/>
</p:tagLst>
</file>

<file path=ppt/tags/tag471.xml><?xml version="1.0" encoding="utf-8"?>
<p:tagLst xmlns:p="http://schemas.openxmlformats.org/presentationml/2006/main">
  <p:tag name="AS_UNIQUEID" val="584"/>
</p:tagLst>
</file>

<file path=ppt/tags/tag472.xml><?xml version="1.0" encoding="utf-8"?>
<p:tagLst xmlns:p="http://schemas.openxmlformats.org/presentationml/2006/main">
  <p:tag name="AS_UNIQUEID" val="585"/>
</p:tagLst>
</file>

<file path=ppt/tags/tag473.xml><?xml version="1.0" encoding="utf-8"?>
<p:tagLst xmlns:p="http://schemas.openxmlformats.org/presentationml/2006/main">
  <p:tag name="AS_UNIQUEID" val="586"/>
</p:tagLst>
</file>

<file path=ppt/tags/tag474.xml><?xml version="1.0" encoding="utf-8"?>
<p:tagLst xmlns:p="http://schemas.openxmlformats.org/presentationml/2006/main">
  <p:tag name="AS_UNIQUEID" val="587"/>
</p:tagLst>
</file>

<file path=ppt/tags/tag475.xml><?xml version="1.0" encoding="utf-8"?>
<p:tagLst xmlns:p="http://schemas.openxmlformats.org/presentationml/2006/main">
  <p:tag name="KSO_WM_BEAUTIFY_FLAG" val="#wm#"/>
  <p:tag name="KSO_WM_COMBINE_RELATE_SLIDE_ID" val="background20180913_1"/>
  <p:tag name="KSO_WM_SLIDE_ID" val="custom20182104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182104"/>
  <p:tag name="KSO_WM_TEMPLATE_MASTER_THUMB_INDEX" val="12"/>
  <p:tag name="KSO_WM_TEMPLATE_MASTER_TYPE" val="1"/>
  <p:tag name="KSO_WM_TEMPLATE_SUBCATEGORY" val="0"/>
  <p:tag name="KSO_WM_TEMPLATE_THUMBS_INDEX" val="1、5、6、11、12、16、19、22、23、26、27"/>
</p:tagLst>
</file>

<file path=ppt/tags/tag476.xml><?xml version="1.0" encoding="utf-8"?>
<p:tagLst xmlns:p="http://schemas.openxmlformats.org/presentationml/2006/main">
  <p:tag name="AS_UNIQUEID" val="588"/>
</p:tagLst>
</file>

<file path=ppt/tags/tag477.xml><?xml version="1.0" encoding="utf-8"?>
<p:tagLst xmlns:p="http://schemas.openxmlformats.org/presentationml/2006/main">
  <p:tag name="AS_UNIQUEID" val="589"/>
</p:tagLst>
</file>

<file path=ppt/tags/tag478.xml><?xml version="1.0" encoding="utf-8"?>
<p:tagLst xmlns:p="http://schemas.openxmlformats.org/presentationml/2006/main">
  <p:tag name="AS_UNIQUEID" val="590"/>
</p:tagLst>
</file>

<file path=ppt/tags/tag479.xml><?xml version="1.0" encoding="utf-8"?>
<p:tagLst xmlns:p="http://schemas.openxmlformats.org/presentationml/2006/main">
  <p:tag name="AS_UNIQUEID" val="591"/>
</p:tagLst>
</file>

<file path=ppt/tags/tag48.xml><?xml version="1.0" encoding="utf-8"?>
<p:tagLst xmlns:p="http://schemas.openxmlformats.org/presentationml/2006/main">
  <p:tag name="AS_UNIQUEID" val="161"/>
</p:tagLst>
</file>

<file path=ppt/tags/tag480.xml><?xml version="1.0" encoding="utf-8"?>
<p:tagLst xmlns:p="http://schemas.openxmlformats.org/presentationml/2006/main">
  <p:tag name="AS_UNIQUEID" val="592"/>
</p:tagLst>
</file>

<file path=ppt/tags/tag481.xml><?xml version="1.0" encoding="utf-8"?>
<p:tagLst xmlns:p="http://schemas.openxmlformats.org/presentationml/2006/main">
  <p:tag name="AS_UNIQUEID" val="593"/>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8*i*8"/>
  <p:tag name="KSO_WM_UNIT_INDEX" val="8"/>
  <p:tag name="KSO_WM_UNIT_LAYERLEVEL" val="1"/>
  <p:tag name="KSO_WM_UNIT_TYPE" val="i"/>
  <p:tag name="KSO_WM_UNIT_USESOURCEFORMAT_APPLY" val="1"/>
</p:tagLst>
</file>

<file path=ppt/tags/tag482.xml><?xml version="1.0" encoding="utf-8"?>
<p:tagLst xmlns:p="http://schemas.openxmlformats.org/presentationml/2006/main">
  <p:tag name="AS_UNIQUEID" val="594"/>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8*i*9"/>
  <p:tag name="KSO_WM_UNIT_INDEX" val="9"/>
  <p:tag name="KSO_WM_UNIT_LAYERLEVEL" val="1"/>
  <p:tag name="KSO_WM_UNIT_TYPE" val="i"/>
  <p:tag name="KSO_WM_UNIT_USESOURCEFORMAT_APPLY" val="1"/>
</p:tagLst>
</file>

<file path=ppt/tags/tag483.xml><?xml version="1.0" encoding="utf-8"?>
<p:tagLst xmlns:p="http://schemas.openxmlformats.org/presentationml/2006/main">
  <p:tag name="AS_UNIQUEID" val="595"/>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484.xml><?xml version="1.0" encoding="utf-8"?>
<p:tagLst xmlns:p="http://schemas.openxmlformats.org/presentationml/2006/main">
  <p:tag name="AS_UNIQUEID" val="596"/>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485.xml><?xml version="1.0" encoding="utf-8"?>
<p:tagLst xmlns:p="http://schemas.openxmlformats.org/presentationml/2006/main">
  <p:tag name="AS_UNIQUEID" val="597"/>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3_1"/>
  <p:tag name="KSO_WM_UNIT_INDEX" val="1_3_1"/>
  <p:tag name="KSO_WM_UNIT_LAYERLEVEL" val="1_1_1"/>
  <p:tag name="KSO_WM_UNIT_TEXT_FILL_FORE_SCHEMECOLOR_INDEX" val="14"/>
  <p:tag name="KSO_WM_UNIT_TEXT_FILL_TYPE" val="1"/>
  <p:tag name="KSO_WM_UNIT_TYPE" val="l_h_i"/>
  <p:tag name="KSO_WM_UNIT_USESOURCEFORMAT_APPLY" val="1"/>
</p:tagLst>
</file>

<file path=ppt/tags/tag486.xml><?xml version="1.0" encoding="utf-8"?>
<p:tagLst xmlns:p="http://schemas.openxmlformats.org/presentationml/2006/main">
  <p:tag name="AS_UNIQUEID" val="598"/>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4_1"/>
  <p:tag name="KSO_WM_UNIT_INDEX" val="1_4_1"/>
  <p:tag name="KSO_WM_UNIT_LAYERLEVEL" val="1_1_1"/>
  <p:tag name="KSO_WM_UNIT_TEXT_FILL_FORE_SCHEMECOLOR_INDEX" val="14"/>
  <p:tag name="KSO_WM_UNIT_TEXT_FILL_TYPE" val="1"/>
  <p:tag name="KSO_WM_UNIT_TYPE" val="l_h_i"/>
  <p:tag name="KSO_WM_UNIT_USESOURCEFORMAT_APPLY" val="1"/>
</p:tagLst>
</file>

<file path=ppt/tags/tag487.xml><?xml version="1.0" encoding="utf-8"?>
<p:tagLst xmlns:p="http://schemas.openxmlformats.org/presentationml/2006/main">
  <p:tag name="AS_UNIQUEID" val="599"/>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8*a*1"/>
  <p:tag name="KSO_WM_UNIT_INDEX" val="1"/>
  <p:tag name="KSO_WM_UNIT_ISCONTENTSTITLE" val="1"/>
  <p:tag name="KSO_WM_UNIT_LAYERLEVEL" val="1"/>
  <p:tag name="KSO_WM_UNIT_NOCLEAR" val="0"/>
  <p:tag name="KSO_WM_UNIT_PRESET_TEXT" val="目录"/>
  <p:tag name="KSO_WM_UNIT_TEXT_FILL_FORE_SCHEMECOLOR_INDEX" val="13"/>
  <p:tag name="KSO_WM_UNIT_TEXT_FILL_TYPE" val="1"/>
  <p:tag name="KSO_WM_UNIT_TYPE" val="a"/>
  <p:tag name="KSO_WM_UNIT_USESOURCEFORMAT_APPLY" val="1"/>
  <p:tag name="KSO_WM_UNIT_VALUE" val="2"/>
</p:tagLst>
</file>

<file path=ppt/tags/tag488.xml><?xml version="1.0" encoding="utf-8"?>
<p:tagLst xmlns:p="http://schemas.openxmlformats.org/presentationml/2006/main">
  <p:tag name="AS_UNIQUEID" val="600"/>
</p:tagLst>
</file>

<file path=ppt/tags/tag489.xml><?xml version="1.0" encoding="utf-8"?>
<p:tagLst xmlns:p="http://schemas.openxmlformats.org/presentationml/2006/main">
  <p:tag name="AS_UNIQUEID" val="601"/>
</p:tagLst>
</file>

<file path=ppt/tags/tag49.xml><?xml version="1.0" encoding="utf-8"?>
<p:tagLst xmlns:p="http://schemas.openxmlformats.org/presentationml/2006/main">
  <p:tag name="AS_UNIQUEID" val="162"/>
</p:tagLst>
</file>

<file path=ppt/tags/tag490.xml><?xml version="1.0" encoding="utf-8"?>
<p:tagLst xmlns:p="http://schemas.openxmlformats.org/presentationml/2006/main">
  <p:tag name="AS_UNIQUEID" val="602"/>
</p:tagLst>
</file>

<file path=ppt/tags/tag491.xml><?xml version="1.0" encoding="utf-8"?>
<p:tagLst xmlns:p="http://schemas.openxmlformats.org/presentationml/2006/main">
  <p:tag name="AS_UNIQUEID" val="603"/>
</p:tagLst>
</file>

<file path=ppt/tags/tag492.xml><?xml version="1.0" encoding="utf-8"?>
<p:tagLst xmlns:p="http://schemas.openxmlformats.org/presentationml/2006/main">
  <p:tag name="KSO_WM_BEAUTIFY_FLAG" val="#wm#"/>
  <p:tag name="KSO_WM_COMBINE_RELATE_SLIDE_ID" val="custom20181631_14"/>
  <p:tag name="KSO_WM_DIAGRAM_GROUP_CODE" val="l1-1"/>
  <p:tag name="KSO_WM_SLIDE_DIAGTYPE" val="l"/>
  <p:tag name="KSO_WM_SLIDE_ID" val="custom20182104_8"/>
  <p:tag name="KSO_WM_SLIDE_INDEX" val="8"/>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COLOR_TYPE" val="1"/>
  <p:tag name="KSO_WM_TEMPLATE_INDEX" val="20182104"/>
  <p:tag name="KSO_WM_TEMPLATE_MASTER_TYPE" val="1"/>
  <p:tag name="KSO_WM_TEMPLATE_SUBCATEGORY" val="0"/>
</p:tagLst>
</file>

<file path=ppt/tags/tag493.xml><?xml version="1.0" encoding="utf-8"?>
<p:tagLst xmlns:p="http://schemas.openxmlformats.org/presentationml/2006/main">
  <p:tag name="AS_UNIQUEID" val="604"/>
</p:tagLst>
</file>

<file path=ppt/tags/tag494.xml><?xml version="1.0" encoding="utf-8"?>
<p:tagLst xmlns:p="http://schemas.openxmlformats.org/presentationml/2006/main">
  <p:tag name="AS_UNIQUEID" val="605"/>
</p:tagLst>
</file>

<file path=ppt/tags/tag495.xml><?xml version="1.0" encoding="utf-8"?>
<p:tagLst xmlns:p="http://schemas.openxmlformats.org/presentationml/2006/main">
  <p:tag name="AS_UNIQUEID" val="606"/>
</p:tagLst>
</file>

<file path=ppt/tags/tag496.xml><?xml version="1.0" encoding="utf-8"?>
<p:tagLst xmlns:p="http://schemas.openxmlformats.org/presentationml/2006/main">
  <p:tag name="AS_UNIQUEID" val="607"/>
</p:tagLst>
</file>

<file path=ppt/tags/tag497.xml><?xml version="1.0" encoding="utf-8"?>
<p:tagLst xmlns:p="http://schemas.openxmlformats.org/presentationml/2006/main">
  <p:tag name="KSO_WM_BEAUTIFY_FLAG" val="#wm#"/>
  <p:tag name="KSO_WM_TEMPLATE_CATEGORY" val="custom"/>
  <p:tag name="KSO_WM_TEMPLATE_INDEX" val="20182104"/>
</p:tagLst>
</file>

<file path=ppt/tags/tag498.xml><?xml version="1.0" encoding="utf-8"?>
<p:tagLst xmlns:p="http://schemas.openxmlformats.org/presentationml/2006/main">
  <p:tag name="AS_UNIQUEID" val="608"/>
</p:tagLst>
</file>

<file path=ppt/tags/tag499.xml><?xml version="1.0" encoding="utf-8"?>
<p:tagLst xmlns:p="http://schemas.openxmlformats.org/presentationml/2006/main">
  <p:tag name="AS_UNIQUEID" val="609"/>
</p:tagLst>
</file>

<file path=ppt/tags/tag5.xml><?xml version="1.0" encoding="utf-8"?>
<p:tagLst xmlns:p="http://schemas.openxmlformats.org/presentationml/2006/main">
  <p:tag name="AS_UNIQUEID" val="118"/>
</p:tagLst>
</file>

<file path=ppt/tags/tag50.xml><?xml version="1.0" encoding="utf-8"?>
<p:tagLst xmlns:p="http://schemas.openxmlformats.org/presentationml/2006/main">
  <p:tag name="AS_UNIQUEID" val="163"/>
</p:tagLst>
</file>

<file path=ppt/tags/tag500.xml><?xml version="1.0" encoding="utf-8"?>
<p:tagLst xmlns:p="http://schemas.openxmlformats.org/presentationml/2006/main">
  <p:tag name="AS_UNIQUEID" val="610"/>
</p:tagLst>
</file>

<file path=ppt/tags/tag501.xml><?xml version="1.0" encoding="utf-8"?>
<p:tagLst xmlns:p="http://schemas.openxmlformats.org/presentationml/2006/main">
  <p:tag name="KSO_WM_BEAUTIFY_FLAG" val="#wm#"/>
  <p:tag name="KSO_WM_TEMPLATE_CATEGORY" val="custom"/>
  <p:tag name="KSO_WM_TEMPLATE_INDEX" val="20182104"/>
</p:tagLst>
</file>

<file path=ppt/tags/tag502.xml><?xml version="1.0" encoding="utf-8"?>
<p:tagLst xmlns:p="http://schemas.openxmlformats.org/presentationml/2006/main">
  <p:tag name="AS_UNIQUEID" val="611"/>
</p:tagLst>
</file>

<file path=ppt/tags/tag503.xml><?xml version="1.0" encoding="utf-8"?>
<p:tagLst xmlns:p="http://schemas.openxmlformats.org/presentationml/2006/main">
  <p:tag name="AS_UNIQUEID" val="612"/>
</p:tagLst>
</file>

<file path=ppt/tags/tag504.xml><?xml version="1.0" encoding="utf-8"?>
<p:tagLst xmlns:p="http://schemas.openxmlformats.org/presentationml/2006/main">
  <p:tag name="AS_UNIQUEID" val="613"/>
</p:tagLst>
</file>

<file path=ppt/tags/tag505.xml><?xml version="1.0" encoding="utf-8"?>
<p:tagLst xmlns:p="http://schemas.openxmlformats.org/presentationml/2006/main">
  <p:tag name="AS_UNIQUEID" val="614"/>
</p:tagLst>
</file>

<file path=ppt/tags/tag506.xml><?xml version="1.0" encoding="utf-8"?>
<p:tagLst xmlns:p="http://schemas.openxmlformats.org/presentationml/2006/main">
  <p:tag name="KSO_WM_BEAUTIFY_FLAG" val="#wm#"/>
  <p:tag name="KSO_WM_TEMPLATE_CATEGORY" val="custom"/>
  <p:tag name="KSO_WM_TEMPLATE_INDEX" val="20182104"/>
</p:tagLst>
</file>

<file path=ppt/tags/tag507.xml><?xml version="1.0" encoding="utf-8"?>
<p:tagLst xmlns:p="http://schemas.openxmlformats.org/presentationml/2006/main">
  <p:tag name="AS_UNIQUEID" val="615"/>
</p:tagLst>
</file>

<file path=ppt/tags/tag508.xml><?xml version="1.0" encoding="utf-8"?>
<p:tagLst xmlns:p="http://schemas.openxmlformats.org/presentationml/2006/main">
  <p:tag name="AS_UNIQUEID" val="616"/>
</p:tagLst>
</file>

<file path=ppt/tags/tag509.xml><?xml version="1.0" encoding="utf-8"?>
<p:tagLst xmlns:p="http://schemas.openxmlformats.org/presentationml/2006/main">
  <p:tag name="AS_UNIQUEID" val="617"/>
</p:tagLst>
</file>

<file path=ppt/tags/tag51.xml><?xml version="1.0" encoding="utf-8"?>
<p:tagLst xmlns:p="http://schemas.openxmlformats.org/presentationml/2006/main">
  <p:tag name="AS_UNIQUEID" val="164"/>
</p:tagLst>
</file>

<file path=ppt/tags/tag510.xml><?xml version="1.0" encoding="utf-8"?>
<p:tagLst xmlns:p="http://schemas.openxmlformats.org/presentationml/2006/main">
  <p:tag name="KSO_WM_BEAUTIFY_FLAG" val="#wm#"/>
  <p:tag name="KSO_WM_TEMPLATE_CATEGORY" val="custom"/>
  <p:tag name="KSO_WM_TEMPLATE_INDEX" val="20182104"/>
</p:tagLst>
</file>

<file path=ppt/tags/tag511.xml><?xml version="1.0" encoding="utf-8"?>
<p:tagLst xmlns:p="http://schemas.openxmlformats.org/presentationml/2006/main">
  <p:tag name="AS_UNIQUEID" val="618"/>
</p:tagLst>
</file>

<file path=ppt/tags/tag512.xml><?xml version="1.0" encoding="utf-8"?>
<p:tagLst xmlns:p="http://schemas.openxmlformats.org/presentationml/2006/main">
  <p:tag name="AS_UNIQUEID" val="619"/>
</p:tagLst>
</file>

<file path=ppt/tags/tag513.xml><?xml version="1.0" encoding="utf-8"?>
<p:tagLst xmlns:p="http://schemas.openxmlformats.org/presentationml/2006/main">
  <p:tag name="AS_UNIQUEID" val="620"/>
</p:tagLst>
</file>

<file path=ppt/tags/tag514.xml><?xml version="1.0" encoding="utf-8"?>
<p:tagLst xmlns:p="http://schemas.openxmlformats.org/presentationml/2006/main">
  <p:tag name="AS_UNIQUEID" val="621"/>
</p:tagLst>
</file>

<file path=ppt/tags/tag515.xml><?xml version="1.0" encoding="utf-8"?>
<p:tagLst xmlns:p="http://schemas.openxmlformats.org/presentationml/2006/main">
  <p:tag name="AS_UNIQUEID" val="622"/>
</p:tagLst>
</file>

<file path=ppt/tags/tag516.xml><?xml version="1.0" encoding="utf-8"?>
<p:tagLst xmlns:p="http://schemas.openxmlformats.org/presentationml/2006/main">
  <p:tag name="AS_UNIQUEID" val="623"/>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8*i*8"/>
  <p:tag name="KSO_WM_UNIT_INDEX" val="8"/>
  <p:tag name="KSO_WM_UNIT_LAYERLEVEL" val="1"/>
  <p:tag name="KSO_WM_UNIT_TYPE" val="i"/>
  <p:tag name="KSO_WM_UNIT_USESOURCEFORMAT_APPLY" val="1"/>
</p:tagLst>
</file>

<file path=ppt/tags/tag517.xml><?xml version="1.0" encoding="utf-8"?>
<p:tagLst xmlns:p="http://schemas.openxmlformats.org/presentationml/2006/main">
  <p:tag name="AS_UNIQUEID" val="624"/>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8*i*9"/>
  <p:tag name="KSO_WM_UNIT_INDEX" val="9"/>
  <p:tag name="KSO_WM_UNIT_LAYERLEVEL" val="1"/>
  <p:tag name="KSO_WM_UNIT_TYPE" val="i"/>
  <p:tag name="KSO_WM_UNIT_USESOURCEFORMAT_APPLY" val="1"/>
</p:tagLst>
</file>

<file path=ppt/tags/tag518.xml><?xml version="1.0" encoding="utf-8"?>
<p:tagLst xmlns:p="http://schemas.openxmlformats.org/presentationml/2006/main">
  <p:tag name="AS_UNIQUEID" val="625"/>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519.xml><?xml version="1.0" encoding="utf-8"?>
<p:tagLst xmlns:p="http://schemas.openxmlformats.org/presentationml/2006/main">
  <p:tag name="AS_UNIQUEID" val="626"/>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52.xml><?xml version="1.0" encoding="utf-8"?>
<p:tagLst xmlns:p="http://schemas.openxmlformats.org/presentationml/2006/main">
  <p:tag name="AS_UNIQUEID" val="165"/>
</p:tagLst>
</file>

<file path=ppt/tags/tag520.xml><?xml version="1.0" encoding="utf-8"?>
<p:tagLst xmlns:p="http://schemas.openxmlformats.org/presentationml/2006/main">
  <p:tag name="AS_UNIQUEID" val="627"/>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3_1"/>
  <p:tag name="KSO_WM_UNIT_INDEX" val="1_3_1"/>
  <p:tag name="KSO_WM_UNIT_LAYERLEVEL" val="1_1_1"/>
  <p:tag name="KSO_WM_UNIT_TEXT_FILL_FORE_SCHEMECOLOR_INDEX" val="14"/>
  <p:tag name="KSO_WM_UNIT_TEXT_FILL_TYPE" val="1"/>
  <p:tag name="KSO_WM_UNIT_TYPE" val="l_h_i"/>
  <p:tag name="KSO_WM_UNIT_USESOURCEFORMAT_APPLY" val="1"/>
</p:tagLst>
</file>

<file path=ppt/tags/tag521.xml><?xml version="1.0" encoding="utf-8"?>
<p:tagLst xmlns:p="http://schemas.openxmlformats.org/presentationml/2006/main">
  <p:tag name="AS_UNIQUEID" val="628"/>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4_1"/>
  <p:tag name="KSO_WM_UNIT_INDEX" val="1_4_1"/>
  <p:tag name="KSO_WM_UNIT_LAYERLEVEL" val="1_1_1"/>
  <p:tag name="KSO_WM_UNIT_TEXT_FILL_FORE_SCHEMECOLOR_INDEX" val="14"/>
  <p:tag name="KSO_WM_UNIT_TEXT_FILL_TYPE" val="1"/>
  <p:tag name="KSO_WM_UNIT_TYPE" val="l_h_i"/>
  <p:tag name="KSO_WM_UNIT_USESOURCEFORMAT_APPLY" val="1"/>
</p:tagLst>
</file>

<file path=ppt/tags/tag522.xml><?xml version="1.0" encoding="utf-8"?>
<p:tagLst xmlns:p="http://schemas.openxmlformats.org/presentationml/2006/main">
  <p:tag name="AS_UNIQUEID" val="629"/>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8*a*1"/>
  <p:tag name="KSO_WM_UNIT_INDEX" val="1"/>
  <p:tag name="KSO_WM_UNIT_ISCONTENTSTITLE" val="1"/>
  <p:tag name="KSO_WM_UNIT_LAYERLEVEL" val="1"/>
  <p:tag name="KSO_WM_UNIT_NOCLEAR" val="0"/>
  <p:tag name="KSO_WM_UNIT_PRESET_TEXT" val="目录"/>
  <p:tag name="KSO_WM_UNIT_TEXT_FILL_FORE_SCHEMECOLOR_INDEX" val="13"/>
  <p:tag name="KSO_WM_UNIT_TEXT_FILL_TYPE" val="1"/>
  <p:tag name="KSO_WM_UNIT_TYPE" val="a"/>
  <p:tag name="KSO_WM_UNIT_USESOURCEFORMAT_APPLY" val="1"/>
  <p:tag name="KSO_WM_UNIT_VALUE" val="2"/>
</p:tagLst>
</file>

<file path=ppt/tags/tag523.xml><?xml version="1.0" encoding="utf-8"?>
<p:tagLst xmlns:p="http://schemas.openxmlformats.org/presentationml/2006/main">
  <p:tag name="AS_UNIQUEID" val="630"/>
</p:tagLst>
</file>

<file path=ppt/tags/tag524.xml><?xml version="1.0" encoding="utf-8"?>
<p:tagLst xmlns:p="http://schemas.openxmlformats.org/presentationml/2006/main">
  <p:tag name="AS_UNIQUEID" val="631"/>
</p:tagLst>
</file>

<file path=ppt/tags/tag525.xml><?xml version="1.0" encoding="utf-8"?>
<p:tagLst xmlns:p="http://schemas.openxmlformats.org/presentationml/2006/main">
  <p:tag name="AS_UNIQUEID" val="632"/>
</p:tagLst>
</file>

<file path=ppt/tags/tag526.xml><?xml version="1.0" encoding="utf-8"?>
<p:tagLst xmlns:p="http://schemas.openxmlformats.org/presentationml/2006/main">
  <p:tag name="AS_UNIQUEID" val="633"/>
</p:tagLst>
</file>

<file path=ppt/tags/tag527.xml><?xml version="1.0" encoding="utf-8"?>
<p:tagLst xmlns:p="http://schemas.openxmlformats.org/presentationml/2006/main">
  <p:tag name="KSO_WM_BEAUTIFY_FLAG" val="#wm#"/>
  <p:tag name="KSO_WM_COMBINE_RELATE_SLIDE_ID" val="custom20181631_14"/>
  <p:tag name="KSO_WM_DIAGRAM_GROUP_CODE" val="l1-1"/>
  <p:tag name="KSO_WM_SLIDE_DIAGTYPE" val="l"/>
  <p:tag name="KSO_WM_SLIDE_ID" val="custom20182104_8"/>
  <p:tag name="KSO_WM_SLIDE_INDEX" val="8"/>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COLOR_TYPE" val="1"/>
  <p:tag name="KSO_WM_TEMPLATE_INDEX" val="20182104"/>
  <p:tag name="KSO_WM_TEMPLATE_MASTER_TYPE" val="1"/>
  <p:tag name="KSO_WM_TEMPLATE_SUBCATEGORY" val="0"/>
</p:tagLst>
</file>

<file path=ppt/tags/tag528.xml><?xml version="1.0" encoding="utf-8"?>
<p:tagLst xmlns:p="http://schemas.openxmlformats.org/presentationml/2006/main">
  <p:tag name="AS_UNIQUEID" val="634"/>
</p:tagLst>
</file>

<file path=ppt/tags/tag529.xml><?xml version="1.0" encoding="utf-8"?>
<p:tagLst xmlns:p="http://schemas.openxmlformats.org/presentationml/2006/main">
  <p:tag name="AS_UNIQUEID" val="635"/>
</p:tagLst>
</file>

<file path=ppt/tags/tag53.xml><?xml version="1.0" encoding="utf-8"?>
<p:tagLst xmlns:p="http://schemas.openxmlformats.org/presentationml/2006/main">
  <p:tag name="AS_UNIQUEID" val="166"/>
</p:tagLst>
</file>

<file path=ppt/tags/tag530.xml><?xml version="1.0" encoding="utf-8"?>
<p:tagLst xmlns:p="http://schemas.openxmlformats.org/presentationml/2006/main">
  <p:tag name="AS_UNIQUEID" val="636"/>
</p:tagLst>
</file>

<file path=ppt/tags/tag531.xml><?xml version="1.0" encoding="utf-8"?>
<p:tagLst xmlns:p="http://schemas.openxmlformats.org/presentationml/2006/main">
  <p:tag name="AS_UNIQUEID" val="637"/>
</p:tagLst>
</file>

<file path=ppt/tags/tag532.xml><?xml version="1.0" encoding="utf-8"?>
<p:tagLst xmlns:p="http://schemas.openxmlformats.org/presentationml/2006/main">
  <p:tag name="KSO_WM_BEAUTIFY_FLAG" val="#wm#"/>
  <p:tag name="KSO_WM_TEMPLATE_CATEGORY" val="custom"/>
  <p:tag name="KSO_WM_TEMPLATE_INDEX" val="20182104"/>
</p:tagLst>
</file>

<file path=ppt/tags/tag533.xml><?xml version="1.0" encoding="utf-8"?>
<p:tagLst xmlns:p="http://schemas.openxmlformats.org/presentationml/2006/main">
  <p:tag name="AS_UNIQUEID" val="638"/>
</p:tagLst>
</file>

<file path=ppt/tags/tag534.xml><?xml version="1.0" encoding="utf-8"?>
<p:tagLst xmlns:p="http://schemas.openxmlformats.org/presentationml/2006/main">
  <p:tag name="AS_UNIQUEID" val="639"/>
</p:tagLst>
</file>

<file path=ppt/tags/tag535.xml><?xml version="1.0" encoding="utf-8"?>
<p:tagLst xmlns:p="http://schemas.openxmlformats.org/presentationml/2006/main">
  <p:tag name="AS_UNIQUEID" val="640"/>
</p:tagLst>
</file>

<file path=ppt/tags/tag536.xml><?xml version="1.0" encoding="utf-8"?>
<p:tagLst xmlns:p="http://schemas.openxmlformats.org/presentationml/2006/main">
  <p:tag name="AS_UNIQUEID" val="0"/>
  <p:tag name="KSO_WM_MEDIACOVER_FLAG" val="1"/>
  <p:tag name="KSO_WM_UNIT_MEDIACOVER_BTN_POS" val="c"/>
  <p:tag name="KSO_WM_UNIT_MEDIACOVER_BTN_STATE" val="1"/>
  <p:tag name="KSO_WM_UNIT_MEDIACOVER_BTN_STYLE" val="ee0bc779c1f3d7f3e90c96344320e69a"/>
  <p:tag name="KSO_WM_UNIT_MEDIACOVER_BTNRECT" val="2734*4517*460*460"/>
  <p:tag name="KSO_WM_UNIT_MEDIACOVER_RGB" val="000000"/>
  <p:tag name="KSO_WM_UNIT_MEDIACOVER_STYLEID" val="1"/>
  <p:tag name="KSO_WM_UNIT_MEDIACOVER_TEXTSTATE" val="0"/>
  <p:tag name="KSO_WM_UNIT_MEDIACOVER_TRANSPARENCY" val="0.5"/>
</p:tagLst>
</file>

<file path=ppt/tags/tag537.xml><?xml version="1.0" encoding="utf-8"?>
<p:tagLst xmlns:p="http://schemas.openxmlformats.org/presentationml/2006/main">
  <p:tag name="KSO_WM_BEAUTIFY_FLAG" val="#wm#"/>
  <p:tag name="KSO_WM_TEMPLATE_CATEGORY" val="custom"/>
  <p:tag name="KSO_WM_TEMPLATE_INDEX" val="20182104"/>
</p:tagLst>
</file>

<file path=ppt/tags/tag538.xml><?xml version="1.0" encoding="utf-8"?>
<p:tagLst xmlns:p="http://schemas.openxmlformats.org/presentationml/2006/main">
  <p:tag name="AS_UNIQUEID" val="1"/>
</p:tagLst>
</file>

<file path=ppt/tags/tag539.xml><?xml version="1.0" encoding="utf-8"?>
<p:tagLst xmlns:p="http://schemas.openxmlformats.org/presentationml/2006/main">
  <p:tag name="AS_UNIQUEID" val="2"/>
</p:tagLst>
</file>

<file path=ppt/tags/tag54.xml><?xml version="1.0" encoding="utf-8"?>
<p:tagLst xmlns:p="http://schemas.openxmlformats.org/presentationml/2006/main">
  <p:tag name="AS_UNIQUEID" val="167"/>
</p:tagLst>
</file>

<file path=ppt/tags/tag540.xml><?xml version="1.0" encoding="utf-8"?>
<p:tagLst xmlns:p="http://schemas.openxmlformats.org/presentationml/2006/main">
  <p:tag name="AS_UNIQUEID" val="3"/>
</p:tagLst>
</file>

<file path=ppt/tags/tag541.xml><?xml version="1.0" encoding="utf-8"?>
<p:tagLst xmlns:p="http://schemas.openxmlformats.org/presentationml/2006/main">
  <p:tag name="AS_UNIQUEID" val="4"/>
</p:tagLst>
</file>

<file path=ppt/tags/tag542.xml><?xml version="1.0" encoding="utf-8"?>
<p:tagLst xmlns:p="http://schemas.openxmlformats.org/presentationml/2006/main">
  <p:tag name="KSO_WM_BEAUTIFY_FLAG" val="#wm#"/>
  <p:tag name="KSO_WM_TEMPLATE_CATEGORY" val="custom"/>
  <p:tag name="KSO_WM_TEMPLATE_INDEX" val="20182104"/>
</p:tagLst>
</file>

<file path=ppt/tags/tag543.xml><?xml version="1.0" encoding="utf-8"?>
<p:tagLst xmlns:p="http://schemas.openxmlformats.org/presentationml/2006/main">
  <p:tag name="AS_UNIQUEID" val="5"/>
</p:tagLst>
</file>

<file path=ppt/tags/tag544.xml><?xml version="1.0" encoding="utf-8"?>
<p:tagLst xmlns:p="http://schemas.openxmlformats.org/presentationml/2006/main">
  <p:tag name="AS_UNIQUEID" val="6"/>
</p:tagLst>
</file>

<file path=ppt/tags/tag545.xml><?xml version="1.0" encoding="utf-8"?>
<p:tagLst xmlns:p="http://schemas.openxmlformats.org/presentationml/2006/main">
  <p:tag name="AS_UNIQUEID" val="7"/>
</p:tagLst>
</file>

<file path=ppt/tags/tag546.xml><?xml version="1.0" encoding="utf-8"?>
<p:tagLst xmlns:p="http://schemas.openxmlformats.org/presentationml/2006/main">
  <p:tag name="AS_UNIQUEID" val="8"/>
</p:tagLst>
</file>

<file path=ppt/tags/tag547.xml><?xml version="1.0" encoding="utf-8"?>
<p:tagLst xmlns:p="http://schemas.openxmlformats.org/presentationml/2006/main">
  <p:tag name="AS_UNIQUEID" val="9"/>
</p:tagLst>
</file>

<file path=ppt/tags/tag548.xml><?xml version="1.0" encoding="utf-8"?>
<p:tagLst xmlns:p="http://schemas.openxmlformats.org/presentationml/2006/main">
  <p:tag name="KSO_WM_BEAUTIFY_FLAG" val="#wm#"/>
  <p:tag name="KSO_WM_TEMPLATE_CATEGORY" val="custom"/>
  <p:tag name="KSO_WM_TEMPLATE_INDEX" val="20182104"/>
</p:tagLst>
</file>

<file path=ppt/tags/tag549.xml><?xml version="1.0" encoding="utf-8"?>
<p:tagLst xmlns:p="http://schemas.openxmlformats.org/presentationml/2006/main">
  <p:tag name="AS_UNIQUEID" val="10"/>
</p:tagLst>
</file>

<file path=ppt/tags/tag55.xml><?xml version="1.0" encoding="utf-8"?>
<p:tagLst xmlns:p="http://schemas.openxmlformats.org/presentationml/2006/main">
  <p:tag name="AS_UNIQUEID" val="168"/>
</p:tagLst>
</file>

<file path=ppt/tags/tag550.xml><?xml version="1.0" encoding="utf-8"?>
<p:tagLst xmlns:p="http://schemas.openxmlformats.org/presentationml/2006/main">
  <p:tag name="AS_UNIQUEID" val="11"/>
</p:tagLst>
</file>

<file path=ppt/tags/tag551.xml><?xml version="1.0" encoding="utf-8"?>
<p:tagLst xmlns:p="http://schemas.openxmlformats.org/presentationml/2006/main">
  <p:tag name="AS_UNIQUEID" val="12"/>
</p:tagLst>
</file>

<file path=ppt/tags/tag552.xml><?xml version="1.0" encoding="utf-8"?>
<p:tagLst xmlns:p="http://schemas.openxmlformats.org/presentationml/2006/main">
  <p:tag name="AS_UNIQUEID" val="13"/>
</p:tagLst>
</file>

<file path=ppt/tags/tag553.xml><?xml version="1.0" encoding="utf-8"?>
<p:tagLst xmlns:p="http://schemas.openxmlformats.org/presentationml/2006/main">
  <p:tag name="KSO_WM_BEAUTIFY_FLAG" val="#wm#"/>
  <p:tag name="KSO_WM_TEMPLATE_CATEGORY" val="custom"/>
  <p:tag name="KSO_WM_TEMPLATE_INDEX" val="20182104"/>
</p:tagLst>
</file>

<file path=ppt/tags/tag554.xml><?xml version="1.0" encoding="utf-8"?>
<p:tagLst xmlns:p="http://schemas.openxmlformats.org/presentationml/2006/main">
  <p:tag name="AS_UNIQUEID" val="14"/>
</p:tagLst>
</file>

<file path=ppt/tags/tag555.xml><?xml version="1.0" encoding="utf-8"?>
<p:tagLst xmlns:p="http://schemas.openxmlformats.org/presentationml/2006/main">
  <p:tag name="AS_UNIQUEID" val="15"/>
</p:tagLst>
</file>

<file path=ppt/tags/tag556.xml><?xml version="1.0" encoding="utf-8"?>
<p:tagLst xmlns:p="http://schemas.openxmlformats.org/presentationml/2006/main">
  <p:tag name="AS_UNIQUEID" val="16"/>
</p:tagLst>
</file>

<file path=ppt/tags/tag557.xml><?xml version="1.0" encoding="utf-8"?>
<p:tagLst xmlns:p="http://schemas.openxmlformats.org/presentationml/2006/main">
  <p:tag name="AS_UNIQUEID" val="17"/>
</p:tagLst>
</file>

<file path=ppt/tags/tag558.xml><?xml version="1.0" encoding="utf-8"?>
<p:tagLst xmlns:p="http://schemas.openxmlformats.org/presentationml/2006/main">
  <p:tag name="KSO_WM_BEAUTIFY_FLAG" val="#wm#"/>
  <p:tag name="KSO_WM_TEMPLATE_CATEGORY" val="custom"/>
  <p:tag name="KSO_WM_TEMPLATE_INDEX" val="20182104"/>
</p:tagLst>
</file>

<file path=ppt/tags/tag559.xml><?xml version="1.0" encoding="utf-8"?>
<p:tagLst xmlns:p="http://schemas.openxmlformats.org/presentationml/2006/main">
  <p:tag name="AS_UNIQUEID" val="18"/>
</p:tagLst>
</file>

<file path=ppt/tags/tag56.xml><?xml version="1.0" encoding="utf-8"?>
<p:tagLst xmlns:p="http://schemas.openxmlformats.org/presentationml/2006/main">
  <p:tag name="AS_UNIQUEID" val="169"/>
</p:tagLst>
</file>

<file path=ppt/tags/tag560.xml><?xml version="1.0" encoding="utf-8"?>
<p:tagLst xmlns:p="http://schemas.openxmlformats.org/presentationml/2006/main">
  <p:tag name="AS_UNIQUEID" val="19"/>
</p:tagLst>
</file>

<file path=ppt/tags/tag561.xml><?xml version="1.0" encoding="utf-8"?>
<p:tagLst xmlns:p="http://schemas.openxmlformats.org/presentationml/2006/main">
  <p:tag name="AS_UNIQUEID" val="20"/>
</p:tagLst>
</file>

<file path=ppt/tags/tag562.xml><?xml version="1.0" encoding="utf-8"?>
<p:tagLst xmlns:p="http://schemas.openxmlformats.org/presentationml/2006/main">
  <p:tag name="AS_UNIQUEID" val="21"/>
</p:tagLst>
</file>

<file path=ppt/tags/tag563.xml><?xml version="1.0" encoding="utf-8"?>
<p:tagLst xmlns:p="http://schemas.openxmlformats.org/presentationml/2006/main">
  <p:tag name="KSO_WM_BEAUTIFY_FLAG" val="#wm#"/>
  <p:tag name="KSO_WM_TEMPLATE_CATEGORY" val="custom"/>
  <p:tag name="KSO_WM_TEMPLATE_INDEX" val="20182104"/>
</p:tagLst>
</file>

<file path=ppt/tags/tag564.xml><?xml version="1.0" encoding="utf-8"?>
<p:tagLst xmlns:p="http://schemas.openxmlformats.org/presentationml/2006/main">
  <p:tag name="AS_UNIQUEID" val="22"/>
</p:tagLst>
</file>

<file path=ppt/tags/tag565.xml><?xml version="1.0" encoding="utf-8"?>
<p:tagLst xmlns:p="http://schemas.openxmlformats.org/presentationml/2006/main">
  <p:tag name="AS_UNIQUEID" val="23"/>
</p:tagLst>
</file>

<file path=ppt/tags/tag566.xml><?xml version="1.0" encoding="utf-8"?>
<p:tagLst xmlns:p="http://schemas.openxmlformats.org/presentationml/2006/main">
  <p:tag name="AS_UNIQUEID" val="24"/>
  <p:tag name="KSO_WM_MEDIACOVER_FLAG" val="1"/>
  <p:tag name="KSO_WM_UNIT_MEDIACOVER_BTN_POS" val="c"/>
  <p:tag name="KSO_WM_UNIT_MEDIACOVER_BTN_STATE" val="1"/>
  <p:tag name="KSO_WM_UNIT_MEDIACOVER_BTN_STYLE" val="ee0bc779c1f3d7f3e90c96344320e69a"/>
  <p:tag name="KSO_WM_UNIT_MEDIACOVER_BTNRECT" val="2675*5038*723*723"/>
  <p:tag name="KSO_WM_UNIT_MEDIACOVER_RGB" val="000000"/>
  <p:tag name="KSO_WM_UNIT_MEDIACOVER_STYLEID" val="1"/>
  <p:tag name="KSO_WM_UNIT_MEDIACOVER_TEXTSTATE" val="0"/>
  <p:tag name="KSO_WM_UNIT_MEDIACOVER_TRANSPARENCY" val="0.5"/>
</p:tagLst>
</file>

<file path=ppt/tags/tag567.xml><?xml version="1.0" encoding="utf-8"?>
<p:tagLst xmlns:p="http://schemas.openxmlformats.org/presentationml/2006/main">
  <p:tag name="AS_UNIQUEID" val="25"/>
</p:tagLst>
</file>

<file path=ppt/tags/tag568.xml><?xml version="1.0" encoding="utf-8"?>
<p:tagLst xmlns:p="http://schemas.openxmlformats.org/presentationml/2006/main">
  <p:tag name="AS_UNIQUEID" val="26"/>
  <p:tag name="KSO_WM_MEDIACOVER_FLAG" val="1"/>
  <p:tag name="KSO_WM_UNIT_MEDIACOVER_BTN_POS" val="c"/>
  <p:tag name="KSO_WM_UNIT_MEDIACOVER_BTN_STATE" val="1"/>
  <p:tag name="KSO_WM_UNIT_MEDIACOVER_BTN_STYLE" val="ee0bc779c1f3d7f3e90c96344320e69a"/>
  <p:tag name="KSO_WM_UNIT_MEDIACOVER_BTNRECT" val="2675*5038*723*723"/>
  <p:tag name="KSO_WM_UNIT_MEDIACOVER_RGB" val="000000"/>
  <p:tag name="KSO_WM_UNIT_MEDIACOVER_STYLEID" val="1"/>
  <p:tag name="KSO_WM_UNIT_MEDIACOVER_TEXTSTATE" val="0"/>
  <p:tag name="KSO_WM_UNIT_MEDIACOVER_TRANSPARENCY" val="0.5"/>
</p:tagLst>
</file>

<file path=ppt/tags/tag569.xml><?xml version="1.0" encoding="utf-8"?>
<p:tagLst xmlns:p="http://schemas.openxmlformats.org/presentationml/2006/main">
  <p:tag name="KSO_WM_BEAUTIFY_FLAG" val="#wm#"/>
  <p:tag name="KSO_WM_SLIDE_BACKGROUND" val="[&quot;general&quot;,&quot;leftRight&quot;]"/>
  <p:tag name="KSO_WM_SLIDE_CAN_ADD_NAVIGATION" val="1"/>
  <p:tag name="KSO_WM_SLIDE_ID" val="custom20204734_8"/>
  <p:tag name="KSO_WM_SLIDE_INDEX" val="8"/>
  <p:tag name="KSO_WM_SLIDE_ITEM_CNT" val="0"/>
  <p:tag name="KSO_WM_SLIDE_LAYOUT" val="a_f_i_k"/>
  <p:tag name="KSO_WM_SLIDE_LAYOUT_CNT" val="1_2_1_1"/>
  <p:tag name="KSO_WM_SLIDE_LAYOUT_INFO" val="{&quot;direction&quot;:1,&quot;horizontalAlign&quot;:-1,&quot;verticalAlign&quot;:-1,&quot;type&quot;:0,&quot;diagramDirection&quot;:0,&quot;canSetOverLayout&quot;:0,&quot;isOverLayout&quot;:0,&quot;normalSize&quot;:{&quot;size1&quot;:33.4},&quot;minSize&quot;:{&quot;size1&quot;:33.4},&quot;maxSize&quot;:{&quot;size1&quot;:33.4},&quot;edge&quot;:{&quot;left&quot;:true,&quot;top&quot;:true,&quot;right&quot;:true,&quot;bottom&quot;:true},&quot;backgroundInfo&quot;:[{&quot;type&quot;:&quot;general&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2.12,&quot;top&quot;:3.27,&quot;right&quot;:1.69,&quot;bottom&quot;:2.93},&quot;normalSize&quot;:{&quot;size1&quot;:52.4},&quot;minSize&quot;:{&quot;size1&quot;:39.3},&quot;maxSize&quot;:{&quot;size1&quot;:65.6},&quot;edge&quot;:{&quot;left&quot;:true,&quot;top&quot;:true,&quot;right&quot;:false,&quot;bottom&quot;:true},&quot;backgroundInfo&quot;:[{&quot;type&quot;:&quot;leftRight&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2.12,&quot;top&quot;:3.27,&quot;right&quot;:1.69,&quot;bottom&quot;:0.394},&quot;edge&quot;:{&quot;left&quot;:true,&quot;top&quot;:true,&quot;right&quot;:false,&quot;bottom&quot;:false}},{&quot;direction&quot;:0,&quot;horizontalAlign&quot;:-1,&quot;verticalAlign&quot;:-1,&quot;type&quot;:0,&quot;diagramDirection&quot;:0,&quot;canSetOverLayout&quot;:0,&quot;isOverLayout&quot;:0,&quot;margin&quot;:{&quot;left&quot;:2.12,&quot;top&quot;:0.026,&quot;right&quot;:1.69,&quot;bottom&quot;:2.93},&quot;edge&quot;:{&quot;left&quot;:true,&quot;top&quot;:false,&quot;right&quot;:false,&quot;bottom&quot;:true}}]},{&quot;direction&quot;:0,&quot;horizontalAlign&quot;:-1,&quot;verticalAlign&quot;:-1,&quot;type&quot;:0,&quot;diagramDirection&quot;:0,&quot;canSetOverLayout&quot;:0,&quot;isOverLayout&quot;:0,&quot;margin&quot;:{&quot;left&quot;:1.69,&quot;top&quot;:2.12,&quot;right&quot;:2.12,&quot;bottom&quot;:2.12},&quot;edge&quot;:{&quot;left&quot;:false,&quot;top&quot;:true,&quot;right&quot;:true,&quot;bottom&quot;:true}}]}"/>
  <p:tag name="KSO_WM_SLIDE_POSITION" val="0*0"/>
  <p:tag name="KSO_WM_SLIDE_RATIO" val="1.777778"/>
  <p:tag name="KSO_WM_SLIDE_SIZE" val="898*540"/>
  <p:tag name="KSO_WM_SLIDE_SUBTYPE" val="pureTxt"/>
  <p:tag name="KSO_WM_SLIDE_TYPE" val="text"/>
  <p:tag name="KSO_WM_TAG_VERSION" val="1.0"/>
  <p:tag name="KSO_WM_TEMPLATE_CATEGORY" val="custom"/>
  <p:tag name="KSO_WM_TEMPLATE_COLOR_TYPE" val="1"/>
  <p:tag name="KSO_WM_TEMPLATE_INDEX" val="20204734"/>
  <p:tag name="KSO_WM_TEMPLATE_MASTER_TYPE" val="0"/>
  <p:tag name="KSO_WM_TEMPLATE_SUBCATEGORY" val="0"/>
</p:tagLst>
</file>

<file path=ppt/tags/tag57.xml><?xml version="1.0" encoding="utf-8"?>
<p:tagLst xmlns:p="http://schemas.openxmlformats.org/presentationml/2006/main">
  <p:tag name="AS_UNIQUEID" val="170"/>
</p:tagLst>
</file>

<file path=ppt/tags/tag570.xml><?xml version="1.0" encoding="utf-8"?>
<p:tagLst xmlns:p="http://schemas.openxmlformats.org/presentationml/2006/main">
  <p:tag name="AS_UNIQUEID" val="27"/>
</p:tagLst>
</file>

<file path=ppt/tags/tag571.xml><?xml version="1.0" encoding="utf-8"?>
<p:tagLst xmlns:p="http://schemas.openxmlformats.org/presentationml/2006/main">
  <p:tag name="AS_UNIQUEID" val="28"/>
</p:tagLst>
</file>

<file path=ppt/tags/tag572.xml><?xml version="1.0" encoding="utf-8"?>
<p:tagLst xmlns:p="http://schemas.openxmlformats.org/presentationml/2006/main">
  <p:tag name="AS_UNIQUEID" val="29"/>
</p:tagLst>
</file>

<file path=ppt/tags/tag573.xml><?xml version="1.0" encoding="utf-8"?>
<p:tagLst xmlns:p="http://schemas.openxmlformats.org/presentationml/2006/main">
  <p:tag name="AS_UNIQUEID" val="30"/>
</p:tagLst>
</file>

<file path=ppt/tags/tag574.xml><?xml version="1.0" encoding="utf-8"?>
<p:tagLst xmlns:p="http://schemas.openxmlformats.org/presentationml/2006/main">
  <p:tag name="AS_UNIQUEID" val="31"/>
</p:tagLst>
</file>

<file path=ppt/tags/tag575.xml><?xml version="1.0" encoding="utf-8"?>
<p:tagLst xmlns:p="http://schemas.openxmlformats.org/presentationml/2006/main">
  <p:tag name="AS_UNIQUEID" val="32"/>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8*i*8"/>
  <p:tag name="KSO_WM_UNIT_INDEX" val="8"/>
  <p:tag name="KSO_WM_UNIT_LAYERLEVEL" val="1"/>
  <p:tag name="KSO_WM_UNIT_TYPE" val="i"/>
  <p:tag name="KSO_WM_UNIT_USESOURCEFORMAT_APPLY" val="1"/>
</p:tagLst>
</file>

<file path=ppt/tags/tag576.xml><?xml version="1.0" encoding="utf-8"?>
<p:tagLst xmlns:p="http://schemas.openxmlformats.org/presentationml/2006/main">
  <p:tag name="AS_UNIQUEID" val="33"/>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8*i*9"/>
  <p:tag name="KSO_WM_UNIT_INDEX" val="9"/>
  <p:tag name="KSO_WM_UNIT_LAYERLEVEL" val="1"/>
  <p:tag name="KSO_WM_UNIT_TYPE" val="i"/>
  <p:tag name="KSO_WM_UNIT_USESOURCEFORMAT_APPLY" val="1"/>
</p:tagLst>
</file>

<file path=ppt/tags/tag577.xml><?xml version="1.0" encoding="utf-8"?>
<p:tagLst xmlns:p="http://schemas.openxmlformats.org/presentationml/2006/main">
  <p:tag name="AS_UNIQUEID" val="34"/>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578.xml><?xml version="1.0" encoding="utf-8"?>
<p:tagLst xmlns:p="http://schemas.openxmlformats.org/presentationml/2006/main">
  <p:tag name="AS_UNIQUEID" val="35"/>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579.xml><?xml version="1.0" encoding="utf-8"?>
<p:tagLst xmlns:p="http://schemas.openxmlformats.org/presentationml/2006/main">
  <p:tag name="AS_UNIQUEID" val="36"/>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3_1"/>
  <p:tag name="KSO_WM_UNIT_INDEX" val="1_3_1"/>
  <p:tag name="KSO_WM_UNIT_LAYERLEVEL" val="1_1_1"/>
  <p:tag name="KSO_WM_UNIT_TEXT_FILL_FORE_SCHEMECOLOR_INDEX" val="14"/>
  <p:tag name="KSO_WM_UNIT_TEXT_FILL_TYPE" val="1"/>
  <p:tag name="KSO_WM_UNIT_TYPE" val="l_h_i"/>
  <p:tag name="KSO_WM_UNIT_USESOURCEFORMAT_APPLY" val="1"/>
</p:tagLst>
</file>

<file path=ppt/tags/tag58.xml><?xml version="1.0" encoding="utf-8"?>
<p:tagLst xmlns:p="http://schemas.openxmlformats.org/presentationml/2006/main">
  <p:tag name="AS_UNIQUEID" val="171"/>
</p:tagLst>
</file>

<file path=ppt/tags/tag580.xml><?xml version="1.0" encoding="utf-8"?>
<p:tagLst xmlns:p="http://schemas.openxmlformats.org/presentationml/2006/main">
  <p:tag name="AS_UNIQUEID" val="37"/>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4_1"/>
  <p:tag name="KSO_WM_UNIT_INDEX" val="1_4_1"/>
  <p:tag name="KSO_WM_UNIT_LAYERLEVEL" val="1_1_1"/>
  <p:tag name="KSO_WM_UNIT_TEXT_FILL_FORE_SCHEMECOLOR_INDEX" val="14"/>
  <p:tag name="KSO_WM_UNIT_TEXT_FILL_TYPE" val="1"/>
  <p:tag name="KSO_WM_UNIT_TYPE" val="l_h_i"/>
  <p:tag name="KSO_WM_UNIT_USESOURCEFORMAT_APPLY" val="1"/>
</p:tagLst>
</file>

<file path=ppt/tags/tag581.xml><?xml version="1.0" encoding="utf-8"?>
<p:tagLst xmlns:p="http://schemas.openxmlformats.org/presentationml/2006/main">
  <p:tag name="AS_UNIQUEID" val="38"/>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8*a*1"/>
  <p:tag name="KSO_WM_UNIT_INDEX" val="1"/>
  <p:tag name="KSO_WM_UNIT_ISCONTENTSTITLE" val="1"/>
  <p:tag name="KSO_WM_UNIT_LAYERLEVEL" val="1"/>
  <p:tag name="KSO_WM_UNIT_NOCLEAR" val="0"/>
  <p:tag name="KSO_WM_UNIT_PRESET_TEXT" val="目录"/>
  <p:tag name="KSO_WM_UNIT_TEXT_FILL_FORE_SCHEMECOLOR_INDEX" val="13"/>
  <p:tag name="KSO_WM_UNIT_TEXT_FILL_TYPE" val="1"/>
  <p:tag name="KSO_WM_UNIT_TYPE" val="a"/>
  <p:tag name="KSO_WM_UNIT_USESOURCEFORMAT_APPLY" val="1"/>
  <p:tag name="KSO_WM_UNIT_VALUE" val="2"/>
</p:tagLst>
</file>

<file path=ppt/tags/tag582.xml><?xml version="1.0" encoding="utf-8"?>
<p:tagLst xmlns:p="http://schemas.openxmlformats.org/presentationml/2006/main">
  <p:tag name="AS_UNIQUEID" val="39"/>
</p:tagLst>
</file>

<file path=ppt/tags/tag583.xml><?xml version="1.0" encoding="utf-8"?>
<p:tagLst xmlns:p="http://schemas.openxmlformats.org/presentationml/2006/main">
  <p:tag name="AS_UNIQUEID" val="40"/>
</p:tagLst>
</file>

<file path=ppt/tags/tag584.xml><?xml version="1.0" encoding="utf-8"?>
<p:tagLst xmlns:p="http://schemas.openxmlformats.org/presentationml/2006/main">
  <p:tag name="AS_UNIQUEID" val="41"/>
</p:tagLst>
</file>

<file path=ppt/tags/tag585.xml><?xml version="1.0" encoding="utf-8"?>
<p:tagLst xmlns:p="http://schemas.openxmlformats.org/presentationml/2006/main">
  <p:tag name="AS_UNIQUEID" val="42"/>
</p:tagLst>
</file>

<file path=ppt/tags/tag586.xml><?xml version="1.0" encoding="utf-8"?>
<p:tagLst xmlns:p="http://schemas.openxmlformats.org/presentationml/2006/main">
  <p:tag name="KSO_WM_BEAUTIFY_FLAG" val="#wm#"/>
  <p:tag name="KSO_WM_COMBINE_RELATE_SLIDE_ID" val="custom20181631_14"/>
  <p:tag name="KSO_WM_DIAGRAM_GROUP_CODE" val="l1-1"/>
  <p:tag name="KSO_WM_SLIDE_DIAGTYPE" val="l"/>
  <p:tag name="KSO_WM_SLIDE_ID" val="custom20182104_8"/>
  <p:tag name="KSO_WM_SLIDE_INDEX" val="8"/>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COLOR_TYPE" val="1"/>
  <p:tag name="KSO_WM_TEMPLATE_INDEX" val="20182104"/>
  <p:tag name="KSO_WM_TEMPLATE_MASTER_TYPE" val="1"/>
  <p:tag name="KSO_WM_TEMPLATE_SUBCATEGORY" val="0"/>
</p:tagLst>
</file>

<file path=ppt/tags/tag587.xml><?xml version="1.0" encoding="utf-8"?>
<p:tagLst xmlns:p="http://schemas.openxmlformats.org/presentationml/2006/main">
  <p:tag name="AS_UNIQUEID" val="43"/>
</p:tagLst>
</file>

<file path=ppt/tags/tag588.xml><?xml version="1.0" encoding="utf-8"?>
<p:tagLst xmlns:p="http://schemas.openxmlformats.org/presentationml/2006/main">
  <p:tag name="AS_UNIQUEID" val="44"/>
</p:tagLst>
</file>

<file path=ppt/tags/tag589.xml><?xml version="1.0" encoding="utf-8"?>
<p:tagLst xmlns:p="http://schemas.openxmlformats.org/presentationml/2006/main">
  <p:tag name="AS_UNIQUEID" val="45"/>
</p:tagLst>
</file>

<file path=ppt/tags/tag59.xml><?xml version="1.0" encoding="utf-8"?>
<p:tagLst xmlns:p="http://schemas.openxmlformats.org/presentationml/2006/main">
  <p:tag name="AS_UNIQUEID" val="172"/>
</p:tagLst>
</file>

<file path=ppt/tags/tag590.xml><?xml version="1.0" encoding="utf-8"?>
<p:tagLst xmlns:p="http://schemas.openxmlformats.org/presentationml/2006/main">
  <p:tag name="AS_UNIQUEID" val="46"/>
</p:tagLst>
</file>

<file path=ppt/tags/tag591.xml><?xml version="1.0" encoding="utf-8"?>
<p:tagLst xmlns:p="http://schemas.openxmlformats.org/presentationml/2006/main">
  <p:tag name="KSO_WM_BEAUTIFY_FLAG" val="#wm#"/>
  <p:tag name="KSO_WM_TEMPLATE_CATEGORY" val="custom"/>
  <p:tag name="KSO_WM_TEMPLATE_INDEX" val="20182104"/>
</p:tagLst>
</file>

<file path=ppt/tags/tag592.xml><?xml version="1.0" encoding="utf-8"?>
<p:tagLst xmlns:p="http://schemas.openxmlformats.org/presentationml/2006/main">
  <p:tag name="AS_UNIQUEID" val="47"/>
</p:tagLst>
</file>

<file path=ppt/tags/tag593.xml><?xml version="1.0" encoding="utf-8"?>
<p:tagLst xmlns:p="http://schemas.openxmlformats.org/presentationml/2006/main">
  <p:tag name="AS_UNIQUEID" val="48"/>
</p:tagLst>
</file>

<file path=ppt/tags/tag594.xml><?xml version="1.0" encoding="utf-8"?>
<p:tagLst xmlns:p="http://schemas.openxmlformats.org/presentationml/2006/main">
  <p:tag name="AS_UNIQUEID" val="49"/>
</p:tagLst>
</file>

<file path=ppt/tags/tag595.xml><?xml version="1.0" encoding="utf-8"?>
<p:tagLst xmlns:p="http://schemas.openxmlformats.org/presentationml/2006/main">
  <p:tag name="AS_UNIQUEID" val="50"/>
</p:tagLst>
</file>

<file path=ppt/tags/tag596.xml><?xml version="1.0" encoding="utf-8"?>
<p:tagLst xmlns:p="http://schemas.openxmlformats.org/presentationml/2006/main">
  <p:tag name="KSO_WM_BEAUTIFY_FLAG" val="#wm#"/>
  <p:tag name="KSO_WM_TEMPLATE_CATEGORY" val="custom"/>
  <p:tag name="KSO_WM_TEMPLATE_INDEX" val="20182104"/>
</p:tagLst>
</file>

<file path=ppt/tags/tag597.xml><?xml version="1.0" encoding="utf-8"?>
<p:tagLst xmlns:p="http://schemas.openxmlformats.org/presentationml/2006/main">
  <p:tag name="AS_UNIQUEID" val="51"/>
</p:tagLst>
</file>

<file path=ppt/tags/tag598.xml><?xml version="1.0" encoding="utf-8"?>
<p:tagLst xmlns:p="http://schemas.openxmlformats.org/presentationml/2006/main">
  <p:tag name="AS_UNIQUEID" val="52"/>
</p:tagLst>
</file>

<file path=ppt/tags/tag599.xml><?xml version="1.0" encoding="utf-8"?>
<p:tagLst xmlns:p="http://schemas.openxmlformats.org/presentationml/2006/main">
  <p:tag name="AS_UNIQUEID" val="53"/>
</p:tagLst>
</file>

<file path=ppt/tags/tag6.xml><?xml version="1.0" encoding="utf-8"?>
<p:tagLst xmlns:p="http://schemas.openxmlformats.org/presentationml/2006/main">
  <p:tag name="AS_UNIQUEID" val="119"/>
</p:tagLst>
</file>

<file path=ppt/tags/tag60.xml><?xml version="1.0" encoding="utf-8"?>
<p:tagLst xmlns:p="http://schemas.openxmlformats.org/presentationml/2006/main">
  <p:tag name="AS_UNIQUEID" val="173"/>
</p:tagLst>
</file>

<file path=ppt/tags/tag600.xml><?xml version="1.0" encoding="utf-8"?>
<p:tagLst xmlns:p="http://schemas.openxmlformats.org/presentationml/2006/main">
  <p:tag name="AS_UNIQUEID" val="54"/>
</p:tagLst>
</file>

<file path=ppt/tags/tag601.xml><?xml version="1.0" encoding="utf-8"?>
<p:tagLst xmlns:p="http://schemas.openxmlformats.org/presentationml/2006/main">
  <p:tag name="KSO_WM_BEAUTIFY_FLAG" val="#wm#"/>
  <p:tag name="KSO_WM_TEMPLATE_CATEGORY" val="custom"/>
  <p:tag name="KSO_WM_TEMPLATE_INDEX" val="20182104"/>
</p:tagLst>
</file>

<file path=ppt/tags/tag602.xml><?xml version="1.0" encoding="utf-8"?>
<p:tagLst xmlns:p="http://schemas.openxmlformats.org/presentationml/2006/main">
  <p:tag name="AS_UNIQUEID" val="55"/>
</p:tagLst>
</file>

<file path=ppt/tags/tag603.xml><?xml version="1.0" encoding="utf-8"?>
<p:tagLst xmlns:p="http://schemas.openxmlformats.org/presentationml/2006/main">
  <p:tag name="AS_UNIQUEID" val="56"/>
</p:tagLst>
</file>

<file path=ppt/tags/tag604.xml><?xml version="1.0" encoding="utf-8"?>
<p:tagLst xmlns:p="http://schemas.openxmlformats.org/presentationml/2006/main">
  <p:tag name="AS_UNIQUEID" val="57"/>
</p:tagLst>
</file>

<file path=ppt/tags/tag605.xml><?xml version="1.0" encoding="utf-8"?>
<p:tagLst xmlns:p="http://schemas.openxmlformats.org/presentationml/2006/main">
  <p:tag name="AS_UNIQUEID" val="58"/>
</p:tagLst>
</file>

<file path=ppt/tags/tag606.xml><?xml version="1.0" encoding="utf-8"?>
<p:tagLst xmlns:p="http://schemas.openxmlformats.org/presentationml/2006/main">
  <p:tag name="KSO_WM_BEAUTIFY_FLAG" val="#wm#"/>
  <p:tag name="KSO_WM_TEMPLATE_CATEGORY" val="custom"/>
  <p:tag name="KSO_WM_TEMPLATE_INDEX" val="20182104"/>
</p:tagLst>
</file>

<file path=ppt/tags/tag607.xml><?xml version="1.0" encoding="utf-8"?>
<p:tagLst xmlns:p="http://schemas.openxmlformats.org/presentationml/2006/main">
  <p:tag name="AS_UNIQUEID" val="59"/>
</p:tagLst>
</file>

<file path=ppt/tags/tag608.xml><?xml version="1.0" encoding="utf-8"?>
<p:tagLst xmlns:p="http://schemas.openxmlformats.org/presentationml/2006/main">
  <p:tag name="AS_UNIQUEID" val="60"/>
</p:tagLst>
</file>

<file path=ppt/tags/tag609.xml><?xml version="1.0" encoding="utf-8"?>
<p:tagLst xmlns:p="http://schemas.openxmlformats.org/presentationml/2006/main">
  <p:tag name="AS_UNIQUEID" val="61"/>
</p:tagLst>
</file>

<file path=ppt/tags/tag61.xml><?xml version="1.0" encoding="utf-8"?>
<p:tagLst xmlns:p="http://schemas.openxmlformats.org/presentationml/2006/main">
  <p:tag name="AS_UNIQUEID" val="174"/>
</p:tagLst>
</file>

<file path=ppt/tags/tag610.xml><?xml version="1.0" encoding="utf-8"?>
<p:tagLst xmlns:p="http://schemas.openxmlformats.org/presentationml/2006/main">
  <p:tag name="AS_UNIQUEID" val="62"/>
</p:tagLst>
</file>

<file path=ppt/tags/tag611.xml><?xml version="1.0" encoding="utf-8"?>
<p:tagLst xmlns:p="http://schemas.openxmlformats.org/presentationml/2006/main">
  <p:tag name="KSO_WM_BEAUTIFY_FLAG" val="#wm#"/>
  <p:tag name="KSO_WM_TEMPLATE_CATEGORY" val="custom"/>
  <p:tag name="KSO_WM_TEMPLATE_INDEX" val="20182104"/>
</p:tagLst>
</file>

<file path=ppt/tags/tag612.xml><?xml version="1.0" encoding="utf-8"?>
<p:tagLst xmlns:p="http://schemas.openxmlformats.org/presentationml/2006/main">
  <p:tag name="AS_UNIQUEID" val="63"/>
</p:tagLst>
</file>

<file path=ppt/tags/tag613.xml><?xml version="1.0" encoding="utf-8"?>
<p:tagLst xmlns:p="http://schemas.openxmlformats.org/presentationml/2006/main">
  <p:tag name="AS_UNIQUEID" val="64"/>
</p:tagLst>
</file>

<file path=ppt/tags/tag614.xml><?xml version="1.0" encoding="utf-8"?>
<p:tagLst xmlns:p="http://schemas.openxmlformats.org/presentationml/2006/main">
  <p:tag name="AS_UNIQUEID" val="65"/>
</p:tagLst>
</file>

<file path=ppt/tags/tag615.xml><?xml version="1.0" encoding="utf-8"?>
<p:tagLst xmlns:p="http://schemas.openxmlformats.org/presentationml/2006/main">
  <p:tag name="AS_UNIQUEID" val="66"/>
</p:tagLst>
</file>

<file path=ppt/tags/tag616.xml><?xml version="1.0" encoding="utf-8"?>
<p:tagLst xmlns:p="http://schemas.openxmlformats.org/presentationml/2006/main">
  <p:tag name="AS_UNIQUEID" val="67"/>
</p:tagLst>
</file>

<file path=ppt/tags/tag617.xml><?xml version="1.0" encoding="utf-8"?>
<p:tagLst xmlns:p="http://schemas.openxmlformats.org/presentationml/2006/main">
  <p:tag name="AS_UNIQUEID" val="68"/>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8*i*8"/>
  <p:tag name="KSO_WM_UNIT_INDEX" val="8"/>
  <p:tag name="KSO_WM_UNIT_LAYERLEVEL" val="1"/>
  <p:tag name="KSO_WM_UNIT_TYPE" val="i"/>
  <p:tag name="KSO_WM_UNIT_USESOURCEFORMAT_APPLY" val="1"/>
</p:tagLst>
</file>

<file path=ppt/tags/tag618.xml><?xml version="1.0" encoding="utf-8"?>
<p:tagLst xmlns:p="http://schemas.openxmlformats.org/presentationml/2006/main">
  <p:tag name="AS_UNIQUEID" val="69"/>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8*i*9"/>
  <p:tag name="KSO_WM_UNIT_INDEX" val="9"/>
  <p:tag name="KSO_WM_UNIT_LAYERLEVEL" val="1"/>
  <p:tag name="KSO_WM_UNIT_TYPE" val="i"/>
  <p:tag name="KSO_WM_UNIT_USESOURCEFORMAT_APPLY" val="1"/>
</p:tagLst>
</file>

<file path=ppt/tags/tag619.xml><?xml version="1.0" encoding="utf-8"?>
<p:tagLst xmlns:p="http://schemas.openxmlformats.org/presentationml/2006/main">
  <p:tag name="AS_UNIQUEID" val="70"/>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62.xml><?xml version="1.0" encoding="utf-8"?>
<p:tagLst xmlns:p="http://schemas.openxmlformats.org/presentationml/2006/main">
  <p:tag name="AS_UNIQUEID" val="175"/>
</p:tagLst>
</file>

<file path=ppt/tags/tag620.xml><?xml version="1.0" encoding="utf-8"?>
<p:tagLst xmlns:p="http://schemas.openxmlformats.org/presentationml/2006/main">
  <p:tag name="AS_UNIQUEID" val="71"/>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621.xml><?xml version="1.0" encoding="utf-8"?>
<p:tagLst xmlns:p="http://schemas.openxmlformats.org/presentationml/2006/main">
  <p:tag name="AS_UNIQUEID" val="72"/>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3_1"/>
  <p:tag name="KSO_WM_UNIT_INDEX" val="1_3_1"/>
  <p:tag name="KSO_WM_UNIT_LAYERLEVEL" val="1_1_1"/>
  <p:tag name="KSO_WM_UNIT_TEXT_FILL_FORE_SCHEMECOLOR_INDEX" val="14"/>
  <p:tag name="KSO_WM_UNIT_TEXT_FILL_TYPE" val="1"/>
  <p:tag name="KSO_WM_UNIT_TYPE" val="l_h_i"/>
  <p:tag name="KSO_WM_UNIT_USESOURCEFORMAT_APPLY" val="1"/>
</p:tagLst>
</file>

<file path=ppt/tags/tag622.xml><?xml version="1.0" encoding="utf-8"?>
<p:tagLst xmlns:p="http://schemas.openxmlformats.org/presentationml/2006/main">
  <p:tag name="AS_UNIQUEID" val="73"/>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4_1"/>
  <p:tag name="KSO_WM_UNIT_INDEX" val="1_4_1"/>
  <p:tag name="KSO_WM_UNIT_LAYERLEVEL" val="1_1_1"/>
  <p:tag name="KSO_WM_UNIT_TEXT_FILL_FORE_SCHEMECOLOR_INDEX" val="14"/>
  <p:tag name="KSO_WM_UNIT_TEXT_FILL_TYPE" val="1"/>
  <p:tag name="KSO_WM_UNIT_TYPE" val="l_h_i"/>
  <p:tag name="KSO_WM_UNIT_USESOURCEFORMAT_APPLY" val="1"/>
</p:tagLst>
</file>

<file path=ppt/tags/tag623.xml><?xml version="1.0" encoding="utf-8"?>
<p:tagLst xmlns:p="http://schemas.openxmlformats.org/presentationml/2006/main">
  <p:tag name="AS_UNIQUEID" val="74"/>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8*a*1"/>
  <p:tag name="KSO_WM_UNIT_INDEX" val="1"/>
  <p:tag name="KSO_WM_UNIT_ISCONTENTSTITLE" val="1"/>
  <p:tag name="KSO_WM_UNIT_LAYERLEVEL" val="1"/>
  <p:tag name="KSO_WM_UNIT_NOCLEAR" val="0"/>
  <p:tag name="KSO_WM_UNIT_PRESET_TEXT" val="目录"/>
  <p:tag name="KSO_WM_UNIT_TEXT_FILL_FORE_SCHEMECOLOR_INDEX" val="13"/>
  <p:tag name="KSO_WM_UNIT_TEXT_FILL_TYPE" val="1"/>
  <p:tag name="KSO_WM_UNIT_TYPE" val="a"/>
  <p:tag name="KSO_WM_UNIT_USESOURCEFORMAT_APPLY" val="1"/>
  <p:tag name="KSO_WM_UNIT_VALUE" val="2"/>
</p:tagLst>
</file>

<file path=ppt/tags/tag624.xml><?xml version="1.0" encoding="utf-8"?>
<p:tagLst xmlns:p="http://schemas.openxmlformats.org/presentationml/2006/main">
  <p:tag name="AS_UNIQUEID" val="75"/>
</p:tagLst>
</file>

<file path=ppt/tags/tag625.xml><?xml version="1.0" encoding="utf-8"?>
<p:tagLst xmlns:p="http://schemas.openxmlformats.org/presentationml/2006/main">
  <p:tag name="AS_UNIQUEID" val="76"/>
</p:tagLst>
</file>

<file path=ppt/tags/tag626.xml><?xml version="1.0" encoding="utf-8"?>
<p:tagLst xmlns:p="http://schemas.openxmlformats.org/presentationml/2006/main">
  <p:tag name="AS_UNIQUEID" val="77"/>
</p:tagLst>
</file>

<file path=ppt/tags/tag627.xml><?xml version="1.0" encoding="utf-8"?>
<p:tagLst xmlns:p="http://schemas.openxmlformats.org/presentationml/2006/main">
  <p:tag name="AS_UNIQUEID" val="78"/>
</p:tagLst>
</file>

<file path=ppt/tags/tag628.xml><?xml version="1.0" encoding="utf-8"?>
<p:tagLst xmlns:p="http://schemas.openxmlformats.org/presentationml/2006/main">
  <p:tag name="KSO_WM_BEAUTIFY_FLAG" val="#wm#"/>
  <p:tag name="KSO_WM_COMBINE_RELATE_SLIDE_ID" val="custom20181631_14"/>
  <p:tag name="KSO_WM_DIAGRAM_GROUP_CODE" val="l1-1"/>
  <p:tag name="KSO_WM_SLIDE_DIAGTYPE" val="l"/>
  <p:tag name="KSO_WM_SLIDE_ID" val="custom20182104_8"/>
  <p:tag name="KSO_WM_SLIDE_INDEX" val="8"/>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COLOR_TYPE" val="1"/>
  <p:tag name="KSO_WM_TEMPLATE_INDEX" val="20182104"/>
  <p:tag name="KSO_WM_TEMPLATE_MASTER_TYPE" val="1"/>
  <p:tag name="KSO_WM_TEMPLATE_SUBCATEGORY" val="0"/>
</p:tagLst>
</file>

<file path=ppt/tags/tag629.xml><?xml version="1.0" encoding="utf-8"?>
<p:tagLst xmlns:p="http://schemas.openxmlformats.org/presentationml/2006/main">
  <p:tag name="AS_UNIQUEID" val="79"/>
</p:tagLst>
</file>

<file path=ppt/tags/tag63.xml><?xml version="1.0" encoding="utf-8"?>
<p:tagLst xmlns:p="http://schemas.openxmlformats.org/presentationml/2006/main">
  <p:tag name="AS_UNIQUEID" val="176"/>
</p:tagLst>
</file>

<file path=ppt/tags/tag630.xml><?xml version="1.0" encoding="utf-8"?>
<p:tagLst xmlns:p="http://schemas.openxmlformats.org/presentationml/2006/main">
  <p:tag name="AS_UNIQUEID" val="80"/>
</p:tagLst>
</file>

<file path=ppt/tags/tag631.xml><?xml version="1.0" encoding="utf-8"?>
<p:tagLst xmlns:p="http://schemas.openxmlformats.org/presentationml/2006/main">
  <p:tag name="AS_UNIQUEID" val="81"/>
</p:tagLst>
</file>

<file path=ppt/tags/tag632.xml><?xml version="1.0" encoding="utf-8"?>
<p:tagLst xmlns:p="http://schemas.openxmlformats.org/presentationml/2006/main">
  <p:tag name="AS_UNIQUEID" val="82"/>
</p:tagLst>
</file>

<file path=ppt/tags/tag633.xml><?xml version="1.0" encoding="utf-8"?>
<p:tagLst xmlns:p="http://schemas.openxmlformats.org/presentationml/2006/main">
  <p:tag name="AS_UNIQUEID" val="83"/>
</p:tagLst>
</file>

<file path=ppt/tags/tag634.xml><?xml version="1.0" encoding="utf-8"?>
<p:tagLst xmlns:p="http://schemas.openxmlformats.org/presentationml/2006/main">
  <p:tag name="KSO_WM_BEAUTIFY_FLAG" val="#wm#"/>
  <p:tag name="KSO_WM_TEMPLATE_CATEGORY" val="custom"/>
  <p:tag name="KSO_WM_TEMPLATE_INDEX" val="20182104"/>
</p:tagLst>
</file>

<file path=ppt/tags/tag635.xml><?xml version="1.0" encoding="utf-8"?>
<p:tagLst xmlns:p="http://schemas.openxmlformats.org/presentationml/2006/main">
  <p:tag name="AS_UNIQUEID" val="84"/>
</p:tagLst>
</file>

<file path=ppt/tags/tag636.xml><?xml version="1.0" encoding="utf-8"?>
<p:tagLst xmlns:p="http://schemas.openxmlformats.org/presentationml/2006/main">
  <p:tag name="AS_UNIQUEID" val="85"/>
</p:tagLst>
</file>

<file path=ppt/tags/tag637.xml><?xml version="1.0" encoding="utf-8"?>
<p:tagLst xmlns:p="http://schemas.openxmlformats.org/presentationml/2006/main">
  <p:tag name="AS_UNIQUEID" val="86"/>
</p:tagLst>
</file>

<file path=ppt/tags/tag638.xml><?xml version="1.0" encoding="utf-8"?>
<p:tagLst xmlns:p="http://schemas.openxmlformats.org/presentationml/2006/main">
  <p:tag name="AS_UNIQUEID" val="87"/>
</p:tagLst>
</file>

<file path=ppt/tags/tag639.xml><?xml version="1.0" encoding="utf-8"?>
<p:tagLst xmlns:p="http://schemas.openxmlformats.org/presentationml/2006/main">
  <p:tag name="AS_UNIQUEID" val="88"/>
</p:tagLst>
</file>

<file path=ppt/tags/tag64.xml><?xml version="1.0" encoding="utf-8"?>
<p:tagLst xmlns:p="http://schemas.openxmlformats.org/presentationml/2006/main">
  <p:tag name="AS_UNIQUEID" val="177"/>
</p:tagLst>
</file>

<file path=ppt/tags/tag640.xml><?xml version="1.0" encoding="utf-8"?>
<p:tagLst xmlns:p="http://schemas.openxmlformats.org/presentationml/2006/main">
  <p:tag name="KSO_WM_BEAUTIFY_FLAG" val="#wm#"/>
  <p:tag name="KSO_WM_TEMPLATE_CATEGORY" val="custom"/>
  <p:tag name="KSO_WM_TEMPLATE_INDEX" val="20182104"/>
</p:tagLst>
</file>

<file path=ppt/tags/tag641.xml><?xml version="1.0" encoding="utf-8"?>
<p:tagLst xmlns:p="http://schemas.openxmlformats.org/presentationml/2006/main">
  <p:tag name="AS_UNIQUEID" val="89"/>
</p:tagLst>
</file>

<file path=ppt/tags/tag642.xml><?xml version="1.0" encoding="utf-8"?>
<p:tagLst xmlns:p="http://schemas.openxmlformats.org/presentationml/2006/main">
  <p:tag name="AS_UNIQUEID" val="90"/>
</p:tagLst>
</file>

<file path=ppt/tags/tag643.xml><?xml version="1.0" encoding="utf-8"?>
<p:tagLst xmlns:p="http://schemas.openxmlformats.org/presentationml/2006/main">
  <p:tag name="AS_UNIQUEID" val="91"/>
</p:tagLst>
</file>

<file path=ppt/tags/tag644.xml><?xml version="1.0" encoding="utf-8"?>
<p:tagLst xmlns:p="http://schemas.openxmlformats.org/presentationml/2006/main">
  <p:tag name="AS_UNIQUEID" val="92"/>
</p:tagLst>
</file>

<file path=ppt/tags/tag645.xml><?xml version="1.0" encoding="utf-8"?>
<p:tagLst xmlns:p="http://schemas.openxmlformats.org/presentationml/2006/main">
  <p:tag name="AS_UNIQUEID" val="93"/>
</p:tagLst>
</file>

<file path=ppt/tags/tag646.xml><?xml version="1.0" encoding="utf-8"?>
<p:tagLst xmlns:p="http://schemas.openxmlformats.org/presentationml/2006/main">
  <p:tag name="KSO_WM_BEAUTIFY_FLAG" val="#wm#"/>
  <p:tag name="KSO_WM_TEMPLATE_CATEGORY" val="custom"/>
  <p:tag name="KSO_WM_TEMPLATE_INDEX" val="20182104"/>
</p:tagLst>
</file>

<file path=ppt/tags/tag647.xml><?xml version="1.0" encoding="utf-8"?>
<p:tagLst xmlns:p="http://schemas.openxmlformats.org/presentationml/2006/main">
  <p:tag name="AS_UNIQUEID" val="94"/>
</p:tagLst>
</file>

<file path=ppt/tags/tag648.xml><?xml version="1.0" encoding="utf-8"?>
<p:tagLst xmlns:p="http://schemas.openxmlformats.org/presentationml/2006/main">
  <p:tag name="AS_UNIQUEID" val="95"/>
</p:tagLst>
</file>

<file path=ppt/tags/tag649.xml><?xml version="1.0" encoding="utf-8"?>
<p:tagLst xmlns:p="http://schemas.openxmlformats.org/presentationml/2006/main">
  <p:tag name="AS_UNIQUEID" val="96"/>
</p:tagLst>
</file>

<file path=ppt/tags/tag65.xml><?xml version="1.0" encoding="utf-8"?>
<p:tagLst xmlns:p="http://schemas.openxmlformats.org/presentationml/2006/main">
  <p:tag name="AS_UNIQUEID" val="178"/>
</p:tagLst>
</file>

<file path=ppt/tags/tag650.xml><?xml version="1.0" encoding="utf-8"?>
<p:tagLst xmlns:p="http://schemas.openxmlformats.org/presentationml/2006/main">
  <p:tag name="AS_UNIQUEID" val="97"/>
</p:tagLst>
</file>

<file path=ppt/tags/tag651.xml><?xml version="1.0" encoding="utf-8"?>
<p:tagLst xmlns:p="http://schemas.openxmlformats.org/presentationml/2006/main">
  <p:tag name="AS_UNIQUEID" val="98"/>
</p:tagLst>
</file>

<file path=ppt/tags/tag652.xml><?xml version="1.0" encoding="utf-8"?>
<p:tagLst xmlns:p="http://schemas.openxmlformats.org/presentationml/2006/main">
  <p:tag name="AS_UNIQUEID" val="99"/>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8*i*8"/>
  <p:tag name="KSO_WM_UNIT_INDEX" val="8"/>
  <p:tag name="KSO_WM_UNIT_LAYERLEVEL" val="1"/>
  <p:tag name="KSO_WM_UNIT_TYPE" val="i"/>
  <p:tag name="KSO_WM_UNIT_USESOURCEFORMAT_APPLY" val="1"/>
</p:tagLst>
</file>

<file path=ppt/tags/tag653.xml><?xml version="1.0" encoding="utf-8"?>
<p:tagLst xmlns:p="http://schemas.openxmlformats.org/presentationml/2006/main">
  <p:tag name="AS_UNIQUEID" val="100"/>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8*i*9"/>
  <p:tag name="KSO_WM_UNIT_INDEX" val="9"/>
  <p:tag name="KSO_WM_UNIT_LAYERLEVEL" val="1"/>
  <p:tag name="KSO_WM_UNIT_TYPE" val="i"/>
  <p:tag name="KSO_WM_UNIT_USESOURCEFORMAT_APPLY" val="1"/>
</p:tagLst>
</file>

<file path=ppt/tags/tag654.xml><?xml version="1.0" encoding="utf-8"?>
<p:tagLst xmlns:p="http://schemas.openxmlformats.org/presentationml/2006/main">
  <p:tag name="AS_UNIQUEID" val="101"/>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655.xml><?xml version="1.0" encoding="utf-8"?>
<p:tagLst xmlns:p="http://schemas.openxmlformats.org/presentationml/2006/main">
  <p:tag name="AS_UNIQUEID" val="102"/>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656.xml><?xml version="1.0" encoding="utf-8"?>
<p:tagLst xmlns:p="http://schemas.openxmlformats.org/presentationml/2006/main">
  <p:tag name="AS_UNIQUEID" val="103"/>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3_1"/>
  <p:tag name="KSO_WM_UNIT_INDEX" val="1_3_1"/>
  <p:tag name="KSO_WM_UNIT_LAYERLEVEL" val="1_1_1"/>
  <p:tag name="KSO_WM_UNIT_TEXT_FILL_FORE_SCHEMECOLOR_INDEX" val="14"/>
  <p:tag name="KSO_WM_UNIT_TEXT_FILL_TYPE" val="1"/>
  <p:tag name="KSO_WM_UNIT_TYPE" val="l_h_i"/>
  <p:tag name="KSO_WM_UNIT_USESOURCEFORMAT_APPLY" val="1"/>
</p:tagLst>
</file>

<file path=ppt/tags/tag657.xml><?xml version="1.0" encoding="utf-8"?>
<p:tagLst xmlns:p="http://schemas.openxmlformats.org/presentationml/2006/main">
  <p:tag name="AS_UNIQUEID" val="104"/>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82104_8*l_h_i*1_4_1"/>
  <p:tag name="KSO_WM_UNIT_INDEX" val="1_4_1"/>
  <p:tag name="KSO_WM_UNIT_LAYERLEVEL" val="1_1_1"/>
  <p:tag name="KSO_WM_UNIT_TEXT_FILL_FORE_SCHEMECOLOR_INDEX" val="14"/>
  <p:tag name="KSO_WM_UNIT_TEXT_FILL_TYPE" val="1"/>
  <p:tag name="KSO_WM_UNIT_TYPE" val="l_h_i"/>
  <p:tag name="KSO_WM_UNIT_USESOURCEFORMAT_APPLY" val="1"/>
</p:tagLst>
</file>

<file path=ppt/tags/tag658.xml><?xml version="1.0" encoding="utf-8"?>
<p:tagLst xmlns:p="http://schemas.openxmlformats.org/presentationml/2006/main">
  <p:tag name="AS_UNIQUEID" val="105"/>
  <p:tag name="KSO_WM_BEAUTIFY_FLAG" val="#wm#"/>
  <p:tag name="KSO_WM_DIAGRAM_GROUP_CODE" val="l1-1"/>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8*a*1"/>
  <p:tag name="KSO_WM_UNIT_INDEX" val="1"/>
  <p:tag name="KSO_WM_UNIT_ISCONTENTSTITLE" val="1"/>
  <p:tag name="KSO_WM_UNIT_LAYERLEVEL" val="1"/>
  <p:tag name="KSO_WM_UNIT_NOCLEAR" val="0"/>
  <p:tag name="KSO_WM_UNIT_PRESET_TEXT" val="目录"/>
  <p:tag name="KSO_WM_UNIT_TEXT_FILL_FORE_SCHEMECOLOR_INDEX" val="13"/>
  <p:tag name="KSO_WM_UNIT_TEXT_FILL_TYPE" val="1"/>
  <p:tag name="KSO_WM_UNIT_TYPE" val="a"/>
  <p:tag name="KSO_WM_UNIT_USESOURCEFORMAT_APPLY" val="1"/>
  <p:tag name="KSO_WM_UNIT_VALUE" val="2"/>
</p:tagLst>
</file>

<file path=ppt/tags/tag659.xml><?xml version="1.0" encoding="utf-8"?>
<p:tagLst xmlns:p="http://schemas.openxmlformats.org/presentationml/2006/main">
  <p:tag name="AS_UNIQUEID" val="106"/>
</p:tagLst>
</file>

<file path=ppt/tags/tag66.xml><?xml version="1.0" encoding="utf-8"?>
<p:tagLst xmlns:p="http://schemas.openxmlformats.org/presentationml/2006/main">
  <p:tag name="AS_UNIQUEID" val="179"/>
</p:tagLst>
</file>

<file path=ppt/tags/tag660.xml><?xml version="1.0" encoding="utf-8"?>
<p:tagLst xmlns:p="http://schemas.openxmlformats.org/presentationml/2006/main">
  <p:tag name="AS_UNIQUEID" val="107"/>
</p:tagLst>
</file>

<file path=ppt/tags/tag661.xml><?xml version="1.0" encoding="utf-8"?>
<p:tagLst xmlns:p="http://schemas.openxmlformats.org/presentationml/2006/main">
  <p:tag name="AS_UNIQUEID" val="108"/>
</p:tagLst>
</file>

<file path=ppt/tags/tag662.xml><?xml version="1.0" encoding="utf-8"?>
<p:tagLst xmlns:p="http://schemas.openxmlformats.org/presentationml/2006/main">
  <p:tag name="AS_UNIQUEID" val="109"/>
</p:tagLst>
</file>

<file path=ppt/tags/tag663.xml><?xml version="1.0" encoding="utf-8"?>
<p:tagLst xmlns:p="http://schemas.openxmlformats.org/presentationml/2006/main">
  <p:tag name="KSO_WM_BEAUTIFY_FLAG" val="#wm#"/>
  <p:tag name="KSO_WM_COMBINE_RELATE_SLIDE_ID" val="custom20181631_14"/>
  <p:tag name="KSO_WM_DIAGRAM_GROUP_CODE" val="l1-1"/>
  <p:tag name="KSO_WM_SLIDE_DIAGTYPE" val="l"/>
  <p:tag name="KSO_WM_SLIDE_ID" val="custom20182104_8"/>
  <p:tag name="KSO_WM_SLIDE_INDEX" val="8"/>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COLOR_TYPE" val="1"/>
  <p:tag name="KSO_WM_TEMPLATE_INDEX" val="20182104"/>
  <p:tag name="KSO_WM_TEMPLATE_MASTER_TYPE" val="1"/>
  <p:tag name="KSO_WM_TEMPLATE_SUBCATEGORY" val="0"/>
</p:tagLst>
</file>

<file path=ppt/tags/tag664.xml><?xml version="1.0" encoding="utf-8"?>
<p:tagLst xmlns:p="http://schemas.openxmlformats.org/presentationml/2006/main">
  <p:tag name="AS_UNIQUEID" val="110"/>
</p:tagLst>
</file>

<file path=ppt/tags/tag665.xml><?xml version="1.0" encoding="utf-8"?>
<p:tagLst xmlns:p="http://schemas.openxmlformats.org/presentationml/2006/main">
  <p:tag name="AS_UNIQUEID" val="111"/>
</p:tagLst>
</file>

<file path=ppt/tags/tag666.xml><?xml version="1.0" encoding="utf-8"?>
<p:tagLst xmlns:p="http://schemas.openxmlformats.org/presentationml/2006/main">
  <p:tag name="AS_UNIQUEID" val="112"/>
</p:tagLst>
</file>

<file path=ppt/tags/tag667.xml><?xml version="1.0" encoding="utf-8"?>
<p:tagLst xmlns:p="http://schemas.openxmlformats.org/presentationml/2006/main">
  <p:tag name="AS_UNIQUEID" val="113"/>
</p:tagLst>
</file>

<file path=ppt/tags/tag668.xml><?xml version="1.0" encoding="utf-8"?>
<p:tagLst xmlns:p="http://schemas.openxmlformats.org/presentationml/2006/main">
  <p:tag name="KSO_WM_BEAUTIFY_FLAG" val="#wm#"/>
  <p:tag name="KSO_WM_COMBINE_RELATE_SLIDE_ID" val="background20180913_1"/>
  <p:tag name="KSO_WM_SLIDE_ID" val="custom20182104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182104"/>
  <p:tag name="KSO_WM_TEMPLATE_MASTER_THUMB_INDEX" val="12"/>
  <p:tag name="KSO_WM_TEMPLATE_MASTER_TYPE" val="1"/>
  <p:tag name="KSO_WM_TEMPLATE_SUBCATEGORY" val="0"/>
  <p:tag name="KSO_WM_TEMPLATE_THUMBS_INDEX" val="1、5、6、11、12、16、19、22、23、26、27"/>
</p:tagLst>
</file>

<file path=ppt/tags/tag669.xml><?xml version="1.0" encoding="utf-8"?>
<p:tagLst xmlns:p="http://schemas.openxmlformats.org/presentationml/2006/main">
  <p:tag name="AS_OS" val="Unix 3.10 unknown"/>
  <p:tag name="AS_RELEASE_DATE" val="2020.11.30"/>
  <p:tag name="AS_TITLE" val="Aspose.Slides for Java"/>
  <p:tag name="AS_VERSION" val="20.11"/>
</p:tagLst>
</file>

<file path=ppt/tags/tag67.xml><?xml version="1.0" encoding="utf-8"?>
<p:tagLst xmlns:p="http://schemas.openxmlformats.org/presentationml/2006/main">
  <p:tag name="AS_UNIQUEID" val="180"/>
</p:tagLst>
</file>

<file path=ppt/tags/tag68.xml><?xml version="1.0" encoding="utf-8"?>
<p:tagLst xmlns:p="http://schemas.openxmlformats.org/presentationml/2006/main">
  <p:tag name="AS_UNIQUEID" val="181"/>
</p:tagLst>
</file>

<file path=ppt/tags/tag69.xml><?xml version="1.0" encoding="utf-8"?>
<p:tagLst xmlns:p="http://schemas.openxmlformats.org/presentationml/2006/main">
  <p:tag name="AS_UNIQUEID" val="182"/>
</p:tagLst>
</file>

<file path=ppt/tags/tag7.xml><?xml version="1.0" encoding="utf-8"?>
<p:tagLst xmlns:p="http://schemas.openxmlformats.org/presentationml/2006/main">
  <p:tag name="AS_UNIQUEID" val="120"/>
</p:tagLst>
</file>

<file path=ppt/tags/tag70.xml><?xml version="1.0" encoding="utf-8"?>
<p:tagLst xmlns:p="http://schemas.openxmlformats.org/presentationml/2006/main">
  <p:tag name="AS_UNIQUEID" val="183"/>
</p:tagLst>
</file>

<file path=ppt/tags/tag71.xml><?xml version="1.0" encoding="utf-8"?>
<p:tagLst xmlns:p="http://schemas.openxmlformats.org/presentationml/2006/main">
  <p:tag name="AS_UNIQUEID" val="184"/>
</p:tagLst>
</file>

<file path=ppt/tags/tag72.xml><?xml version="1.0" encoding="utf-8"?>
<p:tagLst xmlns:p="http://schemas.openxmlformats.org/presentationml/2006/main">
  <p:tag name="AS_UNIQUEID" val="185"/>
</p:tagLst>
</file>

<file path=ppt/tags/tag73.xml><?xml version="1.0" encoding="utf-8"?>
<p:tagLst xmlns:p="http://schemas.openxmlformats.org/presentationml/2006/main">
  <p:tag name="AS_UNIQUEID" val="186"/>
</p:tagLst>
</file>

<file path=ppt/tags/tag74.xml><?xml version="1.0" encoding="utf-8"?>
<p:tagLst xmlns:p="http://schemas.openxmlformats.org/presentationml/2006/main">
  <p:tag name="AS_UNIQUEID" val="187"/>
</p:tagLst>
</file>

<file path=ppt/tags/tag75.xml><?xml version="1.0" encoding="utf-8"?>
<p:tagLst xmlns:p="http://schemas.openxmlformats.org/presentationml/2006/main">
  <p:tag name="AS_UNIQUEID" val="188"/>
</p:tagLst>
</file>

<file path=ppt/tags/tag76.xml><?xml version="1.0" encoding="utf-8"?>
<p:tagLst xmlns:p="http://schemas.openxmlformats.org/presentationml/2006/main">
  <p:tag name="AS_UNIQUEID" val="189"/>
</p:tagLst>
</file>

<file path=ppt/tags/tag77.xml><?xml version="1.0" encoding="utf-8"?>
<p:tagLst xmlns:p="http://schemas.openxmlformats.org/presentationml/2006/main">
  <p:tag name="AS_UNIQUEID" val="19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xml><?xml version="1.0" encoding="utf-8"?>
<p:tagLst xmlns:p="http://schemas.openxmlformats.org/presentationml/2006/main">
  <p:tag name="AS_UNIQUEID" val="19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xml><?xml version="1.0" encoding="utf-8"?>
<p:tagLst xmlns:p="http://schemas.openxmlformats.org/presentationml/2006/main">
  <p:tag name="AS_UNIQUEID" val="19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xml><?xml version="1.0" encoding="utf-8"?>
<p:tagLst xmlns:p="http://schemas.openxmlformats.org/presentationml/2006/main">
  <p:tag name="AS_UNIQUEID" val="121"/>
</p:tagLst>
</file>

<file path=ppt/tags/tag80.xml><?xml version="1.0" encoding="utf-8"?>
<p:tagLst xmlns:p="http://schemas.openxmlformats.org/presentationml/2006/main">
  <p:tag name="AS_UNIQUEID" val="19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xml><?xml version="1.0" encoding="utf-8"?>
<p:tagLst xmlns:p="http://schemas.openxmlformats.org/presentationml/2006/main">
  <p:tag name="AS_UNIQUEID" val="19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2.xml><?xml version="1.0" encoding="utf-8"?>
<p:tagLst xmlns:p="http://schemas.openxmlformats.org/presentationml/2006/main">
  <p:tag name="AS_UNIQUEID" val="19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3.xml><?xml version="1.0" encoding="utf-8"?>
<p:tagLst xmlns:p="http://schemas.openxmlformats.org/presentationml/2006/main">
  <p:tag name="AS_UNIQUEID" val="19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8"/>
  <p:tag name="KSO_WM_UNIT_INDEX" val="8"/>
  <p:tag name="KSO_WM_UNIT_LAYERLEVEL" val="1"/>
  <p:tag name="KSO_WM_UNIT_TYPE" val="i"/>
</p:tagLst>
</file>

<file path=ppt/tags/tag84.xml><?xml version="1.0" encoding="utf-8"?>
<p:tagLst xmlns:p="http://schemas.openxmlformats.org/presentationml/2006/main">
  <p:tag name="AS_UNIQUEID" val="19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12"/>
  <p:tag name="KSO_WM_UNIT_INDEX" val="12"/>
  <p:tag name="KSO_WM_UNIT_LAYERLEVEL" val="1"/>
  <p:tag name="KSO_WM_UNIT_TYPE" val="i"/>
</p:tagLst>
</file>

<file path=ppt/tags/tag85.xml><?xml version="1.0" encoding="utf-8"?>
<p:tagLst xmlns:p="http://schemas.openxmlformats.org/presentationml/2006/main">
  <p:tag name="AS_UNIQUEID" val="19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13"/>
  <p:tag name="KSO_WM_UNIT_INDEX" val="13"/>
  <p:tag name="KSO_WM_UNIT_LAYERLEVEL" val="1"/>
  <p:tag name="KSO_WM_UNIT_TYPE" val="i"/>
</p:tagLst>
</file>

<file path=ppt/tags/tag86.xml><?xml version="1.0" encoding="utf-8"?>
<p:tagLst xmlns:p="http://schemas.openxmlformats.org/presentationml/2006/main">
  <p:tag name="AS_UNIQUEID" val="19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14"/>
  <p:tag name="KSO_WM_UNIT_INDEX" val="14"/>
  <p:tag name="KSO_WM_UNIT_LAYERLEVEL" val="1"/>
  <p:tag name="KSO_WM_UNIT_TYPE" val="i"/>
</p:tagLst>
</file>

<file path=ppt/tags/tag87.xml><?xml version="1.0" encoding="utf-8"?>
<p:tagLst xmlns:p="http://schemas.openxmlformats.org/presentationml/2006/main">
  <p:tag name="AS_UNIQUEID" val="200"/>
</p:tagLst>
</file>

<file path=ppt/tags/tag88.xml><?xml version="1.0" encoding="utf-8"?>
<p:tagLst xmlns:p="http://schemas.openxmlformats.org/presentationml/2006/main">
  <p:tag name="AS_UNIQUEID" val="201"/>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89.xml><?xml version="1.0" encoding="utf-8"?>
<p:tagLst xmlns:p="http://schemas.openxmlformats.org/presentationml/2006/main">
  <p:tag name="AS_UNIQUEID" val="202"/>
  <p:tag name="KSO_WM_BEAUTIFY_FLAG" val="#wm#"/>
  <p:tag name="KSO_WM_TAG_VERSION" val="1.0"/>
  <p:tag name="KSO_WM_UNIT_COMPATIBLE" val="0"/>
  <p:tag name="KSO_WM_UNIT_DIAGRAM_ISNUMVISUAL" val="0"/>
  <p:tag name="KSO_WM_UNIT_DIAGRAM_ISREFERUNIT" val="0"/>
  <p:tag name="KSO_WM_UNIT_HIGHLIGHT" val="0"/>
  <p:tag name="KSO_WM_UNIT_ID" val="_2*i*12"/>
  <p:tag name="KSO_WM_UNIT_INDEX" val="12"/>
  <p:tag name="KSO_WM_UNIT_LAYERLEVEL" val="1"/>
  <p:tag name="KSO_WM_UNIT_TYPE" val="i"/>
</p:tagLst>
</file>

<file path=ppt/tags/tag9.xml><?xml version="1.0" encoding="utf-8"?>
<p:tagLst xmlns:p="http://schemas.openxmlformats.org/presentationml/2006/main">
  <p:tag name="AS_UNIQUEID" val="122"/>
</p:tagLst>
</file>

<file path=ppt/tags/tag90.xml><?xml version="1.0" encoding="utf-8"?>
<p:tagLst xmlns:p="http://schemas.openxmlformats.org/presentationml/2006/main">
  <p:tag name="AS_UNIQUEID" val="203"/>
  <p:tag name="KSO_WM_BEAUTIFY_FLAG" val="#wm#"/>
  <p:tag name="KSO_WM_TAG_VERSION" val="1.0"/>
  <p:tag name="KSO_WM_UNIT_COMPATIBLE" val="0"/>
  <p:tag name="KSO_WM_UNIT_DIAGRAM_ISNUMVISUAL" val="0"/>
  <p:tag name="KSO_WM_UNIT_DIAGRAM_ISREFERUNIT" val="0"/>
  <p:tag name="KSO_WM_UNIT_HIGHLIGHT" val="0"/>
  <p:tag name="KSO_WM_UNIT_ID" val="_2*i*13"/>
  <p:tag name="KSO_WM_UNIT_INDEX" val="13"/>
  <p:tag name="KSO_WM_UNIT_LAYERLEVEL" val="1"/>
  <p:tag name="KSO_WM_UNIT_TYPE" val="i"/>
</p:tagLst>
</file>

<file path=ppt/tags/tag91.xml><?xml version="1.0" encoding="utf-8"?>
<p:tagLst xmlns:p="http://schemas.openxmlformats.org/presentationml/2006/main">
  <p:tag name="AS_UNIQUEID" val="204"/>
  <p:tag name="KSO_WM_BEAUTIFY_FLAG" val="#wm#"/>
  <p:tag name="KSO_WM_TAG_VERSION" val="1.0"/>
  <p:tag name="KSO_WM_UNIT_COMPATIBLE" val="0"/>
  <p:tag name="KSO_WM_UNIT_DIAGRAM_ISNUMVISUAL" val="0"/>
  <p:tag name="KSO_WM_UNIT_DIAGRAM_ISREFERUNIT" val="0"/>
  <p:tag name="KSO_WM_UNIT_HIGHLIGHT" val="0"/>
  <p:tag name="KSO_WM_UNIT_ID" val="_2*i*14"/>
  <p:tag name="KSO_WM_UNIT_INDEX" val="14"/>
  <p:tag name="KSO_WM_UNIT_LAYERLEVEL" val="1"/>
  <p:tag name="KSO_WM_UNIT_TYPE" val="i"/>
</p:tagLst>
</file>

<file path=ppt/tags/tag92.xml><?xml version="1.0" encoding="utf-8"?>
<p:tagLst xmlns:p="http://schemas.openxmlformats.org/presentationml/2006/main">
  <p:tag name="AS_UNIQUEID" val="20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3.xml><?xml version="1.0" encoding="utf-8"?>
<p:tagLst xmlns:p="http://schemas.openxmlformats.org/presentationml/2006/main">
  <p:tag name="AS_UNIQUEID" val="20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4.xml><?xml version="1.0" encoding="utf-8"?>
<p:tagLst xmlns:p="http://schemas.openxmlformats.org/presentationml/2006/main">
  <p:tag name="AS_UNIQUEID" val="20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5.xml><?xml version="1.0" encoding="utf-8"?>
<p:tagLst xmlns:p="http://schemas.openxmlformats.org/presentationml/2006/main">
  <p:tag name="AS_UNIQUEID" val="20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6.xml><?xml version="1.0" encoding="utf-8"?>
<p:tagLst xmlns:p="http://schemas.openxmlformats.org/presentationml/2006/main">
  <p:tag name="AS_UNIQUEID" val="20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7.xml><?xml version="1.0" encoding="utf-8"?>
<p:tagLst xmlns:p="http://schemas.openxmlformats.org/presentationml/2006/main">
  <p:tag name="AS_UNIQUEID" val="210"/>
</p:tagLst>
</file>

<file path=ppt/tags/tag98.xml><?xml version="1.0" encoding="utf-8"?>
<p:tagLst xmlns:p="http://schemas.openxmlformats.org/presentationml/2006/main">
  <p:tag name="AS_UNIQUEID" val="21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9.xml><?xml version="1.0" encoding="utf-8"?>
<p:tagLst xmlns:p="http://schemas.openxmlformats.org/presentationml/2006/main">
  <p:tag name="AS_UNIQUEID" val="21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自定义 3">
      <a:dk1>
        <a:srgbClr val="000000"/>
      </a:dk1>
      <a:lt1>
        <a:srgbClr val="FFFFFF"/>
      </a:lt1>
      <a:dk2>
        <a:srgbClr val="E6E6E6"/>
      </a:dk2>
      <a:lt2>
        <a:srgbClr val="FFFFFF"/>
      </a:lt2>
      <a:accent1>
        <a:srgbClr val="B42D23"/>
      </a:accent1>
      <a:accent2>
        <a:srgbClr val="B44E39"/>
      </a:accent2>
      <a:accent3>
        <a:srgbClr val="A66834"/>
      </a:accent3>
      <a:accent4>
        <a:srgbClr val="A98930"/>
      </a:accent4>
      <a:accent5>
        <a:srgbClr val="999735"/>
      </a:accent5>
      <a:accent6>
        <a:srgbClr val="7B8E4A"/>
      </a:accent6>
      <a:hlink>
        <a:srgbClr val="495AC3"/>
      </a:hlink>
      <a:folHlink>
        <a:srgbClr val="6F618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自定义 3">
      <a:dk1>
        <a:srgbClr val="000000"/>
      </a:dk1>
      <a:lt1>
        <a:srgbClr val="FFFFFF"/>
      </a:lt1>
      <a:dk2>
        <a:srgbClr val="E6E6E6"/>
      </a:dk2>
      <a:lt2>
        <a:srgbClr val="FFFFFF"/>
      </a:lt2>
      <a:accent1>
        <a:srgbClr val="B42D23"/>
      </a:accent1>
      <a:accent2>
        <a:srgbClr val="B44E39"/>
      </a:accent2>
      <a:accent3>
        <a:srgbClr val="A66834"/>
      </a:accent3>
      <a:accent4>
        <a:srgbClr val="A98930"/>
      </a:accent4>
      <a:accent5>
        <a:srgbClr val="999735"/>
      </a:accent5>
      <a:accent6>
        <a:srgbClr val="7B8E4A"/>
      </a:accent6>
      <a:hlink>
        <a:srgbClr val="495AC3"/>
      </a:hlink>
      <a:folHlink>
        <a:srgbClr val="6F618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149</Paragraphs>
  <Slides>27</Slides>
  <Notes>5</Notes>
  <TotalTime>0</TotalTime>
  <HiddenSlides>0</HiddenSlides>
  <MMClips>3</MMClips>
  <ScaleCrop>0</ScaleCrop>
  <HeadingPairs>
    <vt:vector baseType="variant" size="6">
      <vt:variant>
        <vt:lpstr>Fonts used</vt:lpstr>
      </vt:variant>
      <vt:variant>
        <vt:i4>8</vt:i4>
      </vt:variant>
      <vt:variant>
        <vt:lpstr>Theme</vt:lpstr>
      </vt:variant>
      <vt:variant>
        <vt:i4>1</vt:i4>
      </vt:variant>
      <vt:variant>
        <vt:lpstr>Slide Titles</vt:lpstr>
      </vt:variant>
      <vt:variant>
        <vt:i4>27</vt:i4>
      </vt:variant>
    </vt:vector>
  </HeadingPairs>
  <TitlesOfParts>
    <vt:vector baseType="lpstr" size="36">
      <vt:lpstr>Arial</vt:lpstr>
      <vt:lpstr>Calibri</vt:lpstr>
      <vt:lpstr>隶书</vt:lpstr>
      <vt:lpstr>汉仪尚巍手书W</vt:lpstr>
      <vt:lpstr>微软雅黑</vt:lpstr>
      <vt:lpstr>Calibri Light</vt:lpstr>
      <vt:lpstr>字魂武林江湖体</vt:lpstr>
      <vt:lpstr>方正劲颜体</vt:lpstr>
      <vt:lpstr>Office 主题</vt:lpstr>
      <vt:lpstr>PowerPoint Presentation</vt:lpstr>
      <vt:lpstr>孟晚舟事件始末孟晚舟归国感言晚舟事件素材积累官媒时评精选</vt:lpstr>
      <vt:lpstr>孟晚舟</vt:lpstr>
      <vt:lpstr>PowerPoint Presentation</vt:lpstr>
      <vt:lpstr>PowerPoint Presentation</vt:lpstr>
      <vt:lpstr>PowerPoint Presentation</vt:lpstr>
      <vt:lpstr>孟晚舟事件始末孟晚舟归国感言晚舟事件素材积累官媒时评精选</vt:lpstr>
      <vt:lpstr>孟晚舟归国感言</vt:lpstr>
      <vt:lpstr>孟晚舟归国感言</vt:lpstr>
      <vt:lpstr>孟晚舟归国感言</vt:lpstr>
      <vt:lpstr>孟晚舟归国感言</vt:lpstr>
      <vt:lpstr>孟晚舟归国感言</vt:lpstr>
      <vt:lpstr>孟晚舟归国感言</vt:lpstr>
      <vt:lpstr>孟晚舟归国感言</vt:lpstr>
      <vt:lpstr>PowerPoint Presentation</vt:lpstr>
      <vt:lpstr>孟晚舟事件始末孟晚舟归国感言晚舟事件素材积累官媒时评精选</vt:lpstr>
      <vt:lpstr>孟晚舟事件素材</vt:lpstr>
      <vt:lpstr>孟晚舟事件素材</vt:lpstr>
      <vt:lpstr>孟晚舟事件素材</vt:lpstr>
      <vt:lpstr>孟晚舟事件素材</vt:lpstr>
      <vt:lpstr>孟晚舟事件素材</vt:lpstr>
      <vt:lpstr>孟晚舟事件始末孟晚舟归国感言晚舟事件素材积累官媒时评精选</vt:lpstr>
      <vt:lpstr>精选时评</vt:lpstr>
      <vt:lpstr>精选时评</vt:lpstr>
      <vt:lpstr>精选时评</vt:lpstr>
      <vt:lpstr>孟晚舟事件始末孟晚舟归国感言晚舟事件素材积累官媒时评精选</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2021-10-01T11:11:45.025</cp:lastPrinted>
  <dcterms:created xsi:type="dcterms:W3CDTF">2021-10-01T11:11:45Z</dcterms:created>
  <dcterms:modified xsi:type="dcterms:W3CDTF">2021-10-01T03:11:55Z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