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2"/>
    <p:sldId id="256" r:id="rId3"/>
    <p:sldId id="27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95" r:id="rId22"/>
    <p:sldId id="296" r:id="rId23"/>
    <p:sldId id="298" r:id="rId24"/>
    <p:sldId id="299" r:id="rId25"/>
    <p:sldId id="300" r:id="rId26"/>
    <p:sldId id="301" r:id="rId27"/>
    <p:sldId id="302" r:id="rId28"/>
    <p:sldId id="303" r:id="rId29"/>
    <p:sldId id="30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2011/1/1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02639" y="1543810"/>
            <a:ext cx="94904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1.不妨于冬日，醅一壶香茗，任膝上小书的语言词句从壶口飘荡出来。那是泃茶人酝酿了一冬的独白，文火一烧，就燃出了一春天。</a:t>
            </a:r>
          </a:p>
          <a:p>
            <a:r>
              <a:rPr lang="zh-CN" altLang="en-US" sz="4000" dirty="0"/>
              <a:t>2.后来许多人问我一个人夜晚踟蹰路上的心情，我想起的却不是孤单和路长，而是波澜壮阔的海和天空中闪耀的星光</a:t>
            </a:r>
            <a:r>
              <a:rPr lang="zh-CN" altLang="en-US" sz="4000" dirty="0" smtClean="0"/>
              <a:t>。</a:t>
            </a:r>
            <a:r>
              <a:rPr lang="en-US" altLang="zh-CN" sz="4000" dirty="0" smtClean="0"/>
              <a:t>					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3176337" y="613617"/>
            <a:ext cx="4896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作文万能结尾好句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20</a:t>
            </a:r>
            <a:r>
              <a:rPr lang="zh-CN" altLang="en-US" sz="4000"/>
              <a:t>. 没有蓝天的深邃，可以有白云的飘逸；没有大海的壮阔，可以有小溪的优雅；没有原野的芬芳，可以有小草的翠绿。生活中没有旁观者的席位，我们总可以找到自己的位置，自己的光源，自己的声音。</a:t>
            </a:r>
          </a:p>
          <a:p>
            <a:r>
              <a:rPr lang="en-US" altLang="zh-CN" sz="4000"/>
              <a:t>21</a:t>
            </a:r>
            <a:r>
              <a:rPr lang="zh-CN" altLang="en-US" sz="4000"/>
              <a:t>.“ 成功的花，人们只惊羡它现时的明艳；而当初的芽，却浸透了奋斗的泪泉，洒满了牺牲的血雨。”（冰心语）我们每个人都渴望成功，那么我们就应该在刚刚起步的时候，用我们无悔的付出，去浇灌隔那刚刚萌芽的种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22</a:t>
            </a:r>
            <a:r>
              <a:rPr lang="zh-CN" altLang="en-US" sz="4000"/>
              <a:t>. 每一滴水都折射出一个多彩的世界，每一双眼睛都嵌进一个多彩的世界，每一条泛着清丽的旋律的小溪都闪烁着美的光辉。不要空叹人世的无奈，且用美丽的心情来看待人世的繁华多彩，细细品味那无处不在的美吧！</a:t>
            </a:r>
          </a:p>
          <a:p>
            <a:r>
              <a:rPr lang="en-US" altLang="zh-CN" sz="4000"/>
              <a:t>23</a:t>
            </a:r>
            <a:r>
              <a:rPr lang="zh-CN" altLang="en-US" sz="4000"/>
              <a:t>. 也许你只是一株稚嫩的幼苗，然而只要坚忍不拔。终会成为参天大树；也许你只是一条涓涓小溪，然而只要锲而不舍，。终会拥抱大海；也许你只是一只雏鹰，然而只要心存高远，跌几个跟头，终会翱翔蓝天。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24</a:t>
            </a:r>
            <a:r>
              <a:rPr lang="zh-CN" altLang="en-US" sz="4000"/>
              <a:t>. 当雏鹰尚嗷嗷待哺于巢穴之中，观望蓝天白云之时，它已有了梦想，那就是振翅九霄，与蓝天搏击，与白云共舞；当骏马休憩于栅栏之中，昂首长嘶之时，它也已有了梦想，那就是奋蹄原野，驰骋天下。</a:t>
            </a:r>
          </a:p>
          <a:p>
            <a:r>
              <a:rPr lang="en-US" altLang="zh-CN" sz="4000"/>
              <a:t>25</a:t>
            </a:r>
            <a:r>
              <a:rPr lang="zh-CN" altLang="en-US" sz="4000"/>
              <a:t>. 冰雪覆盖的时候，我们需要一团火来取暖；暗夜无边的时候，我们需要点点星光来取暖；前途茫茫时，我们需要一盏航灯来取暖……四季轮回，心里滤不去的是烦恼和忧愁，脚下略不去的是艰辛和伤痛。寒天冷日，让我们用什么来温暖迎风而立的自己？留些真诚给自己取暖吧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26</a:t>
            </a:r>
            <a:r>
              <a:rPr lang="zh-CN" altLang="en-US" sz="4000"/>
              <a:t>. 大海如果失去巨浪的翻滚，也就失去了雄浑；沙漠如果失去了飞沙的狂舞，也就失去了壮美；人生如果失去了真实的历程，也就失去了意义。</a:t>
            </a:r>
          </a:p>
          <a:p>
            <a:endParaRPr lang="zh-CN" altLang="en-US" sz="4000"/>
          </a:p>
          <a:p>
            <a:r>
              <a:rPr lang="zh-CN" altLang="en-US" sz="4000"/>
              <a:t>2</a:t>
            </a:r>
            <a:r>
              <a:rPr lang="en-US" altLang="zh-CN" sz="4000"/>
              <a:t>7</a:t>
            </a:r>
            <a:r>
              <a:rPr lang="zh-CN" altLang="en-US" sz="4000"/>
              <a:t>.从某种意义上来说，世间一切，都是遇见。就像，冷遇见暖，就有了雨；春遇见冬，有了岁月；天遇见地，有了永恒；人遇见人，有了缘分。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38225" y="857885"/>
            <a:ext cx="105670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28</a:t>
            </a:r>
            <a:r>
              <a:rPr lang="zh-CN" altLang="en-US" sz="4000"/>
              <a:t>. 这个世界上绝了哪种生命形式都会导致地球毁灭。蚂蚁和狮子一样伟大，小草和人类一样重要。</a:t>
            </a:r>
          </a:p>
          <a:p>
            <a:r>
              <a:rPr lang="en-US" altLang="zh-CN" sz="4000"/>
              <a:t>29</a:t>
            </a:r>
            <a:r>
              <a:rPr lang="zh-CN" altLang="en-US" sz="4000"/>
              <a:t>. 仰望星空，地球是宇宙给人类的礼物；低头凝望，一花一叶，是大自然给世界的礼物；孩子是给父母的礼物；朋友是陪伴的礼物；回忆是时间的礼物。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82370" y="1097280"/>
            <a:ext cx="102069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3</a:t>
            </a:r>
            <a:r>
              <a:rPr lang="en-US" altLang="zh-CN" sz="4000"/>
              <a:t>0</a:t>
            </a:r>
            <a:r>
              <a:rPr lang="zh-CN" altLang="en-US" sz="4000"/>
              <a:t>. 我要开花，是作为一株花的庄严使命。不管你们怎么看我，我都要开花。</a:t>
            </a:r>
          </a:p>
          <a:p>
            <a:endParaRPr lang="zh-CN" altLang="en-US" sz="4000"/>
          </a:p>
          <a:p>
            <a:r>
              <a:rPr lang="zh-CN" altLang="en-US" sz="4000"/>
              <a:t>3</a:t>
            </a:r>
            <a:r>
              <a:rPr lang="en-US" altLang="zh-CN" sz="4000"/>
              <a:t>1</a:t>
            </a:r>
            <a:r>
              <a:rPr lang="zh-CN" altLang="en-US" sz="4000"/>
              <a:t>. 我慢慢相信，每个人活着，都会给后人的路途上添些光亮。也许是一颗巨星，也许是一把火炬，也许只是一支含泪的蜡烛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3</a:t>
            </a:r>
            <a:r>
              <a:rPr lang="en-US" altLang="zh-CN" sz="4000"/>
              <a:t>2</a:t>
            </a:r>
            <a:r>
              <a:rPr lang="zh-CN" altLang="en-US" sz="4000"/>
              <a:t>. 我们最终都要遭遇告别，最终都要与稚嫩的自己告别。人这一生早晚会遭遇告别，告别让我们成长。学会告别让我们成熟，无论是主动的选择，还是被动的面对，告别多少有些难过。但告别也蕴含着希望，每一段告别的背后都有一段故事，一段又一段的告别，构成了人间百态。</a:t>
            </a:r>
          </a:p>
          <a:p>
            <a:r>
              <a:rPr lang="zh-CN" altLang="en-US" sz="4000"/>
              <a:t>3</a:t>
            </a:r>
            <a:r>
              <a:rPr lang="en-US" altLang="zh-CN" sz="4000"/>
              <a:t>3</a:t>
            </a:r>
            <a:r>
              <a:rPr lang="zh-CN" altLang="en-US" sz="4000"/>
              <a:t>. 勇气有时候是一瞬间的闪念，有时候是一辈子的执念。勇气是在你看清了生活的真相之后，仍然热爱生活。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05471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3</a:t>
            </a:r>
            <a:r>
              <a:rPr lang="en-US" altLang="zh-CN" sz="4000"/>
              <a:t>4</a:t>
            </a:r>
            <a:r>
              <a:rPr lang="zh-CN" altLang="en-US" sz="4000"/>
              <a:t>. 每一个不努力的日子都是对生命的辜负。越努力越幸运，没有伞的孩子必须努力奔跑！</a:t>
            </a:r>
          </a:p>
          <a:p>
            <a:r>
              <a:rPr lang="zh-CN" altLang="en-US" sz="4000"/>
              <a:t>3</a:t>
            </a:r>
            <a:r>
              <a:rPr lang="en-US" altLang="zh-CN" sz="4000"/>
              <a:t>5</a:t>
            </a:r>
            <a:r>
              <a:rPr lang="zh-CN" altLang="en-US" sz="4000"/>
              <a:t>. 容易实现的那不是梦想，轻言放弃的那不是诺言。人生在世，要敢于挑战，有了梦想，才会有美好的明天。</a:t>
            </a:r>
          </a:p>
          <a:p>
            <a:r>
              <a:rPr lang="en-US" altLang="zh-CN" sz="4000"/>
              <a:t>36.</a:t>
            </a:r>
            <a:r>
              <a:rPr lang="zh-CN" altLang="en-US" sz="4000"/>
              <a:t>生前何必久睡，死后必会长眠。现在你不玩命得学，以后命玩你。你现在偷的懒将来都会变成生活的巴掌。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37</a:t>
            </a:r>
            <a:r>
              <a:rPr lang="zh-CN" altLang="en-US" sz="4000"/>
              <a:t>. 要改变命运，先改变自己。态度决定高度。活着不是靠泪水博得同情，而是靠汗水获得掌声。</a:t>
            </a:r>
          </a:p>
          <a:p>
            <a:endParaRPr lang="en-US" altLang="zh-CN" sz="4000"/>
          </a:p>
          <a:p>
            <a:r>
              <a:rPr lang="en-US" altLang="zh-CN" sz="4000"/>
              <a:t>38</a:t>
            </a:r>
            <a:r>
              <a:rPr lang="zh-CN" altLang="en-US" sz="4000"/>
              <a:t>. 生活给了一个人多少磨难，日后必会还给他多少幸运。为梦想颠簸的人有很多，不差你一个，但如果能坚持到最后，你就是唯一。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580390"/>
            <a:ext cx="1131506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39</a:t>
            </a:r>
            <a:r>
              <a:rPr lang="zh-CN" altLang="en-US" sz="4000"/>
              <a:t>.你若光明，这世界就不会黑暗；你若心怀希望，这世界就不会彻底绝望。你若不屈服，这世界又能把你怎样？</a:t>
            </a:r>
          </a:p>
          <a:p>
            <a:endParaRPr lang="en-US" altLang="zh-CN" sz="4000"/>
          </a:p>
          <a:p>
            <a:r>
              <a:rPr lang="en-US" altLang="zh-CN" sz="4000"/>
              <a:t>40</a:t>
            </a:r>
            <a:r>
              <a:rPr lang="zh-CN" altLang="en-US" sz="4000"/>
              <a:t>.这个世界从不缺乏有才能的人，但缺少有精神的人。生活是没有路标的单程轮回，固守心的航向，需要非凡的勇气。以微笑驾驭人生之舟，愿你收获一路精彩。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46229" y="894111"/>
            <a:ext cx="91656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3</a:t>
            </a:r>
            <a:r>
              <a:rPr lang="zh-CN" altLang="en-US" sz="4000" dirty="0"/>
              <a:t>.若生为幽草，当萋萋而摇绿。就算是一根小草，也不必羡慕大树伟岸参天，我依然可以长成一片碧绿。</a:t>
            </a:r>
          </a:p>
          <a:p>
            <a:r>
              <a:rPr lang="zh-CN" altLang="en-US" sz="4000" dirty="0"/>
              <a:t>4.琳琅满目的世界里，光线和尘埃里，雪的过去雨的未来里，请放下对价值的执着，专注于自己的梦。</a:t>
            </a:r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2325" y="496570"/>
            <a:ext cx="107391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4</a:t>
            </a:r>
            <a:r>
              <a:rPr lang="en-US" altLang="zh-CN" sz="4000"/>
              <a:t>1</a:t>
            </a:r>
            <a:r>
              <a:rPr lang="zh-CN" altLang="en-US" sz="4000"/>
              <a:t>. 最快的脚步不是跨越，而是继续；最慢脚步不是小步，而是徘徊；原地踏步就是退步！</a:t>
            </a:r>
          </a:p>
          <a:p>
            <a:endParaRPr lang="zh-CN" altLang="en-US" sz="4000"/>
          </a:p>
          <a:p>
            <a:r>
              <a:rPr lang="zh-CN" altLang="en-US" sz="4000"/>
              <a:t>4</a:t>
            </a:r>
            <a:r>
              <a:rPr lang="en-US" altLang="zh-CN" sz="4000"/>
              <a:t>2</a:t>
            </a:r>
            <a:r>
              <a:rPr lang="zh-CN" altLang="en-US" sz="4000"/>
              <a:t>. 我们无法左右天气，但我们可以改变心情；我们无法改变容貌，但我们可以展现笑容；我们无法改变别人，但我们可以把握自己。</a:t>
            </a:r>
          </a:p>
          <a:p>
            <a:endParaRPr lang="en-US" altLang="zh-CN" sz="4000"/>
          </a:p>
          <a:p>
            <a:r>
              <a:rPr lang="en-US" altLang="zh-CN" sz="4000"/>
              <a:t>43.</a:t>
            </a:r>
            <a:r>
              <a:rPr lang="zh-CN" altLang="en-US" sz="4000"/>
              <a:t>不要等到人生垂暮，才想起俯拾朝花，且行且珍惜。身边的美好不要等错过了才想起珍惜。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515620"/>
            <a:ext cx="107391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4</a:t>
            </a:r>
            <a:r>
              <a:rPr lang="en-US" altLang="zh-CN" sz="4000"/>
              <a:t>4</a:t>
            </a:r>
            <a:r>
              <a:rPr lang="zh-CN" altLang="en-US" sz="4000"/>
              <a:t>. 人生，不要被安逸所控制，决定成功的，是奋斗。命运掌握在自己手中！静悄悄的努力，活成自己想要的模样。将来的你一定会感谢现在努力的自己！</a:t>
            </a:r>
          </a:p>
          <a:p>
            <a:endParaRPr lang="zh-CN" altLang="en-US" sz="4000"/>
          </a:p>
          <a:p>
            <a:r>
              <a:rPr lang="zh-CN" altLang="en-US" sz="4000"/>
              <a:t>4</a:t>
            </a:r>
            <a:r>
              <a:rPr lang="en-US" altLang="zh-CN" sz="4000"/>
              <a:t>5</a:t>
            </a:r>
            <a:r>
              <a:rPr lang="zh-CN" altLang="en-US" sz="4000"/>
              <a:t>. 做人就要像花一样，不管有没有人欣赏，你一定要绽放；不为别人，只为自己。</a:t>
            </a:r>
          </a:p>
          <a:p>
            <a:endParaRPr lang="en-US" altLang="zh-CN" sz="4000"/>
          </a:p>
          <a:p>
            <a:endParaRPr lang="zh-CN" altLang="en-US" sz="4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4</a:t>
            </a:r>
            <a:r>
              <a:rPr lang="en-US" altLang="zh-CN" sz="4000" dirty="0" smtClean="0"/>
              <a:t>6</a:t>
            </a:r>
            <a:r>
              <a:rPr lang="zh-CN" altLang="en-US" sz="4000" dirty="0" smtClean="0"/>
              <a:t>.</a:t>
            </a:r>
            <a:r>
              <a:rPr lang="zh-CN" altLang="en-US" sz="4000" dirty="0"/>
              <a:t> </a:t>
            </a:r>
            <a:r>
              <a:rPr lang="zh-CN" altLang="en-US" sz="4000" dirty="0" smtClean="0"/>
              <a:t>罗曼 罗兰说，幸福是灵魂的香味。小鸟在林中欢唱，给树林带来自然美妙的音乐，给寂静的早晨增添了无限乐趣，小鸟的感觉是幸福的。给予是人世间最美丽的花朵。让我们将其别在心灵的衣襟上，做一个能时时给予他人帮助的人吧！</a:t>
            </a:r>
            <a:endParaRPr lang="zh-CN" altLang="en-US" sz="4000" dirty="0"/>
          </a:p>
          <a:p>
            <a:endParaRPr lang="en-US" altLang="zh-CN" sz="4000" dirty="0"/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4</a:t>
            </a:r>
            <a:r>
              <a:rPr lang="en-US" altLang="zh-CN" sz="4000" dirty="0" smtClean="0"/>
              <a:t>7.</a:t>
            </a:r>
            <a:r>
              <a:rPr lang="zh-CN" altLang="en-US" sz="4000" dirty="0" smtClean="0"/>
              <a:t>起风的日子，终于学会了微笑。笑看花开花谢花满天，淡写云卷云舒云飘絮。有雨的日子，终于学会了坚强，没有伞的孩子必须努力奔跑。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48.</a:t>
            </a:r>
            <a:r>
              <a:rPr lang="zh-CN" altLang="en-US" sz="4000" dirty="0" smtClean="0"/>
              <a:t>哭过了，才更懂得笑容的灿烂，失去了，才更懂得珍惜的可贵。云的心事，风知道；花的心事，叶明了。</a:t>
            </a:r>
            <a:endParaRPr lang="zh-CN" altLang="en-US" sz="4000" dirty="0"/>
          </a:p>
          <a:p>
            <a:endParaRPr lang="en-US" altLang="zh-CN" sz="4000" dirty="0"/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49.</a:t>
            </a:r>
            <a:r>
              <a:rPr lang="zh-CN" altLang="en-US" sz="4000" dirty="0" smtClean="0"/>
              <a:t>岁月是贼，总是不经意间偷去许多，美好的容颜，真实的情感，幸福的生活。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50.</a:t>
            </a:r>
            <a:r>
              <a:rPr lang="zh-CN" altLang="en-US" sz="4000" dirty="0" smtClean="0"/>
              <a:t>你若爱千古，就该爱现在；昨天不能唤回来，明日还是不实在；你唯一能把握的，只有今日的现在。</a:t>
            </a:r>
            <a:endParaRPr lang="en-US" altLang="zh-CN" sz="4000" dirty="0"/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51.</a:t>
            </a:r>
            <a:r>
              <a:rPr lang="zh-CN" altLang="en-US" sz="4000" dirty="0" smtClean="0"/>
              <a:t>自然界的雨，不可怕，因为它终究会收场。心灵的雨，该如何吸收，如何烘干？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52.</a:t>
            </a:r>
            <a:r>
              <a:rPr lang="zh-CN" altLang="en-US" sz="4000" dirty="0" smtClean="0"/>
              <a:t>有些路，只能一个人踽踽独行，有些风景，只是一个人的云淡风轻。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53.</a:t>
            </a:r>
            <a:r>
              <a:rPr lang="zh-CN" altLang="en-US" sz="4000" dirty="0" smtClean="0"/>
              <a:t>这个世界上本就找不到两片完全相同的树叶，你就是独一无二的存在。埋起心底的自卑，让自信的微笑洋溢在脸上，你就是最美的风景！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54.</a:t>
            </a:r>
            <a:r>
              <a:rPr lang="zh-CN" altLang="en-US" sz="4000" dirty="0" smtClean="0"/>
              <a:t>每一个不努力的日子都是对生命的辜负。如果你不努力，没有人替你坚强。靠山山会倒，靠水水会流，靠自己永远可靠。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55.</a:t>
            </a:r>
            <a:r>
              <a:rPr lang="zh-CN" altLang="en-US" sz="4000" dirty="0" smtClean="0"/>
              <a:t>所有的种子，破土而出的时候，不会去想，遇到的是风雨，还是阳光。它只知道：向上，再向上，最终会开花结果！所以，你只管努力，其它的交给天意。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56.</a:t>
            </a:r>
            <a:r>
              <a:rPr lang="zh-CN" altLang="en-US" sz="4000" dirty="0" smtClean="0"/>
              <a:t>我们的征途是星辰大海，每一个冬天的句号都是春暖花开 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57.</a:t>
            </a:r>
            <a:r>
              <a:rPr lang="zh-CN" altLang="en-US" sz="4000" dirty="0" smtClean="0"/>
              <a:t>万物皆有裂痕，那是光进来的地方 。心中有阳光，脚下有力量</a:t>
            </a:r>
            <a:r>
              <a:rPr lang="zh-CN" altLang="en-US" sz="4000" dirty="0" smtClean="0"/>
              <a:t>。</a:t>
            </a:r>
            <a:r>
              <a:rPr lang="zh-CN" altLang="en-US" sz="4000" dirty="0" smtClean="0"/>
              <a:t>愿</a:t>
            </a:r>
            <a:r>
              <a:rPr lang="zh-CN" altLang="en-US" sz="4000" dirty="0" smtClean="0"/>
              <a:t>你眼中有光，心中有爱。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58.</a:t>
            </a:r>
            <a:r>
              <a:rPr lang="zh-CN" altLang="en-US" sz="4000" dirty="0" smtClean="0"/>
              <a:t>你要永远相信这一切都会成为过去，美好的事情即将发生。愿你有诗有梦，有坦荡荡的远方</a:t>
            </a:r>
            <a:r>
              <a:rPr lang="zh-CN" altLang="en-US" sz="4000" dirty="0" smtClean="0"/>
              <a:t>。去更远的地方，见更亮的光。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59.</a:t>
            </a:r>
            <a:r>
              <a:rPr lang="zh-CN" altLang="en-US" sz="4000" dirty="0" smtClean="0"/>
              <a:t>生活原本沉闷，但跑起来就有风</a:t>
            </a:r>
            <a:r>
              <a:rPr lang="zh-CN" altLang="en-US" sz="4000" dirty="0" smtClean="0"/>
              <a:t>。等风来，不如追风去。让我们迎</a:t>
            </a:r>
            <a:r>
              <a:rPr lang="zh-CN" altLang="en-US" sz="4000" dirty="0" smtClean="0"/>
              <a:t>着风奔跑，逆着风飞翔，像风筝一样。</a:t>
            </a:r>
            <a:endParaRPr lang="en-US" altLang="zh-CN" sz="4000" dirty="0" smtClean="0"/>
          </a:p>
          <a:p>
            <a:r>
              <a:rPr lang="en-US" altLang="zh-CN" sz="4000" dirty="0" smtClean="0"/>
              <a:t>60.</a:t>
            </a:r>
            <a:r>
              <a:rPr lang="zh-CN" altLang="en-US" sz="4000" dirty="0" smtClean="0"/>
              <a:t>每个人心中都应有两盏灯光，一盏是希望的灯光，一盏是勇气的灯光 。有了这两盏灯光，我们就不怕海上的黑暗和风涛的险恶。</a:t>
            </a:r>
            <a:endParaRPr lang="en-US" altLang="zh-CN" sz="4000" dirty="0" smtClean="0"/>
          </a:p>
          <a:p>
            <a:r>
              <a:rPr lang="en-US" altLang="zh-CN" sz="4000" dirty="0" smtClean="0"/>
              <a:t>                                                                         ——</a:t>
            </a:r>
            <a:r>
              <a:rPr lang="zh-CN" altLang="en-US" sz="4000" dirty="0" smtClean="0"/>
              <a:t>罗</a:t>
            </a:r>
            <a:r>
              <a:rPr lang="zh-CN" altLang="en-US" sz="4000" dirty="0" smtClean="0"/>
              <a:t>兰</a:t>
            </a:r>
            <a:endParaRPr lang="en-US" altLang="zh-CN" sz="4000" dirty="0" smtClean="0"/>
          </a:p>
          <a:p>
            <a:endParaRPr lang="en-US" altLang="zh-CN" sz="4000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753120"/>
            <a:ext cx="107391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dirty="0" smtClean="0"/>
          </a:p>
          <a:p>
            <a:r>
              <a:rPr lang="en-US" altLang="zh-CN" sz="4000" dirty="0" smtClean="0"/>
              <a:t>61.</a:t>
            </a:r>
            <a:r>
              <a:rPr lang="zh-CN" altLang="en-US" sz="4000" dirty="0" smtClean="0"/>
              <a:t>生活再平凡，也是限量版。生活明朗，万物可爱，保持热爱，奔赴山海。唯有热爱能抵岁月漫长。</a:t>
            </a:r>
            <a:endParaRPr lang="en-US" altLang="zh-CN" sz="4000" dirty="0" smtClean="0"/>
          </a:p>
          <a:p>
            <a:endParaRPr lang="en-US" altLang="zh-CN" sz="4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2785" y="448945"/>
            <a:ext cx="111893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5.沿途走来，时光深处的别样风景美如画，一幅幅交织得错落有致，每一幕，每一刻都值得细细咀嚼品味其中的平凡与感动，深倔世间的精神瑰宝！</a:t>
            </a:r>
          </a:p>
          <a:p>
            <a:r>
              <a:rPr lang="zh-CN" altLang="en-US" sz="4000"/>
              <a:t>6.没有人活在保鲜膜中，没有人能永葆青春，但做一个心思细腻热爱生活的人，时光会多厚爱你几分 ，而如此，何尝不是另一种静水流深的不朽。</a:t>
            </a:r>
          </a:p>
          <a:p>
            <a:r>
              <a:rPr lang="zh-CN" altLang="en-US" sz="4000"/>
              <a:t>7.所谓无底深渊，下去，也是前程万里。大胆地向前走吧，但问前路，无问西东，不畏将来，不惧过往。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5188" y="316598"/>
            <a:ext cx="1163193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8.愿我们始终如迈克尔·杰克逊所言——在一个充满仇恨的世界，仍然满怀梦想；在一个充满绝望的世界，仍要敢于梦想。如此，方不负青春，不负少年。</a:t>
            </a:r>
          </a:p>
          <a:p>
            <a:r>
              <a:rPr lang="zh-CN" altLang="en-US" sz="4000" dirty="0"/>
              <a:t>9.真正的离别不是桃花潭水，不是长亭古道，而是在同样洒满希望的早上，有人留在了昨天，有人活在了今天。</a:t>
            </a:r>
          </a:p>
          <a:p>
            <a:r>
              <a:rPr lang="zh-CN" altLang="en-US" sz="4000" dirty="0"/>
              <a:t>10. 这世间故事水流花开且从容，不如就把生命洒脱成一蓑烟雨任平生。做一个顽强而坚定地站立的人，有着遗世孤立的高度，让世界最终成为你心灵的归属。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668020"/>
            <a:ext cx="116319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11</a:t>
            </a:r>
            <a:r>
              <a:rPr lang="zh-CN" altLang="en-US" sz="4000"/>
              <a:t>. 巴尔扎克说过“不幸，是天才的进升阶梯，信徒的洗礼之水，弱者的无底深渊”。风雨过后，眼前会是鸥翔鱼游的天水一色；走出荆棘，前面就是铺满鲜花的康庄大道；登上山顶，脚下便是积翠如云的空蒙山色。在这个世界上，一星陨落，黯淡不了星空灿烂，一花凋零，荒芜不了整个春天。人生要尽全力度过每一关，不管遇到什么困难不可轻言放弃。</a:t>
            </a:r>
          </a:p>
          <a:p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668020"/>
            <a:ext cx="1163193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12</a:t>
            </a:r>
            <a:r>
              <a:rPr lang="zh-CN" altLang="en-US" sz="4000"/>
              <a:t>. 只有启程，才会到达理想和目的地，只有拼搏，才会获得辉煌的成功，只有播种，才会有收获。只有追求，才会品味堂堂正正的人。</a:t>
            </a:r>
          </a:p>
          <a:p>
            <a:r>
              <a:rPr lang="en-US" altLang="zh-CN" sz="4000"/>
              <a:t>13</a:t>
            </a:r>
            <a:r>
              <a:rPr lang="zh-CN" altLang="en-US" sz="4000"/>
              <a:t>. 虽然你现在还只是一株稚嫩的幼苗。然而只要坚韧不拔，终会成为参天大树；虽然你现在只是涓涓细流，然而只要锲而不舍，终会拥抱大海；虽然你现在只是一只雏鹰，然而只要心存高远，跌几个跟头之后，终会占有蓝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668020"/>
            <a:ext cx="116319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14</a:t>
            </a:r>
            <a:r>
              <a:rPr lang="zh-CN" altLang="en-US" sz="4000"/>
              <a:t>. 冰心说道：“爱在左，同情在右，走在生命的两旁，随时撒种，随时开花，将这一径长途，点缀得香花弥漫，使穿枝拂叶的行人，踏着荆棘，不觉得痛苦，有泪可落，却不是悲凉。”</a:t>
            </a:r>
          </a:p>
          <a:p>
            <a:r>
              <a:rPr lang="en-US" altLang="zh-CN" sz="4000"/>
              <a:t>15</a:t>
            </a:r>
            <a:r>
              <a:rPr lang="zh-CN" altLang="en-US" sz="4000"/>
              <a:t>. 坚持的昨天叫立足，坚持的今天叫进取，坚持的明天叫成功。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16</a:t>
            </a:r>
            <a:r>
              <a:rPr lang="zh-CN" altLang="en-US" sz="4000"/>
              <a:t>. 如果只看到太阳的黑点，那你的生活将缺少温暖；如果你只看到月亮的阴影，那么你的生命历程将难以找到光明；如果你总是发现朋友的缺点，你么你的人生旅程将难以找到知音；同样，如果你总希望自己完美无缺，假设你的这一愿望真的能如愿以偿，那么你最大的缺点就是没有缺点。</a:t>
            </a:r>
          </a:p>
          <a:p>
            <a:r>
              <a:rPr lang="en-US" altLang="zh-CN" sz="4000"/>
              <a:t>17</a:t>
            </a:r>
            <a:r>
              <a:rPr lang="zh-CN" altLang="en-US" sz="4000"/>
              <a:t>. 喜马拉雅直冲霄汉，可上面有攀爬者的旗帜；撒哈拉沙漠一望无垠，可里面有跋涉者的脚印；阿尔卑斯山壁立千仞，可其中有探险者的身影；雅鲁藏布江湍急浩荡，可其中有勇敢者的故事。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275" y="496570"/>
            <a:ext cx="116319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18</a:t>
            </a:r>
            <a:r>
              <a:rPr lang="zh-CN" altLang="en-US" sz="4000"/>
              <a:t>. 流逝的日子像一片片凋零的枯叶与花瓣，渐去渐远的是青春的纯情与浪漫。不记得曾有多少雨飘在胸前风响在耳畔，只知道沧桑早已漫进了我的心爬上了我的脸。当一个人与追求同行，便坎坷是伴，磨难也是伴。</a:t>
            </a:r>
          </a:p>
          <a:p>
            <a:r>
              <a:rPr lang="zh-CN" altLang="en-US" sz="4000"/>
              <a:t>1</a:t>
            </a:r>
            <a:r>
              <a:rPr lang="en-US" altLang="zh-CN" sz="4000"/>
              <a:t>9</a:t>
            </a:r>
            <a:r>
              <a:rPr lang="zh-CN" altLang="en-US" sz="4000"/>
              <a:t>. 月有阴晴圆缺，人有悲欢离合，命有否泰变化，年有四季更替，熬过长夜，你便能见到黎明，饱受痛苦，你便能拥有快乐，耐过寒冬，你便无须蛰伏，落尽寒梅，你便能企盼新春。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1472</Words>
  <Application>Microsoft Office PowerPoint</Application>
  <PresentationFormat>自定义</PresentationFormat>
  <Paragraphs>78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19</cp:revision>
  <dcterms:created xsi:type="dcterms:W3CDTF">2020-11-02T08:43:00Z</dcterms:created>
  <dcterms:modified xsi:type="dcterms:W3CDTF">2010-12-31T17:30:33Z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