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26"/>
  </p:notesMasterIdLst>
  <p:sldIdLst>
    <p:sldId id="299" r:id="rId4"/>
    <p:sldId id="573" r:id="rId5"/>
    <p:sldId id="901" r:id="rId6"/>
    <p:sldId id="902" r:id="rId7"/>
    <p:sldId id="904" r:id="rId8"/>
    <p:sldId id="905" r:id="rId9"/>
    <p:sldId id="910" r:id="rId10"/>
    <p:sldId id="914" r:id="rId11"/>
    <p:sldId id="915" r:id="rId12"/>
    <p:sldId id="916" r:id="rId13"/>
    <p:sldId id="917" r:id="rId14"/>
    <p:sldId id="919" r:id="rId15"/>
    <p:sldId id="924" r:id="rId16"/>
    <p:sldId id="925" r:id="rId17"/>
    <p:sldId id="927" r:id="rId18"/>
    <p:sldId id="938" r:id="rId19"/>
    <p:sldId id="930" r:id="rId20"/>
    <p:sldId id="939" r:id="rId21"/>
    <p:sldId id="933" r:id="rId22"/>
    <p:sldId id="940" r:id="rId23"/>
    <p:sldId id="906" r:id="rId24"/>
    <p:sldId id="908"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803ED"/>
    <a:srgbClr val="FFFFFF"/>
    <a:srgbClr val="D2EBD6"/>
    <a:srgbClr val="CDFF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69"/>
    <p:restoredTop sz="94674"/>
  </p:normalViewPr>
  <p:slideViewPr>
    <p:cSldViewPr snapToGrid="0" snapToObjects="1">
      <p:cViewPr varScale="1">
        <p:scale>
          <a:sx n="107" d="100"/>
          <a:sy n="107" d="100"/>
        </p:scale>
        <p:origin x="200" y="528"/>
      </p:cViewPr>
      <p:guideLst>
        <p:guide orient="horz" pos="202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0" Type="http://schemas.openxmlformats.org/officeDocument/2006/relationships/commentAuthors" Target="commentAuthors.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notesMaster" Target="notesMasters/notesMaster1.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E710AE-3092-CF45-98C1-FFF4610A341A}"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467CCD-ACBA-BD4D-8BB7-A8298987D07B}"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4" Type="http://schemas.openxmlformats.org/officeDocument/2006/relationships/tags" Target="../tags/tag83.xml"/><Relationship Id="rId13" Type="http://schemas.openxmlformats.org/officeDocument/2006/relationships/tags" Target="../tags/tag82.xml"/><Relationship Id="rId12" Type="http://schemas.openxmlformats.org/officeDocument/2006/relationships/tags" Target="../tags/tag81.xml"/><Relationship Id="rId11" Type="http://schemas.openxmlformats.org/officeDocument/2006/relationships/tags" Target="../tags/tag80.xml"/><Relationship Id="rId10" Type="http://schemas.openxmlformats.org/officeDocument/2006/relationships/tags" Target="../tags/tag79.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2" Type="http://schemas.openxmlformats.org/officeDocument/2006/relationships/tags" Target="../tags/tag94.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tags" Target="../tags/tag123.xml"/><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4" Type="http://schemas.openxmlformats.org/officeDocument/2006/relationships/tags" Target="../tags/tag129.xml"/><Relationship Id="rId13" Type="http://schemas.openxmlformats.org/officeDocument/2006/relationships/tags" Target="../tags/tag128.xml"/><Relationship Id="rId12" Type="http://schemas.openxmlformats.org/officeDocument/2006/relationships/tags" Target="../tags/tag127.xml"/><Relationship Id="rId11" Type="http://schemas.openxmlformats.org/officeDocument/2006/relationships/tags" Target="../tags/tag126.xml"/><Relationship Id="rId10" Type="http://schemas.openxmlformats.org/officeDocument/2006/relationships/tags" Target="../tags/tag125.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4" Type="http://schemas.openxmlformats.org/officeDocument/2006/relationships/tags" Target="../tags/tag142.xml"/><Relationship Id="rId13" Type="http://schemas.openxmlformats.org/officeDocument/2006/relationships/tags" Target="../tags/tag141.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5.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5.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dirty="0">
                <a:ln>
                  <a:noFill/>
                </a:ln>
                <a:solidFill>
                  <a:prstClr val="white"/>
                </a:solidFill>
                <a:effectLst/>
                <a:uLnTx/>
                <a:uFillTx/>
                <a:latin typeface="Rockwell Extra Bold" panose="02060903040505020403" pitchFamily="18" charset="0"/>
                <a:ea typeface="+mn-ea"/>
                <a:cs typeface="+mn-cs"/>
              </a:endParaRPr>
            </a:p>
          </p:txBody>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A0204"/>
                <a:ea typeface="+mn-ea"/>
                <a:cs typeface="+mn-cs"/>
              </a:endParaRPr>
            </a:p>
          </p:txBody>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83284890-85D2-4D7B-8EF5-15A9C1DB8F42}"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4FAB73BC-B049-4115-A692-8D63A059BFB8}" type="slidenum">
              <a:rPr lang="en-US" smtClean="0"/>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a:p>
        </p:txBody>
      </p:sp>
      <p:sp>
        <p:nvSpPr>
          <p:cNvPr id="4" name="Date Placeholder 3"/>
          <p:cNvSpPr>
            <a:spLocks noGrp="1"/>
          </p:cNvSpPr>
          <p:nvPr>
            <p:ph type="dt" sz="half" idx="10"/>
          </p:nvPr>
        </p:nvSpPr>
        <p:spPr/>
        <p:txBody>
          <a:bodyPr/>
          <a:lstStyle/>
          <a:p>
            <a:fld id="{87157CC2-0FC8-4686-B024-99790E0F5162}"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Date Placeholder 3"/>
          <p:cNvSpPr>
            <a:spLocks noGrp="1"/>
          </p:cNvSpPr>
          <p:nvPr>
            <p:ph type="dt" sz="half" idx="10"/>
          </p:nvPr>
        </p:nvSpPr>
        <p:spPr/>
        <p:txBody>
          <a:bodyPr/>
          <a:lstStyle/>
          <a:p>
            <a:fld id="{F6764DA5-CD3D-4590-A511-FCD3BC7A793E}"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407584" y="65088"/>
            <a:ext cx="10610849" cy="1011237"/>
          </a:xfr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custDataLst>
              <p:tags r:id="rId3"/>
            </p:custDataLst>
          </p:nvPr>
        </p:nvSpPr>
        <p:spPr>
          <a:xfrm>
            <a:off x="-10795" y="6350"/>
            <a:ext cx="12212955" cy="6845935"/>
          </a:xfrm>
          <a:prstGeom prst="rect">
            <a:avLst/>
          </a:prstGeom>
          <a:gradFill>
            <a:gsLst>
              <a:gs pos="53000">
                <a:srgbClr val="0445A8">
                  <a:alpha val="85000"/>
                </a:srgbClr>
              </a:gs>
              <a:gs pos="100000">
                <a:srgbClr val="022051">
                  <a:alpha val="100000"/>
                </a:srgbClr>
              </a:gs>
              <a:gs pos="0">
                <a:schemeClr val="accent5">
                  <a:lumMod val="20000"/>
                  <a:lumOff val="80000"/>
                  <a:alpha val="0"/>
                </a:schemeClr>
              </a:gs>
            </a:gsLst>
            <a:lin ang="60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hasCustomPrompt="1"/>
            <p:custDataLst>
              <p:tags r:id="rId4"/>
            </p:custDataLst>
          </p:nvPr>
        </p:nvSpPr>
        <p:spPr>
          <a:xfrm>
            <a:off x="682448" y="3097673"/>
            <a:ext cx="5038972" cy="1067789"/>
          </a:xfrm>
        </p:spPr>
        <p:txBody>
          <a:bodyPr lIns="90000" tIns="46800" rIns="90000" bIns="0" anchor="b" anchorCtr="0">
            <a:normAutofit/>
          </a:bodyPr>
          <a:lstStyle>
            <a:lvl1pPr algn="ctr">
              <a:defRPr sz="4800" spc="600" baseline="0">
                <a:solidFill>
                  <a:schemeClr val="bg2"/>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5"/>
            </p:custDataLst>
          </p:nvPr>
        </p:nvSpPr>
        <p:spPr>
          <a:xfrm>
            <a:off x="682448" y="4221907"/>
            <a:ext cx="5038972" cy="444222"/>
          </a:xfrm>
        </p:spPr>
        <p:txBody>
          <a:bodyPr lIns="101600" tIns="38100" rIns="76200" bIns="38100" anchor="t" anchorCtr="0">
            <a:normAutofit/>
          </a:bodyPr>
          <a:lstStyle>
            <a:lvl1pPr marL="0" indent="0" algn="ctr" eaLnBrk="1" fontAlgn="auto" latinLnBrk="0" hangingPunct="1">
              <a:lnSpc>
                <a:spcPct val="100000"/>
              </a:lnSpc>
              <a:buNone/>
              <a:defRPr sz="2400" u="none" strike="noStrike" kern="1200" cap="none" spc="200" normalizeH="0" baseline="0">
                <a:solidFill>
                  <a:schemeClr val="bg2"/>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7"/>
            </p:custDataLst>
          </p:nvPr>
        </p:nvSpPr>
        <p:spPr/>
        <p:txBody>
          <a:bodyPr/>
          <a:lstStyle/>
          <a:p>
            <a:endParaRPr lang="zh-CN" altLang="en-US" dirty="0"/>
          </a:p>
        </p:txBody>
      </p:sp>
      <p:sp>
        <p:nvSpPr>
          <p:cNvPr id="18" name="灯片编号占位符 17"/>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5" name="文本占位符 4"/>
          <p:cNvSpPr>
            <a:spLocks noGrp="1"/>
          </p:cNvSpPr>
          <p:nvPr>
            <p:ph type="body" sz="quarter" idx="16" hasCustomPrompt="1"/>
            <p:custDataLst>
              <p:tags r:id="rId9"/>
            </p:custDataLst>
          </p:nvPr>
        </p:nvSpPr>
        <p:spPr>
          <a:xfrm>
            <a:off x="682447" y="4722574"/>
            <a:ext cx="5038973" cy="760092"/>
          </a:xfrm>
        </p:spPr>
        <p:txBody>
          <a:bodyPr lIns="90000" tIns="46800" rIns="90000" bIns="46800"/>
          <a:lstStyle>
            <a:lvl1pPr marL="0" indent="0" algn="ctr">
              <a:buNone/>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zh-CN" altLang="en-US" dirty="0"/>
              <a:t>单击此处编辑文本</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lIns="90000" tIns="46800" rIns="90000" bIns="46800">
            <a:normAutofit/>
          </a:bodyPr>
          <a:lstStyle/>
          <a:p>
            <a:endParaRPr lang="zh-CN" altLang="en-US"/>
          </a:p>
        </p:txBody>
      </p:sp>
      <p:sp>
        <p:nvSpPr>
          <p:cNvPr id="6" name="灯片编号占位符 5"/>
          <p:cNvSpPr>
            <a:spLocks noGrp="1"/>
          </p:cNvSpPr>
          <p:nvPr>
            <p:ph type="sldNum" sz="quarter" idx="12"/>
            <p:custDataLst>
              <p:tags r:id="rId6"/>
            </p:custDataLst>
          </p:nvPr>
        </p:nvSpPr>
        <p:spPr/>
        <p:txBody>
          <a:bodyPr lIns="90000" tIns="46800" rIns="90000" bIns="4680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9" name="矩形 8"/>
          <p:cNvSpPr/>
          <p:nvPr userDrawn="1">
            <p:custDataLst>
              <p:tags r:id="rId3"/>
            </p:custDataLst>
          </p:nvPr>
        </p:nvSpPr>
        <p:spPr>
          <a:xfrm>
            <a:off x="-10795" y="19797"/>
            <a:ext cx="12212955" cy="6845935"/>
          </a:xfrm>
          <a:prstGeom prst="rect">
            <a:avLst/>
          </a:prstGeom>
          <a:gradFill>
            <a:gsLst>
              <a:gs pos="100000">
                <a:srgbClr val="022051"/>
              </a:gs>
              <a:gs pos="53000">
                <a:srgbClr val="033888">
                  <a:alpha val="75000"/>
                </a:srgbClr>
              </a:gs>
              <a:gs pos="0">
                <a:schemeClr val="accent5">
                  <a:lumMod val="20000"/>
                  <a:lumOff val="80000"/>
                  <a:alpha val="0"/>
                </a:schemeClr>
              </a:gs>
            </a:gsLst>
            <a:lin ang="48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4"/>
            </p:custDataLst>
          </p:nvPr>
        </p:nvSpPr>
        <p:spPr>
          <a:xfrm>
            <a:off x="6733857" y="2662518"/>
            <a:ext cx="5277522" cy="871503"/>
          </a:xfrm>
        </p:spPr>
        <p:txBody>
          <a:bodyPr lIns="90000" tIns="46800" rIns="90000" bIns="0" anchor="b" anchorCtr="0">
            <a:normAutofit/>
          </a:bodyPr>
          <a:lstStyle>
            <a:lvl1pPr>
              <a:defRPr sz="4000" u="none" strike="noStrike" kern="1200" cap="none" spc="300" normalizeH="0" baseline="0">
                <a:solidFill>
                  <a:schemeClr val="bg2"/>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5"/>
            </p:custDataLst>
          </p:nvPr>
        </p:nvSpPr>
        <p:spPr>
          <a:xfrm>
            <a:off x="6733855" y="3668990"/>
            <a:ext cx="5277522" cy="707288"/>
          </a:xfrm>
        </p:spPr>
        <p:txBody>
          <a:bodyPr lIns="90000" tIns="0" rIns="90000" bIns="46800">
            <a:normAutofit/>
          </a:bodyPr>
          <a:lstStyle>
            <a:lvl1pPr marL="0" indent="0" eaLnBrk="1" fontAlgn="auto" latinLnBrk="0" hangingPunct="1">
              <a:buNone/>
              <a:defRPr kumimoji="0" lang="zh-CN" altLang="en-US" sz="1600" b="0" i="0" u="none" strike="noStrike" kern="1200" cap="none" spc="150" normalizeH="0" baseline="0" noProof="1">
                <a:solidFill>
                  <a:schemeClr val="bg2"/>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cxnSp>
        <p:nvCxnSpPr>
          <p:cNvPr id="10" name="直接连接符 9"/>
          <p:cNvCxnSpPr/>
          <p:nvPr userDrawn="1">
            <p:custDataLst>
              <p:tags r:id="rId9"/>
            </p:custDataLst>
          </p:nvPr>
        </p:nvCxnSpPr>
        <p:spPr>
          <a:xfrm>
            <a:off x="6733855" y="3606146"/>
            <a:ext cx="134874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lIns="90000" tIns="46800" rIns="90000" bIns="46800">
            <a:norm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7"/>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90000" tIns="46800" rIns="90000" bIns="468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90000" tIns="46800" rIns="90000" bIns="468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9"/>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6" name="矩形 5"/>
          <p:cNvSpPr/>
          <p:nvPr userDrawn="1">
            <p:custDataLst>
              <p:tags r:id="rId4"/>
            </p:custDataLst>
          </p:nvPr>
        </p:nvSpPr>
        <p:spPr>
          <a:xfrm>
            <a:off x="-10795" y="2453640"/>
            <a:ext cx="12212955" cy="4419600"/>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p:ph type="dt" sz="half" idx="10"/>
            <p:custDataLst>
              <p:tags r:id="rId5"/>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7"/>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lIns="90000" tIns="46800" rIns="90000" bIns="46800"/>
          <a:lstStyle>
            <a:lvl1pPr>
              <a:defRPr baseline="0"/>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lIns="90000" tIns="46800" rIns="90000" bIns="46800"/>
          <a:lstStyle>
            <a:lvl1pPr>
              <a:defRPr baseline="0"/>
            </a:lvl1pPr>
          </a:lstStyle>
          <a:p>
            <a:endParaRPr lang="zh-CN" altLang="en-US"/>
          </a:p>
        </p:txBody>
      </p:sp>
      <p:sp>
        <p:nvSpPr>
          <p:cNvPr id="4" name="灯片编号占位符 3"/>
          <p:cNvSpPr>
            <a:spLocks noGrp="1"/>
          </p:cNvSpPr>
          <p:nvPr>
            <p:ph type="sldNum" sz="quarter" idx="12"/>
            <p:custDataLst>
              <p:tags r:id="rId4"/>
            </p:custDataLst>
          </p:nvPr>
        </p:nvSpPr>
        <p:spPr/>
        <p:txBody>
          <a:bodyPr lIns="90000" tIns="46800" rIns="90000" bIns="46800"/>
          <a:lstStyle>
            <a:lvl1pPr>
              <a:defRPr baseline="0"/>
            </a:lvl1p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Date Placeholder 3"/>
          <p:cNvSpPr>
            <a:spLocks noGrp="1"/>
          </p:cNvSpPr>
          <p:nvPr>
            <p:ph type="dt" sz="half" idx="10"/>
          </p:nvPr>
        </p:nvSpPr>
        <p:spPr/>
        <p:txBody>
          <a:bodyPr/>
          <a:lstStyle/>
          <a:p>
            <a:fld id="{82F5661D-6934-4B32-B92C-470368BF1EC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7" name="灯片编号占位符 6"/>
          <p:cNvSpPr>
            <a:spLocks noGrp="1"/>
          </p:cNvSpPr>
          <p:nvPr>
            <p:ph type="sldNum" sz="quarter" idx="12"/>
            <p:custDataLst>
              <p:tags r:id="rId7"/>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lIns="90000" tIns="46800" rIns="90000" bIns="46800">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lvl1pPr>
              <a:defRPr baseline="0"/>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baseline="0"/>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矩形 5"/>
          <p:cNvSpPr/>
          <p:nvPr userDrawn="1">
            <p:custDataLst>
              <p:tags r:id="rId3"/>
            </p:custDataLst>
          </p:nvPr>
        </p:nvSpPr>
        <p:spPr>
          <a:xfrm>
            <a:off x="-10795" y="19797"/>
            <a:ext cx="12212955" cy="6845935"/>
          </a:xfrm>
          <a:prstGeom prst="rect">
            <a:avLst/>
          </a:prstGeom>
          <a:gradFill>
            <a:gsLst>
              <a:gs pos="100000">
                <a:srgbClr val="022051"/>
              </a:gs>
              <a:gs pos="53000">
                <a:srgbClr val="033888">
                  <a:alpha val="75000"/>
                </a:srgbClr>
              </a:gs>
              <a:gs pos="0">
                <a:schemeClr val="accent5">
                  <a:lumMod val="20000"/>
                  <a:lumOff val="80000"/>
                  <a:alpha val="0"/>
                </a:schemeClr>
              </a:gs>
            </a:gsLst>
            <a:lin ang="48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hasCustomPrompt="1"/>
            <p:custDataLst>
              <p:tags r:id="rId4"/>
            </p:custDataLst>
          </p:nvPr>
        </p:nvSpPr>
        <p:spPr>
          <a:xfrm>
            <a:off x="6096000" y="2316819"/>
            <a:ext cx="5751899" cy="1660662"/>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8800" b="1" i="0" u="none" strike="noStrike" kern="0" cap="none" spc="600" normalizeH="0" baseline="0" noProof="1" dirty="0">
                <a:solidFill>
                  <a:schemeClr val="bg2"/>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5"/>
            </p:custDataLst>
          </p:nvPr>
        </p:nvSpPr>
        <p:spPr/>
        <p:txBody>
          <a:bodyPr/>
          <a:lstStyle>
            <a:lvl1pPr>
              <a:defRPr kern="0" cap="none" baseline="0">
                <a:solidFill>
                  <a:schemeClr val="bg2"/>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kern="0" cap="none" baseline="0">
                <a:solidFill>
                  <a:schemeClr val="bg2"/>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kern="0" cap="none" baseline="0">
                <a:solidFill>
                  <a:schemeClr val="bg2"/>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11" name="文本占位符 10"/>
          <p:cNvSpPr>
            <a:spLocks noGrp="1"/>
          </p:cNvSpPr>
          <p:nvPr>
            <p:ph type="body" sz="quarter" idx="16" hasCustomPrompt="1"/>
            <p:custDataLst>
              <p:tags r:id="rId8"/>
            </p:custDataLst>
          </p:nvPr>
        </p:nvSpPr>
        <p:spPr>
          <a:xfrm>
            <a:off x="6095999" y="4036070"/>
            <a:ext cx="5751899" cy="1096963"/>
          </a:xfrm>
        </p:spPr>
        <p:txBody>
          <a:bodyPr lIns="90000" rIns="90000" bIns="46800">
            <a:normAutofit/>
          </a:bodyPr>
          <a:lstStyle>
            <a:lvl1pPr marL="0" indent="0" algn="ctr">
              <a:buNone/>
              <a:defRPr sz="2400" kern="0" cap="none" baseline="0">
                <a:solidFill>
                  <a:schemeClr val="bg2"/>
                </a:solidFill>
                <a:latin typeface="Arial" panose="020B0604020202020204" pitchFamily="34" charset="0"/>
                <a:ea typeface="微软雅黑" panose="020B0503020204020204" charset="-122"/>
              </a:defRPr>
            </a:lvl1pPr>
          </a:lstStyle>
          <a:p>
            <a:pPr lvl="0"/>
            <a:r>
              <a:rPr lang="zh-CN" altLang="en-US" dirty="0"/>
              <a:t>单击此处编辑文本</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ea typeface="微软雅黑" panose="020B0503020204020204" charset="-122"/>
              </a:defRPr>
            </a:lvl1pPr>
          </a:lstStyle>
          <a:p>
            <a:fld id="{49AE70B2-8BF9-45C0-BB95-33D1B9D3A854}" type="slidenum">
              <a:rPr lang="zh-CN" altLang="en-US" smtClean="0"/>
            </a:fld>
            <a:endParaRPr lang="zh-CN" altLang="en-US" dirty="0"/>
          </a:p>
        </p:txBody>
      </p:sp>
      <p:grpSp>
        <p:nvGrpSpPr>
          <p:cNvPr id="7" name="组合 6"/>
          <p:cNvGrpSpPr/>
          <p:nvPr userDrawn="1">
            <p:custDataLst>
              <p:tags r:id="rId6"/>
            </p:custDataLst>
          </p:nvPr>
        </p:nvGrpSpPr>
        <p:grpSpPr>
          <a:xfrm>
            <a:off x="11387455" y="6029143"/>
            <a:ext cx="594360" cy="763452"/>
            <a:chOff x="11387455" y="6029143"/>
            <a:chExt cx="594360" cy="763452"/>
          </a:xfrm>
        </p:grpSpPr>
        <p:cxnSp>
          <p:nvCxnSpPr>
            <p:cNvPr id="6" name="直接连接符 5"/>
            <p:cNvCxnSpPr/>
            <p:nvPr userDrawn="1">
              <p:custDataLst>
                <p:tags r:id="rId7"/>
              </p:custDataLst>
            </p:nvPr>
          </p:nvCxnSpPr>
          <p:spPr>
            <a:xfrm>
              <a:off x="11395075" y="6029143"/>
              <a:ext cx="579120" cy="763452"/>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custDataLst>
                <p:tags r:id="rId8"/>
              </p:custDataLst>
            </p:nvPr>
          </p:nvCxnSpPr>
          <p:spPr>
            <a:xfrm>
              <a:off x="11387455" y="6292486"/>
              <a:ext cx="289560" cy="381726"/>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custDataLst>
                <p:tags r:id="rId9"/>
              </p:custDataLst>
            </p:nvPr>
          </p:nvCxnSpPr>
          <p:spPr>
            <a:xfrm>
              <a:off x="11692255" y="6029143"/>
              <a:ext cx="289560" cy="381726"/>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endParaRPr lang="zh-CN" altLang="en-US" baseline="0">
              <a:solidFill>
                <a:schemeClr val="tx1">
                  <a:lumMod val="85000"/>
                  <a:lumOff val="15000"/>
                </a:schemeClr>
              </a:solidFill>
              <a:latin typeface="Arial" panose="020B0604020202020204" pitchFamily="34" charset="0"/>
              <a:ea typeface="微软雅黑" panose="020B0503020204020204" charset="-122"/>
            </a:endParaRPr>
          </a:p>
        </p:txBody>
      </p:sp>
      <p:sp>
        <p:nvSpPr>
          <p:cNvPr id="2" name="标题 1"/>
          <p:cNvSpPr>
            <a:spLocks noGrp="1"/>
          </p:cNvSpPr>
          <p:nvPr>
            <p:ph type="title" hasCustomPrompt="1"/>
            <p:custDataLst>
              <p:tags r:id="rId3"/>
            </p:custDataLst>
          </p:nvPr>
        </p:nvSpPr>
        <p:spPr>
          <a:xfrm>
            <a:off x="1281600" y="1239040"/>
            <a:ext cx="9626400" cy="723600"/>
          </a:xfrm>
        </p:spPr>
        <p:txBody>
          <a:bodyPr lIns="90000" tIns="46800" rIns="90000" bIns="46800" anchor="ctr">
            <a:normAutofit/>
          </a:bodyPr>
          <a:lstStyle>
            <a:lvl1pP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grpSp>
        <p:nvGrpSpPr>
          <p:cNvPr id="6" name="组合 5"/>
          <p:cNvGrpSpPr/>
          <p:nvPr userDrawn="1">
            <p:custDataLst>
              <p:tags r:id="rId8"/>
            </p:custDataLst>
          </p:nvPr>
        </p:nvGrpSpPr>
        <p:grpSpPr>
          <a:xfrm>
            <a:off x="100965" y="100965"/>
            <a:ext cx="11960225" cy="6675120"/>
            <a:chOff x="100965" y="100965"/>
            <a:chExt cx="11960225" cy="6675120"/>
          </a:xfrm>
        </p:grpSpPr>
        <p:grpSp>
          <p:nvGrpSpPr>
            <p:cNvPr id="13" name="组合 12"/>
            <p:cNvGrpSpPr/>
            <p:nvPr userDrawn="1"/>
          </p:nvGrpSpPr>
          <p:grpSpPr>
            <a:xfrm>
              <a:off x="100965" y="100965"/>
              <a:ext cx="594360" cy="763270"/>
              <a:chOff x="17933" y="9495"/>
              <a:chExt cx="936" cy="1202"/>
            </a:xfrm>
          </p:grpSpPr>
          <p:cxnSp>
            <p:nvCxnSpPr>
              <p:cNvPr id="10" name="直接连接符 9"/>
              <p:cNvCxnSpPr/>
              <p:nvPr userDrawn="1">
                <p:custDataLst>
                  <p:tags r:id="rId9"/>
                </p:custDataLst>
              </p:nvPr>
            </p:nvCxnSpPr>
            <p:spPr>
              <a:xfrm>
                <a:off x="17945" y="9495"/>
                <a:ext cx="912" cy="1202"/>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custDataLst>
                  <p:tags r:id="rId10"/>
                </p:custDataLst>
              </p:nvPr>
            </p:nvCxnSpPr>
            <p:spPr>
              <a:xfrm>
                <a:off x="17933" y="9909"/>
                <a:ext cx="456" cy="60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custDataLst>
                  <p:tags r:id="rId11"/>
                </p:custDataLst>
              </p:nvPr>
            </p:nvCxnSpPr>
            <p:spPr>
              <a:xfrm>
                <a:off x="18413" y="9495"/>
                <a:ext cx="456" cy="60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userDrawn="1"/>
          </p:nvGrpSpPr>
          <p:grpSpPr>
            <a:xfrm>
              <a:off x="11466830" y="6012815"/>
              <a:ext cx="594360" cy="763270"/>
              <a:chOff x="17933" y="9495"/>
              <a:chExt cx="936" cy="1202"/>
            </a:xfrm>
          </p:grpSpPr>
          <p:cxnSp>
            <p:nvCxnSpPr>
              <p:cNvPr id="15" name="直接连接符 14"/>
              <p:cNvCxnSpPr/>
              <p:nvPr userDrawn="1">
                <p:custDataLst>
                  <p:tags r:id="rId12"/>
                </p:custDataLst>
              </p:nvPr>
            </p:nvCxnSpPr>
            <p:spPr>
              <a:xfrm>
                <a:off x="17945" y="9495"/>
                <a:ext cx="912" cy="1202"/>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custDataLst>
                  <p:tags r:id="rId13"/>
                </p:custDataLst>
              </p:nvPr>
            </p:nvCxnSpPr>
            <p:spPr>
              <a:xfrm>
                <a:off x="17933" y="9909"/>
                <a:ext cx="456" cy="60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custDataLst>
                  <p:tags r:id="rId14"/>
                </p:custDataLst>
              </p:nvPr>
            </p:nvCxnSpPr>
            <p:spPr>
              <a:xfrm>
                <a:off x="18413" y="9495"/>
                <a:ext cx="456" cy="60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cap="all" baseline="0" dirty="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lIns="90000" tIns="46800" rIns="90000" bIns="46800" anchor="ctr">
            <a:normAutofit/>
          </a:bodyPr>
          <a:lstStyle>
            <a:lvl1pPr>
              <a:defRPr sz="3600" cap="all"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lIns="90000" tIns="46800" rIns="90000" bIns="46800">
            <a:normAutofit/>
          </a:bodyPr>
          <a:lstStyle>
            <a:lvl1pPr>
              <a:defRPr cap="all"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lIns="90000" tIns="46800" rIns="90000" bIns="46800">
            <a:normAutofit/>
          </a:bodyPr>
          <a:lstStyle>
            <a:lvl1pPr>
              <a:defRPr cap="all"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lIns="90000" tIns="46800" rIns="90000" bIns="46800">
            <a:normAutofit/>
          </a:bodyPr>
          <a:lstStyle>
            <a:lvl1pPr>
              <a:defRPr cap="all"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lIns="90000" tIns="46800" rIns="90000" bIns="46800">
            <a:normAutofit/>
          </a:bodyPr>
          <a:lstStyle>
            <a:lvl1pPr>
              <a:defRPr cap="all" baseline="0">
                <a:solidFill>
                  <a:schemeClr val="tx1">
                    <a:lumMod val="85000"/>
                    <a:lumOff val="15000"/>
                  </a:schemeClr>
                </a:solidFill>
                <a:latin typeface="Arial" panose="020B0604020202020204" pitchFamily="34" charset="0"/>
                <a:ea typeface="微软雅黑" panose="020B0503020204020204" charset="-122"/>
              </a:defRPr>
            </a:lvl1pPr>
            <a:lvl2pPr>
              <a:defRPr cap="all" baseline="0">
                <a:solidFill>
                  <a:schemeClr val="tx1">
                    <a:lumMod val="85000"/>
                    <a:lumOff val="15000"/>
                  </a:schemeClr>
                </a:solidFill>
                <a:latin typeface="Arial" panose="020B0604020202020204" pitchFamily="34" charset="0"/>
                <a:ea typeface="微软雅黑" panose="020B0503020204020204" charset="-122"/>
              </a:defRPr>
            </a:lvl2pPr>
            <a:lvl3pPr>
              <a:defRPr cap="all" baseline="0">
                <a:solidFill>
                  <a:schemeClr val="tx1">
                    <a:lumMod val="85000"/>
                    <a:lumOff val="15000"/>
                  </a:schemeClr>
                </a:solidFill>
                <a:latin typeface="Arial" panose="020B0604020202020204" pitchFamily="34" charset="0"/>
                <a:ea typeface="微软雅黑" panose="020B0503020204020204" charset="-122"/>
              </a:defRPr>
            </a:lvl3pPr>
            <a:lvl4pPr>
              <a:defRPr cap="all" baseline="0">
                <a:solidFill>
                  <a:schemeClr val="tx1">
                    <a:lumMod val="85000"/>
                    <a:lumOff val="15000"/>
                  </a:schemeClr>
                </a:solidFill>
                <a:latin typeface="Arial" panose="020B0604020202020204" pitchFamily="34" charset="0"/>
                <a:ea typeface="微软雅黑" panose="020B0503020204020204" charset="-122"/>
              </a:defRPr>
            </a:lvl4pPr>
            <a:lvl5pPr>
              <a:defRPr cap="all"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5101200" y="769938"/>
            <a:ext cx="6480000" cy="5087937"/>
          </a:xfrm>
        </p:spPr>
        <p:txBody>
          <a:bodyPr lIns="90000" tIns="46800" rIns="90000" bIns="46800">
            <a:normAutofit/>
          </a:bodyPr>
          <a:lstStyle>
            <a:lvl1pPr>
              <a:defRPr cap="all" baseline="0">
                <a:solidFill>
                  <a:schemeClr val="tx1">
                    <a:lumMod val="85000"/>
                    <a:lumOff val="15000"/>
                  </a:schemeClr>
                </a:solidFill>
                <a:latin typeface="Arial" panose="020B0604020202020204" pitchFamily="34" charset="0"/>
                <a:ea typeface="微软雅黑" panose="020B0503020204020204" charset="-122"/>
              </a:defRPr>
            </a:lvl1pPr>
            <a:lvl2pPr>
              <a:defRPr cap="all" baseline="0">
                <a:solidFill>
                  <a:schemeClr val="tx1">
                    <a:lumMod val="85000"/>
                    <a:lumOff val="15000"/>
                  </a:schemeClr>
                </a:solidFill>
                <a:latin typeface="Arial" panose="020B0604020202020204" pitchFamily="34" charset="0"/>
                <a:ea typeface="微软雅黑" panose="020B0503020204020204" charset="-122"/>
              </a:defRPr>
            </a:lvl2pPr>
            <a:lvl3pPr>
              <a:defRPr cap="all" baseline="0">
                <a:solidFill>
                  <a:schemeClr val="tx1">
                    <a:lumMod val="85000"/>
                    <a:lumOff val="15000"/>
                  </a:schemeClr>
                </a:solidFill>
                <a:latin typeface="Arial" panose="020B0604020202020204" pitchFamily="34" charset="0"/>
                <a:ea typeface="微软雅黑" panose="020B0503020204020204" charset="-122"/>
              </a:defRPr>
            </a:lvl3pPr>
            <a:lvl4pPr>
              <a:defRPr cap="all" baseline="0">
                <a:solidFill>
                  <a:schemeClr val="tx1">
                    <a:lumMod val="85000"/>
                    <a:lumOff val="15000"/>
                  </a:schemeClr>
                </a:solidFill>
                <a:latin typeface="Arial" panose="020B0604020202020204" pitchFamily="34" charset="0"/>
                <a:ea typeface="微软雅黑" panose="020B0503020204020204" charset="-122"/>
              </a:defRPr>
            </a:lvl4pPr>
            <a:lvl5pPr>
              <a:defRPr cap="all"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grpSp>
        <p:nvGrpSpPr>
          <p:cNvPr id="14" name="组合 13"/>
          <p:cNvGrpSpPr/>
          <p:nvPr userDrawn="1">
            <p:custDataLst>
              <p:tags r:id="rId9"/>
            </p:custDataLst>
          </p:nvPr>
        </p:nvGrpSpPr>
        <p:grpSpPr>
          <a:xfrm>
            <a:off x="27940" y="5744845"/>
            <a:ext cx="850900" cy="1121410"/>
            <a:chOff x="2146" y="5068"/>
            <a:chExt cx="1340" cy="1766"/>
          </a:xfrm>
        </p:grpSpPr>
        <p:cxnSp>
          <p:nvCxnSpPr>
            <p:cNvPr id="10" name="直接连接符 9"/>
            <p:cNvCxnSpPr/>
            <p:nvPr userDrawn="1">
              <p:custDataLst>
                <p:tags r:id="rId10"/>
              </p:custDataLst>
            </p:nvPr>
          </p:nvCxnSpPr>
          <p:spPr>
            <a:xfrm flipH="1">
              <a:off x="2158" y="5068"/>
              <a:ext cx="1329" cy="1766"/>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custDataLst>
                <p:tags r:id="rId11"/>
              </p:custDataLst>
            </p:nvPr>
          </p:nvCxnSpPr>
          <p:spPr>
            <a:xfrm flipH="1">
              <a:off x="2722" y="6161"/>
              <a:ext cx="456" cy="60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custDataLst>
                <p:tags r:id="rId12"/>
              </p:custDataLst>
            </p:nvPr>
          </p:nvCxnSpPr>
          <p:spPr>
            <a:xfrm flipH="1">
              <a:off x="2146" y="5632"/>
              <a:ext cx="456" cy="60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p:custDataLst>
              <p:tags r:id="rId3"/>
            </p:custDataLst>
          </p:nvPr>
        </p:nvSpPr>
        <p:spPr>
          <a:xfrm>
            <a:off x="612000" y="781200"/>
            <a:ext cx="10976400" cy="626400"/>
          </a:xfrm>
        </p:spPr>
        <p:txBody>
          <a:bodyPr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8"/>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grpSp>
        <p:nvGrpSpPr>
          <p:cNvPr id="15" name="组合 14"/>
          <p:cNvGrpSpPr/>
          <p:nvPr userDrawn="1">
            <p:custDataLst>
              <p:tags r:id="rId9"/>
            </p:custDataLst>
          </p:nvPr>
        </p:nvGrpSpPr>
        <p:grpSpPr>
          <a:xfrm>
            <a:off x="-6350" y="-11430"/>
            <a:ext cx="885190" cy="1132840"/>
            <a:chOff x="-10" y="-18"/>
            <a:chExt cx="1394" cy="1784"/>
          </a:xfrm>
        </p:grpSpPr>
        <p:cxnSp>
          <p:nvCxnSpPr>
            <p:cNvPr id="11" name="直接连接符 10"/>
            <p:cNvCxnSpPr/>
            <p:nvPr userDrawn="1">
              <p:custDataLst>
                <p:tags r:id="rId10"/>
              </p:custDataLst>
            </p:nvPr>
          </p:nvCxnSpPr>
          <p:spPr>
            <a:xfrm flipH="1" flipV="1">
              <a:off x="56" y="0"/>
              <a:ext cx="1329" cy="1766"/>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custDataLst>
                <p:tags r:id="rId11"/>
              </p:custDataLst>
            </p:nvPr>
          </p:nvCxnSpPr>
          <p:spPr>
            <a:xfrm flipH="1" flipV="1">
              <a:off x="548" y="-18"/>
              <a:ext cx="456" cy="60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12"/>
              </p:custDataLst>
            </p:nvPr>
          </p:nvCxnSpPr>
          <p:spPr>
            <a:xfrm flipH="1" flipV="1">
              <a:off x="-10" y="547"/>
              <a:ext cx="456" cy="60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1396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grpSp>
        <p:nvGrpSpPr>
          <p:cNvPr id="15" name="组合 14"/>
          <p:cNvGrpSpPr/>
          <p:nvPr userDrawn="1">
            <p:custDataLst>
              <p:tags r:id="rId9"/>
            </p:custDataLst>
          </p:nvPr>
        </p:nvGrpSpPr>
        <p:grpSpPr>
          <a:xfrm>
            <a:off x="-6350" y="-11430"/>
            <a:ext cx="885190" cy="1132840"/>
            <a:chOff x="-10" y="-18"/>
            <a:chExt cx="1394" cy="1784"/>
          </a:xfrm>
        </p:grpSpPr>
        <p:cxnSp>
          <p:nvCxnSpPr>
            <p:cNvPr id="11" name="直接连接符 10"/>
            <p:cNvCxnSpPr/>
            <p:nvPr userDrawn="1">
              <p:custDataLst>
                <p:tags r:id="rId10"/>
              </p:custDataLst>
            </p:nvPr>
          </p:nvCxnSpPr>
          <p:spPr>
            <a:xfrm flipH="1" flipV="1">
              <a:off x="56" y="0"/>
              <a:ext cx="1329" cy="1766"/>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custDataLst>
                <p:tags r:id="rId11"/>
              </p:custDataLst>
            </p:nvPr>
          </p:nvCxnSpPr>
          <p:spPr>
            <a:xfrm flipH="1" flipV="1">
              <a:off x="548" y="-18"/>
              <a:ext cx="456" cy="60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12"/>
              </p:custDataLst>
            </p:nvPr>
          </p:nvCxnSpPr>
          <p:spPr>
            <a:xfrm flipH="1" flipV="1">
              <a:off x="-10" y="547"/>
              <a:ext cx="456" cy="60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3" name="日期占位符 2"/>
          <p:cNvSpPr>
            <a:spLocks noGrp="1"/>
          </p:cNvSpPr>
          <p:nvPr>
            <p:ph type="dt" sz="half" idx="10"/>
            <p:custDataLst>
              <p:tags r:id="rId3"/>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5"/>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6"/>
            </p:custDataLst>
          </p:nvPr>
        </p:nvSpPr>
        <p:spPr>
          <a:xfrm>
            <a:off x="579600" y="1663200"/>
            <a:ext cx="5342400" cy="28944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7"/>
            </p:custDataLst>
          </p:nvPr>
        </p:nvSpPr>
        <p:spPr>
          <a:xfrm>
            <a:off x="6242400" y="1663200"/>
            <a:ext cx="5367600" cy="28944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8"/>
            </p:custDataLst>
          </p:nvPr>
        </p:nvSpPr>
        <p:spPr>
          <a:xfrm>
            <a:off x="572400" y="4816800"/>
            <a:ext cx="5342400" cy="78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9"/>
            </p:custDataLst>
          </p:nvPr>
        </p:nvSpPr>
        <p:spPr>
          <a:xfrm>
            <a:off x="6253200" y="4813200"/>
            <a:ext cx="5367600" cy="78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grpSp>
        <p:nvGrpSpPr>
          <p:cNvPr id="6" name="组合 5"/>
          <p:cNvGrpSpPr/>
          <p:nvPr userDrawn="1">
            <p:custDataLst>
              <p:tags r:id="rId10"/>
            </p:custDataLst>
          </p:nvPr>
        </p:nvGrpSpPr>
        <p:grpSpPr>
          <a:xfrm>
            <a:off x="11187430" y="23495"/>
            <a:ext cx="1004570" cy="862330"/>
            <a:chOff x="11187430" y="23495"/>
            <a:chExt cx="1004570" cy="862330"/>
          </a:xfrm>
        </p:grpSpPr>
        <p:cxnSp>
          <p:nvCxnSpPr>
            <p:cNvPr id="12" name="直接连接符 11"/>
            <p:cNvCxnSpPr/>
            <p:nvPr userDrawn="1">
              <p:custDataLst>
                <p:tags r:id="rId11"/>
              </p:custDataLst>
            </p:nvPr>
          </p:nvCxnSpPr>
          <p:spPr>
            <a:xfrm flipH="1">
              <a:off x="11559540" y="23495"/>
              <a:ext cx="579120" cy="76327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custDataLst>
                <p:tags r:id="rId12"/>
              </p:custDataLst>
            </p:nvPr>
          </p:nvCxnSpPr>
          <p:spPr>
            <a:xfrm flipH="1">
              <a:off x="11902440" y="297815"/>
              <a:ext cx="289560" cy="38163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custDataLst>
                <p:tags r:id="rId13"/>
              </p:custDataLst>
            </p:nvPr>
          </p:nvCxnSpPr>
          <p:spPr>
            <a:xfrm flipH="1">
              <a:off x="11187430" y="23495"/>
              <a:ext cx="654050" cy="86233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custDataLst>
              <p:tags r:id="rId14"/>
            </p:custDataLst>
          </p:nvPr>
        </p:nvSpPr>
        <p:spPr>
          <a:xfrm>
            <a:off x="579600" y="237600"/>
            <a:ext cx="11037600" cy="441964"/>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a:xfrm>
            <a:off x="8593667" y="6272784"/>
            <a:ext cx="2644309" cy="365125"/>
          </a:xfrm>
        </p:spPr>
        <p:txBody>
          <a:bodyPr/>
          <a:lstStyle/>
          <a:p>
            <a:fld id="{C6F822A4-8DA6-4447-9B1F-C5DB58435268}" type="datetimeFigureOut">
              <a:rPr lang="en-US" smtClean="0"/>
            </a:fld>
            <a:endParaRPr lang="en-US" dirty="0"/>
          </a:p>
        </p:txBody>
      </p:sp>
      <p:sp>
        <p:nvSpPr>
          <p:cNvPr id="5" name="Footer Placeholder 4"/>
          <p:cNvSpPr>
            <a:spLocks noGrp="1"/>
          </p:cNvSpPr>
          <p:nvPr>
            <p:ph type="ftr" sz="quarter" idx="11"/>
          </p:nvPr>
        </p:nvSpPr>
        <p:spPr>
          <a:xfrm>
            <a:off x="2182708" y="6272784"/>
            <a:ext cx="6327648" cy="365125"/>
          </a:xfrm>
        </p:spPr>
        <p:txBody>
          <a:bodyPr/>
          <a:lstStyle/>
          <a:p>
            <a:endParaRPr lang="en-US" dirty="0"/>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dirty="0">
                <a:ln>
                  <a:noFill/>
                </a:ln>
                <a:solidFill>
                  <a:prstClr val="white"/>
                </a:solidFill>
                <a:effectLst/>
                <a:uLnTx/>
                <a:uFillTx/>
                <a:latin typeface="Rockwell Extra Bold" panose="02060903040505020403" pitchFamily="18" charset="0"/>
                <a:ea typeface="+mn-ea"/>
                <a:cs typeface="+mn-cs"/>
              </a:endParaRPr>
            </a:p>
          </p:txBody>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A0204"/>
                <a:ea typeface="+mn-ea"/>
                <a:cs typeface="+mn-cs"/>
              </a:endParaRPr>
            </a:p>
          </p:txBody>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4FAB73BC-B049-4115-A692-8D63A059BFB8}" type="slidenum">
              <a:rPr lang="en-US" smtClean="0"/>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baseline="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lIns="90000" tIns="46800" rIns="90000" bIns="46800"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页脚占位符 3"/>
          <p:cNvSpPr>
            <a:spLocks noGrp="1"/>
          </p:cNvSpPr>
          <p:nvPr>
            <p:ph type="ftr" sz="quarter" idx="11"/>
            <p:custDataLst>
              <p:tags r:id="rId4"/>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5"/>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1522413" y="3862800"/>
            <a:ext cx="9144000" cy="1656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7"/>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grpSp>
        <p:nvGrpSpPr>
          <p:cNvPr id="6" name="组合 5"/>
          <p:cNvGrpSpPr/>
          <p:nvPr userDrawn="1">
            <p:custDataLst>
              <p:tags r:id="rId8"/>
            </p:custDataLst>
          </p:nvPr>
        </p:nvGrpSpPr>
        <p:grpSpPr>
          <a:xfrm>
            <a:off x="27940" y="-635"/>
            <a:ext cx="12134850" cy="6866890"/>
            <a:chOff x="27940" y="-635"/>
            <a:chExt cx="12134850" cy="6866890"/>
          </a:xfrm>
        </p:grpSpPr>
        <p:grpSp>
          <p:nvGrpSpPr>
            <p:cNvPr id="14" name="组合 13"/>
            <p:cNvGrpSpPr/>
            <p:nvPr userDrawn="1"/>
          </p:nvGrpSpPr>
          <p:grpSpPr>
            <a:xfrm>
              <a:off x="27940" y="4896485"/>
              <a:ext cx="1494790" cy="1969770"/>
              <a:chOff x="2146" y="5068"/>
              <a:chExt cx="1340" cy="1766"/>
            </a:xfrm>
          </p:grpSpPr>
          <p:cxnSp>
            <p:nvCxnSpPr>
              <p:cNvPr id="9" name="直接连接符 8"/>
              <p:cNvCxnSpPr/>
              <p:nvPr userDrawn="1">
                <p:custDataLst>
                  <p:tags r:id="rId9"/>
                </p:custDataLst>
              </p:nvPr>
            </p:nvCxnSpPr>
            <p:spPr>
              <a:xfrm flipH="1">
                <a:off x="2158" y="5068"/>
                <a:ext cx="1329" cy="1766"/>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custDataLst>
                  <p:tags r:id="rId10"/>
                </p:custDataLst>
              </p:nvPr>
            </p:nvCxnSpPr>
            <p:spPr>
              <a:xfrm flipH="1">
                <a:off x="2722" y="6161"/>
                <a:ext cx="456" cy="60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custDataLst>
                  <p:tags r:id="rId11"/>
                </p:custDataLst>
              </p:nvPr>
            </p:nvCxnSpPr>
            <p:spPr>
              <a:xfrm flipH="1">
                <a:off x="2146" y="5632"/>
                <a:ext cx="456" cy="60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15" name="直接连接符 14"/>
            <p:cNvCxnSpPr/>
            <p:nvPr userDrawn="1">
              <p:custDataLst>
                <p:tags r:id="rId12"/>
              </p:custDataLst>
            </p:nvPr>
          </p:nvCxnSpPr>
          <p:spPr>
            <a:xfrm flipV="1">
              <a:off x="11108055" y="-635"/>
              <a:ext cx="1041400" cy="140843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custDataLst>
                <p:tags r:id="rId13"/>
              </p:custDataLst>
            </p:nvPr>
          </p:nvCxnSpPr>
          <p:spPr>
            <a:xfrm flipV="1">
              <a:off x="11071225" y="-635"/>
              <a:ext cx="508635" cy="67056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custDataLst>
                <p:tags r:id="rId14"/>
              </p:custDataLst>
            </p:nvPr>
          </p:nvCxnSpPr>
          <p:spPr>
            <a:xfrm flipV="1">
              <a:off x="11405870" y="669925"/>
              <a:ext cx="756920" cy="99758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5" name="Date Placeholder 4"/>
          <p:cNvSpPr>
            <a:spLocks noGrp="1"/>
          </p:cNvSpPr>
          <p:nvPr>
            <p:ph type="dt" sz="half" idx="10"/>
          </p:nvPr>
        </p:nvSpPr>
        <p:spPr/>
        <p:txBody>
          <a:bodyPr/>
          <a:lstStyle/>
          <a:p>
            <a:fld id="{E548D31E-DCDA-41A7-9C67-C4B11B94D21D}"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7" name="Date Placeholder 6"/>
          <p:cNvSpPr>
            <a:spLocks noGrp="1"/>
          </p:cNvSpPr>
          <p:nvPr>
            <p:ph type="dt" sz="half" idx="10"/>
          </p:nvPr>
        </p:nvSpPr>
        <p:spPr/>
        <p:txBody>
          <a:bodyPr/>
          <a:lstStyle/>
          <a:p>
            <a:fld id="{9B3762C0-B258-48F1-ADE6-176B4174CCDD}"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smtClean="0"/>
            </a:fld>
            <a:endParaRPr lang="en-US"/>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77919A6-33EB-49BD-A62F-1FA56B9F9712}"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smtClean="0"/>
            </a:fld>
            <a:endParaRPr lang="en-US"/>
          </a:p>
        </p:txBody>
      </p:sp>
      <p:sp>
        <p:nvSpPr>
          <p:cNvPr id="6" name="Title 5"/>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4E7D1B-D673-4CF6-8672-009D42ABD2A0}"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CN" altLang="en-US" smtClean="0"/>
              <a:t>单击此处编辑母版标题样式</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DA16AA21-1863-4931-97CB-99D0A168701B}"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brightnessContrast bright="-40000" contrast="20000"/>
                        </a14:imgEffect>
                        <a14:imgEffect>
                          <a14:saturation sat="95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dirty="0">
                <a:ln>
                  <a:noFill/>
                </a:ln>
                <a:solidFill>
                  <a:prstClr val="white"/>
                </a:solidFill>
                <a:effectLst/>
                <a:uLnTx/>
                <a:uFillTx/>
                <a:latin typeface="Rockwell Extra Bold" panose="02060903040505020403" pitchFamily="18" charset="0"/>
                <a:ea typeface="+mn-ea"/>
                <a:cs typeface="+mn-cs"/>
              </a:endParaRPr>
            </a:p>
          </p:txBody>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A0204"/>
                <a:ea typeface="+mn-ea"/>
                <a:cs typeface="+mn-cs"/>
              </a:endParaRPr>
            </a:p>
          </p:txBody>
        </p:sp>
      </p:grpSp>
      <p:sp>
        <p:nvSpPr>
          <p:cNvPr id="7" name="Slide Number Placeholder 6"/>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CN" altLang="en-US" smtClean="0"/>
              <a:t>单击此处编辑母版标题样式</a:t>
            </a:r>
            <a:endParaRPr lang="en-US" dirty="0"/>
          </a:p>
        </p:txBody>
      </p:sp>
      <p:sp>
        <p:nvSpPr>
          <p:cNvPr id="3" name="Picture Placeholder 2"/>
          <p:cNvSpPr>
            <a:spLocks noGrp="1"/>
          </p:cNvSpPr>
          <p:nvPr>
            <p:ph type="pic" idx="1" hasCustomPrompt="1"/>
          </p:nvPr>
        </p:nvSpPr>
        <p:spPr>
          <a:xfrm>
            <a:off x="0" y="0"/>
            <a:ext cx="8303740" cy="6858000"/>
          </a:xfrm>
          <a:solidFill>
            <a:schemeClr val="tx2">
              <a:lumMod val="20000"/>
              <a:lumOff val="80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3772C379-9A7C-4C87-A116-CBE9F58B04C5}" type="datetimeFigureOut">
              <a:rPr lang="en-US" smtClean="0"/>
            </a:fld>
            <a:endParaRPr lang="en-US"/>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brightnessContrast bright="-40000" contrast="20000"/>
                        </a14:imgEffect>
                        <a14:imgEffect>
                          <a14:saturation sat="95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dirty="0">
                <a:ln>
                  <a:noFill/>
                </a:ln>
                <a:solidFill>
                  <a:prstClr val="white"/>
                </a:solidFill>
                <a:effectLst/>
                <a:uLnTx/>
                <a:uFillTx/>
                <a:latin typeface="Rockwell Extra Bold" panose="02060903040505020403" pitchFamily="18" charset="0"/>
                <a:ea typeface="+mn-ea"/>
                <a:cs typeface="+mn-cs"/>
              </a:endParaRPr>
            </a:p>
          </p:txBody>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A0204"/>
                <a:ea typeface="+mn-ea"/>
                <a:cs typeface="+mn-cs"/>
              </a:endParaRPr>
            </a:p>
          </p:txBody>
        </p:sp>
      </p:grpSp>
      <p:sp>
        <p:nvSpPr>
          <p:cNvPr id="7" name="Slide Number Placeholder 6"/>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3.png"/><Relationship Id="rId14" Type="http://schemas.microsoft.com/office/2007/relationships/hdphoto" Target="../media/image4.wdp"/><Relationship Id="rId13" Type="http://schemas.openxmlformats.org/officeDocument/2006/relationships/image" Target="../media/image6.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5" Type="http://schemas.openxmlformats.org/officeDocument/2006/relationships/theme" Target="../theme/theme2.xml"/><Relationship Id="rId24" Type="http://schemas.openxmlformats.org/officeDocument/2006/relationships/tags" Target="../tags/tag148.xml"/><Relationship Id="rId23" Type="http://schemas.openxmlformats.org/officeDocument/2006/relationships/tags" Target="../tags/tag147.xml"/><Relationship Id="rId22" Type="http://schemas.openxmlformats.org/officeDocument/2006/relationships/tags" Target="../tags/tag146.xml"/><Relationship Id="rId21" Type="http://schemas.openxmlformats.org/officeDocument/2006/relationships/tags" Target="../tags/tag145.xml"/><Relationship Id="rId20" Type="http://schemas.openxmlformats.org/officeDocument/2006/relationships/tags" Target="../tags/tag144.xml"/><Relationship Id="rId2" Type="http://schemas.openxmlformats.org/officeDocument/2006/relationships/slideLayout" Target="../slideLayouts/slideLayout14.xml"/><Relationship Id="rId19" Type="http://schemas.openxmlformats.org/officeDocument/2006/relationships/tags" Target="../tags/tag143.xml"/><Relationship Id="rId18" Type="http://schemas.openxmlformats.org/officeDocument/2006/relationships/slideLayout" Target="../slideLayouts/slideLayout30.xml"/><Relationship Id="rId17" Type="http://schemas.openxmlformats.org/officeDocument/2006/relationships/slideLayout" Target="../slideLayouts/slideLayout29.xml"/><Relationship Id="rId16" Type="http://schemas.openxmlformats.org/officeDocument/2006/relationships/slideLayout" Target="../slideLayouts/slideLayout28.xml"/><Relationship Id="rId15" Type="http://schemas.openxmlformats.org/officeDocument/2006/relationships/slideLayout" Target="../slideLayouts/slideLayout27.xml"/><Relationship Id="rId14" Type="http://schemas.openxmlformats.org/officeDocument/2006/relationships/slideLayout" Target="../slideLayouts/slideLayout26.xml"/><Relationship Id="rId13" Type="http://schemas.openxmlformats.org/officeDocument/2006/relationships/slideLayout" Target="../slideLayouts/slideLayout25.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8664C608-40B1-4030-A28D-5B74BC98ADCE}" type="datetimeFigureOut">
              <a:rPr lang="en-US" smtClean="0"/>
            </a:fld>
            <a:endParaRPr lang="en-US" dirty="0"/>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dirty="0"/>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brightnessContrast bright="-40000" contrast="20000"/>
                        </a14:imgEffect>
                        <a14:imgEffect>
                          <a14:saturation sat="95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dirty="0">
                <a:ln>
                  <a:noFill/>
                </a:ln>
                <a:solidFill>
                  <a:prstClr val="white"/>
                </a:solidFill>
                <a:effectLst/>
                <a:uLnTx/>
                <a:uFillTx/>
                <a:latin typeface="Rockwell Extra Bold" panose="02060903040505020403" pitchFamily="18" charset="0"/>
                <a:ea typeface="+mn-ea"/>
                <a:cs typeface="+mn-cs"/>
              </a:endParaRPr>
            </a:p>
          </p:txBody>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A0204"/>
                <a:ea typeface="+mn-ea"/>
                <a:cs typeface="+mn-cs"/>
              </a:endParaRPr>
            </a:p>
          </p:txBody>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4FAB73BC-B049-4115-A692-8D63A059BFB8}" type="slidenum">
              <a:rPr lang="en-US" smtClean="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5pPr>
      <a:lvl6pPr marL="160020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6pPr>
      <a:lvl7pPr marL="189992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7pPr>
      <a:lvl8pPr marL="220027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8pPr>
      <a:lvl9pPr marL="249999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0000" tIns="46800" rIns="90000" bIns="46800" rtlCol="0" anchor="ctr">
            <a:normAutofit/>
          </a:bodyPr>
          <a:lstStyle>
            <a:lvl1pPr algn="l">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0000" tIns="46800" rIns="90000" bIns="46800" rtlCol="0" anchor="ctr">
            <a:normAutofit/>
          </a:bodyPr>
          <a:lstStyle>
            <a:lvl1pPr algn="ctr">
              <a:defRPr sz="1200"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0000" tIns="46800" rIns="90000" bIns="46800" rtlCol="0" anchor="ctr">
            <a:normAutofit/>
          </a:bodyPr>
          <a:lstStyle>
            <a:lvl1pPr algn="r">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10.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image" Target="../media/image21.png"/><Relationship Id="rId3" Type="http://schemas.openxmlformats.org/officeDocument/2006/relationships/tags" Target="../tags/tag214.xml"/><Relationship Id="rId2" Type="http://schemas.openxmlformats.org/officeDocument/2006/relationships/tags" Target="../tags/tag213.xml"/><Relationship Id="rId13" Type="http://schemas.openxmlformats.org/officeDocument/2006/relationships/slideLayout" Target="../slideLayouts/slideLayout7.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tags" Target="../tags/tag212.xml"/></Relationships>
</file>

<file path=ppt/slides/_rels/slide11.xml.rels><?xml version="1.0" encoding="UTF-8" standalone="yes"?>
<Relationships xmlns="http://schemas.openxmlformats.org/package/2006/relationships"><Relationship Id="rId9" Type="http://schemas.openxmlformats.org/officeDocument/2006/relationships/tags" Target="../tags/tag230.xml"/><Relationship Id="rId8" Type="http://schemas.openxmlformats.org/officeDocument/2006/relationships/tags" Target="../tags/tag229.xml"/><Relationship Id="rId7" Type="http://schemas.openxmlformats.org/officeDocument/2006/relationships/tags" Target="../tags/tag228.xml"/><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image" Target="../media/image21.png"/><Relationship Id="rId3" Type="http://schemas.openxmlformats.org/officeDocument/2006/relationships/tags" Target="../tags/tag225.xml"/><Relationship Id="rId2" Type="http://schemas.openxmlformats.org/officeDocument/2006/relationships/tags" Target="../tags/tag224.xml"/><Relationship Id="rId13" Type="http://schemas.openxmlformats.org/officeDocument/2006/relationships/slideLayout" Target="../slideLayouts/slideLayout7.xml"/><Relationship Id="rId12" Type="http://schemas.openxmlformats.org/officeDocument/2006/relationships/tags" Target="../tags/tag233.xml"/><Relationship Id="rId11" Type="http://schemas.openxmlformats.org/officeDocument/2006/relationships/tags" Target="../tags/tag232.xml"/><Relationship Id="rId10" Type="http://schemas.openxmlformats.org/officeDocument/2006/relationships/tags" Target="../tags/tag231.xml"/><Relationship Id="rId1" Type="http://schemas.openxmlformats.org/officeDocument/2006/relationships/tags" Target="../tags/tag223.xml"/></Relationships>
</file>

<file path=ppt/slides/_rels/slide12.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tags" Target="../tags/tag241.xml"/><Relationship Id="rId7" Type="http://schemas.openxmlformats.org/officeDocument/2006/relationships/tags" Target="../tags/tag240.xml"/><Relationship Id="rId6" Type="http://schemas.openxmlformats.org/officeDocument/2006/relationships/tags" Target="../tags/tag239.xml"/><Relationship Id="rId5" Type="http://schemas.openxmlformats.org/officeDocument/2006/relationships/tags" Target="../tags/tag238.xml"/><Relationship Id="rId4" Type="http://schemas.openxmlformats.org/officeDocument/2006/relationships/tags" Target="../tags/tag237.xml"/><Relationship Id="rId3" Type="http://schemas.openxmlformats.org/officeDocument/2006/relationships/tags" Target="../tags/tag236.xml"/><Relationship Id="rId2" Type="http://schemas.openxmlformats.org/officeDocument/2006/relationships/tags" Target="../tags/tag235.xml"/><Relationship Id="rId18" Type="http://schemas.openxmlformats.org/officeDocument/2006/relationships/slideLayout" Target="../slideLayouts/slideLayout19.xml"/><Relationship Id="rId17" Type="http://schemas.openxmlformats.org/officeDocument/2006/relationships/tags" Target="../tags/tag248.xml"/><Relationship Id="rId16" Type="http://schemas.openxmlformats.org/officeDocument/2006/relationships/image" Target="../media/image23.png"/><Relationship Id="rId15" Type="http://schemas.openxmlformats.org/officeDocument/2006/relationships/tags" Target="../tags/tag247.xml"/><Relationship Id="rId14" Type="http://schemas.openxmlformats.org/officeDocument/2006/relationships/tags" Target="../tags/tag24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image" Target="../media/image22.png"/><Relationship Id="rId1" Type="http://schemas.openxmlformats.org/officeDocument/2006/relationships/tags" Target="../tags/tag234.xml"/></Relationships>
</file>

<file path=ppt/slides/_rels/slide13.xml.rels><?xml version="1.0" encoding="UTF-8" standalone="yes"?>
<Relationships xmlns="http://schemas.openxmlformats.org/package/2006/relationships"><Relationship Id="rId9" Type="http://schemas.openxmlformats.org/officeDocument/2006/relationships/tags" Target="../tags/tag257.xml"/><Relationship Id="rId8" Type="http://schemas.openxmlformats.org/officeDocument/2006/relationships/tags" Target="../tags/tag256.xml"/><Relationship Id="rId7" Type="http://schemas.openxmlformats.org/officeDocument/2006/relationships/tags" Target="../tags/tag255.xml"/><Relationship Id="rId6" Type="http://schemas.openxmlformats.org/officeDocument/2006/relationships/tags" Target="../tags/tag254.xml"/><Relationship Id="rId5" Type="http://schemas.openxmlformats.org/officeDocument/2006/relationships/tags" Target="../tags/tag253.xml"/><Relationship Id="rId4" Type="http://schemas.openxmlformats.org/officeDocument/2006/relationships/tags" Target="../tags/tag252.xml"/><Relationship Id="rId3" Type="http://schemas.openxmlformats.org/officeDocument/2006/relationships/tags" Target="../tags/tag251.xml"/><Relationship Id="rId2" Type="http://schemas.openxmlformats.org/officeDocument/2006/relationships/tags" Target="../tags/tag250.xml"/><Relationship Id="rId13" Type="http://schemas.openxmlformats.org/officeDocument/2006/relationships/slideLayout" Target="../slideLayouts/slideLayout19.xml"/><Relationship Id="rId12" Type="http://schemas.openxmlformats.org/officeDocument/2006/relationships/tags" Target="../tags/tag259.xml"/><Relationship Id="rId11" Type="http://schemas.openxmlformats.org/officeDocument/2006/relationships/image" Target="../media/image23.png"/><Relationship Id="rId10" Type="http://schemas.openxmlformats.org/officeDocument/2006/relationships/tags" Target="../tags/tag258.xml"/><Relationship Id="rId1" Type="http://schemas.openxmlformats.org/officeDocument/2006/relationships/tags" Target="../tags/tag249.xml"/></Relationships>
</file>

<file path=ppt/slides/_rels/slide14.xml.rels><?xml version="1.0" encoding="UTF-8" standalone="yes"?>
<Relationships xmlns="http://schemas.openxmlformats.org/package/2006/relationships"><Relationship Id="rId9" Type="http://schemas.openxmlformats.org/officeDocument/2006/relationships/tags" Target="../tags/tag268.xml"/><Relationship Id="rId8" Type="http://schemas.openxmlformats.org/officeDocument/2006/relationships/tags" Target="../tags/tag267.xml"/><Relationship Id="rId7" Type="http://schemas.openxmlformats.org/officeDocument/2006/relationships/tags" Target="../tags/tag266.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tags" Target="../tags/tag261.xml"/><Relationship Id="rId13" Type="http://schemas.openxmlformats.org/officeDocument/2006/relationships/slideLayout" Target="../slideLayouts/slideLayout19.xml"/><Relationship Id="rId12" Type="http://schemas.openxmlformats.org/officeDocument/2006/relationships/tags" Target="../tags/tag270.xml"/><Relationship Id="rId11" Type="http://schemas.openxmlformats.org/officeDocument/2006/relationships/image" Target="../media/image23.png"/><Relationship Id="rId10" Type="http://schemas.openxmlformats.org/officeDocument/2006/relationships/tags" Target="../tags/tag269.xml"/><Relationship Id="rId1" Type="http://schemas.openxmlformats.org/officeDocument/2006/relationships/tags" Target="../tags/tag260.xml"/></Relationships>
</file>

<file path=ppt/slides/_rels/slide15.xml.rels><?xml version="1.0" encoding="UTF-8" standalone="yes"?>
<Relationships xmlns="http://schemas.openxmlformats.org/package/2006/relationships"><Relationship Id="rId9" Type="http://schemas.openxmlformats.org/officeDocument/2006/relationships/tags" Target="../tags/tag279.xml"/><Relationship Id="rId8" Type="http://schemas.openxmlformats.org/officeDocument/2006/relationships/tags" Target="../tags/tag278.xml"/><Relationship Id="rId7" Type="http://schemas.openxmlformats.org/officeDocument/2006/relationships/tags" Target="../tags/tag277.xml"/><Relationship Id="rId6" Type="http://schemas.openxmlformats.org/officeDocument/2006/relationships/tags" Target="../tags/tag276.xml"/><Relationship Id="rId5" Type="http://schemas.openxmlformats.org/officeDocument/2006/relationships/tags" Target="../tags/tag275.xml"/><Relationship Id="rId4" Type="http://schemas.openxmlformats.org/officeDocument/2006/relationships/tags" Target="../tags/tag274.xml"/><Relationship Id="rId3" Type="http://schemas.openxmlformats.org/officeDocument/2006/relationships/tags" Target="../tags/tag273.xml"/><Relationship Id="rId2" Type="http://schemas.openxmlformats.org/officeDocument/2006/relationships/tags" Target="../tags/tag272.xml"/><Relationship Id="rId12" Type="http://schemas.openxmlformats.org/officeDocument/2006/relationships/slideLayout" Target="../slideLayouts/slideLayout19.xml"/><Relationship Id="rId11" Type="http://schemas.openxmlformats.org/officeDocument/2006/relationships/tags" Target="../tags/tag280.xml"/><Relationship Id="rId10" Type="http://schemas.openxmlformats.org/officeDocument/2006/relationships/image" Target="../media/image24.png"/><Relationship Id="rId1" Type="http://schemas.openxmlformats.org/officeDocument/2006/relationships/tags" Target="../tags/tag271.xml"/></Relationships>
</file>

<file path=ppt/slides/_rels/slide16.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image" Target="../media/image24.png"/><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0" Type="http://schemas.openxmlformats.org/officeDocument/2006/relationships/slideLayout" Target="../slideLayouts/slideLayout19.xml"/><Relationship Id="rId1" Type="http://schemas.openxmlformats.org/officeDocument/2006/relationships/tags" Target="../tags/tag281.xml"/></Relationships>
</file>

<file path=ppt/slides/_rels/slide17.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tags" Target="../tags/tag295.xml"/><Relationship Id="rId6" Type="http://schemas.openxmlformats.org/officeDocument/2006/relationships/tags" Target="../tags/tag294.xml"/><Relationship Id="rId5" Type="http://schemas.openxmlformats.org/officeDocument/2006/relationships/tags" Target="../tags/tag293.xml"/><Relationship Id="rId4" Type="http://schemas.openxmlformats.org/officeDocument/2006/relationships/tags" Target="../tags/tag292.xml"/><Relationship Id="rId34" Type="http://schemas.openxmlformats.org/officeDocument/2006/relationships/slideLayout" Target="../slideLayouts/slideLayout19.xml"/><Relationship Id="rId33" Type="http://schemas.openxmlformats.org/officeDocument/2006/relationships/tags" Target="../tags/tag320.xml"/><Relationship Id="rId32" Type="http://schemas.openxmlformats.org/officeDocument/2006/relationships/image" Target="../media/image25.png"/><Relationship Id="rId31" Type="http://schemas.openxmlformats.org/officeDocument/2006/relationships/tags" Target="../tags/tag319.xml"/><Relationship Id="rId30" Type="http://schemas.openxmlformats.org/officeDocument/2006/relationships/tags" Target="../tags/tag318.xml"/><Relationship Id="rId3" Type="http://schemas.openxmlformats.org/officeDocument/2006/relationships/tags" Target="../tags/tag291.xml"/><Relationship Id="rId29" Type="http://schemas.openxmlformats.org/officeDocument/2006/relationships/tags" Target="../tags/tag317.xml"/><Relationship Id="rId28" Type="http://schemas.openxmlformats.org/officeDocument/2006/relationships/tags" Target="../tags/tag316.xml"/><Relationship Id="rId27" Type="http://schemas.openxmlformats.org/officeDocument/2006/relationships/tags" Target="../tags/tag315.xml"/><Relationship Id="rId26" Type="http://schemas.openxmlformats.org/officeDocument/2006/relationships/tags" Target="../tags/tag314.xml"/><Relationship Id="rId25" Type="http://schemas.openxmlformats.org/officeDocument/2006/relationships/tags" Target="../tags/tag313.xml"/><Relationship Id="rId24" Type="http://schemas.openxmlformats.org/officeDocument/2006/relationships/tags" Target="../tags/tag312.xml"/><Relationship Id="rId23" Type="http://schemas.openxmlformats.org/officeDocument/2006/relationships/tags" Target="../tags/tag311.xml"/><Relationship Id="rId22" Type="http://schemas.openxmlformats.org/officeDocument/2006/relationships/tags" Target="../tags/tag310.xml"/><Relationship Id="rId21" Type="http://schemas.openxmlformats.org/officeDocument/2006/relationships/tags" Target="../tags/tag309.xml"/><Relationship Id="rId20" Type="http://schemas.openxmlformats.org/officeDocument/2006/relationships/tags" Target="../tags/tag308.xml"/><Relationship Id="rId2" Type="http://schemas.openxmlformats.org/officeDocument/2006/relationships/tags" Target="../tags/tag290.xml"/><Relationship Id="rId19" Type="http://schemas.openxmlformats.org/officeDocument/2006/relationships/tags" Target="../tags/tag307.xml"/><Relationship Id="rId18" Type="http://schemas.openxmlformats.org/officeDocument/2006/relationships/tags" Target="../tags/tag306.xml"/><Relationship Id="rId17" Type="http://schemas.openxmlformats.org/officeDocument/2006/relationships/tags" Target="../tags/tag305.xml"/><Relationship Id="rId16" Type="http://schemas.openxmlformats.org/officeDocument/2006/relationships/tags" Target="../tags/tag304.xml"/><Relationship Id="rId15" Type="http://schemas.openxmlformats.org/officeDocument/2006/relationships/tags" Target="../tags/tag303.xml"/><Relationship Id="rId14" Type="http://schemas.openxmlformats.org/officeDocument/2006/relationships/tags" Target="../tags/tag302.xml"/><Relationship Id="rId13" Type="http://schemas.openxmlformats.org/officeDocument/2006/relationships/tags" Target="../tags/tag301.xml"/><Relationship Id="rId12" Type="http://schemas.openxmlformats.org/officeDocument/2006/relationships/tags" Target="../tags/tag300.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tags" Target="../tags/tag289.xml"/></Relationships>
</file>

<file path=ppt/slides/_rels/slide18.xml.rels><?xml version="1.0" encoding="UTF-8" standalone="yes"?>
<Relationships xmlns="http://schemas.openxmlformats.org/package/2006/relationships"><Relationship Id="rId9" Type="http://schemas.openxmlformats.org/officeDocument/2006/relationships/tags" Target="../tags/tag329.xml"/><Relationship Id="rId8" Type="http://schemas.openxmlformats.org/officeDocument/2006/relationships/tags" Target="../tags/tag328.xml"/><Relationship Id="rId7" Type="http://schemas.openxmlformats.org/officeDocument/2006/relationships/tags" Target="../tags/tag327.xml"/><Relationship Id="rId6" Type="http://schemas.openxmlformats.org/officeDocument/2006/relationships/tags" Target="../tags/tag326.xml"/><Relationship Id="rId5" Type="http://schemas.openxmlformats.org/officeDocument/2006/relationships/tags" Target="../tags/tag325.xml"/><Relationship Id="rId4" Type="http://schemas.openxmlformats.org/officeDocument/2006/relationships/tags" Target="../tags/tag324.xml"/><Relationship Id="rId34" Type="http://schemas.openxmlformats.org/officeDocument/2006/relationships/slideLayout" Target="../slideLayouts/slideLayout19.xml"/><Relationship Id="rId33" Type="http://schemas.openxmlformats.org/officeDocument/2006/relationships/tags" Target="../tags/tag352.xml"/><Relationship Id="rId32" Type="http://schemas.openxmlformats.org/officeDocument/2006/relationships/image" Target="../media/image25.png"/><Relationship Id="rId31" Type="http://schemas.openxmlformats.org/officeDocument/2006/relationships/tags" Target="../tags/tag351.xml"/><Relationship Id="rId30" Type="http://schemas.openxmlformats.org/officeDocument/2006/relationships/tags" Target="../tags/tag350.xml"/><Relationship Id="rId3" Type="http://schemas.openxmlformats.org/officeDocument/2006/relationships/tags" Target="../tags/tag323.xml"/><Relationship Id="rId29" Type="http://schemas.openxmlformats.org/officeDocument/2006/relationships/tags" Target="../tags/tag349.xml"/><Relationship Id="rId28" Type="http://schemas.openxmlformats.org/officeDocument/2006/relationships/tags" Target="../tags/tag348.xml"/><Relationship Id="rId27" Type="http://schemas.openxmlformats.org/officeDocument/2006/relationships/tags" Target="../tags/tag347.xml"/><Relationship Id="rId26" Type="http://schemas.openxmlformats.org/officeDocument/2006/relationships/tags" Target="../tags/tag346.xml"/><Relationship Id="rId25" Type="http://schemas.openxmlformats.org/officeDocument/2006/relationships/tags" Target="../tags/tag345.xml"/><Relationship Id="rId24" Type="http://schemas.openxmlformats.org/officeDocument/2006/relationships/tags" Target="../tags/tag344.xml"/><Relationship Id="rId23" Type="http://schemas.openxmlformats.org/officeDocument/2006/relationships/tags" Target="../tags/tag343.xml"/><Relationship Id="rId22" Type="http://schemas.openxmlformats.org/officeDocument/2006/relationships/tags" Target="../tags/tag342.xml"/><Relationship Id="rId21" Type="http://schemas.openxmlformats.org/officeDocument/2006/relationships/tags" Target="../tags/tag341.xml"/><Relationship Id="rId20" Type="http://schemas.openxmlformats.org/officeDocument/2006/relationships/tags" Target="../tags/tag340.xml"/><Relationship Id="rId2" Type="http://schemas.openxmlformats.org/officeDocument/2006/relationships/tags" Target="../tags/tag322.xml"/><Relationship Id="rId19" Type="http://schemas.openxmlformats.org/officeDocument/2006/relationships/tags" Target="../tags/tag339.xml"/><Relationship Id="rId18" Type="http://schemas.openxmlformats.org/officeDocument/2006/relationships/tags" Target="../tags/tag338.xml"/><Relationship Id="rId17" Type="http://schemas.openxmlformats.org/officeDocument/2006/relationships/tags" Target="../tags/tag337.xml"/><Relationship Id="rId16" Type="http://schemas.openxmlformats.org/officeDocument/2006/relationships/tags" Target="../tags/tag336.xml"/><Relationship Id="rId15" Type="http://schemas.openxmlformats.org/officeDocument/2006/relationships/tags" Target="../tags/tag335.xml"/><Relationship Id="rId14" Type="http://schemas.openxmlformats.org/officeDocument/2006/relationships/tags" Target="../tags/tag334.xml"/><Relationship Id="rId13" Type="http://schemas.openxmlformats.org/officeDocument/2006/relationships/tags" Target="../tags/tag333.xml"/><Relationship Id="rId12" Type="http://schemas.openxmlformats.org/officeDocument/2006/relationships/tags" Target="../tags/tag332.xml"/><Relationship Id="rId11" Type="http://schemas.openxmlformats.org/officeDocument/2006/relationships/tags" Target="../tags/tag331.xml"/><Relationship Id="rId10" Type="http://schemas.openxmlformats.org/officeDocument/2006/relationships/tags" Target="../tags/tag330.xml"/><Relationship Id="rId1" Type="http://schemas.openxmlformats.org/officeDocument/2006/relationships/tags" Target="../tags/tag321.xml"/></Relationships>
</file>

<file path=ppt/slides/_rels/slide19.xml.rels><?xml version="1.0" encoding="UTF-8" standalone="yes"?>
<Relationships xmlns="http://schemas.openxmlformats.org/package/2006/relationships"><Relationship Id="rId9" Type="http://schemas.openxmlformats.org/officeDocument/2006/relationships/tags" Target="../tags/tag361.xml"/><Relationship Id="rId8" Type="http://schemas.openxmlformats.org/officeDocument/2006/relationships/tags" Target="../tags/tag360.xml"/><Relationship Id="rId7" Type="http://schemas.openxmlformats.org/officeDocument/2006/relationships/tags" Target="../tags/tag359.xml"/><Relationship Id="rId6" Type="http://schemas.openxmlformats.org/officeDocument/2006/relationships/tags" Target="../tags/tag358.xml"/><Relationship Id="rId5" Type="http://schemas.openxmlformats.org/officeDocument/2006/relationships/tags" Target="../tags/tag357.xml"/><Relationship Id="rId4" Type="http://schemas.openxmlformats.org/officeDocument/2006/relationships/tags" Target="../tags/tag356.xml"/><Relationship Id="rId3" Type="http://schemas.openxmlformats.org/officeDocument/2006/relationships/tags" Target="../tags/tag355.xml"/><Relationship Id="rId2" Type="http://schemas.openxmlformats.org/officeDocument/2006/relationships/tags" Target="../tags/tag354.xml"/><Relationship Id="rId12" Type="http://schemas.openxmlformats.org/officeDocument/2006/relationships/slideLayout" Target="../slideLayouts/slideLayout19.xml"/><Relationship Id="rId11" Type="http://schemas.openxmlformats.org/officeDocument/2006/relationships/tags" Target="../tags/tag362.xml"/><Relationship Id="rId10" Type="http://schemas.openxmlformats.org/officeDocument/2006/relationships/image" Target="../media/image26.png"/><Relationship Id="rId1" Type="http://schemas.openxmlformats.org/officeDocument/2006/relationships/tags" Target="../tags/tag35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15.png"/></Relationships>
</file>

<file path=ppt/slides/_rels/slide20.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tags" Target="../tags/tag370.xml"/><Relationship Id="rId7" Type="http://schemas.openxmlformats.org/officeDocument/2006/relationships/tags" Target="../tags/tag369.xml"/><Relationship Id="rId6" Type="http://schemas.openxmlformats.org/officeDocument/2006/relationships/tags" Target="../tags/tag368.xml"/><Relationship Id="rId5" Type="http://schemas.openxmlformats.org/officeDocument/2006/relationships/tags" Target="../tags/tag367.xml"/><Relationship Id="rId4" Type="http://schemas.openxmlformats.org/officeDocument/2006/relationships/tags" Target="../tags/tag366.xml"/><Relationship Id="rId3" Type="http://schemas.openxmlformats.org/officeDocument/2006/relationships/tags" Target="../tags/tag365.xml"/><Relationship Id="rId2" Type="http://schemas.openxmlformats.org/officeDocument/2006/relationships/tags" Target="../tags/tag364.xml"/><Relationship Id="rId11" Type="http://schemas.openxmlformats.org/officeDocument/2006/relationships/slideLayout" Target="../slideLayouts/slideLayout19.xml"/><Relationship Id="rId10" Type="http://schemas.openxmlformats.org/officeDocument/2006/relationships/tags" Target="../tags/tag371.xml"/><Relationship Id="rId1" Type="http://schemas.openxmlformats.org/officeDocument/2006/relationships/tags" Target="../tags/tag36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15.png"/></Relationships>
</file>

<file path=ppt/slides/_rels/slide22.xml.rels><?xml version="1.0" encoding="UTF-8" standalone="yes"?>
<Relationships xmlns="http://schemas.openxmlformats.org/package/2006/relationships"><Relationship Id="rId9" Type="http://schemas.openxmlformats.org/officeDocument/2006/relationships/tags" Target="../tags/tag379.xml"/><Relationship Id="rId8" Type="http://schemas.openxmlformats.org/officeDocument/2006/relationships/tags" Target="../tags/tag378.xml"/><Relationship Id="rId7" Type="http://schemas.openxmlformats.org/officeDocument/2006/relationships/tags" Target="../tags/tag377.xml"/><Relationship Id="rId6" Type="http://schemas.openxmlformats.org/officeDocument/2006/relationships/tags" Target="../tags/tag376.xml"/><Relationship Id="rId5" Type="http://schemas.openxmlformats.org/officeDocument/2006/relationships/tags" Target="../tags/tag375.xml"/><Relationship Id="rId4" Type="http://schemas.openxmlformats.org/officeDocument/2006/relationships/tags" Target="../tags/tag374.xml"/><Relationship Id="rId3" Type="http://schemas.openxmlformats.org/officeDocument/2006/relationships/image" Target="../media/image27.jpeg"/><Relationship Id="rId2" Type="http://schemas.openxmlformats.org/officeDocument/2006/relationships/tags" Target="../tags/tag373.xml"/><Relationship Id="rId10" Type="http://schemas.openxmlformats.org/officeDocument/2006/relationships/slideLayout" Target="../slideLayouts/slideLayout7.xml"/><Relationship Id="rId1" Type="http://schemas.openxmlformats.org/officeDocument/2006/relationships/tags" Target="../tags/tag372.xml"/></Relationships>
</file>

<file path=ppt/slides/_rels/slide3.xml.rels><?xml version="1.0" encoding="UTF-8" standalone="yes"?>
<Relationships xmlns="http://schemas.openxmlformats.org/package/2006/relationships"><Relationship Id="rId9" Type="http://schemas.openxmlformats.org/officeDocument/2006/relationships/tags" Target="../tags/tag156.xml"/><Relationship Id="rId8" Type="http://schemas.openxmlformats.org/officeDocument/2006/relationships/tags" Target="../tags/tag155.xml"/><Relationship Id="rId7" Type="http://schemas.openxmlformats.org/officeDocument/2006/relationships/image" Target="../media/image17.png"/><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tags" Target="../tags/tag150.xml"/><Relationship Id="rId12" Type="http://schemas.openxmlformats.org/officeDocument/2006/relationships/slideLayout" Target="../slideLayouts/slideLayout19.xml"/><Relationship Id="rId11" Type="http://schemas.openxmlformats.org/officeDocument/2006/relationships/tags" Target="../tags/tag158.xml"/><Relationship Id="rId10" Type="http://schemas.openxmlformats.org/officeDocument/2006/relationships/tags" Target="../tags/tag157.xml"/><Relationship Id="rId1" Type="http://schemas.openxmlformats.org/officeDocument/2006/relationships/tags" Target="../tags/tag149.xml"/></Relationships>
</file>

<file path=ppt/slides/_rels/slide4.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2" Type="http://schemas.openxmlformats.org/officeDocument/2006/relationships/slideLayout" Target="../slideLayouts/slideLayout19.xml"/><Relationship Id="rId11" Type="http://schemas.openxmlformats.org/officeDocument/2006/relationships/tags" Target="../tags/tag167.xml"/><Relationship Id="rId10" Type="http://schemas.openxmlformats.org/officeDocument/2006/relationships/image" Target="../media/image19.png"/><Relationship Id="rId1" Type="http://schemas.openxmlformats.org/officeDocument/2006/relationships/tags" Target="../tags/tag159.xml"/></Relationships>
</file>

<file path=ppt/slides/_rels/slide5.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image" Target="../media/image20.png"/><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2" Type="http://schemas.openxmlformats.org/officeDocument/2006/relationships/slideLayout" Target="../slideLayouts/slideLayout19.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tags" Target="../tags/tag168.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15.png"/></Relationships>
</file>

<file path=ppt/slides/_rels/slide7.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tags" Target="../tags/tag183.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image" Target="../media/image21.png"/><Relationship Id="rId2" Type="http://schemas.openxmlformats.org/officeDocument/2006/relationships/tags" Target="../tags/tag179.xml"/><Relationship Id="rId14" Type="http://schemas.openxmlformats.org/officeDocument/2006/relationships/slideLayout" Target="../slideLayouts/slideLayout7.xml"/><Relationship Id="rId13" Type="http://schemas.openxmlformats.org/officeDocument/2006/relationships/tags" Target="../tags/tag189.xml"/><Relationship Id="rId12" Type="http://schemas.openxmlformats.org/officeDocument/2006/relationships/tags" Target="../tags/tag188.xml"/><Relationship Id="rId11" Type="http://schemas.openxmlformats.org/officeDocument/2006/relationships/tags" Target="../tags/tag187.xml"/><Relationship Id="rId10" Type="http://schemas.openxmlformats.org/officeDocument/2006/relationships/tags" Target="../tags/tag186.xml"/><Relationship Id="rId1" Type="http://schemas.openxmlformats.org/officeDocument/2006/relationships/tags" Target="../tags/tag178.xml"/></Relationships>
</file>

<file path=ppt/slides/_rels/slide8.xml.rels><?xml version="1.0" encoding="UTF-8" standalone="yes"?>
<Relationships xmlns="http://schemas.openxmlformats.org/package/2006/relationships"><Relationship Id="rId9" Type="http://schemas.openxmlformats.org/officeDocument/2006/relationships/tags" Target="../tags/tag197.xml"/><Relationship Id="rId8" Type="http://schemas.openxmlformats.org/officeDocument/2006/relationships/tags" Target="../tags/tag196.xml"/><Relationship Id="rId7" Type="http://schemas.openxmlformats.org/officeDocument/2006/relationships/tags" Target="../tags/tag195.xml"/><Relationship Id="rId6" Type="http://schemas.openxmlformats.org/officeDocument/2006/relationships/tags" Target="../tags/tag194.xml"/><Relationship Id="rId5" Type="http://schemas.openxmlformats.org/officeDocument/2006/relationships/tags" Target="../tags/tag193.xml"/><Relationship Id="rId4" Type="http://schemas.openxmlformats.org/officeDocument/2006/relationships/image" Target="../media/image21.png"/><Relationship Id="rId3" Type="http://schemas.openxmlformats.org/officeDocument/2006/relationships/tags" Target="../tags/tag192.xml"/><Relationship Id="rId2" Type="http://schemas.openxmlformats.org/officeDocument/2006/relationships/tags" Target="../tags/tag191.xml"/><Relationship Id="rId13" Type="http://schemas.openxmlformats.org/officeDocument/2006/relationships/slideLayout" Target="../slideLayouts/slideLayout7.xml"/><Relationship Id="rId12" Type="http://schemas.openxmlformats.org/officeDocument/2006/relationships/tags" Target="../tags/tag200.xml"/><Relationship Id="rId11" Type="http://schemas.openxmlformats.org/officeDocument/2006/relationships/tags" Target="../tags/tag199.xml"/><Relationship Id="rId10" Type="http://schemas.openxmlformats.org/officeDocument/2006/relationships/tags" Target="../tags/tag198.xml"/><Relationship Id="rId1" Type="http://schemas.openxmlformats.org/officeDocument/2006/relationships/tags" Target="../tags/tag190.xml"/></Relationships>
</file>

<file path=ppt/slides/_rels/slide9.xml.rels><?xml version="1.0" encoding="UTF-8" standalone="yes"?>
<Relationships xmlns="http://schemas.openxmlformats.org/package/2006/relationships"><Relationship Id="rId9" Type="http://schemas.openxmlformats.org/officeDocument/2006/relationships/tags" Target="../tags/tag208.xml"/><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image" Target="../media/image21.png"/><Relationship Id="rId3" Type="http://schemas.openxmlformats.org/officeDocument/2006/relationships/tags" Target="../tags/tag203.xml"/><Relationship Id="rId2" Type="http://schemas.openxmlformats.org/officeDocument/2006/relationships/tags" Target="../tags/tag202.xml"/><Relationship Id="rId13" Type="http://schemas.openxmlformats.org/officeDocument/2006/relationships/slideLayout" Target="../slideLayouts/slideLayout7.xml"/><Relationship Id="rId12" Type="http://schemas.openxmlformats.org/officeDocument/2006/relationships/tags" Target="../tags/tag211.xml"/><Relationship Id="rId11" Type="http://schemas.openxmlformats.org/officeDocument/2006/relationships/tags" Target="../tags/tag210.xml"/><Relationship Id="rId10" Type="http://schemas.openxmlformats.org/officeDocument/2006/relationships/tags" Target="../tags/tag209.xml"/><Relationship Id="rId1" Type="http://schemas.openxmlformats.org/officeDocument/2006/relationships/tags" Target="../tags/tag20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6540500" y="3490595"/>
            <a:ext cx="5650865" cy="3362325"/>
          </a:xfrm>
          <a:prstGeom prst="rect">
            <a:avLst/>
          </a:prstGeom>
        </p:spPr>
      </p:pic>
      <p:pic>
        <p:nvPicPr>
          <p:cNvPr id="4" name="图片 3"/>
          <p:cNvPicPr>
            <a:picLocks noChangeAspect="1"/>
          </p:cNvPicPr>
          <p:nvPr/>
        </p:nvPicPr>
        <p:blipFill>
          <a:blip r:embed="rId2"/>
          <a:stretch>
            <a:fillRect/>
          </a:stretch>
        </p:blipFill>
        <p:spPr>
          <a:xfrm>
            <a:off x="0" y="3489960"/>
            <a:ext cx="6540500" cy="3362960"/>
          </a:xfrm>
          <a:prstGeom prst="rect">
            <a:avLst/>
          </a:prstGeom>
        </p:spPr>
      </p:pic>
      <p:pic>
        <p:nvPicPr>
          <p:cNvPr id="3" name="图片 2"/>
          <p:cNvPicPr>
            <a:picLocks noChangeAspect="1"/>
          </p:cNvPicPr>
          <p:nvPr/>
        </p:nvPicPr>
        <p:blipFill>
          <a:blip r:embed="rId3"/>
          <a:stretch>
            <a:fillRect/>
          </a:stretch>
        </p:blipFill>
        <p:spPr>
          <a:xfrm>
            <a:off x="6541135" y="-3175"/>
            <a:ext cx="5650230" cy="3493770"/>
          </a:xfrm>
          <a:prstGeom prst="rect">
            <a:avLst/>
          </a:prstGeom>
        </p:spPr>
      </p:pic>
      <p:pic>
        <p:nvPicPr>
          <p:cNvPr id="10" name="图片 9"/>
          <p:cNvPicPr>
            <a:picLocks noChangeAspect="1"/>
          </p:cNvPicPr>
          <p:nvPr/>
        </p:nvPicPr>
        <p:blipFill>
          <a:blip r:embed="rId4"/>
          <a:stretch>
            <a:fillRect/>
          </a:stretch>
        </p:blipFill>
        <p:spPr>
          <a:xfrm>
            <a:off x="0" y="0"/>
            <a:ext cx="6541135" cy="3489960"/>
          </a:xfrm>
          <a:prstGeom prst="rect">
            <a:avLst/>
          </a:prstGeom>
        </p:spPr>
      </p:pic>
      <p:sp>
        <p:nvSpPr>
          <p:cNvPr id="11269" name="Rectangle 3"/>
          <p:cNvSpPr/>
          <p:nvPr/>
        </p:nvSpPr>
        <p:spPr>
          <a:xfrm>
            <a:off x="0" y="-3810"/>
            <a:ext cx="5137150" cy="415925"/>
          </a:xfrm>
          <a:prstGeom prst="rect">
            <a:avLst/>
          </a:prstGeom>
          <a:solidFill>
            <a:schemeClr val="bg1">
              <a:lumMod val="95000"/>
            </a:schemeClr>
          </a:solidFill>
          <a:ln w="9525">
            <a:noFill/>
          </a:ln>
        </p:spPr>
        <p:txBody>
          <a:bodyPr/>
          <a:lstStyle>
            <a:lvl1pPr marL="0" lvl="0" indent="0" algn="ctr" defTabSz="914400" rtl="0" eaLnBrk="1" fontAlgn="base" latinLnBrk="0" hangingPunct="1">
              <a:lnSpc>
                <a:spcPct val="100000"/>
              </a:lnSpc>
              <a:spcBef>
                <a:spcPct val="20000"/>
              </a:spcBef>
              <a:spcAft>
                <a:spcPct val="0"/>
              </a:spcAft>
              <a:buClrTx/>
              <a:buSzTx/>
              <a:buFontTx/>
              <a:buNone/>
              <a:defRPr sz="3200" u="none" kern="1200" baseline="0">
                <a:solidFill>
                  <a:schemeClr val="tx1"/>
                </a:solidFill>
                <a:latin typeface="Arial" panose="020B0604020202020204" pitchFamily="34" charset="0"/>
                <a:ea typeface="宋体" panose="02010600030101010101" pitchFamily="2" charset="-122"/>
              </a:defRPr>
            </a:lvl1pPr>
            <a:lvl2pPr marL="457200" lvl="1" indent="0" algn="ctr" defTabSz="914400" rtl="0" eaLnBrk="1" fontAlgn="base" latinLnBrk="0" hangingPunct="1">
              <a:lnSpc>
                <a:spcPct val="100000"/>
              </a:lnSpc>
              <a:spcBef>
                <a:spcPct val="20000"/>
              </a:spcBef>
              <a:spcAft>
                <a:spcPct val="0"/>
              </a:spcAft>
              <a:buClrTx/>
              <a:buSzTx/>
              <a:buFontTx/>
              <a:buNone/>
              <a:defRPr sz="2800" b="0" i="0" u="none" kern="1200" baseline="0">
                <a:solidFill>
                  <a:schemeClr val="tx1"/>
                </a:solidFill>
                <a:latin typeface="Arial" panose="020B0604020202020204" pitchFamily="34" charset="0"/>
                <a:ea typeface="宋体" panose="02010600030101010101" pitchFamily="2" charset="-122"/>
              </a:defRPr>
            </a:lvl2pPr>
            <a:lvl3pPr marL="914400" lvl="2" indent="0" algn="ctr" defTabSz="914400" rtl="0" eaLnBrk="1" fontAlgn="base" latinLnBrk="0" hangingPunct="1">
              <a:lnSpc>
                <a:spcPct val="100000"/>
              </a:lnSpc>
              <a:spcBef>
                <a:spcPct val="20000"/>
              </a:spcBef>
              <a:spcAft>
                <a:spcPct val="0"/>
              </a:spcAft>
              <a:buClrTx/>
              <a:buSzTx/>
              <a:buFontTx/>
              <a:buNone/>
              <a:defRPr sz="2400" b="0" i="0" u="none" kern="1200" baseline="0">
                <a:solidFill>
                  <a:schemeClr val="tx1"/>
                </a:solidFill>
                <a:latin typeface="Arial" panose="020B0604020202020204" pitchFamily="34" charset="0"/>
                <a:ea typeface="宋体" panose="02010600030101010101" pitchFamily="2" charset="-122"/>
              </a:defRPr>
            </a:lvl3pPr>
            <a:lvl4pPr marL="1371600" lvl="3" indent="0" algn="ctr" defTabSz="914400" rtl="0" eaLnBrk="1" fontAlgn="base" latinLnBrk="0" hangingPunct="1">
              <a:lnSpc>
                <a:spcPct val="100000"/>
              </a:lnSpc>
              <a:spcBef>
                <a:spcPct val="20000"/>
              </a:spcBef>
              <a:spcAft>
                <a:spcPct val="0"/>
              </a:spcAft>
              <a:buClrTx/>
              <a:buSzTx/>
              <a:buFontTx/>
              <a:buNone/>
              <a:defRPr sz="2000" b="0" i="0" u="none" kern="1200" baseline="0">
                <a:solidFill>
                  <a:schemeClr val="tx1"/>
                </a:solidFill>
                <a:latin typeface="Arial" panose="020B0604020202020204" pitchFamily="34" charset="0"/>
                <a:ea typeface="宋体" panose="02010600030101010101" pitchFamily="2" charset="-122"/>
              </a:defRPr>
            </a:lvl4pPr>
            <a:lvl5pPr marL="1828800" lvl="4" indent="0" algn="ctr" defTabSz="914400" rtl="0" eaLnBrk="1" fontAlgn="base" latinLnBrk="0" hangingPunct="1">
              <a:lnSpc>
                <a:spcPct val="100000"/>
              </a:lnSpc>
              <a:spcBef>
                <a:spcPct val="20000"/>
              </a:spcBef>
              <a:spcAft>
                <a:spcPct val="0"/>
              </a:spcAft>
              <a:buClrTx/>
              <a:buSzTx/>
              <a:buFontTx/>
              <a:buNone/>
              <a:defRPr sz="2000" b="0" i="0" u="none" kern="1200" baseline="0">
                <a:solidFill>
                  <a:schemeClr val="tx1"/>
                </a:solidFill>
                <a:latin typeface="Arial" panose="020B0604020202020204" pitchFamily="34" charset="0"/>
                <a:ea typeface="宋体" panose="02010600030101010101" pitchFamily="2" charset="-122"/>
              </a:defRPr>
            </a:lvl5pPr>
          </a:lstStyle>
          <a:p>
            <a:pPr lvl="0" algn="l" fontAlgn="base">
              <a:lnSpc>
                <a:spcPct val="90000"/>
              </a:lnSpc>
            </a:pPr>
            <a:r>
              <a:rPr lang="zh-CN" altLang="en-US" sz="2400" b="1" strike="noStrike" noProof="1">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mn-cs"/>
              </a:rPr>
              <a:t>统编新版高中语文必修下册第七单元</a:t>
            </a:r>
            <a:endParaRPr lang="zh-CN" altLang="en-US" sz="2400" b="1" strike="noStrike" noProof="1">
              <a:solidFill>
                <a:srgbClr val="FF0000"/>
              </a:solidFill>
              <a:effectLst>
                <a:outerShdw blurRad="38100" dist="38100" dir="2700000">
                  <a:srgbClr val="C0C0C0"/>
                </a:outerShdw>
              </a:effectLst>
              <a:latin typeface="微软雅黑" panose="020B0503020204020204" charset="-122"/>
              <a:ea typeface="微软雅黑" panose="020B0503020204020204" charset="-122"/>
            </a:endParaRPr>
          </a:p>
        </p:txBody>
      </p:sp>
      <p:sp>
        <p:nvSpPr>
          <p:cNvPr id="9" name="矩形 8"/>
          <p:cNvSpPr/>
          <p:nvPr/>
        </p:nvSpPr>
        <p:spPr>
          <a:xfrm>
            <a:off x="805815" y="1583055"/>
            <a:ext cx="10342880" cy="1322070"/>
          </a:xfrm>
          <a:prstGeom prst="rect">
            <a:avLst/>
          </a:prstGeom>
          <a:noFill/>
          <a:ln>
            <a:noFill/>
          </a:ln>
        </p:spPr>
        <p:txBody>
          <a:bodyPr wrap="none" rtlCol="0" anchor="t">
            <a:spAutoFit/>
          </a:bodyPr>
          <a:p>
            <a:pPr algn="ctr"/>
            <a:r>
              <a:rPr lang="zh-CN" altLang="en-US" sz="8000" b="1">
                <a:ln w="12700">
                  <a:solidFill>
                    <a:schemeClr val="accent3">
                      <a:lumMod val="50000"/>
                    </a:schemeClr>
                  </a:solidFill>
                  <a:prstDash val="solid"/>
                </a:ln>
                <a:solidFill>
                  <a:srgbClr val="FFFF00"/>
                </a:solidFill>
                <a:effectLst>
                  <a:innerShdw blurRad="177800">
                    <a:schemeClr val="accent3">
                      <a:lumMod val="50000"/>
                    </a:schemeClr>
                  </a:innerShdw>
                </a:effectLst>
                <a:latin typeface="微软雅黑" panose="020B0503020204020204" charset="-122"/>
                <a:ea typeface="微软雅黑" panose="020B0503020204020204" charset="-122"/>
              </a:rPr>
              <a:t>《红楼梦》整本书阅读</a:t>
            </a:r>
            <a:endParaRPr lang="zh-CN" altLang="en-US" sz="8000" b="1">
              <a:ln w="12700">
                <a:solidFill>
                  <a:schemeClr val="accent3">
                    <a:lumMod val="50000"/>
                  </a:schemeClr>
                </a:solidFill>
                <a:prstDash val="solid"/>
              </a:ln>
              <a:solidFill>
                <a:srgbClr val="FFFF00"/>
              </a:solidFill>
              <a:effectLst>
                <a:innerShdw blurRad="177800">
                  <a:schemeClr val="accent3">
                    <a:lumMod val="50000"/>
                  </a:schemeClr>
                </a:innerShdw>
              </a:effectLst>
              <a:latin typeface="微软雅黑" panose="020B0503020204020204" charset="-122"/>
              <a:ea typeface="微软雅黑" panose="020B0503020204020204" charset="-122"/>
            </a:endParaRPr>
          </a:p>
        </p:txBody>
      </p:sp>
      <p:sp>
        <p:nvSpPr>
          <p:cNvPr id="6" name="矩形 5"/>
          <p:cNvSpPr/>
          <p:nvPr/>
        </p:nvSpPr>
        <p:spPr>
          <a:xfrm>
            <a:off x="1644015" y="3283585"/>
            <a:ext cx="9123680" cy="768350"/>
          </a:xfrm>
          <a:prstGeom prst="rect">
            <a:avLst/>
          </a:prstGeom>
          <a:solidFill>
            <a:schemeClr val="bg1">
              <a:lumMod val="95000"/>
            </a:schemeClr>
          </a:solidFill>
          <a:ln>
            <a:noFill/>
          </a:ln>
        </p:spPr>
        <p:txBody>
          <a:bodyPr wrap="none" rtlCol="0" anchor="t">
            <a:spAutoFit/>
          </a:bodyPr>
          <a:p>
            <a:pPr algn="ctr"/>
            <a:r>
              <a:rPr lang="zh-CN" altLang="en-US" sz="4400" b="1">
                <a:ln w="12700">
                  <a:solidFill>
                    <a:schemeClr val="accent3">
                      <a:lumMod val="50000"/>
                    </a:schemeClr>
                  </a:solidFill>
                  <a:prstDash val="solid"/>
                </a:ln>
                <a:solidFill>
                  <a:srgbClr val="0803ED"/>
                </a:solidFill>
                <a:effectLst>
                  <a:innerShdw blurRad="177800">
                    <a:schemeClr val="accent3">
                      <a:lumMod val="50000"/>
                    </a:schemeClr>
                  </a:innerShdw>
                </a:effectLst>
                <a:latin typeface="微软雅黑" panose="020B0503020204020204" charset="-122"/>
                <a:ea typeface="微软雅黑" panose="020B0503020204020204" charset="-122"/>
              </a:rPr>
              <a:t>专题研讨：欣赏小说人物创作的诗词</a:t>
            </a:r>
            <a:endParaRPr lang="zh-CN" altLang="en-US" sz="4400" b="1">
              <a:ln w="12700">
                <a:solidFill>
                  <a:schemeClr val="accent3">
                    <a:lumMod val="50000"/>
                  </a:schemeClr>
                </a:solidFill>
                <a:prstDash val="solid"/>
              </a:ln>
              <a:solidFill>
                <a:srgbClr val="0803ED"/>
              </a:solidFill>
              <a:effectLst>
                <a:innerShdw blurRad="177800">
                  <a:schemeClr val="accent3">
                    <a:lumMod val="50000"/>
                  </a:schemeClr>
                </a:inn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style.rotation</p:attrName>
                                        </p:attrNameLst>
                                      </p:cBhvr>
                                      <p:tavLst>
                                        <p:tav tm="0">
                                          <p:val>
                                            <p:fltVal val="90"/>
                                          </p:val>
                                        </p:tav>
                                        <p:tav tm="100000">
                                          <p:val>
                                            <p:fltVal val="0"/>
                                          </p:val>
                                        </p:tav>
                                      </p:tavLst>
                                    </p:anim>
                                    <p:animEffect transition="in" filter="fade">
                                      <p:cBhvr>
                                        <p:cTn id="1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6"/>
          <p:cNvSpPr txBox="1"/>
          <p:nvPr>
            <p:custDataLst>
              <p:tags r:id="rId1"/>
            </p:custDataLst>
          </p:nvPr>
        </p:nvSpPr>
        <p:spPr>
          <a:xfrm>
            <a:off x="358775" y="1616075"/>
            <a:ext cx="7250430" cy="4869815"/>
          </a:xfrm>
          <a:prstGeom prst="rect">
            <a:avLst/>
          </a:prstGeom>
          <a:noFill/>
          <a:ln w="3175">
            <a:noFill/>
            <a:prstDash val="dash"/>
          </a:ln>
        </p:spPr>
        <p:txBody>
          <a:bodyPr wrap="square" lIns="72000" tIns="0" rIns="72000" bIns="0" anchor="ctr" anchorCtr="1">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just" fontAlgn="ctr">
              <a:lnSpc>
                <a:spcPct val="130000"/>
              </a:lnSpc>
              <a:spcBef>
                <a:spcPts val="1000"/>
              </a:spcBef>
              <a:spcAft>
                <a:spcPts val="0"/>
              </a:spcAft>
              <a:buSzPct val="100000"/>
              <a:buFont typeface="Wingdings" panose="05000000000000000000" charset="0"/>
              <a:buNone/>
            </a:pPr>
            <a:r>
              <a:rPr sz="2000" b="1" spc="50">
                <a:ln w="3175">
                  <a:noFill/>
                  <a:prstDash val="dash"/>
                </a:ln>
                <a:latin typeface="Arial" panose="020B0604020202020204" pitchFamily="34" charset="0"/>
                <a:ea typeface="微软雅黑" panose="020B0503020204020204" charset="-122"/>
                <a:cs typeface="微软雅黑" panose="020B0503020204020204" charset="-122"/>
              </a:rPr>
              <a:t>黛玉以花自喻，抒发了内心深处的无限感慨，更清楚地表明了命薄如桃花的黛玉内心深处的悲愤和哀愁。她在《唐多令》中写道：</a:t>
            </a:r>
            <a:r>
              <a:rPr sz="2000" b="1" spc="50">
                <a:ln w="3175">
                  <a:noFill/>
                  <a:prstDash val="dash"/>
                </a:ln>
                <a:solidFill>
                  <a:srgbClr val="0803ED"/>
                </a:solidFill>
                <a:latin typeface="Arial" panose="020B0604020202020204" pitchFamily="34" charset="0"/>
                <a:ea typeface="微软雅黑" panose="020B0503020204020204" charset="-122"/>
                <a:cs typeface="微软雅黑" panose="020B0503020204020204" charset="-122"/>
              </a:rPr>
              <a:t>“粉堕百花洲，香残燕子楼。一团团逐对成毬。飘泊亦如人命薄，空缱绻，说风流。草木也知愁，韶华竟白头！”</a:t>
            </a:r>
            <a:r>
              <a:rPr sz="2000" b="1" spc="50">
                <a:ln w="3175">
                  <a:noFill/>
                  <a:prstDash val="dash"/>
                </a:ln>
                <a:latin typeface="Arial" panose="020B0604020202020204" pitchFamily="34" charset="0"/>
                <a:ea typeface="微软雅黑" panose="020B0503020204020204" charset="-122"/>
                <a:cs typeface="微软雅黑" panose="020B0503020204020204" charset="-122"/>
              </a:rPr>
              <a:t>这首缠绵悱恻、幽怨凄美的词，句句似在咏柳絮，字字实在写自己，抒发了她身世的飘零与爱情无望的愁苦。宝钗也有咏柳絮的一首词，但却表现的是另一种人生况味，</a:t>
            </a:r>
            <a:r>
              <a:rPr sz="2000" b="1" spc="50">
                <a:ln w="3175">
                  <a:noFill/>
                  <a:prstDash val="dash"/>
                </a:ln>
                <a:solidFill>
                  <a:srgbClr val="0803ED"/>
                </a:solidFill>
                <a:latin typeface="Arial" panose="020B0604020202020204" pitchFamily="34" charset="0"/>
                <a:ea typeface="微软雅黑" panose="020B0503020204020204" charset="-122"/>
                <a:cs typeface="微软雅黑" panose="020B0503020204020204" charset="-122"/>
              </a:rPr>
              <a:t>“白玉堂前春解舞，东风卷得均匀。蜂团蝶阵乱纷纷。几曾随逝水，岂必委芳尘。万缕千丝终不改，任他随聚随分。韶华休笑本无根，好风频借力，送我上青云！”</a:t>
            </a:r>
            <a:r>
              <a:rPr sz="2000" b="1" spc="50">
                <a:ln w="3175">
                  <a:noFill/>
                  <a:prstDash val="dash"/>
                </a:ln>
                <a:latin typeface="Arial" panose="020B0604020202020204" pitchFamily="34" charset="0"/>
                <a:ea typeface="微软雅黑" panose="020B0503020204020204" charset="-122"/>
                <a:cs typeface="微软雅黑" panose="020B0503020204020204" charset="-122"/>
              </a:rPr>
              <a:t>这首词与黛玉柳絮词低回的调子迥然不同，充满了春风得意的乐观情绪，更是掩不住她期待青云直上的得意神情。同为咏柳絮，两者相比，更衬托出了黛玉的无尽哀愁。</a:t>
            </a:r>
            <a:endParaRPr sz="2000" b="1" spc="50">
              <a:ln w="3175">
                <a:noFill/>
                <a:prstDash val="dash"/>
              </a:ln>
              <a:latin typeface="Arial" panose="020B0604020202020204" pitchFamily="34" charset="0"/>
              <a:ea typeface="微软雅黑" panose="020B0503020204020204" charset="-122"/>
              <a:cs typeface="微软雅黑" panose="020B0503020204020204" charset="-122"/>
            </a:endParaRPr>
          </a:p>
        </p:txBody>
      </p:sp>
      <p:sp>
        <p:nvSpPr>
          <p:cNvPr id="3" name="文本框 2"/>
          <p:cNvSpPr txBox="1"/>
          <p:nvPr/>
        </p:nvSpPr>
        <p:spPr>
          <a:xfrm>
            <a:off x="0" y="0"/>
            <a:ext cx="12192000" cy="1476375"/>
          </a:xfrm>
          <a:prstGeom prst="rect">
            <a:avLst/>
          </a:prstGeom>
          <a:solidFill>
            <a:schemeClr val="accent1">
              <a:lumMod val="20000"/>
              <a:lumOff val="80000"/>
            </a:schemeClr>
          </a:solidFill>
        </p:spPr>
        <p:txBody>
          <a:bodyPr wrap="square" rtlCol="0">
            <a:spAutoFit/>
          </a:bodyPr>
          <a:p>
            <a:r>
              <a:rPr lang="en-US" altLang="zh-CN"/>
              <a:t>  </a:t>
            </a:r>
            <a:endParaRPr lang="en-US" altLang="zh-CN"/>
          </a:p>
          <a:p>
            <a:endParaRPr lang="en-US" altLang="zh-CN"/>
          </a:p>
          <a:p>
            <a:endParaRPr lang="en-US" altLang="zh-CN"/>
          </a:p>
          <a:p>
            <a:endParaRPr lang="en-US" altLang="zh-CN"/>
          </a:p>
          <a:p>
            <a:endParaRPr lang="en-US" altLang="zh-CN"/>
          </a:p>
        </p:txBody>
      </p:sp>
      <p:grpSp>
        <p:nvGrpSpPr>
          <p:cNvPr id="10" name="组合 9"/>
          <p:cNvGrpSpPr/>
          <p:nvPr>
            <p:custDataLst>
              <p:tags r:id="rId2"/>
            </p:custDataLst>
          </p:nvPr>
        </p:nvGrpSpPr>
        <p:grpSpPr>
          <a:xfrm>
            <a:off x="7511415" y="2600325"/>
            <a:ext cx="4099560" cy="2767330"/>
            <a:chOff x="7867" y="1609"/>
            <a:chExt cx="10402" cy="7582"/>
          </a:xfrm>
        </p:grpSpPr>
        <p:sp>
          <p:nvSpPr>
            <p:cNvPr id="5" name="PA-矩形 7"/>
            <p:cNvSpPr/>
            <p:nvPr>
              <p:custDataLst>
                <p:tags r:id="rId3"/>
              </p:custDataLst>
            </p:nvPr>
          </p:nvSpPr>
          <p:spPr>
            <a:xfrm>
              <a:off x="7867" y="2663"/>
              <a:ext cx="1070" cy="4824"/>
            </a:xfrm>
            <a:prstGeom prst="rect">
              <a:avLst/>
            </a:prstGeom>
            <a:blipFill dpi="0" rotWithShape="0">
              <a:blip r:embed="rId4"/>
              <a:srcRect/>
              <a:stretch>
                <a:fillRect t="-23000" r="-872000" b="-3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PA-矩形 8"/>
            <p:cNvSpPr/>
            <p:nvPr>
              <p:custDataLst>
                <p:tags r:id="rId5"/>
              </p:custDataLst>
            </p:nvPr>
          </p:nvSpPr>
          <p:spPr>
            <a:xfrm>
              <a:off x="9026" y="3314"/>
              <a:ext cx="1543" cy="5877"/>
            </a:xfrm>
            <a:prstGeom prst="rect">
              <a:avLst/>
            </a:prstGeom>
            <a:blipFill dpi="0" rotWithShape="0">
              <a:blip r:embed="rId4"/>
              <a:srcRect/>
              <a:stretch>
                <a:fillRect l="-75000" t="-30000" r="-499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PA-矩形 9"/>
            <p:cNvSpPr/>
            <p:nvPr>
              <p:custDataLst>
                <p:tags r:id="rId6"/>
              </p:custDataLst>
            </p:nvPr>
          </p:nvSpPr>
          <p:spPr>
            <a:xfrm>
              <a:off x="10659" y="1767"/>
              <a:ext cx="1290" cy="1324"/>
            </a:xfrm>
            <a:prstGeom prst="rect">
              <a:avLst/>
            </a:prstGeom>
            <a:blipFill dpi="0" rotWithShape="0">
              <a:blip r:embed="rId4"/>
              <a:srcRect/>
              <a:stretch>
                <a:fillRect l="-217000" t="-16000" r="-490000" b="-46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PA-矩形 10"/>
            <p:cNvSpPr/>
            <p:nvPr>
              <p:custDataLst>
                <p:tags r:id="rId7"/>
              </p:custDataLst>
            </p:nvPr>
          </p:nvSpPr>
          <p:spPr>
            <a:xfrm>
              <a:off x="10659" y="3171"/>
              <a:ext cx="4819" cy="4824"/>
            </a:xfrm>
            <a:prstGeom prst="rect">
              <a:avLst/>
            </a:prstGeom>
            <a:blipFill dpi="0" rotWithShape="0">
              <a:blip r:embed="rId4"/>
              <a:srcRect/>
              <a:stretch>
                <a:fillRect l="-58000" t="-33000" r="-58000" b="-2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PA-矩形 11"/>
            <p:cNvSpPr/>
            <p:nvPr>
              <p:custDataLst>
                <p:tags r:id="rId8"/>
              </p:custDataLst>
            </p:nvPr>
          </p:nvSpPr>
          <p:spPr>
            <a:xfrm>
              <a:off x="10659" y="8076"/>
              <a:ext cx="4819" cy="554"/>
            </a:xfrm>
            <a:prstGeom prst="rect">
              <a:avLst/>
            </a:prstGeom>
            <a:blipFill dpi="0" rotWithShape="0">
              <a:blip r:embed="rId4"/>
              <a:srcRect/>
              <a:stretch>
                <a:fillRect l="-58000" t="-1176000" r="-58000" b="-11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PA-矩形 12"/>
            <p:cNvSpPr/>
            <p:nvPr>
              <p:custDataLst>
                <p:tags r:id="rId9"/>
              </p:custDataLst>
            </p:nvPr>
          </p:nvSpPr>
          <p:spPr>
            <a:xfrm>
              <a:off x="15566" y="1609"/>
              <a:ext cx="1543" cy="4824"/>
            </a:xfrm>
            <a:prstGeom prst="rect">
              <a:avLst/>
            </a:prstGeom>
            <a:blipFill dpi="0" rotWithShape="0">
              <a:blip r:embed="rId4"/>
              <a:srcRect/>
              <a:stretch>
                <a:fillRect l="-499000" t="-1000" r="-75000" b="-5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PA-矩形 13"/>
            <p:cNvSpPr/>
            <p:nvPr>
              <p:custDataLst>
                <p:tags r:id="rId10"/>
              </p:custDataLst>
            </p:nvPr>
          </p:nvSpPr>
          <p:spPr>
            <a:xfrm>
              <a:off x="15566" y="6513"/>
              <a:ext cx="1543" cy="1633"/>
            </a:xfrm>
            <a:prstGeom prst="rect">
              <a:avLst/>
            </a:prstGeom>
            <a:blipFill dpi="0" rotWithShape="0">
              <a:blip r:embed="rId4"/>
              <a:srcRect/>
              <a:stretch>
                <a:fillRect l="-499000" t="-303000" r="-75000" b="-6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PA-矩形 14"/>
            <p:cNvSpPr/>
            <p:nvPr>
              <p:custDataLst>
                <p:tags r:id="rId11"/>
              </p:custDataLst>
            </p:nvPr>
          </p:nvSpPr>
          <p:spPr>
            <a:xfrm>
              <a:off x="17199" y="4367"/>
              <a:ext cx="1070" cy="4824"/>
            </a:xfrm>
            <a:prstGeom prst="rect">
              <a:avLst/>
            </a:prstGeom>
            <a:blipFill dpi="0" rotWithShape="0">
              <a:blip r:embed="rId4"/>
              <a:srcRect/>
              <a:stretch>
                <a:fillRect l="-872000" t="-58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0" name="文本框 99"/>
          <p:cNvSpPr txBox="1"/>
          <p:nvPr/>
        </p:nvSpPr>
        <p:spPr>
          <a:xfrm>
            <a:off x="3063240" y="92710"/>
            <a:ext cx="6707505" cy="1383665"/>
          </a:xfrm>
          <a:prstGeom prst="rect">
            <a:avLst/>
          </a:prstGeom>
          <a:noFill/>
          <a:ln w="9525">
            <a:noFill/>
          </a:ln>
        </p:spPr>
        <p:txBody>
          <a:bodyPr wrap="square">
            <a:spAutoFit/>
          </a:bodyPr>
          <a:p>
            <a:pPr indent="0" algn="ctr" fontAlgn="auto">
              <a:lnSpc>
                <a:spcPct val="150000"/>
              </a:lnSpc>
            </a:pPr>
            <a:r>
              <a:rPr lang="zh-CN" sz="3200" b="1">
                <a:latin typeface="微软雅黑" panose="020B0503020204020204" charset="-122"/>
                <a:ea typeface="微软雅黑" panose="020B0503020204020204" charset="-122"/>
                <a:cs typeface="微软雅黑" panose="020B0503020204020204" charset="-122"/>
              </a:rPr>
              <a:t>顾影自怜，多愁善感</a:t>
            </a:r>
            <a:endParaRPr lang="zh-CN" sz="2800" b="0">
              <a:latin typeface="微软雅黑" panose="020B0503020204020204" charset="-122"/>
              <a:ea typeface="微软雅黑" panose="020B0503020204020204" charset="-122"/>
              <a:cs typeface="微软雅黑" panose="020B0503020204020204" charset="-122"/>
            </a:endParaRPr>
          </a:p>
          <a:p>
            <a:pPr indent="0" algn="ctr" fontAlgn="auto">
              <a:lnSpc>
                <a:spcPct val="150000"/>
              </a:lnSpc>
            </a:pPr>
            <a:r>
              <a:rPr lang="zh-CN" sz="2400" b="0">
                <a:latin typeface="微软雅黑" panose="020B0503020204020204" charset="-122"/>
                <a:ea typeface="微软雅黑" panose="020B0503020204020204" charset="-122"/>
                <a:cs typeface="微软雅黑" panose="020B0503020204020204" charset="-122"/>
              </a:rPr>
              <a:t>——林黛玉性格在其诗词中之体现</a:t>
            </a:r>
            <a:endParaRPr lang="zh-CN" altLang="en-US" sz="2400" b="0">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6"/>
          <p:cNvSpPr txBox="1"/>
          <p:nvPr>
            <p:custDataLst>
              <p:tags r:id="rId1"/>
            </p:custDataLst>
          </p:nvPr>
        </p:nvSpPr>
        <p:spPr>
          <a:xfrm>
            <a:off x="358775" y="1616075"/>
            <a:ext cx="7250430" cy="4869815"/>
          </a:xfrm>
          <a:prstGeom prst="rect">
            <a:avLst/>
          </a:prstGeom>
          <a:noFill/>
          <a:ln w="3175">
            <a:noFill/>
            <a:prstDash val="dash"/>
          </a:ln>
        </p:spPr>
        <p:txBody>
          <a:bodyPr wrap="square" lIns="72000" tIns="0" rIns="72000" bIns="0" anchor="ctr" anchorCtr="1">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just" fontAlgn="ctr">
              <a:lnSpc>
                <a:spcPct val="130000"/>
              </a:lnSpc>
              <a:spcBef>
                <a:spcPts val="1000"/>
              </a:spcBef>
              <a:spcAft>
                <a:spcPts val="0"/>
              </a:spcAft>
              <a:buSzPct val="100000"/>
              <a:buFont typeface="Wingdings" panose="05000000000000000000" charset="0"/>
              <a:buNone/>
            </a:pPr>
            <a:r>
              <a:rPr sz="2000" b="1" spc="50">
                <a:ln w="3175">
                  <a:noFill/>
                  <a:prstDash val="dash"/>
                </a:ln>
                <a:latin typeface="Arial" panose="020B0604020202020204" pitchFamily="34" charset="0"/>
                <a:ea typeface="微软雅黑" panose="020B0503020204020204" charset="-122"/>
                <a:cs typeface="微软雅黑" panose="020B0503020204020204" charset="-122"/>
              </a:rPr>
              <a:t>这种多愁善感和哀怨的性格，在黛玉的《咏白海棠》中得到了充分的表现。《咏白海棠》诗中写道：</a:t>
            </a:r>
            <a:r>
              <a:rPr sz="2000" b="1" spc="50">
                <a:ln w="3175">
                  <a:noFill/>
                  <a:prstDash val="dash"/>
                </a:ln>
                <a:solidFill>
                  <a:srgbClr val="0803ED"/>
                </a:solidFill>
                <a:latin typeface="Arial" panose="020B0604020202020204" pitchFamily="34" charset="0"/>
                <a:ea typeface="微软雅黑" panose="020B0503020204020204" charset="-122"/>
                <a:cs typeface="微软雅黑" panose="020B0503020204020204" charset="-122"/>
              </a:rPr>
              <a:t>“……月窟仙人缝缟袂，秋闺怨女拭啼痕。娇羞默默同谁诉，倦倚西风夜已昏。”</a:t>
            </a:r>
            <a:r>
              <a:rPr sz="2000" b="1" spc="50">
                <a:ln w="3175">
                  <a:noFill/>
                  <a:prstDash val="dash"/>
                </a:ln>
                <a:latin typeface="Arial" panose="020B0604020202020204" pitchFamily="34" charset="0"/>
                <a:ea typeface="微软雅黑" panose="020B0503020204020204" charset="-122"/>
                <a:cs typeface="微软雅黑" panose="020B0503020204020204" charset="-122"/>
              </a:rPr>
              <a:t>在清冷的月窟里缝白色的缟衣，多么颓丧；在秋天的深闺里悄悄哭泣，又是多么的凄楚。“娇羞默默同谁诉”是作者对自我心灵的真情独白，说明她有满腹的心事，但由于环境的压迫而不能向任何人倾诉，即使对自己的知音宝玉也羞于启齿，只好在西风落叶的季节，凄凄凉凉地送走一个又一个寂寞的黄昏。</a:t>
            </a:r>
            <a:endParaRPr sz="2000" b="1" spc="50">
              <a:ln w="3175">
                <a:noFill/>
                <a:prstDash val="dash"/>
              </a:ln>
              <a:latin typeface="Arial" panose="020B0604020202020204" pitchFamily="34" charset="0"/>
              <a:ea typeface="微软雅黑" panose="020B0503020204020204" charset="-122"/>
              <a:cs typeface="微软雅黑" panose="020B0503020204020204" charset="-122"/>
            </a:endParaRPr>
          </a:p>
        </p:txBody>
      </p:sp>
      <p:sp>
        <p:nvSpPr>
          <p:cNvPr id="3" name="文本框 2"/>
          <p:cNvSpPr txBox="1"/>
          <p:nvPr/>
        </p:nvSpPr>
        <p:spPr>
          <a:xfrm>
            <a:off x="0" y="0"/>
            <a:ext cx="12192000" cy="1476375"/>
          </a:xfrm>
          <a:prstGeom prst="rect">
            <a:avLst/>
          </a:prstGeom>
          <a:solidFill>
            <a:schemeClr val="accent1">
              <a:lumMod val="20000"/>
              <a:lumOff val="80000"/>
            </a:schemeClr>
          </a:solidFill>
        </p:spPr>
        <p:txBody>
          <a:bodyPr wrap="square" rtlCol="0">
            <a:spAutoFit/>
          </a:bodyPr>
          <a:p>
            <a:r>
              <a:rPr lang="en-US" altLang="zh-CN"/>
              <a:t>  </a:t>
            </a:r>
            <a:endParaRPr lang="en-US" altLang="zh-CN"/>
          </a:p>
          <a:p>
            <a:endParaRPr lang="en-US" altLang="zh-CN"/>
          </a:p>
          <a:p>
            <a:endParaRPr lang="en-US" altLang="zh-CN"/>
          </a:p>
          <a:p>
            <a:endParaRPr lang="en-US" altLang="zh-CN"/>
          </a:p>
          <a:p>
            <a:endParaRPr lang="en-US" altLang="zh-CN"/>
          </a:p>
        </p:txBody>
      </p:sp>
      <p:grpSp>
        <p:nvGrpSpPr>
          <p:cNvPr id="10" name="组合 9"/>
          <p:cNvGrpSpPr/>
          <p:nvPr>
            <p:custDataLst>
              <p:tags r:id="rId2"/>
            </p:custDataLst>
          </p:nvPr>
        </p:nvGrpSpPr>
        <p:grpSpPr>
          <a:xfrm>
            <a:off x="7511415" y="2600325"/>
            <a:ext cx="4099560" cy="2767330"/>
            <a:chOff x="7867" y="1609"/>
            <a:chExt cx="10402" cy="7582"/>
          </a:xfrm>
        </p:grpSpPr>
        <p:sp>
          <p:nvSpPr>
            <p:cNvPr id="5" name="PA-矩形 7"/>
            <p:cNvSpPr/>
            <p:nvPr>
              <p:custDataLst>
                <p:tags r:id="rId3"/>
              </p:custDataLst>
            </p:nvPr>
          </p:nvSpPr>
          <p:spPr>
            <a:xfrm>
              <a:off x="7867" y="2663"/>
              <a:ext cx="1070" cy="4824"/>
            </a:xfrm>
            <a:prstGeom prst="rect">
              <a:avLst/>
            </a:prstGeom>
            <a:blipFill dpi="0" rotWithShape="0">
              <a:blip r:embed="rId4"/>
              <a:srcRect/>
              <a:stretch>
                <a:fillRect t="-23000" r="-872000" b="-3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PA-矩形 8"/>
            <p:cNvSpPr/>
            <p:nvPr>
              <p:custDataLst>
                <p:tags r:id="rId5"/>
              </p:custDataLst>
            </p:nvPr>
          </p:nvSpPr>
          <p:spPr>
            <a:xfrm>
              <a:off x="9026" y="3314"/>
              <a:ext cx="1543" cy="5877"/>
            </a:xfrm>
            <a:prstGeom prst="rect">
              <a:avLst/>
            </a:prstGeom>
            <a:blipFill dpi="0" rotWithShape="0">
              <a:blip r:embed="rId4"/>
              <a:srcRect/>
              <a:stretch>
                <a:fillRect l="-75000" t="-30000" r="-499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PA-矩形 9"/>
            <p:cNvSpPr/>
            <p:nvPr>
              <p:custDataLst>
                <p:tags r:id="rId6"/>
              </p:custDataLst>
            </p:nvPr>
          </p:nvSpPr>
          <p:spPr>
            <a:xfrm>
              <a:off x="10659" y="1767"/>
              <a:ext cx="1290" cy="1324"/>
            </a:xfrm>
            <a:prstGeom prst="rect">
              <a:avLst/>
            </a:prstGeom>
            <a:blipFill dpi="0" rotWithShape="0">
              <a:blip r:embed="rId4"/>
              <a:srcRect/>
              <a:stretch>
                <a:fillRect l="-217000" t="-16000" r="-490000" b="-46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PA-矩形 10"/>
            <p:cNvSpPr/>
            <p:nvPr>
              <p:custDataLst>
                <p:tags r:id="rId7"/>
              </p:custDataLst>
            </p:nvPr>
          </p:nvSpPr>
          <p:spPr>
            <a:xfrm>
              <a:off x="10659" y="3171"/>
              <a:ext cx="4819" cy="4824"/>
            </a:xfrm>
            <a:prstGeom prst="rect">
              <a:avLst/>
            </a:prstGeom>
            <a:blipFill dpi="0" rotWithShape="0">
              <a:blip r:embed="rId4"/>
              <a:srcRect/>
              <a:stretch>
                <a:fillRect l="-58000" t="-33000" r="-58000" b="-2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PA-矩形 11"/>
            <p:cNvSpPr/>
            <p:nvPr>
              <p:custDataLst>
                <p:tags r:id="rId8"/>
              </p:custDataLst>
            </p:nvPr>
          </p:nvSpPr>
          <p:spPr>
            <a:xfrm>
              <a:off x="10659" y="8076"/>
              <a:ext cx="4819" cy="554"/>
            </a:xfrm>
            <a:prstGeom prst="rect">
              <a:avLst/>
            </a:prstGeom>
            <a:blipFill dpi="0" rotWithShape="0">
              <a:blip r:embed="rId4"/>
              <a:srcRect/>
              <a:stretch>
                <a:fillRect l="-58000" t="-1176000" r="-58000" b="-11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PA-矩形 12"/>
            <p:cNvSpPr/>
            <p:nvPr>
              <p:custDataLst>
                <p:tags r:id="rId9"/>
              </p:custDataLst>
            </p:nvPr>
          </p:nvSpPr>
          <p:spPr>
            <a:xfrm>
              <a:off x="15566" y="1609"/>
              <a:ext cx="1543" cy="4824"/>
            </a:xfrm>
            <a:prstGeom prst="rect">
              <a:avLst/>
            </a:prstGeom>
            <a:blipFill dpi="0" rotWithShape="0">
              <a:blip r:embed="rId4"/>
              <a:srcRect/>
              <a:stretch>
                <a:fillRect l="-499000" t="-1000" r="-75000" b="-5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PA-矩形 13"/>
            <p:cNvSpPr/>
            <p:nvPr>
              <p:custDataLst>
                <p:tags r:id="rId10"/>
              </p:custDataLst>
            </p:nvPr>
          </p:nvSpPr>
          <p:spPr>
            <a:xfrm>
              <a:off x="15566" y="6513"/>
              <a:ext cx="1543" cy="1633"/>
            </a:xfrm>
            <a:prstGeom prst="rect">
              <a:avLst/>
            </a:prstGeom>
            <a:blipFill dpi="0" rotWithShape="0">
              <a:blip r:embed="rId4"/>
              <a:srcRect/>
              <a:stretch>
                <a:fillRect l="-499000" t="-303000" r="-75000" b="-6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PA-矩形 14"/>
            <p:cNvSpPr/>
            <p:nvPr>
              <p:custDataLst>
                <p:tags r:id="rId11"/>
              </p:custDataLst>
            </p:nvPr>
          </p:nvSpPr>
          <p:spPr>
            <a:xfrm>
              <a:off x="17199" y="4367"/>
              <a:ext cx="1070" cy="4824"/>
            </a:xfrm>
            <a:prstGeom prst="rect">
              <a:avLst/>
            </a:prstGeom>
            <a:blipFill dpi="0" rotWithShape="0">
              <a:blip r:embed="rId4"/>
              <a:srcRect/>
              <a:stretch>
                <a:fillRect l="-872000" t="-58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0" name="文本框 99"/>
          <p:cNvSpPr txBox="1"/>
          <p:nvPr/>
        </p:nvSpPr>
        <p:spPr>
          <a:xfrm>
            <a:off x="3063240" y="92710"/>
            <a:ext cx="6707505" cy="1383665"/>
          </a:xfrm>
          <a:prstGeom prst="rect">
            <a:avLst/>
          </a:prstGeom>
          <a:noFill/>
          <a:ln w="9525">
            <a:noFill/>
          </a:ln>
        </p:spPr>
        <p:txBody>
          <a:bodyPr wrap="square">
            <a:spAutoFit/>
          </a:bodyPr>
          <a:p>
            <a:pPr indent="0" algn="ctr" fontAlgn="auto">
              <a:lnSpc>
                <a:spcPct val="150000"/>
              </a:lnSpc>
            </a:pPr>
            <a:r>
              <a:rPr lang="zh-CN" sz="3200" b="1">
                <a:latin typeface="微软雅黑" panose="020B0503020204020204" charset="-122"/>
                <a:ea typeface="微软雅黑" panose="020B0503020204020204" charset="-122"/>
                <a:cs typeface="微软雅黑" panose="020B0503020204020204" charset="-122"/>
              </a:rPr>
              <a:t>顾影自怜，多愁善感</a:t>
            </a:r>
            <a:endParaRPr lang="zh-CN" sz="2800" b="0">
              <a:latin typeface="微软雅黑" panose="020B0503020204020204" charset="-122"/>
              <a:ea typeface="微软雅黑" panose="020B0503020204020204" charset="-122"/>
              <a:cs typeface="微软雅黑" panose="020B0503020204020204" charset="-122"/>
            </a:endParaRPr>
          </a:p>
          <a:p>
            <a:pPr indent="0" algn="ctr" fontAlgn="auto">
              <a:lnSpc>
                <a:spcPct val="150000"/>
              </a:lnSpc>
            </a:pPr>
            <a:r>
              <a:rPr lang="zh-CN" sz="2400" b="0">
                <a:latin typeface="微软雅黑" panose="020B0503020204020204" charset="-122"/>
                <a:ea typeface="微软雅黑" panose="020B0503020204020204" charset="-122"/>
                <a:cs typeface="微软雅黑" panose="020B0503020204020204" charset="-122"/>
              </a:rPr>
              <a:t>——林黛玉性格在其诗词中之体现</a:t>
            </a:r>
            <a:endParaRPr lang="zh-CN" altLang="en-US" sz="2400" b="0">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10" name="矩形 9"/>
          <p:cNvSpPr/>
          <p:nvPr userDrawn="1">
            <p:custDataLst>
              <p:tags r:id="rId1"/>
            </p:custDataLst>
          </p:nvPr>
        </p:nvSpPr>
        <p:spPr>
          <a:xfrm>
            <a:off x="0" y="687600"/>
            <a:ext cx="12192000" cy="5482800"/>
          </a:xfrm>
          <a:prstGeom prst="rect">
            <a:avLst/>
          </a:prstGeom>
          <a:solidFill>
            <a:srgbClr val="E2F0F9"/>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p>
            <a:pPr lvl="0" algn="ctr"/>
            <a:endParaRPr lang="en-US" altLang="zh-CN" baseline="0">
              <a:solidFill>
                <a:srgbClr val="262626"/>
              </a:solidFill>
              <a:latin typeface="微软雅黑" panose="020B0503020204020204" charset="-122"/>
              <a:ea typeface="微软雅黑" panose="020B0503020204020204" charset="-122"/>
              <a:sym typeface="+mn-ea"/>
            </a:endParaRPr>
          </a:p>
        </p:txBody>
      </p:sp>
      <p:grpSp>
        <p:nvGrpSpPr>
          <p:cNvPr id="6" name="组合 5"/>
          <p:cNvGrpSpPr/>
          <p:nvPr userDrawn="1">
            <p:custDataLst>
              <p:tags r:id="rId2"/>
            </p:custDataLst>
          </p:nvPr>
        </p:nvGrpSpPr>
        <p:grpSpPr>
          <a:xfrm>
            <a:off x="27940" y="-635"/>
            <a:ext cx="12134850" cy="6866890"/>
            <a:chOff x="27940" y="-635"/>
            <a:chExt cx="12134850" cy="6866890"/>
          </a:xfrm>
        </p:grpSpPr>
        <p:grpSp>
          <p:nvGrpSpPr>
            <p:cNvPr id="14" name="组合 13"/>
            <p:cNvGrpSpPr/>
            <p:nvPr userDrawn="1"/>
          </p:nvGrpSpPr>
          <p:grpSpPr>
            <a:xfrm>
              <a:off x="27940" y="4896485"/>
              <a:ext cx="1494790" cy="1969770"/>
              <a:chOff x="2146" y="5068"/>
              <a:chExt cx="1340" cy="1766"/>
            </a:xfrm>
          </p:grpSpPr>
          <p:cxnSp>
            <p:nvCxnSpPr>
              <p:cNvPr id="9" name="直接连接符 8"/>
              <p:cNvCxnSpPr/>
              <p:nvPr userDrawn="1">
                <p:custDataLst>
                  <p:tags r:id="rId3"/>
                </p:custDataLst>
              </p:nvPr>
            </p:nvCxnSpPr>
            <p:spPr>
              <a:xfrm flipH="1">
                <a:off x="2158" y="5068"/>
                <a:ext cx="1329" cy="1766"/>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custDataLst>
                  <p:tags r:id="rId4"/>
                </p:custDataLst>
              </p:nvPr>
            </p:nvCxnSpPr>
            <p:spPr>
              <a:xfrm flipH="1">
                <a:off x="2722" y="6161"/>
                <a:ext cx="456" cy="601"/>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custDataLst>
                  <p:tags r:id="rId5"/>
                </p:custDataLst>
              </p:nvPr>
            </p:nvCxnSpPr>
            <p:spPr>
              <a:xfrm flipH="1">
                <a:off x="2146" y="5632"/>
                <a:ext cx="456" cy="601"/>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userDrawn="1">
              <p:custDataLst>
                <p:tags r:id="rId6"/>
              </p:custDataLst>
            </p:nvPr>
          </p:nvCxnSpPr>
          <p:spPr>
            <a:xfrm flipV="1">
              <a:off x="11108055" y="-635"/>
              <a:ext cx="1041400" cy="140843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custDataLst>
                <p:tags r:id="rId7"/>
              </p:custDataLst>
            </p:nvPr>
          </p:nvCxnSpPr>
          <p:spPr>
            <a:xfrm flipV="1">
              <a:off x="11071225" y="-635"/>
              <a:ext cx="508635" cy="67056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custDataLst>
                <p:tags r:id="rId8"/>
              </p:custDataLst>
            </p:nvPr>
          </p:nvCxnSpPr>
          <p:spPr>
            <a:xfrm flipV="1">
              <a:off x="11405870" y="669925"/>
              <a:ext cx="756920" cy="997585"/>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grpSp>
      <p:pic>
        <p:nvPicPr>
          <p:cNvPr id="13" name="图片 12"/>
          <p:cNvPicPr>
            <a:picLocks noChangeAspect="1"/>
          </p:cNvPicPr>
          <p:nvPr>
            <p:custDataLst>
              <p:tags r:id="rId9"/>
            </p:custDataLst>
          </p:nvPr>
        </p:nvPicPr>
        <p:blipFill>
          <a:blip r:embed="rId10"/>
          <a:stretch>
            <a:fillRect/>
          </a:stretch>
        </p:blipFill>
        <p:spPr>
          <a:xfrm>
            <a:off x="6207125" y="2246630"/>
            <a:ext cx="5942965" cy="3564255"/>
          </a:xfrm>
          <a:prstGeom prst="rect">
            <a:avLst/>
          </a:prstGeom>
        </p:spPr>
      </p:pic>
      <p:cxnSp>
        <p:nvCxnSpPr>
          <p:cNvPr id="27" name="直接连接符 26"/>
          <p:cNvCxnSpPr/>
          <p:nvPr>
            <p:custDataLst>
              <p:tags r:id="rId11"/>
            </p:custDataLst>
          </p:nvPr>
        </p:nvCxnSpPr>
        <p:spPr>
          <a:xfrm>
            <a:off x="11425555" y="434340"/>
            <a:ext cx="203835" cy="0"/>
          </a:xfrm>
          <a:prstGeom prst="line">
            <a:avLst/>
          </a:prstGeom>
          <a:ln w="12700">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12"/>
            </p:custDataLst>
          </p:nvPr>
        </p:nvCxnSpPr>
        <p:spPr>
          <a:xfrm>
            <a:off x="11425555" y="509270"/>
            <a:ext cx="155575" cy="0"/>
          </a:xfrm>
          <a:prstGeom prst="line">
            <a:avLst/>
          </a:prstGeom>
          <a:ln w="12700">
            <a:solidFill>
              <a:srgbClr val="595959"/>
            </a:solidFill>
          </a:ln>
        </p:spPr>
        <p:style>
          <a:lnRef idx="1">
            <a:schemeClr val="accent1"/>
          </a:lnRef>
          <a:fillRef idx="0">
            <a:schemeClr val="accent1"/>
          </a:fillRef>
          <a:effectRef idx="0">
            <a:schemeClr val="accent1"/>
          </a:effectRef>
          <a:fontRef idx="minor">
            <a:schemeClr val="tx1"/>
          </a:fontRef>
        </p:style>
      </p:cxnSp>
      <p:sp>
        <p:nvSpPr>
          <p:cNvPr id="15" name="Title 6"/>
          <p:cNvSpPr txBox="1"/>
          <p:nvPr>
            <p:custDataLst>
              <p:tags r:id="rId13"/>
            </p:custDataLst>
          </p:nvPr>
        </p:nvSpPr>
        <p:spPr>
          <a:xfrm>
            <a:off x="458470" y="687705"/>
            <a:ext cx="4902835" cy="1277620"/>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10000"/>
              </a:lnSpc>
              <a:spcBef>
                <a:spcPts val="0"/>
              </a:spcBef>
              <a:spcAft>
                <a:spcPts val="0"/>
              </a:spcAft>
              <a:buSzPct val="100000"/>
              <a:buNone/>
              <a:defRPr/>
            </a:pPr>
            <a:r>
              <a:rPr lang="zh-CN" sz="3600" b="1" spc="3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西江月·批宝玉二首</a:t>
            </a:r>
            <a:endParaRPr lang="zh-CN" sz="3600" b="1" spc="3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16" name="Title 6"/>
          <p:cNvSpPr txBox="1"/>
          <p:nvPr>
            <p:custDataLst>
              <p:tags r:id="rId14"/>
            </p:custDataLst>
          </p:nvPr>
        </p:nvSpPr>
        <p:spPr>
          <a:xfrm>
            <a:off x="388620" y="2399665"/>
            <a:ext cx="6350000" cy="151130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just" fontAlgn="ctr">
              <a:lnSpc>
                <a:spcPct val="130000"/>
              </a:lnSpc>
              <a:spcBef>
                <a:spcPts val="1000"/>
              </a:spcBef>
              <a:spcAft>
                <a:spcPts val="0"/>
              </a:spcAft>
              <a:buSzPct val="100000"/>
              <a:buFont typeface="Wingdings" panose="05000000000000000000" charset="0"/>
              <a:buNone/>
            </a:pPr>
            <a:r>
              <a:rPr lang="zh-CN" sz="2400" b="1" spc="50">
                <a:ln w="3175">
                  <a:noFill/>
                  <a:prstDash val="dash"/>
                </a:ln>
                <a:solidFill>
                  <a:srgbClr val="595959"/>
                </a:solidFill>
                <a:latin typeface="微软雅黑" panose="020B0503020204020204" charset="-122"/>
                <a:ea typeface="微软雅黑" panose="020B0503020204020204" charset="-122"/>
                <a:cs typeface="微软雅黑" panose="020B0503020204020204" charset="-122"/>
              </a:rPr>
              <a:t>无故寻愁觅恨，有时似傻如狂。纵然生得好皮囊，腹内原来草莽。潦倒不通世务，愚顽伯读文章。行为偏僻性乖张，那管世人诽谤。</a:t>
            </a:r>
            <a:endParaRPr lang="zh-CN" sz="2400" b="1" spc="50">
              <a:ln w="3175">
                <a:noFill/>
                <a:prstDash val="dash"/>
              </a:ln>
              <a:solidFill>
                <a:srgbClr val="595959"/>
              </a:solidFill>
              <a:latin typeface="微软雅黑" panose="020B0503020204020204" charset="-122"/>
              <a:ea typeface="微软雅黑" panose="020B0503020204020204" charset="-122"/>
              <a:cs typeface="微软雅黑" panose="020B0503020204020204" charset="-122"/>
            </a:endParaRPr>
          </a:p>
          <a:p>
            <a:pPr marL="0" lvl="0" indent="-285750" algn="just" fontAlgn="ctr">
              <a:lnSpc>
                <a:spcPct val="130000"/>
              </a:lnSpc>
              <a:spcBef>
                <a:spcPts val="1000"/>
              </a:spcBef>
              <a:spcAft>
                <a:spcPts val="0"/>
              </a:spcAft>
              <a:buSzPct val="100000"/>
              <a:buFont typeface="Wingdings" panose="05000000000000000000" charset="0"/>
              <a:buNone/>
            </a:pPr>
            <a:r>
              <a:rPr lang="zh-CN" sz="2400" b="1" spc="50">
                <a:ln w="3175">
                  <a:noFill/>
                  <a:prstDash val="dash"/>
                </a:ln>
                <a:solidFill>
                  <a:srgbClr val="595959"/>
                </a:solidFill>
                <a:latin typeface="微软雅黑" panose="020B0503020204020204" charset="-122"/>
                <a:ea typeface="微软雅黑" panose="020B0503020204020204" charset="-122"/>
                <a:cs typeface="微软雅黑" panose="020B0503020204020204" charset="-122"/>
              </a:rPr>
              <a:t> </a:t>
            </a:r>
            <a:endParaRPr lang="zh-CN" sz="2400" b="1" spc="50">
              <a:ln w="3175">
                <a:noFill/>
                <a:prstDash val="dash"/>
              </a:ln>
              <a:solidFill>
                <a:srgbClr val="595959"/>
              </a:solidFill>
              <a:latin typeface="微软雅黑" panose="020B0503020204020204" charset="-122"/>
              <a:ea typeface="微软雅黑" panose="020B0503020204020204" charset="-122"/>
              <a:cs typeface="微软雅黑" panose="020B0503020204020204" charset="-122"/>
            </a:endParaRPr>
          </a:p>
        </p:txBody>
      </p:sp>
      <p:sp>
        <p:nvSpPr>
          <p:cNvPr id="2" name="Title 6"/>
          <p:cNvSpPr txBox="1"/>
          <p:nvPr>
            <p:custDataLst>
              <p:tags r:id="rId15"/>
            </p:custDataLst>
          </p:nvPr>
        </p:nvSpPr>
        <p:spPr>
          <a:xfrm>
            <a:off x="388620" y="4074160"/>
            <a:ext cx="6350000" cy="151130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just" fontAlgn="ctr">
              <a:lnSpc>
                <a:spcPct val="130000"/>
              </a:lnSpc>
              <a:spcBef>
                <a:spcPts val="1000"/>
              </a:spcBef>
              <a:spcAft>
                <a:spcPts val="0"/>
              </a:spcAft>
              <a:buSzPct val="100000"/>
              <a:buFont typeface="Wingdings" panose="05000000000000000000" charset="0"/>
              <a:buNone/>
            </a:pPr>
            <a:r>
              <a:rPr lang="zh-CN" sz="2400" b="1" spc="50">
                <a:ln w="3175">
                  <a:noFill/>
                  <a:prstDash val="dash"/>
                </a:ln>
                <a:solidFill>
                  <a:schemeClr val="accent6">
                    <a:lumMod val="50000"/>
                  </a:schemeClr>
                </a:solidFill>
                <a:latin typeface="微软雅黑" panose="020B0503020204020204" charset="-122"/>
                <a:ea typeface="微软雅黑" panose="020B0503020204020204" charset="-122"/>
                <a:cs typeface="微软雅黑" panose="020B0503020204020204" charset="-122"/>
              </a:rPr>
              <a:t>富贵不知乐业，贫穷难耐凄凉。可怜辜负好时光，于国于家无望。 天下无能第一，古今不肖无双。寄言执挎与膏粱，莫效此儿形状。</a:t>
            </a:r>
            <a:endParaRPr lang="zh-CN" sz="2400" b="1" spc="50">
              <a:ln w="3175">
                <a:noFill/>
                <a:prstDash val="dash"/>
              </a:ln>
              <a:solidFill>
                <a:schemeClr val="accent6">
                  <a:lumMod val="50000"/>
                </a:schemeClr>
              </a:solidFill>
              <a:latin typeface="微软雅黑" panose="020B0503020204020204" charset="-122"/>
              <a:ea typeface="微软雅黑" panose="020B0503020204020204" charset="-122"/>
              <a:cs typeface="微软雅黑" panose="020B0503020204020204" charset="-122"/>
            </a:endParaRPr>
          </a:p>
          <a:p>
            <a:pPr marL="0" lvl="0" indent="-285750" algn="just" fontAlgn="ctr">
              <a:lnSpc>
                <a:spcPct val="130000"/>
              </a:lnSpc>
              <a:spcBef>
                <a:spcPts val="1000"/>
              </a:spcBef>
              <a:spcAft>
                <a:spcPts val="0"/>
              </a:spcAft>
              <a:buSzPct val="100000"/>
              <a:buFont typeface="Wingdings" panose="05000000000000000000" charset="0"/>
              <a:buNone/>
            </a:pPr>
            <a:r>
              <a:rPr lang="zh-CN" sz="2400" b="1" spc="50">
                <a:ln w="3175">
                  <a:noFill/>
                  <a:prstDash val="dash"/>
                </a:ln>
                <a:solidFill>
                  <a:srgbClr val="595959"/>
                </a:solidFill>
                <a:latin typeface="微软雅黑" panose="020B0503020204020204" charset="-122"/>
                <a:ea typeface="微软雅黑" panose="020B0503020204020204" charset="-122"/>
                <a:cs typeface="微软雅黑" panose="020B0503020204020204" charset="-122"/>
              </a:rPr>
              <a:t> </a:t>
            </a:r>
            <a:endParaRPr lang="zh-CN" sz="2400" b="1" spc="50">
              <a:ln w="3175">
                <a:noFill/>
                <a:prstDash val="dash"/>
              </a:ln>
              <a:solidFill>
                <a:srgbClr val="595959"/>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6"/>
          <a:stretch>
            <a:fillRect/>
          </a:stretch>
        </p:blipFill>
        <p:spPr>
          <a:xfrm>
            <a:off x="7155180" y="2570480"/>
            <a:ext cx="4086860" cy="2707640"/>
          </a:xfrm>
          <a:prstGeom prst="rect">
            <a:avLst/>
          </a:prstGeom>
        </p:spPr>
      </p:pic>
    </p:spTree>
    <p:custDataLst>
      <p:tags r:id="rId1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2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edge">
                                      <p:cBhvr>
                                        <p:cTn id="17" dur="2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45"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2000"/>
                                        <p:tgtEl>
                                          <p:spTgt spid="16"/>
                                        </p:tgtEl>
                                      </p:cBhvr>
                                    </p:animEffect>
                                    <p:anim calcmode="lin" valueType="num">
                                      <p:cBhvr>
                                        <p:cTn id="23" dur="2000" fill="hold"/>
                                        <p:tgtEl>
                                          <p:spTgt spid="16"/>
                                        </p:tgtEl>
                                        <p:attrNameLst>
                                          <p:attrName>ppt_w</p:attrName>
                                        </p:attrNameLst>
                                      </p:cBhvr>
                                      <p:tavLst>
                                        <p:tav tm="0" fmla="#ppt_w*sin(2.5*pi*$)">
                                          <p:val>
                                            <p:fltVal val="0"/>
                                          </p:val>
                                        </p:tav>
                                        <p:tav tm="100000">
                                          <p:val>
                                            <p:fltVal val="1"/>
                                          </p:val>
                                        </p:tav>
                                      </p:tavLst>
                                    </p:anim>
                                    <p:anim calcmode="lin" valueType="num">
                                      <p:cBhvr>
                                        <p:cTn id="24" dur="20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45" presetClass="entr" presetSubtype="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2000"/>
                                        <p:tgtEl>
                                          <p:spTgt spid="2"/>
                                        </p:tgtEl>
                                      </p:cBhvr>
                                    </p:animEffect>
                                    <p:anim calcmode="lin" valueType="num">
                                      <p:cBhvr>
                                        <p:cTn id="30" dur="2000" fill="hold"/>
                                        <p:tgtEl>
                                          <p:spTgt spid="2"/>
                                        </p:tgtEl>
                                        <p:attrNameLst>
                                          <p:attrName>ppt_w</p:attrName>
                                        </p:attrNameLst>
                                      </p:cBhvr>
                                      <p:tavLst>
                                        <p:tav tm="0" fmla="#ppt_w*sin(2.5*pi*$)">
                                          <p:val>
                                            <p:fltVal val="0"/>
                                          </p:val>
                                        </p:tav>
                                        <p:tav tm="100000">
                                          <p:val>
                                            <p:fltVal val="1"/>
                                          </p:val>
                                        </p:tav>
                                      </p:tavLst>
                                    </p:anim>
                                    <p:anim calcmode="lin" valueType="num">
                                      <p:cBhvr>
                                        <p:cTn id="31"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5" name="组合 4"/>
          <p:cNvGrpSpPr/>
          <p:nvPr userDrawn="1">
            <p:custDataLst>
              <p:tags r:id="rId1"/>
            </p:custDataLst>
          </p:nvPr>
        </p:nvGrpSpPr>
        <p:grpSpPr>
          <a:xfrm>
            <a:off x="11387455" y="6029143"/>
            <a:ext cx="594360" cy="763452"/>
            <a:chOff x="11387455" y="6029143"/>
            <a:chExt cx="594360" cy="763452"/>
          </a:xfrm>
        </p:grpSpPr>
        <p:cxnSp>
          <p:nvCxnSpPr>
            <p:cNvPr id="6" name="直接连接符 5"/>
            <p:cNvCxnSpPr/>
            <p:nvPr userDrawn="1">
              <p:custDataLst>
                <p:tags r:id="rId2"/>
              </p:custDataLst>
            </p:nvPr>
          </p:nvCxnSpPr>
          <p:spPr>
            <a:xfrm>
              <a:off x="11395075" y="6029143"/>
              <a:ext cx="579120" cy="763452"/>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custDataLst>
                <p:tags r:id="rId3"/>
              </p:custDataLst>
            </p:nvPr>
          </p:nvCxnSpPr>
          <p:spPr>
            <a:xfrm>
              <a:off x="11387455" y="6292486"/>
              <a:ext cx="289560" cy="381726"/>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custDataLst>
                <p:tags r:id="rId4"/>
              </p:custDataLst>
            </p:nvPr>
          </p:nvCxnSpPr>
          <p:spPr>
            <a:xfrm>
              <a:off x="11692255" y="6029143"/>
              <a:ext cx="289560" cy="381726"/>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15" name="任意多边形: 形状 70"/>
          <p:cNvSpPr/>
          <p:nvPr>
            <p:custDataLst>
              <p:tags r:id="rId5"/>
            </p:custDataLst>
          </p:nvPr>
        </p:nvSpPr>
        <p:spPr>
          <a:xfrm>
            <a:off x="5773269" y="369400"/>
            <a:ext cx="5458674" cy="5574059"/>
          </a:xfrm>
          <a:custGeom>
            <a:avLst/>
            <a:gdLst/>
            <a:ahLst/>
            <a:cxnLst/>
            <a:rect l="0" t="0" r="0" b="0"/>
            <a:pathLst>
              <a:path w="961391" h="981712">
                <a:moveTo>
                  <a:pt x="854710" y="137161"/>
                </a:moveTo>
                <a:lnTo>
                  <a:pt x="693420" y="295911"/>
                </a:lnTo>
                <a:cubicBezTo>
                  <a:pt x="646430" y="245111"/>
                  <a:pt x="579120" y="212091"/>
                  <a:pt x="491490" y="212091"/>
                </a:cubicBezTo>
                <a:cubicBezTo>
                  <a:pt x="340360" y="212091"/>
                  <a:pt x="231140" y="325121"/>
                  <a:pt x="231140" y="490221"/>
                </a:cubicBezTo>
                <a:cubicBezTo>
                  <a:pt x="231140" y="671831"/>
                  <a:pt x="351790" y="774701"/>
                  <a:pt x="492760" y="774701"/>
                </a:cubicBezTo>
                <a:cubicBezTo>
                  <a:pt x="627379" y="774701"/>
                  <a:pt x="706119" y="715011"/>
                  <a:pt x="732790" y="603251"/>
                </a:cubicBezTo>
                <a:lnTo>
                  <a:pt x="501650" y="603251"/>
                </a:lnTo>
                <a:lnTo>
                  <a:pt x="501650" y="429261"/>
                </a:lnTo>
                <a:lnTo>
                  <a:pt x="956310" y="429261"/>
                </a:lnTo>
                <a:cubicBezTo>
                  <a:pt x="960119" y="454661"/>
                  <a:pt x="961390" y="477521"/>
                  <a:pt x="961390" y="500381"/>
                </a:cubicBezTo>
                <a:cubicBezTo>
                  <a:pt x="961390" y="803911"/>
                  <a:pt x="745490" y="981711"/>
                  <a:pt x="501650" y="981711"/>
                </a:cubicBezTo>
                <a:cubicBezTo>
                  <a:pt x="219710" y="981711"/>
                  <a:pt x="0" y="787401"/>
                  <a:pt x="0" y="491491"/>
                </a:cubicBezTo>
                <a:cubicBezTo>
                  <a:pt x="0" y="204471"/>
                  <a:pt x="209550" y="0"/>
                  <a:pt x="504190" y="0"/>
                </a:cubicBezTo>
                <a:cubicBezTo>
                  <a:pt x="652780" y="1"/>
                  <a:pt x="772160" y="50801"/>
                  <a:pt x="854710" y="137161"/>
                </a:cubicBezTo>
                <a:close/>
              </a:path>
            </a:pathLst>
          </a:custGeom>
          <a:solidFill>
            <a:srgbClr val="262626">
              <a:alpha val="1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10" name="矩形 9"/>
          <p:cNvSpPr/>
          <p:nvPr>
            <p:custDataLst>
              <p:tags r:id="rId6"/>
            </p:custDataLst>
          </p:nvPr>
        </p:nvSpPr>
        <p:spPr>
          <a:xfrm>
            <a:off x="0" y="3920490"/>
            <a:ext cx="12192000" cy="3023235"/>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13" name="任意多边形: 形状 11"/>
          <p:cNvSpPr/>
          <p:nvPr>
            <p:custDataLst>
              <p:tags r:id="rId7"/>
            </p:custDataLst>
          </p:nvPr>
        </p:nvSpPr>
        <p:spPr>
          <a:xfrm>
            <a:off x="513715" y="0"/>
            <a:ext cx="544830" cy="653415"/>
          </a:xfrm>
          <a:custGeom>
            <a:avLst/>
            <a:gdLst/>
            <a:ahLst/>
            <a:cxnLst/>
            <a:rect l="0" t="0" r="0" b="0"/>
            <a:pathLst>
              <a:path w="334011" h="397511">
                <a:moveTo>
                  <a:pt x="334010" y="397510"/>
                </a:moveTo>
                <a:lnTo>
                  <a:pt x="167640" y="312420"/>
                </a:lnTo>
                <a:lnTo>
                  <a:pt x="0" y="397510"/>
                </a:lnTo>
                <a:lnTo>
                  <a:pt x="0" y="0"/>
                </a:lnTo>
                <a:lnTo>
                  <a:pt x="334010" y="0"/>
                </a:lnTo>
              </a:path>
            </a:pathLst>
          </a:custGeom>
          <a:solidFill>
            <a:srgbClr val="2D9073">
              <a:alpha val="90000"/>
            </a:srgbClr>
          </a:solidFill>
          <a:ln w="6350" cap="flat" cmpd="sng" algn="ctr">
            <a:noFill/>
            <a:prstDash val="solid"/>
            <a:miter lim="800000"/>
          </a:ln>
          <a:effectLst/>
          <a:extLst>
            <a:ext uri="{91240B29-F687-4F45-9708-019B960494DF}">
              <a14:hiddenLine xmlns:a14="http://schemas.microsoft.com/office/drawing/2010/main" w="6350">
                <a:solidFill>
                  <a:schemeClr val="accent1"/>
                </a:solidFill>
                <a:prstDash val="solid"/>
                <a:miter lim="800000"/>
                <a:headEnd/>
                <a:tailEn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rgbClr val="000000"/>
              </a:solidFill>
              <a:latin typeface="微软雅黑" panose="020B0503020204020204" charset="-122"/>
              <a:ea typeface="微软雅黑" panose="020B0503020204020204" charset="-122"/>
            </a:endParaRPr>
          </a:p>
        </p:txBody>
      </p:sp>
      <p:sp>
        <p:nvSpPr>
          <p:cNvPr id="14" name="PA_ImportSvg_636718263529450003"/>
          <p:cNvSpPr/>
          <p:nvPr>
            <p:custDataLst>
              <p:tags r:id="rId8"/>
            </p:custDataLst>
          </p:nvPr>
        </p:nvSpPr>
        <p:spPr>
          <a:xfrm>
            <a:off x="598805" y="120015"/>
            <a:ext cx="351155" cy="249555"/>
          </a:xfrm>
          <a:custGeom>
            <a:avLst/>
            <a:gdLst/>
            <a:ahLst/>
            <a:cxnLst/>
            <a:rect l="l" t="t" r="r" b="b"/>
            <a:pathLst>
              <a:path w="172720" h="134620">
                <a:moveTo>
                  <a:pt x="62230" y="134620"/>
                </a:moveTo>
                <a:lnTo>
                  <a:pt x="0" y="134620"/>
                </a:lnTo>
                <a:lnTo>
                  <a:pt x="0" y="90170"/>
                </a:lnTo>
                <a:cubicBezTo>
                  <a:pt x="0" y="72390"/>
                  <a:pt x="1270" y="58420"/>
                  <a:pt x="5080" y="46990"/>
                </a:cubicBezTo>
                <a:cubicBezTo>
                  <a:pt x="8890" y="36830"/>
                  <a:pt x="13970" y="26670"/>
                  <a:pt x="22860" y="19050"/>
                </a:cubicBezTo>
                <a:cubicBezTo>
                  <a:pt x="31750" y="10160"/>
                  <a:pt x="41910" y="3810"/>
                  <a:pt x="55880" y="0"/>
                </a:cubicBezTo>
                <a:lnTo>
                  <a:pt x="68580" y="25400"/>
                </a:lnTo>
                <a:cubicBezTo>
                  <a:pt x="55880" y="29210"/>
                  <a:pt x="46990" y="35560"/>
                  <a:pt x="41910" y="43180"/>
                </a:cubicBezTo>
                <a:cubicBezTo>
                  <a:pt x="36830" y="50800"/>
                  <a:pt x="33020" y="60960"/>
                  <a:pt x="33020" y="72390"/>
                </a:cubicBezTo>
                <a:lnTo>
                  <a:pt x="63500" y="72390"/>
                </a:lnTo>
                <a:lnTo>
                  <a:pt x="63500" y="134620"/>
                </a:lnTo>
                <a:moveTo>
                  <a:pt x="166370" y="134620"/>
                </a:moveTo>
                <a:lnTo>
                  <a:pt x="104140" y="134620"/>
                </a:lnTo>
                <a:lnTo>
                  <a:pt x="104140" y="90170"/>
                </a:lnTo>
                <a:cubicBezTo>
                  <a:pt x="104140" y="72390"/>
                  <a:pt x="105410" y="57150"/>
                  <a:pt x="109220" y="46990"/>
                </a:cubicBezTo>
                <a:cubicBezTo>
                  <a:pt x="113031" y="36830"/>
                  <a:pt x="118110" y="26670"/>
                  <a:pt x="127000" y="19050"/>
                </a:cubicBezTo>
                <a:cubicBezTo>
                  <a:pt x="135890" y="11430"/>
                  <a:pt x="146050" y="3810"/>
                  <a:pt x="160020" y="0"/>
                </a:cubicBezTo>
                <a:lnTo>
                  <a:pt x="172720" y="25400"/>
                </a:lnTo>
                <a:cubicBezTo>
                  <a:pt x="160020" y="29210"/>
                  <a:pt x="151130" y="35560"/>
                  <a:pt x="146050" y="43180"/>
                </a:cubicBezTo>
                <a:cubicBezTo>
                  <a:pt x="140970" y="50800"/>
                  <a:pt x="137160" y="60960"/>
                  <a:pt x="137160" y="72390"/>
                </a:cubicBezTo>
                <a:lnTo>
                  <a:pt x="167640" y="72390"/>
                </a:lnTo>
                <a:lnTo>
                  <a:pt x="167640" y="134620"/>
                </a:lnTo>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FFFFFF"/>
              </a:solidFill>
              <a:latin typeface="微软雅黑" panose="020B0503020204020204" charset="-122"/>
              <a:ea typeface="微软雅黑" panose="020B0503020204020204" charset="-122"/>
            </a:endParaRPr>
          </a:p>
        </p:txBody>
      </p:sp>
      <p:sp>
        <p:nvSpPr>
          <p:cNvPr id="16" name="文本框 15"/>
          <p:cNvSpPr txBox="1"/>
          <p:nvPr>
            <p:custDataLst>
              <p:tags r:id="rId9"/>
            </p:custDataLst>
          </p:nvPr>
        </p:nvSpPr>
        <p:spPr>
          <a:xfrm>
            <a:off x="393065" y="956310"/>
            <a:ext cx="11393805" cy="197612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ts val="0"/>
              </a:spcBef>
              <a:spcAft>
                <a:spcPts val="1000"/>
              </a:spcAft>
              <a:buSzPct val="100000"/>
              <a:buNone/>
            </a:pPr>
            <a:r>
              <a:rPr lang="zh-CN" sz="2400" b="1">
                <a:solidFill>
                  <a:srgbClr val="FF0000"/>
                </a:solidFill>
                <a:latin typeface="微软雅黑" panose="020B0503020204020204" charset="-122"/>
                <a:ea typeface="微软雅黑" panose="020B0503020204020204" charset="-122"/>
                <a:cs typeface="微软雅黑" panose="020B0503020204020204" charset="-122"/>
              </a:rPr>
              <a:t>第三回书写黛玉到荣府后，见过贾府大部分人，最后才见到宝玉。这是两个主人公第一次会面，也是第一号人物宝玉第一次在读者眼中出现，所以作者对宝玉的装束和神采作了大力铺张渲染，又写了这两首批宝玉的词。“批”字是打批语、下判断的意思。</a:t>
            </a:r>
            <a:endParaRPr lang="zh-CN" sz="2400"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10"/>
            </p:custDataLst>
          </p:nvPr>
        </p:nvSpPr>
        <p:spPr>
          <a:xfrm>
            <a:off x="3789045" y="4136246"/>
            <a:ext cx="8185150" cy="2155952"/>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ts val="0"/>
              </a:spcBef>
              <a:spcAft>
                <a:spcPts val="1000"/>
              </a:spcAft>
              <a:buSzPct val="100000"/>
              <a:buNone/>
            </a:pPr>
            <a:r>
              <a:rPr lang="zh-CN" sz="2400" b="1">
                <a:solidFill>
                  <a:srgbClr val="BFBFBF"/>
                </a:solidFill>
                <a:latin typeface="微软雅黑" panose="020B0503020204020204" charset="-122"/>
                <a:ea typeface="微软雅黑" panose="020B0503020204020204" charset="-122"/>
                <a:cs typeface="微软雅黑" panose="020B0503020204020204" charset="-122"/>
              </a:rPr>
              <a:t>这两首词，字面上句句是对宝玉的嘲笑和否定，实质上句句是对他的赞美和褒扬。从封建阶级伦理道德标准衡量，宝玉是个被否定的人物;可是从作者的人生观和社会观来看，他却是个和那些国贼禄蠹完全相反的、保持着人类善良天性的真正的人。</a:t>
            </a:r>
            <a:endParaRPr lang="zh-CN" sz="2400" b="1">
              <a:solidFill>
                <a:srgbClr val="BFBFBF"/>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11"/>
          <a:stretch>
            <a:fillRect/>
          </a:stretch>
        </p:blipFill>
        <p:spPr>
          <a:xfrm>
            <a:off x="120015" y="4077970"/>
            <a:ext cx="3668395" cy="2707640"/>
          </a:xfrm>
          <a:prstGeom prst="rect">
            <a:avLst/>
          </a:prstGeom>
        </p:spPr>
      </p:pic>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diamond(in)">
                                      <p:cBhvr>
                                        <p:cTn id="12" dur="20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amond(in)">
                                      <p:cBhvr>
                                        <p:cTn id="17" dur="2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diamond(in)">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 grpId="0" animBg="1"/>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5" name="组合 4"/>
          <p:cNvGrpSpPr/>
          <p:nvPr userDrawn="1">
            <p:custDataLst>
              <p:tags r:id="rId1"/>
            </p:custDataLst>
          </p:nvPr>
        </p:nvGrpSpPr>
        <p:grpSpPr>
          <a:xfrm>
            <a:off x="11387455" y="6029143"/>
            <a:ext cx="594360" cy="763452"/>
            <a:chOff x="11387455" y="6029143"/>
            <a:chExt cx="594360" cy="763452"/>
          </a:xfrm>
        </p:grpSpPr>
        <p:cxnSp>
          <p:nvCxnSpPr>
            <p:cNvPr id="6" name="直接连接符 5"/>
            <p:cNvCxnSpPr/>
            <p:nvPr userDrawn="1">
              <p:custDataLst>
                <p:tags r:id="rId2"/>
              </p:custDataLst>
            </p:nvPr>
          </p:nvCxnSpPr>
          <p:spPr>
            <a:xfrm>
              <a:off x="11395075" y="6029143"/>
              <a:ext cx="579120" cy="763452"/>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custDataLst>
                <p:tags r:id="rId3"/>
              </p:custDataLst>
            </p:nvPr>
          </p:nvCxnSpPr>
          <p:spPr>
            <a:xfrm>
              <a:off x="11387455" y="6292486"/>
              <a:ext cx="289560" cy="381726"/>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custDataLst>
                <p:tags r:id="rId4"/>
              </p:custDataLst>
            </p:nvPr>
          </p:nvCxnSpPr>
          <p:spPr>
            <a:xfrm>
              <a:off x="11692255" y="6029143"/>
              <a:ext cx="289560" cy="381726"/>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15" name="任意多边形: 形状 70"/>
          <p:cNvSpPr/>
          <p:nvPr>
            <p:custDataLst>
              <p:tags r:id="rId5"/>
            </p:custDataLst>
          </p:nvPr>
        </p:nvSpPr>
        <p:spPr>
          <a:xfrm>
            <a:off x="5773269" y="369400"/>
            <a:ext cx="5458674" cy="5574059"/>
          </a:xfrm>
          <a:custGeom>
            <a:avLst/>
            <a:gdLst/>
            <a:ahLst/>
            <a:cxnLst/>
            <a:rect l="0" t="0" r="0" b="0"/>
            <a:pathLst>
              <a:path w="961391" h="981712">
                <a:moveTo>
                  <a:pt x="854710" y="137161"/>
                </a:moveTo>
                <a:lnTo>
                  <a:pt x="693420" y="295911"/>
                </a:lnTo>
                <a:cubicBezTo>
                  <a:pt x="646430" y="245111"/>
                  <a:pt x="579120" y="212091"/>
                  <a:pt x="491490" y="212091"/>
                </a:cubicBezTo>
                <a:cubicBezTo>
                  <a:pt x="340360" y="212091"/>
                  <a:pt x="231140" y="325121"/>
                  <a:pt x="231140" y="490221"/>
                </a:cubicBezTo>
                <a:cubicBezTo>
                  <a:pt x="231140" y="671831"/>
                  <a:pt x="351790" y="774701"/>
                  <a:pt x="492760" y="774701"/>
                </a:cubicBezTo>
                <a:cubicBezTo>
                  <a:pt x="627379" y="774701"/>
                  <a:pt x="706119" y="715011"/>
                  <a:pt x="732790" y="603251"/>
                </a:cubicBezTo>
                <a:lnTo>
                  <a:pt x="501650" y="603251"/>
                </a:lnTo>
                <a:lnTo>
                  <a:pt x="501650" y="429261"/>
                </a:lnTo>
                <a:lnTo>
                  <a:pt x="956310" y="429261"/>
                </a:lnTo>
                <a:cubicBezTo>
                  <a:pt x="960119" y="454661"/>
                  <a:pt x="961390" y="477521"/>
                  <a:pt x="961390" y="500381"/>
                </a:cubicBezTo>
                <a:cubicBezTo>
                  <a:pt x="961390" y="803911"/>
                  <a:pt x="745490" y="981711"/>
                  <a:pt x="501650" y="981711"/>
                </a:cubicBezTo>
                <a:cubicBezTo>
                  <a:pt x="219710" y="981711"/>
                  <a:pt x="0" y="787401"/>
                  <a:pt x="0" y="491491"/>
                </a:cubicBezTo>
                <a:cubicBezTo>
                  <a:pt x="0" y="204471"/>
                  <a:pt x="209550" y="0"/>
                  <a:pt x="504190" y="0"/>
                </a:cubicBezTo>
                <a:cubicBezTo>
                  <a:pt x="652780" y="1"/>
                  <a:pt x="772160" y="50801"/>
                  <a:pt x="854710" y="137161"/>
                </a:cubicBezTo>
                <a:close/>
              </a:path>
            </a:pathLst>
          </a:custGeom>
          <a:solidFill>
            <a:srgbClr val="262626">
              <a:alpha val="1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10" name="矩形 9"/>
          <p:cNvSpPr/>
          <p:nvPr>
            <p:custDataLst>
              <p:tags r:id="rId6"/>
            </p:custDataLst>
          </p:nvPr>
        </p:nvSpPr>
        <p:spPr>
          <a:xfrm>
            <a:off x="0" y="3860165"/>
            <a:ext cx="12192000" cy="308356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13" name="任意多边形: 形状 11"/>
          <p:cNvSpPr/>
          <p:nvPr>
            <p:custDataLst>
              <p:tags r:id="rId7"/>
            </p:custDataLst>
          </p:nvPr>
        </p:nvSpPr>
        <p:spPr>
          <a:xfrm>
            <a:off x="513715" y="0"/>
            <a:ext cx="544830" cy="653415"/>
          </a:xfrm>
          <a:custGeom>
            <a:avLst/>
            <a:gdLst/>
            <a:ahLst/>
            <a:cxnLst/>
            <a:rect l="0" t="0" r="0" b="0"/>
            <a:pathLst>
              <a:path w="334011" h="397511">
                <a:moveTo>
                  <a:pt x="334010" y="397510"/>
                </a:moveTo>
                <a:lnTo>
                  <a:pt x="167640" y="312420"/>
                </a:lnTo>
                <a:lnTo>
                  <a:pt x="0" y="397510"/>
                </a:lnTo>
                <a:lnTo>
                  <a:pt x="0" y="0"/>
                </a:lnTo>
                <a:lnTo>
                  <a:pt x="334010" y="0"/>
                </a:lnTo>
              </a:path>
            </a:pathLst>
          </a:custGeom>
          <a:solidFill>
            <a:srgbClr val="2D9073">
              <a:alpha val="90000"/>
            </a:srgbClr>
          </a:solidFill>
          <a:ln w="6350" cap="flat" cmpd="sng" algn="ctr">
            <a:noFill/>
            <a:prstDash val="solid"/>
            <a:miter lim="800000"/>
          </a:ln>
          <a:effectLst/>
          <a:extLst>
            <a:ext uri="{91240B29-F687-4F45-9708-019B960494DF}">
              <a14:hiddenLine xmlns:a14="http://schemas.microsoft.com/office/drawing/2010/main" w="6350">
                <a:solidFill>
                  <a:schemeClr val="accent1"/>
                </a:solidFill>
                <a:prstDash val="solid"/>
                <a:miter lim="800000"/>
                <a:headEnd/>
                <a:tailEn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rgbClr val="000000"/>
              </a:solidFill>
              <a:latin typeface="微软雅黑" panose="020B0503020204020204" charset="-122"/>
              <a:ea typeface="微软雅黑" panose="020B0503020204020204" charset="-122"/>
            </a:endParaRPr>
          </a:p>
        </p:txBody>
      </p:sp>
      <p:sp>
        <p:nvSpPr>
          <p:cNvPr id="14" name="PA_ImportSvg_636718263529450003"/>
          <p:cNvSpPr/>
          <p:nvPr>
            <p:custDataLst>
              <p:tags r:id="rId8"/>
            </p:custDataLst>
          </p:nvPr>
        </p:nvSpPr>
        <p:spPr>
          <a:xfrm>
            <a:off x="598805" y="120015"/>
            <a:ext cx="351155" cy="249555"/>
          </a:xfrm>
          <a:custGeom>
            <a:avLst/>
            <a:gdLst/>
            <a:ahLst/>
            <a:cxnLst/>
            <a:rect l="l" t="t" r="r" b="b"/>
            <a:pathLst>
              <a:path w="172720" h="134620">
                <a:moveTo>
                  <a:pt x="62230" y="134620"/>
                </a:moveTo>
                <a:lnTo>
                  <a:pt x="0" y="134620"/>
                </a:lnTo>
                <a:lnTo>
                  <a:pt x="0" y="90170"/>
                </a:lnTo>
                <a:cubicBezTo>
                  <a:pt x="0" y="72390"/>
                  <a:pt x="1270" y="58420"/>
                  <a:pt x="5080" y="46990"/>
                </a:cubicBezTo>
                <a:cubicBezTo>
                  <a:pt x="8890" y="36830"/>
                  <a:pt x="13970" y="26670"/>
                  <a:pt x="22860" y="19050"/>
                </a:cubicBezTo>
                <a:cubicBezTo>
                  <a:pt x="31750" y="10160"/>
                  <a:pt x="41910" y="3810"/>
                  <a:pt x="55880" y="0"/>
                </a:cubicBezTo>
                <a:lnTo>
                  <a:pt x="68580" y="25400"/>
                </a:lnTo>
                <a:cubicBezTo>
                  <a:pt x="55880" y="29210"/>
                  <a:pt x="46990" y="35560"/>
                  <a:pt x="41910" y="43180"/>
                </a:cubicBezTo>
                <a:cubicBezTo>
                  <a:pt x="36830" y="50800"/>
                  <a:pt x="33020" y="60960"/>
                  <a:pt x="33020" y="72390"/>
                </a:cubicBezTo>
                <a:lnTo>
                  <a:pt x="63500" y="72390"/>
                </a:lnTo>
                <a:lnTo>
                  <a:pt x="63500" y="134620"/>
                </a:lnTo>
                <a:moveTo>
                  <a:pt x="166370" y="134620"/>
                </a:moveTo>
                <a:lnTo>
                  <a:pt x="104140" y="134620"/>
                </a:lnTo>
                <a:lnTo>
                  <a:pt x="104140" y="90170"/>
                </a:lnTo>
                <a:cubicBezTo>
                  <a:pt x="104140" y="72390"/>
                  <a:pt x="105410" y="57150"/>
                  <a:pt x="109220" y="46990"/>
                </a:cubicBezTo>
                <a:cubicBezTo>
                  <a:pt x="113031" y="36830"/>
                  <a:pt x="118110" y="26670"/>
                  <a:pt x="127000" y="19050"/>
                </a:cubicBezTo>
                <a:cubicBezTo>
                  <a:pt x="135890" y="11430"/>
                  <a:pt x="146050" y="3810"/>
                  <a:pt x="160020" y="0"/>
                </a:cubicBezTo>
                <a:lnTo>
                  <a:pt x="172720" y="25400"/>
                </a:lnTo>
                <a:cubicBezTo>
                  <a:pt x="160020" y="29210"/>
                  <a:pt x="151130" y="35560"/>
                  <a:pt x="146050" y="43180"/>
                </a:cubicBezTo>
                <a:cubicBezTo>
                  <a:pt x="140970" y="50800"/>
                  <a:pt x="137160" y="60960"/>
                  <a:pt x="137160" y="72390"/>
                </a:cubicBezTo>
                <a:lnTo>
                  <a:pt x="167640" y="72390"/>
                </a:lnTo>
                <a:lnTo>
                  <a:pt x="167640" y="134620"/>
                </a:lnTo>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FFFFFF"/>
              </a:solidFill>
              <a:latin typeface="微软雅黑" panose="020B0503020204020204" charset="-122"/>
              <a:ea typeface="微软雅黑" panose="020B0503020204020204" charset="-122"/>
            </a:endParaRPr>
          </a:p>
        </p:txBody>
      </p:sp>
      <p:sp>
        <p:nvSpPr>
          <p:cNvPr id="16" name="文本框 15"/>
          <p:cNvSpPr txBox="1"/>
          <p:nvPr>
            <p:custDataLst>
              <p:tags r:id="rId9"/>
            </p:custDataLst>
          </p:nvPr>
        </p:nvSpPr>
        <p:spPr>
          <a:xfrm>
            <a:off x="949960" y="369570"/>
            <a:ext cx="10852150" cy="329311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ts val="0"/>
              </a:spcBef>
              <a:spcAft>
                <a:spcPts val="1000"/>
              </a:spcAft>
              <a:buSzPct val="100000"/>
              <a:buNone/>
            </a:pPr>
            <a:r>
              <a:rPr lang="zh-CN" sz="2000" b="1">
                <a:solidFill>
                  <a:srgbClr val="0803ED"/>
                </a:solidFill>
                <a:latin typeface="微软雅黑" panose="020B0503020204020204" charset="-122"/>
                <a:ea typeface="微软雅黑" panose="020B0503020204020204" charset="-122"/>
                <a:cs typeface="微软雅黑" panose="020B0503020204020204" charset="-122"/>
              </a:rPr>
              <a:t>两首词采用的是正文反作的方法，宝玉不假矫饰地表现自己的天性，在那样的贵族之家必然要处处受束缚、限制，于是就要产生苦闷，就要采取种种方式渲泄，在道学先生们看来这就是“寻愁觅恨”、“似傻如狂”了，相貌好是真，“腹内草莽”就未必。宝玉读书多，知识博，文思快，才情大，看他在大观园试才题对额时一套一套有根有据的议论，看他拟的那些匠额和对联，不是使包括贾政在内的所有在场的人都相形见细吗?看他写的《芙蓉女儿诔》、《姽婳词》等等，简直够个像样的文学家了。连宝钗都说他“每日家杂学旁收的”，承认他懂得多，怎么能说是“腹内原来草莽”?“不通世务”，是因为他厌恶贾雨村之流的政客，不屑与之为伍。</a:t>
            </a:r>
            <a:endParaRPr lang="zh-CN" sz="2000" b="1">
              <a:solidFill>
                <a:srgbClr val="0803ED"/>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10"/>
            </p:custDataLst>
          </p:nvPr>
        </p:nvSpPr>
        <p:spPr>
          <a:xfrm>
            <a:off x="3237230" y="3860165"/>
            <a:ext cx="8744585" cy="293243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ts val="0"/>
              </a:spcBef>
              <a:spcAft>
                <a:spcPts val="1000"/>
              </a:spcAft>
              <a:buSzPct val="100000"/>
              <a:buNone/>
            </a:pPr>
            <a:r>
              <a:rPr lang="zh-CN" sz="2000" b="1">
                <a:solidFill>
                  <a:srgbClr val="BFBFBF"/>
                </a:solidFill>
                <a:latin typeface="微软雅黑" panose="020B0503020204020204" charset="-122"/>
                <a:ea typeface="微软雅黑" panose="020B0503020204020204" charset="-122"/>
                <a:cs typeface="微软雅黑" panose="020B0503020204020204" charset="-122"/>
              </a:rPr>
              <a:t>不愿读的文章也只是那些“圣贤”的说教和一文不值的科举时文。“那管世人诽谤”，正表现了宝玉不苟且、不随俗、独立不迁的个性。这样的贵族青年，按封建阶级“接班人”的标准要求，自然是“无能第一”、“不肖无双”了。他既不能像其祖先那样“理朝廷、治风俗”，为皇帝做个贤臣良相;也不能像凤姐那样治家理财，撑起家业的门面，自然是“于国于家无望”了。于是他就成了贵族之家的“子弟戒”了。</a:t>
            </a:r>
            <a:endParaRPr lang="zh-CN" sz="2000" b="1">
              <a:solidFill>
                <a:srgbClr val="BFBFBF"/>
              </a:solidFill>
              <a:latin typeface="微软雅黑" panose="020B0503020204020204" charset="-122"/>
              <a:ea typeface="微软雅黑" panose="020B0503020204020204" charset="-122"/>
              <a:cs typeface="微软雅黑" panose="020B0503020204020204" charset="-122"/>
            </a:endParaRPr>
          </a:p>
          <a:p>
            <a:pPr marL="0" lvl="0" indent="0" algn="l">
              <a:lnSpc>
                <a:spcPct val="130000"/>
              </a:lnSpc>
              <a:spcBef>
                <a:spcPts val="0"/>
              </a:spcBef>
              <a:spcAft>
                <a:spcPts val="1000"/>
              </a:spcAft>
              <a:buSzPct val="100000"/>
              <a:buNone/>
            </a:pPr>
            <a:r>
              <a:rPr lang="zh-CN" sz="2000" b="1">
                <a:solidFill>
                  <a:srgbClr val="FFFF00"/>
                </a:solidFill>
                <a:latin typeface="微软雅黑" panose="020B0503020204020204" charset="-122"/>
                <a:ea typeface="微软雅黑" panose="020B0503020204020204" charset="-122"/>
                <a:cs typeface="微软雅黑" panose="020B0503020204020204" charset="-122"/>
              </a:rPr>
              <a:t>这两首词集中地表现了了宝玉的叛逆性格。</a:t>
            </a:r>
            <a:endParaRPr lang="zh-CN" sz="2000" b="1">
              <a:solidFill>
                <a:srgbClr val="FFFF00"/>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11"/>
          <a:stretch>
            <a:fillRect/>
          </a:stretch>
        </p:blipFill>
        <p:spPr>
          <a:xfrm>
            <a:off x="120015" y="4077970"/>
            <a:ext cx="3116580" cy="2707640"/>
          </a:xfrm>
          <a:prstGeom prst="rect">
            <a:avLst/>
          </a:prstGeom>
        </p:spPr>
      </p:pic>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6" name="组合 5"/>
          <p:cNvGrpSpPr/>
          <p:nvPr userDrawn="1">
            <p:custDataLst>
              <p:tags r:id="rId1"/>
            </p:custDataLst>
          </p:nvPr>
        </p:nvGrpSpPr>
        <p:grpSpPr>
          <a:xfrm>
            <a:off x="11387455" y="6029143"/>
            <a:ext cx="594360" cy="763452"/>
            <a:chOff x="11387455" y="6029143"/>
            <a:chExt cx="594360" cy="763452"/>
          </a:xfrm>
        </p:grpSpPr>
        <p:cxnSp>
          <p:nvCxnSpPr>
            <p:cNvPr id="8" name="直接连接符 7"/>
            <p:cNvCxnSpPr/>
            <p:nvPr userDrawn="1">
              <p:custDataLst>
                <p:tags r:id="rId2"/>
              </p:custDataLst>
            </p:nvPr>
          </p:nvCxnSpPr>
          <p:spPr>
            <a:xfrm>
              <a:off x="11395075" y="6029143"/>
              <a:ext cx="579120" cy="763452"/>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custDataLst>
                <p:tags r:id="rId3"/>
              </p:custDataLst>
            </p:nvPr>
          </p:nvCxnSpPr>
          <p:spPr>
            <a:xfrm>
              <a:off x="11387455" y="6292486"/>
              <a:ext cx="289560" cy="381726"/>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custDataLst>
                <p:tags r:id="rId4"/>
              </p:custDataLst>
            </p:nvPr>
          </p:nvCxnSpPr>
          <p:spPr>
            <a:xfrm>
              <a:off x="11692255" y="6029143"/>
              <a:ext cx="289560" cy="381726"/>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5" name="矩形 4"/>
          <p:cNvSpPr/>
          <p:nvPr>
            <p:custDataLst>
              <p:tags r:id="rId5"/>
            </p:custDataLst>
          </p:nvPr>
        </p:nvSpPr>
        <p:spPr>
          <a:xfrm>
            <a:off x="635" y="0"/>
            <a:ext cx="4558665" cy="6858000"/>
          </a:xfrm>
          <a:prstGeom prst="rect">
            <a:avLst/>
          </a:prstGeom>
          <a:gradFill flip="none" rotWithShape="1">
            <a:gsLst>
              <a:gs pos="0">
                <a:srgbClr val="16809A"/>
              </a:gs>
              <a:gs pos="100000">
                <a:srgbClr val="0070C0"/>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685800"/>
            <a:endParaRPr lang="zh-CN" altLang="en-US">
              <a:solidFill>
                <a:srgbClr val="FFFFFF"/>
              </a:solidFill>
              <a:latin typeface="微软雅黑" panose="020B0503020204020204" charset="-122"/>
              <a:ea typeface="微软雅黑" panose="020B0503020204020204" charset="-122"/>
            </a:endParaRPr>
          </a:p>
        </p:txBody>
      </p:sp>
      <p:sp>
        <p:nvSpPr>
          <p:cNvPr id="18" name="文本框 17"/>
          <p:cNvSpPr txBox="1"/>
          <p:nvPr>
            <p:custDataLst>
              <p:tags r:id="rId6"/>
            </p:custDataLst>
          </p:nvPr>
        </p:nvSpPr>
        <p:spPr>
          <a:xfrm>
            <a:off x="70485" y="4845685"/>
            <a:ext cx="4220845" cy="1828165"/>
          </a:xfrm>
          <a:prstGeom prst="rect">
            <a:avLst/>
          </a:prstGeom>
        </p:spPr>
        <p:txBody>
          <a:bodyPr wrap="square" lIns="90000" tIns="46800" rIns="90000" bIns="46800"/>
          <a:lstStyle>
            <a:defPPr>
              <a:defRPr lang="zh-CN"/>
            </a:defPPr>
            <a:lvl1pPr>
              <a:defRPr>
                <a:solidFill>
                  <a:schemeClr val="bg1"/>
                </a:solidFill>
              </a:defRPr>
            </a:lvl1pPr>
          </a:lstStyle>
          <a:p>
            <a:pPr defTabSz="685800"/>
            <a:r>
              <a:rPr lang="da-DK" altLang="zh-CN" sz="2000" b="1">
                <a:solidFill>
                  <a:srgbClr val="FFFF00"/>
                </a:solidFill>
                <a:latin typeface="微软雅黑" panose="020B0503020204020204" charset="-122"/>
                <a:ea typeface="微软雅黑" panose="020B0503020204020204" charset="-122"/>
              </a:rPr>
              <a:t>这首判词说的是薛宝钗、林黛玉两个人。宝玉看“副册”仍是不解，又去看“正册”，见第一页上“画着两株枯木，木上悬着一围玉带；又有一堆雪，雪下一股金钗”(两株枯木是“林”字，雪谐“薛”音)。</a:t>
            </a:r>
            <a:endParaRPr lang="da-DK" altLang="zh-CN" sz="2000" b="1">
              <a:solidFill>
                <a:srgbClr val="FFFF00"/>
              </a:solidFill>
              <a:latin typeface="微软雅黑" panose="020B0503020204020204" charset="-122"/>
              <a:ea typeface="微软雅黑" panose="020B0503020204020204" charset="-122"/>
            </a:endParaRPr>
          </a:p>
        </p:txBody>
      </p:sp>
      <p:sp>
        <p:nvSpPr>
          <p:cNvPr id="19" name="文本框 18"/>
          <p:cNvSpPr txBox="1"/>
          <p:nvPr>
            <p:custDataLst>
              <p:tags r:id="rId7"/>
            </p:custDataLst>
          </p:nvPr>
        </p:nvSpPr>
        <p:spPr>
          <a:xfrm>
            <a:off x="4678045" y="158"/>
            <a:ext cx="5759987" cy="646430"/>
          </a:xfrm>
          <a:prstGeom prst="rect">
            <a:avLst/>
          </a:prstGeom>
        </p:spPr>
        <p:txBody>
          <a:bodyPr wrap="square" lIns="90000" tIns="46800" rIns="90000" bIns="46800">
            <a:spAutoFit/>
          </a:bodyPr>
          <a:lstStyle>
            <a:defPPr>
              <a:defRPr lang="zh-CN"/>
            </a:defPPr>
            <a:lvl1pPr>
              <a:defRPr sz="3600">
                <a:solidFill>
                  <a:schemeClr val="bg1"/>
                </a:solidFill>
                <a:latin typeface="+mj-lt"/>
              </a:defRPr>
            </a:lvl1pPr>
          </a:lstStyle>
          <a:p>
            <a:pPr marL="0" indent="0" algn="l" defTabSz="685800">
              <a:lnSpc>
                <a:spcPct val="100000"/>
              </a:lnSpc>
              <a:spcBef>
                <a:spcPts val="0"/>
              </a:spcBef>
              <a:spcAft>
                <a:spcPts val="0"/>
              </a:spcAft>
              <a:buSzPct val="100000"/>
              <a:buNone/>
            </a:pPr>
            <a:r>
              <a:rPr lang="zh-CN" sz="3600" b="1">
                <a:solidFill>
                  <a:srgbClr val="000000"/>
                </a:solidFill>
                <a:latin typeface="微软雅黑" panose="020B0503020204020204" charset="-122"/>
                <a:ea typeface="微软雅黑" panose="020B0503020204020204" charset="-122"/>
                <a:cs typeface="微软雅黑" panose="020B0503020204020204" charset="-122"/>
              </a:rPr>
              <a:t>判词“可叹停机德”</a:t>
            </a:r>
            <a:endParaRPr lang="zh-CN" sz="3600" b="1">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0" name="文本框 19"/>
          <p:cNvSpPr txBox="1"/>
          <p:nvPr>
            <p:custDataLst>
              <p:tags r:id="rId8"/>
            </p:custDataLst>
          </p:nvPr>
        </p:nvSpPr>
        <p:spPr>
          <a:xfrm>
            <a:off x="142875" y="2537460"/>
            <a:ext cx="4085590" cy="2235200"/>
          </a:xfrm>
          <a:prstGeom prst="rect">
            <a:avLst/>
          </a:prstGeom>
          <a:ln w="12700">
            <a:solidFill>
              <a:schemeClr val="tx1"/>
            </a:solidFill>
          </a:ln>
        </p:spPr>
        <p:txBody>
          <a:bodyPr wrap="square" lIns="90000" tIns="0" rIns="90000" bIns="0" anchor="ctr">
            <a:noAutofit/>
          </a:bodyPr>
          <a:lstStyle>
            <a:defPPr>
              <a:defRPr lang="zh-CN"/>
            </a:defPPr>
            <a:lvl1pPr>
              <a:defRPr>
                <a:solidFill>
                  <a:schemeClr val="bg1"/>
                </a:solidFill>
              </a:defRPr>
            </a:lvl1pPr>
          </a:lstStyle>
          <a:p>
            <a:pPr marL="0" lvl="0" indent="0" algn="ctr" defTabSz="685800">
              <a:lnSpc>
                <a:spcPct val="100000"/>
              </a:lnSpc>
              <a:spcBef>
                <a:spcPts val="0"/>
              </a:spcBef>
              <a:spcAft>
                <a:spcPts val="0"/>
              </a:spcAft>
              <a:buSzPct val="100000"/>
              <a:buNone/>
            </a:pPr>
            <a:r>
              <a:rPr lang="zh-CN" sz="3600" b="1">
                <a:solidFill>
                  <a:srgbClr val="FFFFFF"/>
                </a:solidFill>
                <a:latin typeface="微软雅黑" panose="020B0503020204020204" charset="-122"/>
                <a:ea typeface="微软雅黑" panose="020B0503020204020204" charset="-122"/>
              </a:rPr>
              <a:t>可叹停机德，</a:t>
            </a:r>
            <a:endParaRPr lang="zh-CN" sz="3600" b="1">
              <a:solidFill>
                <a:srgbClr val="FFFFFF"/>
              </a:solidFill>
              <a:latin typeface="微软雅黑" panose="020B0503020204020204" charset="-122"/>
              <a:ea typeface="微软雅黑" panose="020B0503020204020204" charset="-122"/>
            </a:endParaRPr>
          </a:p>
          <a:p>
            <a:pPr marL="0" lvl="0" indent="0" algn="ctr" defTabSz="685800">
              <a:lnSpc>
                <a:spcPct val="100000"/>
              </a:lnSpc>
              <a:spcBef>
                <a:spcPts val="0"/>
              </a:spcBef>
              <a:spcAft>
                <a:spcPts val="0"/>
              </a:spcAft>
              <a:buSzPct val="100000"/>
              <a:buNone/>
            </a:pPr>
            <a:r>
              <a:rPr lang="zh-CN" sz="3600" b="1">
                <a:solidFill>
                  <a:srgbClr val="FFFFFF"/>
                </a:solidFill>
                <a:latin typeface="微软雅黑" panose="020B0503020204020204" charset="-122"/>
                <a:ea typeface="微软雅黑" panose="020B0503020204020204" charset="-122"/>
              </a:rPr>
              <a:t>堪怜咏絮才；</a:t>
            </a:r>
            <a:endParaRPr lang="zh-CN" sz="3600" b="1">
              <a:solidFill>
                <a:srgbClr val="FFFFFF"/>
              </a:solidFill>
              <a:latin typeface="微软雅黑" panose="020B0503020204020204" charset="-122"/>
              <a:ea typeface="微软雅黑" panose="020B0503020204020204" charset="-122"/>
            </a:endParaRPr>
          </a:p>
          <a:p>
            <a:pPr marL="0" lvl="0" indent="0" algn="ctr" defTabSz="685800">
              <a:lnSpc>
                <a:spcPct val="100000"/>
              </a:lnSpc>
              <a:spcBef>
                <a:spcPts val="0"/>
              </a:spcBef>
              <a:spcAft>
                <a:spcPts val="0"/>
              </a:spcAft>
              <a:buSzPct val="100000"/>
              <a:buNone/>
            </a:pPr>
            <a:r>
              <a:rPr lang="zh-CN" sz="3600" b="1">
                <a:solidFill>
                  <a:srgbClr val="FFFFFF"/>
                </a:solidFill>
                <a:latin typeface="微软雅黑" panose="020B0503020204020204" charset="-122"/>
                <a:ea typeface="微软雅黑" panose="020B0503020204020204" charset="-122"/>
              </a:rPr>
              <a:t>玉带林中挂，</a:t>
            </a:r>
            <a:endParaRPr lang="zh-CN" sz="3600" b="1">
              <a:solidFill>
                <a:srgbClr val="FFFFFF"/>
              </a:solidFill>
              <a:latin typeface="微软雅黑" panose="020B0503020204020204" charset="-122"/>
              <a:ea typeface="微软雅黑" panose="020B0503020204020204" charset="-122"/>
            </a:endParaRPr>
          </a:p>
          <a:p>
            <a:pPr marL="0" lvl="0" indent="0" algn="ctr" defTabSz="685800">
              <a:lnSpc>
                <a:spcPct val="100000"/>
              </a:lnSpc>
              <a:spcBef>
                <a:spcPts val="0"/>
              </a:spcBef>
              <a:spcAft>
                <a:spcPts val="0"/>
              </a:spcAft>
              <a:buSzPct val="100000"/>
              <a:buNone/>
            </a:pPr>
            <a:r>
              <a:rPr lang="zh-CN" sz="3600" b="1">
                <a:solidFill>
                  <a:srgbClr val="FFFFFF"/>
                </a:solidFill>
                <a:latin typeface="微软雅黑" panose="020B0503020204020204" charset="-122"/>
                <a:ea typeface="微软雅黑" panose="020B0503020204020204" charset="-122"/>
              </a:rPr>
              <a:t>金钗雪里埋。</a:t>
            </a:r>
            <a:endParaRPr lang="zh-CN" sz="3600" b="1">
              <a:solidFill>
                <a:srgbClr val="FFFFFF"/>
              </a:solidFill>
              <a:latin typeface="微软雅黑" panose="020B0503020204020204" charset="-122"/>
              <a:ea typeface="微软雅黑" panose="020B0503020204020204" charset="-122"/>
            </a:endParaRPr>
          </a:p>
        </p:txBody>
      </p:sp>
      <p:sp>
        <p:nvSpPr>
          <p:cNvPr id="10" name="文本框 9"/>
          <p:cNvSpPr txBox="1"/>
          <p:nvPr>
            <p:custDataLst>
              <p:tags r:id="rId9"/>
            </p:custDataLst>
          </p:nvPr>
        </p:nvSpPr>
        <p:spPr>
          <a:xfrm>
            <a:off x="4678045" y="564515"/>
            <a:ext cx="6929755" cy="6043930"/>
          </a:xfrm>
          <a:prstGeom prst="rect">
            <a:avLst/>
          </a:prstGeom>
        </p:spPr>
        <p:txBody>
          <a:bodyPr wrap="square" lIns="90000" tIns="0" rIns="90000" bIns="0" anchor="ctr">
            <a:noAutofit/>
          </a:bodyPr>
          <a:lstStyle>
            <a:defPPr>
              <a:defRPr lang="zh-CN"/>
            </a:defPPr>
            <a:lvl1pPr>
              <a:defRPr>
                <a:solidFill>
                  <a:schemeClr val="bg1"/>
                </a:solidFill>
              </a:defRPr>
            </a:lvl1pPr>
          </a:lstStyle>
          <a:p>
            <a:pPr marL="0" lvl="0" indent="0" algn="l" defTabSz="685800">
              <a:lnSpc>
                <a:spcPct val="150000"/>
              </a:lnSpc>
              <a:spcBef>
                <a:spcPts val="0"/>
              </a:spcBef>
              <a:spcAft>
                <a:spcPts val="0"/>
              </a:spcAft>
              <a:buSzPct val="100000"/>
              <a:buNone/>
            </a:pPr>
            <a:r>
              <a:rPr lang="zh-CN" b="1">
                <a:solidFill>
                  <a:srgbClr val="808080"/>
                </a:solidFill>
                <a:latin typeface="微软雅黑" panose="020B0503020204020204" charset="-122"/>
                <a:ea typeface="微软雅黑" panose="020B0503020204020204" charset="-122"/>
                <a:cs typeface="微软雅黑" panose="020B0503020204020204" charset="-122"/>
              </a:rPr>
              <a:t>宝钗有封建阶级女性最标准的品德。她“品格端方，容貌丰美”，“行为豁达，随分从时”，荣府主奴上下都喜欢她。作者又说她“罕言寡语，人谓藏愚；安分随时，自云守拙”，正是封建时代有教养的大家闺秀的典型。她能规劝宝玉读“圣贤”书，走“仕途经济”的道路，受到宝玉冷落也不计较。黛玉行酒令时脱口念出闺阁禁止看的书《西厢记》、《牡丹亭》里的话，她能偷偷提醒黛玉注意，还不让黛玉难堪。按当时贤惠女子的标准，她几乎达到无可挑剔的“完美”程度。但读者同这个典型总是有些隔膜，这是为什么呢?就是她对周围恶浊的环境太适应了，并且有时还不自觉地为恶势力帮一点小忙。如金钏被逼跳井后，她居然不动感情，反倒去安慰杀人凶手王夫人。有人评论说，她是个有尖不露、城府很深、一心想当“宝二奶奶”的阴谋家，这也似乎有些太过分了。她自己既是封建礼教的卫道士，又是个封建道德的受害者。贾家败落后，她的下场也不妙，“金钗雪里埋”就是预示。</a:t>
            </a:r>
            <a:endParaRPr lang="zh-CN" b="1">
              <a:solidFill>
                <a:srgbClr val="808080"/>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10"/>
          <a:stretch>
            <a:fillRect/>
          </a:stretch>
        </p:blipFill>
        <p:spPr>
          <a:xfrm>
            <a:off x="142875" y="77470"/>
            <a:ext cx="4084955" cy="2338705"/>
          </a:xfrm>
          <a:prstGeom prst="rect">
            <a:avLst/>
          </a:prstGeom>
        </p:spPr>
      </p:pic>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circle(in)">
                                      <p:cBhvr>
                                        <p:cTn id="17" dur="20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45"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2000"/>
                                        <p:tgtEl>
                                          <p:spTgt spid="20"/>
                                        </p:tgtEl>
                                      </p:cBhvr>
                                    </p:animEffect>
                                    <p:anim calcmode="lin" valueType="num">
                                      <p:cBhvr>
                                        <p:cTn id="23" dur="2000" fill="hold"/>
                                        <p:tgtEl>
                                          <p:spTgt spid="20"/>
                                        </p:tgtEl>
                                        <p:attrNameLst>
                                          <p:attrName>ppt_w</p:attrName>
                                        </p:attrNameLst>
                                      </p:cBhvr>
                                      <p:tavLst>
                                        <p:tav tm="0" fmla="#ppt_w*sin(2.5*pi*$)">
                                          <p:val>
                                            <p:fltVal val="0"/>
                                          </p:val>
                                        </p:tav>
                                        <p:tav tm="100000">
                                          <p:val>
                                            <p:fltVal val="1"/>
                                          </p:val>
                                        </p:tav>
                                      </p:tavLst>
                                    </p:anim>
                                    <p:anim calcmode="lin" valueType="num">
                                      <p:cBhvr>
                                        <p:cTn id="24" dur="20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7" presetClass="entr" presetSubtype="4"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0" fill="hold"/>
                                        <p:tgtEl>
                                          <p:spTgt spid="18"/>
                                        </p:tgtEl>
                                        <p:attrNameLst>
                                          <p:attrName>ppt_x</p:attrName>
                                        </p:attrNameLst>
                                      </p:cBhvr>
                                      <p:tavLst>
                                        <p:tav tm="0">
                                          <p:val>
                                            <p:strVal val="#ppt_x"/>
                                          </p:val>
                                        </p:tav>
                                        <p:tav tm="100000">
                                          <p:val>
                                            <p:strVal val="#ppt_x"/>
                                          </p:val>
                                        </p:tav>
                                      </p:tavLst>
                                    </p:anim>
                                    <p:anim calcmode="lin" valueType="num">
                                      <p:cBhvr additive="base">
                                        <p:cTn id="30" dur="50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diamond(in)">
                                      <p:cBhvr>
                                        <p:cTn id="3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p:bldP spid="20" grpId="0" animBg="1"/>
      <p:bldP spid="18"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6" name="组合 5"/>
          <p:cNvGrpSpPr/>
          <p:nvPr userDrawn="1">
            <p:custDataLst>
              <p:tags r:id="rId1"/>
            </p:custDataLst>
          </p:nvPr>
        </p:nvGrpSpPr>
        <p:grpSpPr>
          <a:xfrm>
            <a:off x="11387455" y="6029143"/>
            <a:ext cx="594360" cy="763452"/>
            <a:chOff x="11387455" y="6029143"/>
            <a:chExt cx="594360" cy="763452"/>
          </a:xfrm>
        </p:grpSpPr>
        <p:cxnSp>
          <p:nvCxnSpPr>
            <p:cNvPr id="8" name="直接连接符 7"/>
            <p:cNvCxnSpPr/>
            <p:nvPr userDrawn="1">
              <p:custDataLst>
                <p:tags r:id="rId2"/>
              </p:custDataLst>
            </p:nvPr>
          </p:nvCxnSpPr>
          <p:spPr>
            <a:xfrm>
              <a:off x="11395075" y="6029143"/>
              <a:ext cx="579120" cy="763452"/>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custDataLst>
                <p:tags r:id="rId3"/>
              </p:custDataLst>
            </p:nvPr>
          </p:nvCxnSpPr>
          <p:spPr>
            <a:xfrm>
              <a:off x="11387455" y="6292486"/>
              <a:ext cx="289560" cy="381726"/>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custDataLst>
                <p:tags r:id="rId4"/>
              </p:custDataLst>
            </p:nvPr>
          </p:nvCxnSpPr>
          <p:spPr>
            <a:xfrm>
              <a:off x="11692255" y="6029143"/>
              <a:ext cx="289560" cy="381726"/>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5" name="矩形 4"/>
          <p:cNvSpPr/>
          <p:nvPr>
            <p:custDataLst>
              <p:tags r:id="rId5"/>
            </p:custDataLst>
          </p:nvPr>
        </p:nvSpPr>
        <p:spPr>
          <a:xfrm>
            <a:off x="635" y="0"/>
            <a:ext cx="4558665" cy="6858000"/>
          </a:xfrm>
          <a:prstGeom prst="rect">
            <a:avLst/>
          </a:prstGeom>
          <a:gradFill flip="none" rotWithShape="1">
            <a:gsLst>
              <a:gs pos="0">
                <a:srgbClr val="16809A"/>
              </a:gs>
              <a:gs pos="100000">
                <a:srgbClr val="0070C0"/>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685800"/>
            <a:endParaRPr lang="zh-CN" altLang="en-US">
              <a:solidFill>
                <a:srgbClr val="FFFFFF"/>
              </a:solidFill>
              <a:latin typeface="微软雅黑" panose="020B0503020204020204" charset="-122"/>
              <a:ea typeface="微软雅黑" panose="020B0503020204020204" charset="-122"/>
            </a:endParaRPr>
          </a:p>
        </p:txBody>
      </p:sp>
      <p:sp>
        <p:nvSpPr>
          <p:cNvPr id="20" name="文本框 19"/>
          <p:cNvSpPr txBox="1"/>
          <p:nvPr>
            <p:custDataLst>
              <p:tags r:id="rId6"/>
            </p:custDataLst>
          </p:nvPr>
        </p:nvSpPr>
        <p:spPr>
          <a:xfrm>
            <a:off x="142240" y="3794125"/>
            <a:ext cx="4180205" cy="2497455"/>
          </a:xfrm>
          <a:prstGeom prst="rect">
            <a:avLst/>
          </a:prstGeom>
          <a:ln w="12700">
            <a:solidFill>
              <a:schemeClr val="tx1"/>
            </a:solidFill>
          </a:ln>
        </p:spPr>
        <p:txBody>
          <a:bodyPr wrap="square" lIns="90000" tIns="0" rIns="90000" bIns="0" anchor="ctr">
            <a:noAutofit/>
          </a:bodyPr>
          <a:lstStyle>
            <a:defPPr>
              <a:defRPr lang="zh-CN"/>
            </a:defPPr>
            <a:lvl1pPr>
              <a:defRPr>
                <a:solidFill>
                  <a:schemeClr val="bg1"/>
                </a:solidFill>
              </a:defRPr>
            </a:lvl1pPr>
          </a:lstStyle>
          <a:p>
            <a:pPr marL="0" lvl="0" indent="0" algn="ctr" defTabSz="685800" fontAlgn="auto">
              <a:lnSpc>
                <a:spcPts val="5020"/>
              </a:lnSpc>
              <a:spcBef>
                <a:spcPts val="0"/>
              </a:spcBef>
              <a:spcAft>
                <a:spcPts val="0"/>
              </a:spcAft>
              <a:buSzPct val="100000"/>
              <a:buNone/>
            </a:pPr>
            <a:r>
              <a:rPr lang="zh-CN" sz="3600" b="1">
                <a:solidFill>
                  <a:srgbClr val="FFFFFF"/>
                </a:solidFill>
                <a:latin typeface="微软雅黑" panose="020B0503020204020204" charset="-122"/>
                <a:ea typeface="微软雅黑" panose="020B0503020204020204" charset="-122"/>
              </a:rPr>
              <a:t>可叹停机德，</a:t>
            </a:r>
            <a:endParaRPr lang="zh-CN" sz="3600" b="1">
              <a:solidFill>
                <a:srgbClr val="FFFFFF"/>
              </a:solidFill>
              <a:latin typeface="微软雅黑" panose="020B0503020204020204" charset="-122"/>
              <a:ea typeface="微软雅黑" panose="020B0503020204020204" charset="-122"/>
            </a:endParaRPr>
          </a:p>
          <a:p>
            <a:pPr marL="0" lvl="0" indent="0" algn="ctr" defTabSz="685800" fontAlgn="auto">
              <a:lnSpc>
                <a:spcPts val="5020"/>
              </a:lnSpc>
              <a:spcBef>
                <a:spcPts val="0"/>
              </a:spcBef>
              <a:spcAft>
                <a:spcPts val="0"/>
              </a:spcAft>
              <a:buSzPct val="100000"/>
              <a:buNone/>
            </a:pPr>
            <a:r>
              <a:rPr lang="zh-CN" sz="3600" b="1">
                <a:solidFill>
                  <a:srgbClr val="FFFFFF"/>
                </a:solidFill>
                <a:latin typeface="微软雅黑" panose="020B0503020204020204" charset="-122"/>
                <a:ea typeface="微软雅黑" panose="020B0503020204020204" charset="-122"/>
              </a:rPr>
              <a:t>堪怜咏絮才；</a:t>
            </a:r>
            <a:endParaRPr lang="zh-CN" sz="3600" b="1">
              <a:solidFill>
                <a:srgbClr val="FFFFFF"/>
              </a:solidFill>
              <a:latin typeface="微软雅黑" panose="020B0503020204020204" charset="-122"/>
              <a:ea typeface="微软雅黑" panose="020B0503020204020204" charset="-122"/>
            </a:endParaRPr>
          </a:p>
          <a:p>
            <a:pPr marL="0" lvl="0" indent="0" algn="ctr" defTabSz="685800" fontAlgn="auto">
              <a:lnSpc>
                <a:spcPts val="5020"/>
              </a:lnSpc>
              <a:spcBef>
                <a:spcPts val="0"/>
              </a:spcBef>
              <a:spcAft>
                <a:spcPts val="0"/>
              </a:spcAft>
              <a:buSzPct val="100000"/>
              <a:buNone/>
            </a:pPr>
            <a:r>
              <a:rPr lang="zh-CN" sz="3600" b="1">
                <a:solidFill>
                  <a:srgbClr val="FFFFFF"/>
                </a:solidFill>
                <a:latin typeface="微软雅黑" panose="020B0503020204020204" charset="-122"/>
                <a:ea typeface="微软雅黑" panose="020B0503020204020204" charset="-122"/>
              </a:rPr>
              <a:t>玉带林中挂，</a:t>
            </a:r>
            <a:endParaRPr lang="zh-CN" sz="3600" b="1">
              <a:solidFill>
                <a:srgbClr val="FFFFFF"/>
              </a:solidFill>
              <a:latin typeface="微软雅黑" panose="020B0503020204020204" charset="-122"/>
              <a:ea typeface="微软雅黑" panose="020B0503020204020204" charset="-122"/>
            </a:endParaRPr>
          </a:p>
          <a:p>
            <a:pPr marL="0" lvl="0" indent="0" algn="ctr" defTabSz="685800" fontAlgn="auto">
              <a:lnSpc>
                <a:spcPts val="5020"/>
              </a:lnSpc>
              <a:spcBef>
                <a:spcPts val="0"/>
              </a:spcBef>
              <a:spcAft>
                <a:spcPts val="0"/>
              </a:spcAft>
              <a:buSzPct val="100000"/>
              <a:buNone/>
            </a:pPr>
            <a:r>
              <a:rPr lang="zh-CN" sz="3600" b="1">
                <a:solidFill>
                  <a:srgbClr val="FFFFFF"/>
                </a:solidFill>
                <a:latin typeface="微软雅黑" panose="020B0503020204020204" charset="-122"/>
                <a:ea typeface="微软雅黑" panose="020B0503020204020204" charset="-122"/>
              </a:rPr>
              <a:t>金钗雪里埋。</a:t>
            </a:r>
            <a:endParaRPr lang="zh-CN" sz="3600" b="1">
              <a:solidFill>
                <a:srgbClr val="FFFFFF"/>
              </a:solidFill>
              <a:latin typeface="微软雅黑" panose="020B0503020204020204" charset="-122"/>
              <a:ea typeface="微软雅黑" panose="020B0503020204020204" charset="-122"/>
            </a:endParaRPr>
          </a:p>
        </p:txBody>
      </p:sp>
      <p:sp>
        <p:nvSpPr>
          <p:cNvPr id="10" name="文本框 9"/>
          <p:cNvSpPr txBox="1"/>
          <p:nvPr>
            <p:custDataLst>
              <p:tags r:id="rId7"/>
            </p:custDataLst>
          </p:nvPr>
        </p:nvSpPr>
        <p:spPr>
          <a:xfrm>
            <a:off x="4678045" y="564515"/>
            <a:ext cx="6929755" cy="6043930"/>
          </a:xfrm>
          <a:prstGeom prst="rect">
            <a:avLst/>
          </a:prstGeom>
        </p:spPr>
        <p:txBody>
          <a:bodyPr wrap="square" lIns="90000" tIns="0" rIns="90000" bIns="0" anchor="ctr">
            <a:noAutofit/>
          </a:bodyPr>
          <a:lstStyle>
            <a:defPPr>
              <a:defRPr lang="zh-CN"/>
            </a:defPPr>
            <a:lvl1pPr>
              <a:defRPr>
                <a:solidFill>
                  <a:schemeClr val="bg1"/>
                </a:solidFill>
              </a:defRPr>
            </a:lvl1pPr>
          </a:lstStyle>
          <a:p>
            <a:pPr marL="0" lvl="0" indent="0" algn="l" defTabSz="685800">
              <a:lnSpc>
                <a:spcPct val="150000"/>
              </a:lnSpc>
              <a:spcBef>
                <a:spcPts val="0"/>
              </a:spcBef>
              <a:spcAft>
                <a:spcPts val="0"/>
              </a:spcAft>
              <a:buSzPct val="100000"/>
              <a:buNone/>
            </a:pPr>
            <a:r>
              <a:rPr lang="zh-CN" b="1">
                <a:solidFill>
                  <a:srgbClr val="C00000"/>
                </a:solidFill>
                <a:latin typeface="微软雅黑" panose="020B0503020204020204" charset="-122"/>
                <a:ea typeface="微软雅黑" panose="020B0503020204020204" charset="-122"/>
                <a:cs typeface="微软雅黑" panose="020B0503020204020204" charset="-122"/>
                <a:sym typeface="+mn-ea"/>
              </a:rPr>
              <a:t>林黛玉是个绝顶聪慧的才女。她的才华是大观园群芳之冠，是智慧的女神。她从小失去父母，寄养在外祖母家，尽管是贾母的“心肝肉”，可是以她的敏感，总摆脱不了一种孤独感。特别是在对宝玉的爱情上，几乎到了神经过敏的程度。好在宝玉对她一往情深，处处宽慰她，哪怕是篱玉歪派给他的“错误”，他也承认。这样，他们的爱情就在一种奇特的、连续不断的矛盾痛苦中发展着。一会儿笑，一会儿又哭了，哭时要比笑时多;刚刚和好了，突然又闹翻了，闹翻一次反倒加深一次感情。他们的爱情在有形无形的外界压力下，形成一种畸型。在荣国府那样的环境里，越敏感的人就越忍受不了。黛玉的悲剧就在于她不会像宝钗那样会装“糊涂”，她太聪明了。</a:t>
            </a:r>
            <a:endParaRPr lang="zh-CN" b="1">
              <a:solidFill>
                <a:srgbClr val="C00000"/>
              </a:solidFill>
              <a:latin typeface="微软雅黑" panose="020B0503020204020204" charset="-122"/>
              <a:ea typeface="微软雅黑" panose="020B0503020204020204" charset="-122"/>
              <a:cs typeface="微软雅黑" panose="020B0503020204020204" charset="-122"/>
            </a:endParaRPr>
          </a:p>
          <a:p>
            <a:pPr marL="0" lvl="0" indent="0" algn="l" defTabSz="685800">
              <a:lnSpc>
                <a:spcPct val="150000"/>
              </a:lnSpc>
              <a:spcBef>
                <a:spcPts val="0"/>
              </a:spcBef>
              <a:spcAft>
                <a:spcPts val="0"/>
              </a:spcAft>
              <a:buSzPct val="100000"/>
              <a:buNone/>
            </a:pPr>
            <a:r>
              <a:rPr lang="zh-CN" b="1">
                <a:solidFill>
                  <a:srgbClr val="C00000"/>
                </a:solidFill>
                <a:latin typeface="微软雅黑" panose="020B0503020204020204" charset="-122"/>
                <a:ea typeface="微软雅黑" panose="020B0503020204020204" charset="-122"/>
                <a:cs typeface="微软雅黑" panose="020B0503020204020204" charset="-122"/>
                <a:sym typeface="+mn-ea"/>
              </a:rPr>
              <a:t>宝钗和黛玉是一对相互对称的典型：一个胖、一个瘦；一个柔，一个刚；一个藏愚守拙，一个锋芒毕露；一个心满意足地成为“宝二奶奶”，一个凄凄惨惨地不幸天折。但这一对情敌中没有胜利者，后两句说得明白：宝玉的心仍在“林中挂”，宝钗要冷清清地守一辈子活寡。</a:t>
            </a:r>
            <a:endParaRPr lang="zh-CN" b="1">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8"/>
          <a:stretch>
            <a:fillRect/>
          </a:stretch>
        </p:blipFill>
        <p:spPr>
          <a:xfrm>
            <a:off x="142875" y="487045"/>
            <a:ext cx="4178935" cy="2787650"/>
          </a:xfrm>
          <a:prstGeom prst="rect">
            <a:avLst/>
          </a:prstGeom>
        </p:spPr>
      </p:pic>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11387455" y="6029143"/>
            <a:ext cx="594360" cy="763452"/>
            <a:chOff x="11387455" y="6029143"/>
            <a:chExt cx="594360" cy="763452"/>
          </a:xfrm>
        </p:grpSpPr>
        <p:cxnSp>
          <p:nvCxnSpPr>
            <p:cNvPr id="9" name="直接连接符 8"/>
            <p:cNvCxnSpPr/>
            <p:nvPr userDrawn="1">
              <p:custDataLst>
                <p:tags r:id="rId2"/>
              </p:custDataLst>
            </p:nvPr>
          </p:nvCxnSpPr>
          <p:spPr>
            <a:xfrm>
              <a:off x="11395075" y="6029143"/>
              <a:ext cx="579120" cy="763452"/>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custDataLst>
                <p:tags r:id="rId3"/>
              </p:custDataLst>
            </p:nvPr>
          </p:nvCxnSpPr>
          <p:spPr>
            <a:xfrm>
              <a:off x="11387455" y="6292486"/>
              <a:ext cx="289560" cy="381726"/>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custDataLst>
                <p:tags r:id="rId4"/>
              </p:custDataLst>
            </p:nvPr>
          </p:nvCxnSpPr>
          <p:spPr>
            <a:xfrm>
              <a:off x="11692255" y="6029143"/>
              <a:ext cx="289560" cy="381726"/>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custDataLst>
              <p:tags r:id="rId5"/>
            </p:custDataLst>
          </p:nvPr>
        </p:nvSpPr>
        <p:spPr>
          <a:xfrm flipV="1">
            <a:off x="0" y="0"/>
            <a:ext cx="12192000" cy="263525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5" name="直角三角形 4"/>
          <p:cNvSpPr/>
          <p:nvPr>
            <p:custDataLst>
              <p:tags r:id="rId6"/>
            </p:custDataLst>
          </p:nvPr>
        </p:nvSpPr>
        <p:spPr>
          <a:xfrm rot="5400000">
            <a:off x="4446085" y="2638206"/>
            <a:ext cx="338639" cy="338639"/>
          </a:xfrm>
          <a:prstGeom prst="rtTriangle">
            <a:avLst/>
          </a:prstGeom>
          <a:solidFill>
            <a:srgbClr val="595959"/>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15" name="任意多边形: 形状 11"/>
          <p:cNvSpPr/>
          <p:nvPr>
            <p:custDataLst>
              <p:tags r:id="rId7"/>
            </p:custDataLst>
          </p:nvPr>
        </p:nvSpPr>
        <p:spPr>
          <a:xfrm>
            <a:off x="10317480" y="-4445"/>
            <a:ext cx="544830" cy="653415"/>
          </a:xfrm>
          <a:custGeom>
            <a:avLst/>
            <a:gdLst/>
            <a:ahLst/>
            <a:cxnLst/>
            <a:rect l="0" t="0" r="0" b="0"/>
            <a:pathLst>
              <a:path w="334011" h="397511">
                <a:moveTo>
                  <a:pt x="334010" y="397510"/>
                </a:moveTo>
                <a:lnTo>
                  <a:pt x="167640" y="312420"/>
                </a:lnTo>
                <a:lnTo>
                  <a:pt x="0" y="397510"/>
                </a:lnTo>
                <a:lnTo>
                  <a:pt x="0" y="0"/>
                </a:lnTo>
                <a:lnTo>
                  <a:pt x="334010" y="0"/>
                </a:lnTo>
              </a:path>
            </a:pathLst>
          </a:custGeom>
          <a:solidFill>
            <a:srgbClr val="16809A">
              <a:alpha val="90000"/>
            </a:srgbClr>
          </a:solidFill>
          <a:ln w="6350" cap="flat" cmpd="sng" algn="ctr">
            <a:noFill/>
            <a:prstDash val="solid"/>
            <a:miter lim="800000"/>
          </a:ln>
          <a:effectLst/>
          <a:extLst>
            <a:ext uri="{91240B29-F687-4F45-9708-019B960494DF}">
              <a14:hiddenLine xmlns:a14="http://schemas.microsoft.com/office/drawing/2010/main" w="6350">
                <a:solidFill>
                  <a:schemeClr val="accent1"/>
                </a:solidFill>
                <a:prstDash val="solid"/>
                <a:miter lim="800000"/>
                <a:headEnd/>
                <a:tailEn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latin typeface="微软雅黑" panose="020B0503020204020204" charset="-122"/>
              <a:ea typeface="微软雅黑" panose="020B0503020204020204" charset="-122"/>
            </a:endParaRPr>
          </a:p>
        </p:txBody>
      </p:sp>
      <p:sp>
        <p:nvSpPr>
          <p:cNvPr id="17" name="PA_ImportSvg_636718263529450003"/>
          <p:cNvSpPr/>
          <p:nvPr>
            <p:custDataLst>
              <p:tags r:id="rId8"/>
            </p:custDataLst>
          </p:nvPr>
        </p:nvSpPr>
        <p:spPr>
          <a:xfrm rot="10800000">
            <a:off x="10403205" y="114935"/>
            <a:ext cx="351155" cy="249555"/>
          </a:xfrm>
          <a:custGeom>
            <a:avLst/>
            <a:gdLst/>
            <a:ahLst/>
            <a:cxnLst/>
            <a:rect l="l" t="t" r="r" b="b"/>
            <a:pathLst>
              <a:path w="172720" h="134620">
                <a:moveTo>
                  <a:pt x="62230" y="134620"/>
                </a:moveTo>
                <a:lnTo>
                  <a:pt x="0" y="134620"/>
                </a:lnTo>
                <a:lnTo>
                  <a:pt x="0" y="90170"/>
                </a:lnTo>
                <a:cubicBezTo>
                  <a:pt x="0" y="72390"/>
                  <a:pt x="1270" y="58420"/>
                  <a:pt x="5080" y="46990"/>
                </a:cubicBezTo>
                <a:cubicBezTo>
                  <a:pt x="8890" y="36830"/>
                  <a:pt x="13970" y="26670"/>
                  <a:pt x="22860" y="19050"/>
                </a:cubicBezTo>
                <a:cubicBezTo>
                  <a:pt x="31750" y="10160"/>
                  <a:pt x="41910" y="3810"/>
                  <a:pt x="55880" y="0"/>
                </a:cubicBezTo>
                <a:lnTo>
                  <a:pt x="68580" y="25400"/>
                </a:lnTo>
                <a:cubicBezTo>
                  <a:pt x="55880" y="29210"/>
                  <a:pt x="46990" y="35560"/>
                  <a:pt x="41910" y="43180"/>
                </a:cubicBezTo>
                <a:cubicBezTo>
                  <a:pt x="36830" y="50800"/>
                  <a:pt x="33020" y="60960"/>
                  <a:pt x="33020" y="72390"/>
                </a:cubicBezTo>
                <a:lnTo>
                  <a:pt x="63500" y="72390"/>
                </a:lnTo>
                <a:lnTo>
                  <a:pt x="63500" y="134620"/>
                </a:lnTo>
                <a:moveTo>
                  <a:pt x="166370" y="134620"/>
                </a:moveTo>
                <a:lnTo>
                  <a:pt x="104140" y="134620"/>
                </a:lnTo>
                <a:lnTo>
                  <a:pt x="104140" y="90170"/>
                </a:lnTo>
                <a:cubicBezTo>
                  <a:pt x="104140" y="72390"/>
                  <a:pt x="105410" y="57150"/>
                  <a:pt x="109220" y="46990"/>
                </a:cubicBezTo>
                <a:cubicBezTo>
                  <a:pt x="113031" y="36830"/>
                  <a:pt x="118110" y="26670"/>
                  <a:pt x="127000" y="19050"/>
                </a:cubicBezTo>
                <a:cubicBezTo>
                  <a:pt x="135890" y="11430"/>
                  <a:pt x="146050" y="3810"/>
                  <a:pt x="160020" y="0"/>
                </a:cubicBezTo>
                <a:lnTo>
                  <a:pt x="172720" y="25400"/>
                </a:lnTo>
                <a:cubicBezTo>
                  <a:pt x="160020" y="29210"/>
                  <a:pt x="151130" y="35560"/>
                  <a:pt x="146050" y="43180"/>
                </a:cubicBezTo>
                <a:cubicBezTo>
                  <a:pt x="140970" y="50800"/>
                  <a:pt x="137160" y="60960"/>
                  <a:pt x="137160" y="72390"/>
                </a:cubicBezTo>
                <a:lnTo>
                  <a:pt x="167640" y="72390"/>
                </a:lnTo>
                <a:lnTo>
                  <a:pt x="167640" y="134620"/>
                </a:lnTo>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19" name="椭圆 18"/>
          <p:cNvSpPr/>
          <p:nvPr>
            <p:custDataLst>
              <p:tags r:id="rId9"/>
            </p:custDataLst>
          </p:nvPr>
        </p:nvSpPr>
        <p:spPr>
          <a:xfrm>
            <a:off x="10002520" y="2635250"/>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20" name="椭圆 19"/>
          <p:cNvSpPr/>
          <p:nvPr>
            <p:custDataLst>
              <p:tags r:id="rId10"/>
            </p:custDataLst>
          </p:nvPr>
        </p:nvSpPr>
        <p:spPr>
          <a:xfrm>
            <a:off x="10273665" y="2635250"/>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21" name="椭圆 20"/>
          <p:cNvSpPr/>
          <p:nvPr>
            <p:custDataLst>
              <p:tags r:id="rId11"/>
            </p:custDataLst>
          </p:nvPr>
        </p:nvSpPr>
        <p:spPr>
          <a:xfrm>
            <a:off x="10547985" y="2635250"/>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22" name="椭圆 21"/>
          <p:cNvSpPr/>
          <p:nvPr>
            <p:custDataLst>
              <p:tags r:id="rId12"/>
            </p:custDataLst>
          </p:nvPr>
        </p:nvSpPr>
        <p:spPr>
          <a:xfrm>
            <a:off x="10821670" y="2635250"/>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23" name="椭圆 22"/>
          <p:cNvSpPr/>
          <p:nvPr>
            <p:custDataLst>
              <p:tags r:id="rId13"/>
            </p:custDataLst>
          </p:nvPr>
        </p:nvSpPr>
        <p:spPr>
          <a:xfrm>
            <a:off x="11095355" y="2635250"/>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24" name="椭圆 23"/>
          <p:cNvSpPr/>
          <p:nvPr>
            <p:custDataLst>
              <p:tags r:id="rId14"/>
            </p:custDataLst>
          </p:nvPr>
        </p:nvSpPr>
        <p:spPr>
          <a:xfrm>
            <a:off x="10002520" y="2894965"/>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25" name="椭圆 24"/>
          <p:cNvSpPr/>
          <p:nvPr>
            <p:custDataLst>
              <p:tags r:id="rId15"/>
            </p:custDataLst>
          </p:nvPr>
        </p:nvSpPr>
        <p:spPr>
          <a:xfrm>
            <a:off x="10273665" y="2894965"/>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26" name="椭圆 25"/>
          <p:cNvSpPr/>
          <p:nvPr>
            <p:custDataLst>
              <p:tags r:id="rId16"/>
            </p:custDataLst>
          </p:nvPr>
        </p:nvSpPr>
        <p:spPr>
          <a:xfrm>
            <a:off x="10547985" y="2894965"/>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27" name="椭圆 26"/>
          <p:cNvSpPr/>
          <p:nvPr>
            <p:custDataLst>
              <p:tags r:id="rId17"/>
            </p:custDataLst>
          </p:nvPr>
        </p:nvSpPr>
        <p:spPr>
          <a:xfrm>
            <a:off x="10821670" y="2894965"/>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28" name="椭圆 27"/>
          <p:cNvSpPr/>
          <p:nvPr>
            <p:custDataLst>
              <p:tags r:id="rId18"/>
            </p:custDataLst>
          </p:nvPr>
        </p:nvSpPr>
        <p:spPr>
          <a:xfrm>
            <a:off x="11095355" y="2894965"/>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29" name="椭圆 28"/>
          <p:cNvSpPr/>
          <p:nvPr>
            <p:custDataLst>
              <p:tags r:id="rId19"/>
            </p:custDataLst>
          </p:nvPr>
        </p:nvSpPr>
        <p:spPr>
          <a:xfrm>
            <a:off x="10002520" y="3148330"/>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0" name="椭圆 29"/>
          <p:cNvSpPr/>
          <p:nvPr>
            <p:custDataLst>
              <p:tags r:id="rId20"/>
            </p:custDataLst>
          </p:nvPr>
        </p:nvSpPr>
        <p:spPr>
          <a:xfrm>
            <a:off x="10273665" y="3148330"/>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1" name="椭圆 30"/>
          <p:cNvSpPr/>
          <p:nvPr>
            <p:custDataLst>
              <p:tags r:id="rId21"/>
            </p:custDataLst>
          </p:nvPr>
        </p:nvSpPr>
        <p:spPr>
          <a:xfrm>
            <a:off x="10547985" y="3148330"/>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2" name="椭圆 31"/>
          <p:cNvSpPr/>
          <p:nvPr>
            <p:custDataLst>
              <p:tags r:id="rId22"/>
            </p:custDataLst>
          </p:nvPr>
        </p:nvSpPr>
        <p:spPr>
          <a:xfrm>
            <a:off x="10821670" y="3148330"/>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3" name="椭圆 32"/>
          <p:cNvSpPr/>
          <p:nvPr>
            <p:custDataLst>
              <p:tags r:id="rId23"/>
            </p:custDataLst>
          </p:nvPr>
        </p:nvSpPr>
        <p:spPr>
          <a:xfrm>
            <a:off x="11095355" y="3148330"/>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4" name="椭圆 33"/>
          <p:cNvSpPr/>
          <p:nvPr>
            <p:custDataLst>
              <p:tags r:id="rId24"/>
            </p:custDataLst>
          </p:nvPr>
        </p:nvSpPr>
        <p:spPr>
          <a:xfrm>
            <a:off x="10002520" y="3408045"/>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5" name="椭圆 34"/>
          <p:cNvSpPr/>
          <p:nvPr>
            <p:custDataLst>
              <p:tags r:id="rId25"/>
            </p:custDataLst>
          </p:nvPr>
        </p:nvSpPr>
        <p:spPr>
          <a:xfrm>
            <a:off x="10273665" y="3408045"/>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6" name="椭圆 35"/>
          <p:cNvSpPr/>
          <p:nvPr>
            <p:custDataLst>
              <p:tags r:id="rId26"/>
            </p:custDataLst>
          </p:nvPr>
        </p:nvSpPr>
        <p:spPr>
          <a:xfrm>
            <a:off x="10547985" y="3408045"/>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7" name="椭圆 36"/>
          <p:cNvSpPr/>
          <p:nvPr>
            <p:custDataLst>
              <p:tags r:id="rId27"/>
            </p:custDataLst>
          </p:nvPr>
        </p:nvSpPr>
        <p:spPr>
          <a:xfrm>
            <a:off x="10821670" y="3408045"/>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8" name="椭圆 37"/>
          <p:cNvSpPr/>
          <p:nvPr>
            <p:custDataLst>
              <p:tags r:id="rId28"/>
            </p:custDataLst>
          </p:nvPr>
        </p:nvSpPr>
        <p:spPr>
          <a:xfrm>
            <a:off x="11095355" y="3408045"/>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16" name="文本框 15"/>
          <p:cNvSpPr txBox="1"/>
          <p:nvPr>
            <p:custDataLst>
              <p:tags r:id="rId29"/>
            </p:custDataLst>
          </p:nvPr>
        </p:nvSpPr>
        <p:spPr>
          <a:xfrm>
            <a:off x="4963160" y="1009650"/>
            <a:ext cx="5858510" cy="1000760"/>
          </a:xfrm>
          <a:prstGeom prst="rect">
            <a:avLst/>
          </a:prstGeom>
          <a:noFill/>
        </p:spPr>
        <p:txBody>
          <a:bodyPr wrap="square" lIns="101600" tIns="0" rIns="82550" bIns="0" rtlCol="0">
            <a:noAutofit/>
          </a:bodyPr>
          <a:lstStyle>
            <a:defPPr>
              <a:defRPr lang="zh-CN"/>
            </a:defPPr>
            <a:lvl1pPr fontAlgn="auto">
              <a:lnSpc>
                <a:spcPct val="130000"/>
              </a:lnSpc>
              <a:defRPr sz="1600" spc="150">
                <a:uFillTx/>
              </a:defRPr>
            </a:lvl1pPr>
          </a:lstStyle>
          <a:p>
            <a:pPr marL="0" lvl="0" indent="0" algn="l">
              <a:lnSpc>
                <a:spcPct val="130000"/>
              </a:lnSpc>
              <a:spcBef>
                <a:spcPts val="0"/>
              </a:spcBef>
              <a:spcAft>
                <a:spcPts val="0"/>
              </a:spcAft>
              <a:buSzPct val="100000"/>
              <a:buNone/>
            </a:pPr>
            <a:r>
              <a:rPr lang="zh-CN" sz="2400" b="1">
                <a:solidFill>
                  <a:srgbClr val="FFFF00"/>
                </a:solidFill>
                <a:latin typeface="微软雅黑" panose="020B0503020204020204" charset="-122"/>
                <a:ea typeface="微软雅黑" panose="020B0503020204020204" charset="-122"/>
              </a:rPr>
              <a:t>凡鸟偏从末世来，都知爱慕此生才。</a:t>
            </a:r>
            <a:endParaRPr lang="zh-CN" sz="2400" b="1">
              <a:solidFill>
                <a:srgbClr val="FFFF00"/>
              </a:solidFill>
              <a:latin typeface="微软雅黑" panose="020B0503020204020204" charset="-122"/>
              <a:ea typeface="微软雅黑" panose="020B0503020204020204" charset="-122"/>
            </a:endParaRPr>
          </a:p>
          <a:p>
            <a:pPr marL="0" lvl="0" indent="0" algn="l">
              <a:lnSpc>
                <a:spcPct val="130000"/>
              </a:lnSpc>
              <a:spcBef>
                <a:spcPts val="0"/>
              </a:spcBef>
              <a:spcAft>
                <a:spcPts val="0"/>
              </a:spcAft>
              <a:buSzPct val="100000"/>
              <a:buNone/>
            </a:pPr>
            <a:r>
              <a:rPr lang="zh-CN" sz="2400" b="1">
                <a:solidFill>
                  <a:srgbClr val="FFFF00"/>
                </a:solidFill>
                <a:latin typeface="微软雅黑" panose="020B0503020204020204" charset="-122"/>
                <a:ea typeface="微软雅黑" panose="020B0503020204020204" charset="-122"/>
              </a:rPr>
              <a:t>一从二令三人木，哭向金陵事更哀。</a:t>
            </a:r>
            <a:endParaRPr lang="zh-CN" sz="2400" b="1">
              <a:solidFill>
                <a:srgbClr val="FFFF00"/>
              </a:solidFill>
              <a:latin typeface="微软雅黑" panose="020B0503020204020204" charset="-122"/>
              <a:ea typeface="微软雅黑" panose="020B0503020204020204" charset="-122"/>
            </a:endParaRPr>
          </a:p>
        </p:txBody>
      </p:sp>
      <p:sp>
        <p:nvSpPr>
          <p:cNvPr id="39" name="文本框 38"/>
          <p:cNvSpPr txBox="1"/>
          <p:nvPr>
            <p:custDataLst>
              <p:tags r:id="rId30"/>
            </p:custDataLst>
          </p:nvPr>
        </p:nvSpPr>
        <p:spPr>
          <a:xfrm>
            <a:off x="542925" y="2976880"/>
            <a:ext cx="10852150" cy="362267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285750" algn="l" fontAlgn="ctr">
              <a:lnSpc>
                <a:spcPct val="130000"/>
              </a:lnSpc>
              <a:spcBef>
                <a:spcPts val="1000"/>
              </a:spcBef>
              <a:spcAft>
                <a:spcPts val="0"/>
              </a:spcAft>
              <a:buSzPct val="100000"/>
              <a:buFont typeface="Wingdings" panose="05000000000000000000" charset="0"/>
              <a:buNone/>
            </a:pPr>
            <a:r>
              <a:rPr lang="zh-CN" sz="2400" b="1">
                <a:solidFill>
                  <a:srgbClr val="0803ED"/>
                </a:solidFill>
                <a:latin typeface="微软雅黑" panose="020B0503020204020204" charset="-122"/>
                <a:ea typeface="微软雅黑" panose="020B0503020204020204" charset="-122"/>
                <a:cs typeface="微软雅黑" panose="020B0503020204020204" charset="-122"/>
              </a:rPr>
              <a:t>这一首判词说的是王熙凤。判词前画的是“一片冰山，上面一只雌凤”。喻贾家的势力不过是座冰山，太阳一出就要消融。雌风(王熙凤)立在冰山上，极危险。</a:t>
            </a:r>
            <a:endParaRPr lang="zh-CN" sz="2400" b="1">
              <a:solidFill>
                <a:srgbClr val="0803ED"/>
              </a:solidFill>
              <a:latin typeface="微软雅黑" panose="020B0503020204020204" charset="-122"/>
              <a:ea typeface="微软雅黑" panose="020B0503020204020204" charset="-122"/>
              <a:cs typeface="微软雅黑" panose="020B0503020204020204" charset="-122"/>
            </a:endParaRPr>
          </a:p>
          <a:p>
            <a:pPr marL="0" lvl="0" indent="-285750" algn="l" fontAlgn="ctr">
              <a:lnSpc>
                <a:spcPct val="130000"/>
              </a:lnSpc>
              <a:spcBef>
                <a:spcPts val="1000"/>
              </a:spcBef>
              <a:spcAft>
                <a:spcPts val="0"/>
              </a:spcAft>
              <a:buSzPct val="100000"/>
              <a:buFont typeface="Wingdings" panose="05000000000000000000" charset="0"/>
              <a:buNone/>
            </a:pPr>
            <a:r>
              <a:rPr lang="zh-CN" sz="2400" b="1">
                <a:solidFill>
                  <a:srgbClr val="262626"/>
                </a:solidFill>
                <a:latin typeface="微软雅黑" panose="020B0503020204020204" charset="-122"/>
                <a:ea typeface="微软雅黑" panose="020B0503020204020204" charset="-122"/>
                <a:cs typeface="微软雅黑" panose="020B0503020204020204" charset="-122"/>
              </a:rPr>
              <a:t>王熙风掌荣府管家大权的时代，已是这个家族走下坡路的时期了。准备迎接元妃省亲时，凤姐慨叹：“可恨我小几岁年纪，若早生二三十年，如今这些老人家也不薄我没见世面了。”可见书中写的富贵生活较之其家族鼎盛时期还差得远，接着又趋向衰亡，所以说她“偏从末世来”。</a:t>
            </a:r>
            <a:endParaRPr lang="zh-CN" sz="2400" b="1">
              <a:solidFill>
                <a:srgbClr val="262626"/>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custDataLst>
              <p:tags r:id="rId31"/>
            </p:custDataLst>
          </p:nvPr>
        </p:nvSpPr>
        <p:spPr>
          <a:xfrm>
            <a:off x="4157995" y="114934"/>
            <a:ext cx="7099300" cy="624840"/>
          </a:xfrm>
          <a:prstGeom prst="rect">
            <a:avLst/>
          </a:prstGeom>
          <a:noFill/>
        </p:spPr>
        <p:txBody>
          <a:bodyPr wrap="square" lIns="101600" tIns="38100" rIns="63500" bIns="38100" rtlCol="0">
            <a:noAutofit/>
          </a:bodyPr>
          <a:lstStyle/>
          <a:p>
            <a:pPr marL="0" indent="0" algn="ctr">
              <a:lnSpc>
                <a:spcPct val="100000"/>
              </a:lnSpc>
              <a:spcBef>
                <a:spcPts val="0"/>
              </a:spcBef>
              <a:spcAft>
                <a:spcPts val="0"/>
              </a:spcAft>
              <a:buSzPct val="100000"/>
              <a:buNone/>
            </a:pPr>
            <a:r>
              <a:rPr lang="zh-CN" sz="3600" b="1" spc="300">
                <a:solidFill>
                  <a:srgbClr val="F2F2F2"/>
                </a:solidFill>
                <a:latin typeface="微软雅黑" panose="020B0503020204020204" charset="-122"/>
                <a:ea typeface="微软雅黑" panose="020B0503020204020204" charset="-122"/>
                <a:cs typeface="微软雅黑" panose="020B0503020204020204" charset="-122"/>
              </a:rPr>
              <a:t>判词“凡鸟偏从末世来”</a:t>
            </a:r>
            <a:endParaRPr lang="zh-CN" sz="3600" b="1" spc="300">
              <a:solidFill>
                <a:srgbClr val="F2F2F2"/>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32"/>
          <a:stretch>
            <a:fillRect/>
          </a:stretch>
        </p:blipFill>
        <p:spPr>
          <a:xfrm>
            <a:off x="182245" y="114935"/>
            <a:ext cx="4368165" cy="2442845"/>
          </a:xfrm>
          <a:prstGeom prst="rect">
            <a:avLst/>
          </a:prstGeom>
        </p:spPr>
      </p:pic>
    </p:spTree>
    <p:custDataLst>
      <p:tags r:id="rId3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edge">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diamond(in)">
                                      <p:cBhvr>
                                        <p:cTn id="17" dur="20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edge">
                                      <p:cBhvr>
                                        <p:cTn id="22" dur="2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3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11387455" y="6029143"/>
            <a:ext cx="594360" cy="763452"/>
            <a:chOff x="11387455" y="6029143"/>
            <a:chExt cx="594360" cy="763452"/>
          </a:xfrm>
        </p:grpSpPr>
        <p:cxnSp>
          <p:nvCxnSpPr>
            <p:cNvPr id="9" name="直接连接符 8"/>
            <p:cNvCxnSpPr/>
            <p:nvPr userDrawn="1">
              <p:custDataLst>
                <p:tags r:id="rId2"/>
              </p:custDataLst>
            </p:nvPr>
          </p:nvCxnSpPr>
          <p:spPr>
            <a:xfrm>
              <a:off x="11395075" y="6029143"/>
              <a:ext cx="579120" cy="763452"/>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custDataLst>
                <p:tags r:id="rId3"/>
              </p:custDataLst>
            </p:nvPr>
          </p:nvCxnSpPr>
          <p:spPr>
            <a:xfrm>
              <a:off x="11387455" y="6292486"/>
              <a:ext cx="289560" cy="381726"/>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custDataLst>
                <p:tags r:id="rId4"/>
              </p:custDataLst>
            </p:nvPr>
          </p:nvCxnSpPr>
          <p:spPr>
            <a:xfrm>
              <a:off x="11692255" y="6029143"/>
              <a:ext cx="289560" cy="381726"/>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custDataLst>
              <p:tags r:id="rId5"/>
            </p:custDataLst>
          </p:nvPr>
        </p:nvSpPr>
        <p:spPr>
          <a:xfrm flipV="1">
            <a:off x="0" y="0"/>
            <a:ext cx="12192000" cy="263525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5" name="直角三角形 4"/>
          <p:cNvSpPr/>
          <p:nvPr>
            <p:custDataLst>
              <p:tags r:id="rId6"/>
            </p:custDataLst>
          </p:nvPr>
        </p:nvSpPr>
        <p:spPr>
          <a:xfrm rot="5400000">
            <a:off x="4446085" y="2638206"/>
            <a:ext cx="338639" cy="338639"/>
          </a:xfrm>
          <a:prstGeom prst="rtTriangle">
            <a:avLst/>
          </a:prstGeom>
          <a:solidFill>
            <a:srgbClr val="595959"/>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15" name="任意多边形: 形状 11"/>
          <p:cNvSpPr/>
          <p:nvPr>
            <p:custDataLst>
              <p:tags r:id="rId7"/>
            </p:custDataLst>
          </p:nvPr>
        </p:nvSpPr>
        <p:spPr>
          <a:xfrm>
            <a:off x="10317480" y="-4445"/>
            <a:ext cx="544830" cy="653415"/>
          </a:xfrm>
          <a:custGeom>
            <a:avLst/>
            <a:gdLst/>
            <a:ahLst/>
            <a:cxnLst/>
            <a:rect l="0" t="0" r="0" b="0"/>
            <a:pathLst>
              <a:path w="334011" h="397511">
                <a:moveTo>
                  <a:pt x="334010" y="397510"/>
                </a:moveTo>
                <a:lnTo>
                  <a:pt x="167640" y="312420"/>
                </a:lnTo>
                <a:lnTo>
                  <a:pt x="0" y="397510"/>
                </a:lnTo>
                <a:lnTo>
                  <a:pt x="0" y="0"/>
                </a:lnTo>
                <a:lnTo>
                  <a:pt x="334010" y="0"/>
                </a:lnTo>
              </a:path>
            </a:pathLst>
          </a:custGeom>
          <a:solidFill>
            <a:srgbClr val="16809A">
              <a:alpha val="90000"/>
            </a:srgbClr>
          </a:solidFill>
          <a:ln w="6350" cap="flat" cmpd="sng" algn="ctr">
            <a:noFill/>
            <a:prstDash val="solid"/>
            <a:miter lim="800000"/>
          </a:ln>
          <a:effectLst/>
          <a:extLst>
            <a:ext uri="{91240B29-F687-4F45-9708-019B960494DF}">
              <a14:hiddenLine xmlns:a14="http://schemas.microsoft.com/office/drawing/2010/main" w="6350">
                <a:solidFill>
                  <a:schemeClr val="accent1"/>
                </a:solidFill>
                <a:prstDash val="solid"/>
                <a:miter lim="800000"/>
                <a:headEnd/>
                <a:tailEn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00000"/>
              </a:solidFill>
              <a:latin typeface="微软雅黑" panose="020B0503020204020204" charset="-122"/>
              <a:ea typeface="微软雅黑" panose="020B0503020204020204" charset="-122"/>
            </a:endParaRPr>
          </a:p>
        </p:txBody>
      </p:sp>
      <p:sp>
        <p:nvSpPr>
          <p:cNvPr id="17" name="PA_ImportSvg_636718263529450003"/>
          <p:cNvSpPr/>
          <p:nvPr>
            <p:custDataLst>
              <p:tags r:id="rId8"/>
            </p:custDataLst>
          </p:nvPr>
        </p:nvSpPr>
        <p:spPr>
          <a:xfrm rot="10800000">
            <a:off x="10403205" y="114935"/>
            <a:ext cx="351155" cy="249555"/>
          </a:xfrm>
          <a:custGeom>
            <a:avLst/>
            <a:gdLst/>
            <a:ahLst/>
            <a:cxnLst/>
            <a:rect l="l" t="t" r="r" b="b"/>
            <a:pathLst>
              <a:path w="172720" h="134620">
                <a:moveTo>
                  <a:pt x="62230" y="134620"/>
                </a:moveTo>
                <a:lnTo>
                  <a:pt x="0" y="134620"/>
                </a:lnTo>
                <a:lnTo>
                  <a:pt x="0" y="90170"/>
                </a:lnTo>
                <a:cubicBezTo>
                  <a:pt x="0" y="72390"/>
                  <a:pt x="1270" y="58420"/>
                  <a:pt x="5080" y="46990"/>
                </a:cubicBezTo>
                <a:cubicBezTo>
                  <a:pt x="8890" y="36830"/>
                  <a:pt x="13970" y="26670"/>
                  <a:pt x="22860" y="19050"/>
                </a:cubicBezTo>
                <a:cubicBezTo>
                  <a:pt x="31750" y="10160"/>
                  <a:pt x="41910" y="3810"/>
                  <a:pt x="55880" y="0"/>
                </a:cubicBezTo>
                <a:lnTo>
                  <a:pt x="68580" y="25400"/>
                </a:lnTo>
                <a:cubicBezTo>
                  <a:pt x="55880" y="29210"/>
                  <a:pt x="46990" y="35560"/>
                  <a:pt x="41910" y="43180"/>
                </a:cubicBezTo>
                <a:cubicBezTo>
                  <a:pt x="36830" y="50800"/>
                  <a:pt x="33020" y="60960"/>
                  <a:pt x="33020" y="72390"/>
                </a:cubicBezTo>
                <a:lnTo>
                  <a:pt x="63500" y="72390"/>
                </a:lnTo>
                <a:lnTo>
                  <a:pt x="63500" y="134620"/>
                </a:lnTo>
                <a:moveTo>
                  <a:pt x="166370" y="134620"/>
                </a:moveTo>
                <a:lnTo>
                  <a:pt x="104140" y="134620"/>
                </a:lnTo>
                <a:lnTo>
                  <a:pt x="104140" y="90170"/>
                </a:lnTo>
                <a:cubicBezTo>
                  <a:pt x="104140" y="72390"/>
                  <a:pt x="105410" y="57150"/>
                  <a:pt x="109220" y="46990"/>
                </a:cubicBezTo>
                <a:cubicBezTo>
                  <a:pt x="113031" y="36830"/>
                  <a:pt x="118110" y="26670"/>
                  <a:pt x="127000" y="19050"/>
                </a:cubicBezTo>
                <a:cubicBezTo>
                  <a:pt x="135890" y="11430"/>
                  <a:pt x="146050" y="3810"/>
                  <a:pt x="160020" y="0"/>
                </a:cubicBezTo>
                <a:lnTo>
                  <a:pt x="172720" y="25400"/>
                </a:lnTo>
                <a:cubicBezTo>
                  <a:pt x="160020" y="29210"/>
                  <a:pt x="151130" y="35560"/>
                  <a:pt x="146050" y="43180"/>
                </a:cubicBezTo>
                <a:cubicBezTo>
                  <a:pt x="140970" y="50800"/>
                  <a:pt x="137160" y="60960"/>
                  <a:pt x="137160" y="72390"/>
                </a:cubicBezTo>
                <a:lnTo>
                  <a:pt x="167640" y="72390"/>
                </a:lnTo>
                <a:lnTo>
                  <a:pt x="167640" y="134620"/>
                </a:lnTo>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19" name="椭圆 18"/>
          <p:cNvSpPr/>
          <p:nvPr>
            <p:custDataLst>
              <p:tags r:id="rId9"/>
            </p:custDataLst>
          </p:nvPr>
        </p:nvSpPr>
        <p:spPr>
          <a:xfrm>
            <a:off x="10002520" y="2635250"/>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20" name="椭圆 19"/>
          <p:cNvSpPr/>
          <p:nvPr>
            <p:custDataLst>
              <p:tags r:id="rId10"/>
            </p:custDataLst>
          </p:nvPr>
        </p:nvSpPr>
        <p:spPr>
          <a:xfrm>
            <a:off x="10273665" y="2635250"/>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21" name="椭圆 20"/>
          <p:cNvSpPr/>
          <p:nvPr>
            <p:custDataLst>
              <p:tags r:id="rId11"/>
            </p:custDataLst>
          </p:nvPr>
        </p:nvSpPr>
        <p:spPr>
          <a:xfrm>
            <a:off x="10547985" y="2635250"/>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22" name="椭圆 21"/>
          <p:cNvSpPr/>
          <p:nvPr>
            <p:custDataLst>
              <p:tags r:id="rId12"/>
            </p:custDataLst>
          </p:nvPr>
        </p:nvSpPr>
        <p:spPr>
          <a:xfrm>
            <a:off x="10821670" y="2635250"/>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23" name="椭圆 22"/>
          <p:cNvSpPr/>
          <p:nvPr>
            <p:custDataLst>
              <p:tags r:id="rId13"/>
            </p:custDataLst>
          </p:nvPr>
        </p:nvSpPr>
        <p:spPr>
          <a:xfrm>
            <a:off x="11095355" y="2635250"/>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24" name="椭圆 23"/>
          <p:cNvSpPr/>
          <p:nvPr>
            <p:custDataLst>
              <p:tags r:id="rId14"/>
            </p:custDataLst>
          </p:nvPr>
        </p:nvSpPr>
        <p:spPr>
          <a:xfrm>
            <a:off x="10002520" y="2894965"/>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25" name="椭圆 24"/>
          <p:cNvSpPr/>
          <p:nvPr>
            <p:custDataLst>
              <p:tags r:id="rId15"/>
            </p:custDataLst>
          </p:nvPr>
        </p:nvSpPr>
        <p:spPr>
          <a:xfrm>
            <a:off x="10273665" y="2894965"/>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26" name="椭圆 25"/>
          <p:cNvSpPr/>
          <p:nvPr>
            <p:custDataLst>
              <p:tags r:id="rId16"/>
            </p:custDataLst>
          </p:nvPr>
        </p:nvSpPr>
        <p:spPr>
          <a:xfrm>
            <a:off x="10547985" y="2894965"/>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27" name="椭圆 26"/>
          <p:cNvSpPr/>
          <p:nvPr>
            <p:custDataLst>
              <p:tags r:id="rId17"/>
            </p:custDataLst>
          </p:nvPr>
        </p:nvSpPr>
        <p:spPr>
          <a:xfrm>
            <a:off x="10821670" y="2894965"/>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28" name="椭圆 27"/>
          <p:cNvSpPr/>
          <p:nvPr>
            <p:custDataLst>
              <p:tags r:id="rId18"/>
            </p:custDataLst>
          </p:nvPr>
        </p:nvSpPr>
        <p:spPr>
          <a:xfrm>
            <a:off x="11095355" y="2894965"/>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29" name="椭圆 28"/>
          <p:cNvSpPr/>
          <p:nvPr>
            <p:custDataLst>
              <p:tags r:id="rId19"/>
            </p:custDataLst>
          </p:nvPr>
        </p:nvSpPr>
        <p:spPr>
          <a:xfrm>
            <a:off x="10002520" y="3148330"/>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0" name="椭圆 29"/>
          <p:cNvSpPr/>
          <p:nvPr>
            <p:custDataLst>
              <p:tags r:id="rId20"/>
            </p:custDataLst>
          </p:nvPr>
        </p:nvSpPr>
        <p:spPr>
          <a:xfrm>
            <a:off x="10273665" y="3148330"/>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1" name="椭圆 30"/>
          <p:cNvSpPr/>
          <p:nvPr>
            <p:custDataLst>
              <p:tags r:id="rId21"/>
            </p:custDataLst>
          </p:nvPr>
        </p:nvSpPr>
        <p:spPr>
          <a:xfrm>
            <a:off x="10547985" y="3148330"/>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2" name="椭圆 31"/>
          <p:cNvSpPr/>
          <p:nvPr>
            <p:custDataLst>
              <p:tags r:id="rId22"/>
            </p:custDataLst>
          </p:nvPr>
        </p:nvSpPr>
        <p:spPr>
          <a:xfrm>
            <a:off x="10821670" y="3148330"/>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3" name="椭圆 32"/>
          <p:cNvSpPr/>
          <p:nvPr>
            <p:custDataLst>
              <p:tags r:id="rId23"/>
            </p:custDataLst>
          </p:nvPr>
        </p:nvSpPr>
        <p:spPr>
          <a:xfrm>
            <a:off x="11095355" y="3148330"/>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4" name="椭圆 33"/>
          <p:cNvSpPr/>
          <p:nvPr>
            <p:custDataLst>
              <p:tags r:id="rId24"/>
            </p:custDataLst>
          </p:nvPr>
        </p:nvSpPr>
        <p:spPr>
          <a:xfrm>
            <a:off x="10002520" y="3408045"/>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5" name="椭圆 34"/>
          <p:cNvSpPr/>
          <p:nvPr>
            <p:custDataLst>
              <p:tags r:id="rId25"/>
            </p:custDataLst>
          </p:nvPr>
        </p:nvSpPr>
        <p:spPr>
          <a:xfrm>
            <a:off x="10273665" y="3408045"/>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6" name="椭圆 35"/>
          <p:cNvSpPr/>
          <p:nvPr>
            <p:custDataLst>
              <p:tags r:id="rId26"/>
            </p:custDataLst>
          </p:nvPr>
        </p:nvSpPr>
        <p:spPr>
          <a:xfrm>
            <a:off x="10547985" y="3408045"/>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7" name="椭圆 36"/>
          <p:cNvSpPr/>
          <p:nvPr>
            <p:custDataLst>
              <p:tags r:id="rId27"/>
            </p:custDataLst>
          </p:nvPr>
        </p:nvSpPr>
        <p:spPr>
          <a:xfrm>
            <a:off x="10821670" y="3408045"/>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8" name="椭圆 37"/>
          <p:cNvSpPr/>
          <p:nvPr>
            <p:custDataLst>
              <p:tags r:id="rId28"/>
            </p:custDataLst>
          </p:nvPr>
        </p:nvSpPr>
        <p:spPr>
          <a:xfrm>
            <a:off x="11095355" y="3408045"/>
            <a:ext cx="81915" cy="81915"/>
          </a:xfrm>
          <a:prstGeom prst="ellipse">
            <a:avLst/>
          </a:prstGeom>
          <a:solidFill>
            <a:srgbClr val="80808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16" name="文本框 15"/>
          <p:cNvSpPr txBox="1"/>
          <p:nvPr>
            <p:custDataLst>
              <p:tags r:id="rId29"/>
            </p:custDataLst>
          </p:nvPr>
        </p:nvSpPr>
        <p:spPr>
          <a:xfrm>
            <a:off x="4963160" y="1009650"/>
            <a:ext cx="5858510" cy="1000760"/>
          </a:xfrm>
          <a:prstGeom prst="rect">
            <a:avLst/>
          </a:prstGeom>
          <a:noFill/>
        </p:spPr>
        <p:txBody>
          <a:bodyPr wrap="square" lIns="101600" tIns="0" rIns="82550" bIns="0" rtlCol="0">
            <a:noAutofit/>
          </a:bodyPr>
          <a:lstStyle>
            <a:defPPr>
              <a:defRPr lang="zh-CN"/>
            </a:defPPr>
            <a:lvl1pPr fontAlgn="auto">
              <a:lnSpc>
                <a:spcPct val="130000"/>
              </a:lnSpc>
              <a:defRPr sz="1600" spc="150">
                <a:uFillTx/>
              </a:defRPr>
            </a:lvl1pPr>
          </a:lstStyle>
          <a:p>
            <a:pPr marL="0" lvl="0" indent="0" algn="l">
              <a:lnSpc>
                <a:spcPct val="130000"/>
              </a:lnSpc>
              <a:spcBef>
                <a:spcPts val="0"/>
              </a:spcBef>
              <a:spcAft>
                <a:spcPts val="0"/>
              </a:spcAft>
              <a:buSzPct val="100000"/>
              <a:buNone/>
            </a:pPr>
            <a:r>
              <a:rPr lang="zh-CN" sz="2400" b="1">
                <a:solidFill>
                  <a:srgbClr val="FFFF00"/>
                </a:solidFill>
                <a:latin typeface="微软雅黑" panose="020B0503020204020204" charset="-122"/>
                <a:ea typeface="微软雅黑" panose="020B0503020204020204" charset="-122"/>
              </a:rPr>
              <a:t>凡鸟偏从末世来，都知爱慕此生才。</a:t>
            </a:r>
            <a:endParaRPr lang="zh-CN" sz="2400" b="1">
              <a:solidFill>
                <a:srgbClr val="FFFF00"/>
              </a:solidFill>
              <a:latin typeface="微软雅黑" panose="020B0503020204020204" charset="-122"/>
              <a:ea typeface="微软雅黑" panose="020B0503020204020204" charset="-122"/>
            </a:endParaRPr>
          </a:p>
          <a:p>
            <a:pPr marL="0" lvl="0" indent="0" algn="l">
              <a:lnSpc>
                <a:spcPct val="130000"/>
              </a:lnSpc>
              <a:spcBef>
                <a:spcPts val="0"/>
              </a:spcBef>
              <a:spcAft>
                <a:spcPts val="0"/>
              </a:spcAft>
              <a:buSzPct val="100000"/>
              <a:buNone/>
            </a:pPr>
            <a:r>
              <a:rPr lang="zh-CN" sz="2400" b="1">
                <a:solidFill>
                  <a:srgbClr val="FFFF00"/>
                </a:solidFill>
                <a:latin typeface="微软雅黑" panose="020B0503020204020204" charset="-122"/>
                <a:ea typeface="微软雅黑" panose="020B0503020204020204" charset="-122"/>
              </a:rPr>
              <a:t>一从二令三人木，哭向金陵事更哀。</a:t>
            </a:r>
            <a:endParaRPr lang="zh-CN" sz="2400" b="1">
              <a:solidFill>
                <a:srgbClr val="FFFF00"/>
              </a:solidFill>
              <a:latin typeface="微软雅黑" panose="020B0503020204020204" charset="-122"/>
              <a:ea typeface="微软雅黑" panose="020B0503020204020204" charset="-122"/>
            </a:endParaRPr>
          </a:p>
        </p:txBody>
      </p:sp>
      <p:sp>
        <p:nvSpPr>
          <p:cNvPr id="39" name="文本框 38"/>
          <p:cNvSpPr txBox="1"/>
          <p:nvPr>
            <p:custDataLst>
              <p:tags r:id="rId30"/>
            </p:custDataLst>
          </p:nvPr>
        </p:nvSpPr>
        <p:spPr>
          <a:xfrm>
            <a:off x="542925" y="2976880"/>
            <a:ext cx="11431905" cy="362267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285750" algn="l" fontAlgn="ctr">
              <a:lnSpc>
                <a:spcPct val="130000"/>
              </a:lnSpc>
              <a:spcBef>
                <a:spcPts val="1000"/>
              </a:spcBef>
              <a:spcAft>
                <a:spcPts val="0"/>
              </a:spcAft>
              <a:buSzPct val="100000"/>
              <a:buFont typeface="Wingdings" panose="05000000000000000000" charset="0"/>
              <a:buNone/>
            </a:pPr>
            <a:r>
              <a:rPr lang="zh-CN" sz="2000" b="1">
                <a:solidFill>
                  <a:schemeClr val="accent5">
                    <a:lumMod val="50000"/>
                  </a:schemeClr>
                </a:solidFill>
                <a:latin typeface="微软雅黑" panose="020B0503020204020204" charset="-122"/>
                <a:ea typeface="微软雅黑" panose="020B0503020204020204" charset="-122"/>
                <a:cs typeface="微软雅黑" panose="020B0503020204020204" charset="-122"/>
                <a:sym typeface="+mn-ea"/>
              </a:rPr>
              <a:t>王熙风实际上是荣国府日常生活的轴心。她姿容美丽，秉性聪明，口齿伶俐，精明干练，秦可卿托梦时说她：“你是脂粉队里的英雄，连那些束带顶冠的男子也不能过你。”秦可卿出丧时，她协理宁国府，就是在读者眼前进行了一次典型表演。从千头万绪的混乱状态中，她一下子就找到关键所在，然后杀伐决断，三下五除二，就把宁国府里里外外整顿得井井有条，真有日理万机的才干如果她是男人，可以在封建时代当个政治家。然而她心性歹毒，为了满足无止境的贪欲，克扣月银，放高利息贷款，接受巨额贿赂，为此可以杀人不眨眼，什么缺德的事全干得出来，是个吃人不吐骨头的女魔王。她的才能和她的罪恶像水和面揉在了一起。因此当贾家败落时，第一个倒霉的就是她，将要凄惨地结束其短暂的一生。</a:t>
            </a:r>
            <a:endParaRPr lang="zh-CN" sz="2000" b="1">
              <a:solidFill>
                <a:schemeClr val="accent5">
                  <a:lumMod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custDataLst>
              <p:tags r:id="rId31"/>
            </p:custDataLst>
          </p:nvPr>
        </p:nvSpPr>
        <p:spPr>
          <a:xfrm>
            <a:off x="4157995" y="114934"/>
            <a:ext cx="7099300" cy="624840"/>
          </a:xfrm>
          <a:prstGeom prst="rect">
            <a:avLst/>
          </a:prstGeom>
          <a:noFill/>
        </p:spPr>
        <p:txBody>
          <a:bodyPr wrap="square" lIns="101600" tIns="38100" rIns="63500" bIns="38100" rtlCol="0">
            <a:noAutofit/>
          </a:bodyPr>
          <a:lstStyle/>
          <a:p>
            <a:pPr marL="0" indent="0" algn="ctr">
              <a:lnSpc>
                <a:spcPct val="100000"/>
              </a:lnSpc>
              <a:spcBef>
                <a:spcPts val="0"/>
              </a:spcBef>
              <a:spcAft>
                <a:spcPts val="0"/>
              </a:spcAft>
              <a:buSzPct val="100000"/>
              <a:buNone/>
            </a:pPr>
            <a:r>
              <a:rPr lang="zh-CN" sz="3600" b="1" spc="300">
                <a:solidFill>
                  <a:srgbClr val="F2F2F2"/>
                </a:solidFill>
                <a:latin typeface="微软雅黑" panose="020B0503020204020204" charset="-122"/>
                <a:ea typeface="微软雅黑" panose="020B0503020204020204" charset="-122"/>
                <a:cs typeface="微软雅黑" panose="020B0503020204020204" charset="-122"/>
              </a:rPr>
              <a:t>判词“凡鸟偏从末世来”</a:t>
            </a:r>
            <a:endParaRPr lang="zh-CN" sz="3600" b="1" spc="300">
              <a:solidFill>
                <a:srgbClr val="F2F2F2"/>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32"/>
          <a:stretch>
            <a:fillRect/>
          </a:stretch>
        </p:blipFill>
        <p:spPr>
          <a:xfrm>
            <a:off x="182245" y="114935"/>
            <a:ext cx="4368165" cy="2442845"/>
          </a:xfrm>
          <a:prstGeom prst="rect">
            <a:avLst/>
          </a:prstGeom>
        </p:spPr>
      </p:pic>
    </p:spTree>
    <p:custDataLst>
      <p:tags r:id="rId3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Vertical)">
                                      <p:cBhvr>
                                        <p:cTn id="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18" name="矩形 17"/>
          <p:cNvSpPr/>
          <p:nvPr userDrawn="1">
            <p:custDataLst>
              <p:tags r:id="rId1"/>
            </p:custDataLst>
          </p:nvPr>
        </p:nvSpPr>
        <p:spPr>
          <a:xfrm>
            <a:off x="0" y="0"/>
            <a:ext cx="4072128" cy="6858000"/>
          </a:xfrm>
          <a:prstGeom prst="rect">
            <a:avLst/>
          </a:prstGeom>
          <a:solidFill>
            <a:srgbClr val="E2F0F9"/>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p>
            <a:pPr lvl="0" algn="ctr"/>
            <a:endParaRPr lang="en-US" altLang="zh-CN" cap="all" baseline="0" dirty="0">
              <a:solidFill>
                <a:srgbClr val="262626"/>
              </a:solidFill>
              <a:latin typeface="微软雅黑" panose="020B0503020204020204" charset="-122"/>
              <a:ea typeface="微软雅黑" panose="020B0503020204020204" charset="-122"/>
              <a:sym typeface="+mn-ea"/>
            </a:endParaRPr>
          </a:p>
        </p:txBody>
      </p:sp>
      <p:grpSp>
        <p:nvGrpSpPr>
          <p:cNvPr id="14" name="组合 13"/>
          <p:cNvGrpSpPr/>
          <p:nvPr userDrawn="1">
            <p:custDataLst>
              <p:tags r:id="rId2"/>
            </p:custDataLst>
          </p:nvPr>
        </p:nvGrpSpPr>
        <p:grpSpPr>
          <a:xfrm>
            <a:off x="27940" y="5744845"/>
            <a:ext cx="850900" cy="1121410"/>
            <a:chOff x="2146" y="5068"/>
            <a:chExt cx="1340" cy="1766"/>
          </a:xfrm>
        </p:grpSpPr>
        <p:cxnSp>
          <p:nvCxnSpPr>
            <p:cNvPr id="15" name="直接连接符 14"/>
            <p:cNvCxnSpPr/>
            <p:nvPr userDrawn="1">
              <p:custDataLst>
                <p:tags r:id="rId3"/>
              </p:custDataLst>
            </p:nvPr>
          </p:nvCxnSpPr>
          <p:spPr>
            <a:xfrm flipH="1">
              <a:off x="2158" y="5068"/>
              <a:ext cx="1329" cy="1766"/>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custDataLst>
                <p:tags r:id="rId4"/>
              </p:custDataLst>
            </p:nvPr>
          </p:nvCxnSpPr>
          <p:spPr>
            <a:xfrm flipH="1">
              <a:off x="2722" y="6161"/>
              <a:ext cx="456" cy="601"/>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custDataLst>
                <p:tags r:id="rId5"/>
              </p:custDataLst>
            </p:nvPr>
          </p:nvCxnSpPr>
          <p:spPr>
            <a:xfrm flipH="1">
              <a:off x="2146" y="5632"/>
              <a:ext cx="456" cy="601"/>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custDataLst>
              <p:tags r:id="rId6"/>
            </p:custDataLst>
          </p:nvPr>
        </p:nvSpPr>
        <p:spPr>
          <a:xfrm>
            <a:off x="4603115" y="3435350"/>
            <a:ext cx="6825615" cy="3197225"/>
          </a:xfrm>
          <a:prstGeom prst="rect">
            <a:avLst/>
          </a:prstGeom>
          <a:noFill/>
        </p:spPr>
        <p:txBody>
          <a:bodyPr wrap="square" rtlCol="0">
            <a:noAutofit/>
          </a:bodyPr>
          <a:p>
            <a:pPr marL="0" marR="0" lvl="0" indent="0" algn="l" defTabSz="914400" rtl="0" eaLnBrk="1" fontAlgn="auto" latinLnBrk="0" hangingPunct="1">
              <a:lnSpc>
                <a:spcPct val="130000"/>
              </a:lnSpc>
              <a:spcBef>
                <a:spcPts val="0"/>
              </a:spcBef>
              <a:spcAft>
                <a:spcPts val="800"/>
              </a:spcAft>
              <a:buSzPct val="100000"/>
              <a:buFontTx/>
              <a:buNone/>
              <a:defRPr/>
            </a:pPr>
            <a:r>
              <a:rPr kumimoji="0" lang="zh-CN" sz="2000" b="1" i="0" kern="1200" cap="none" spc="0" normalizeH="0" noProof="0">
                <a:ln>
                  <a:noFill/>
                </a:ln>
                <a:solidFill>
                  <a:srgbClr val="7030A0"/>
                </a:solidFill>
                <a:effectLst/>
                <a:latin typeface="微软雅黑" panose="020B0503020204020204" charset="-122"/>
                <a:ea typeface="微软雅黑" panose="020B0503020204020204" charset="-122"/>
                <a:cs typeface="微软雅黑" panose="020B0503020204020204" charset="-122"/>
              </a:rPr>
              <a:t>这首曲是专门咏叹宝玉和黛玉的。枉凝眉，意思是白白地皱眉头，命运就这样无情，追悔、痛苦、叹息、遗憾，全都无用。那一僧一道对顽石说的“美中不足，好事多磨”，是大有深意的，宝黛爱情的幻灭就是一条注脚。一个是绝色佳人，一个是翩翩少年;一个聪明绝顶，一个博学多才；一个无意于功名利禄，一个从不说“仕途经济”的混帐话；她整天为他哭泣叹息，他整天为她牵肠挂肚;她心里只有他，他心里只有她——这不正是天造地设的一对吗?</a:t>
            </a:r>
            <a:endParaRPr kumimoji="0" lang="zh-CN" sz="2000" b="1" i="0" kern="1200" cap="none" spc="0" normalizeH="0" noProof="0">
              <a:ln>
                <a:noFill/>
              </a:ln>
              <a:solidFill>
                <a:srgbClr val="7030A0"/>
              </a:solidFill>
              <a:effectLst/>
              <a:latin typeface="微软雅黑" panose="020B0503020204020204" charset="-122"/>
              <a:ea typeface="微软雅黑" panose="020B0503020204020204" charset="-122"/>
              <a:cs typeface="微软雅黑" panose="020B0503020204020204" charset="-122"/>
            </a:endParaRPr>
          </a:p>
        </p:txBody>
      </p:sp>
      <p:sp>
        <p:nvSpPr>
          <p:cNvPr id="9" name="矩形 8"/>
          <p:cNvSpPr/>
          <p:nvPr>
            <p:custDataLst>
              <p:tags r:id="rId7"/>
            </p:custDataLst>
          </p:nvPr>
        </p:nvSpPr>
        <p:spPr>
          <a:xfrm>
            <a:off x="4672802" y="303460"/>
            <a:ext cx="6755999" cy="2798724"/>
          </a:xfrm>
          <a:prstGeom prst="rect">
            <a:avLst/>
          </a:prstGeom>
          <a:solidFill>
            <a:srgbClr val="FFFFFF"/>
          </a:solidFill>
          <a:ln>
            <a:noFill/>
          </a:ln>
          <a:effectLst>
            <a:outerShdw blurRad="127000" dist="38100" dir="5400000" algn="t" rotWithShape="0">
              <a:srgbClr val="0D0D0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2" name="文本框 11"/>
          <p:cNvSpPr txBox="1"/>
          <p:nvPr>
            <p:custDataLst>
              <p:tags r:id="rId8"/>
            </p:custDataLst>
          </p:nvPr>
        </p:nvSpPr>
        <p:spPr>
          <a:xfrm>
            <a:off x="762565" y="110105"/>
            <a:ext cx="2692800" cy="1376456"/>
          </a:xfrm>
          <a:prstGeom prst="rect">
            <a:avLst/>
          </a:prstGeom>
          <a:noFill/>
        </p:spPr>
        <p:txBody>
          <a:bodyPr wrap="square" lIns="46800" rIns="46800" rtlCol="0" anchor="t" anchorCtr="0">
            <a:noAutofit/>
          </a:bodyPr>
          <a:p>
            <a:pPr marL="0" marR="0" lvl="0" indent="0" algn="l" defTabSz="914400" rtl="0" eaLnBrk="1" fontAlgn="auto" latinLnBrk="0" hangingPunct="1">
              <a:lnSpc>
                <a:spcPct val="110000"/>
              </a:lnSpc>
              <a:spcBef>
                <a:spcPts val="0"/>
              </a:spcBef>
              <a:spcAft>
                <a:spcPts val="0"/>
              </a:spcAft>
              <a:buSzPct val="100000"/>
              <a:buFontTx/>
              <a:buNone/>
              <a:defRPr/>
            </a:pPr>
            <a:r>
              <a:rPr kumimoji="0" lang="zh-CN" sz="4400" b="1" i="0" kern="1200" cap="none" spc="100" normalizeH="0" noProof="0">
                <a:ln>
                  <a:noFill/>
                </a:ln>
                <a:solidFill>
                  <a:srgbClr val="7F7F7F"/>
                </a:solidFill>
                <a:effectLst/>
                <a:latin typeface="微软雅黑" panose="020B0503020204020204" charset="-122"/>
                <a:ea typeface="微软雅黑" panose="020B0503020204020204" charset="-122"/>
                <a:cs typeface="微软雅黑" panose="020B0503020204020204" charset="-122"/>
              </a:rPr>
              <a:t>枉 凝 眉</a:t>
            </a:r>
            <a:endParaRPr kumimoji="0" lang="zh-CN" sz="4400" b="1" i="0" kern="1200" cap="none" spc="100" normalizeH="0" noProof="0">
              <a:ln>
                <a:noFill/>
              </a:ln>
              <a:solidFill>
                <a:srgbClr val="7F7F7F"/>
              </a:solidFill>
              <a:effectLst/>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custDataLst>
              <p:tags r:id="rId9"/>
            </p:custDataLst>
          </p:nvPr>
        </p:nvSpPr>
        <p:spPr>
          <a:xfrm>
            <a:off x="470535" y="1186815"/>
            <a:ext cx="3421380" cy="4775200"/>
          </a:xfrm>
          <a:prstGeom prst="rect">
            <a:avLst/>
          </a:prstGeom>
          <a:noFill/>
        </p:spPr>
        <p:txBody>
          <a:bodyPr wrap="square" rtlCol="0">
            <a:noAutofit/>
          </a:bodyPr>
          <a:p>
            <a:pPr marL="0" lvl="0" indent="0" algn="l">
              <a:lnSpc>
                <a:spcPct val="130000"/>
              </a:lnSpc>
              <a:spcBef>
                <a:spcPts val="0"/>
              </a:spcBef>
              <a:spcAft>
                <a:spcPts val="800"/>
              </a:spcAft>
              <a:buSzPct val="100000"/>
              <a:buNone/>
              <a:defRPr/>
            </a:pPr>
            <a:r>
              <a:rPr lang="zh-CN" sz="2400" b="1">
                <a:solidFill>
                  <a:srgbClr val="7F7F7F"/>
                </a:solidFill>
                <a:latin typeface="微软雅黑" panose="020B0503020204020204" charset="-122"/>
                <a:ea typeface="微软雅黑" panose="020B0503020204020204" charset="-122"/>
                <a:cs typeface="微软雅黑" panose="020B0503020204020204" charset="-122"/>
              </a:rPr>
              <a:t>一个是阆苑仙范葩，一个是美玉无理瑕。若说 没奇缘，今生偏又遇着他；若说有奇缘，如何 心事终虚化?一个枉自磋嗟呀，一个空劳牵挂; 一个是水中月，一个是镜中花。想眼中能有多 少泪珠儿?怎经得秋流到冬尽，春流到夏。</a:t>
            </a:r>
            <a:r>
              <a:rPr lang="zh-CN" sz="1600">
                <a:solidFill>
                  <a:srgbClr val="7F7F7F"/>
                </a:solidFill>
                <a:latin typeface="微软雅黑" panose="020B0503020204020204" charset="-122"/>
                <a:ea typeface="微软雅黑" panose="020B0503020204020204" charset="-122"/>
                <a:cs typeface="微软雅黑" panose="020B0503020204020204" charset="-122"/>
              </a:rPr>
              <a:t> </a:t>
            </a:r>
            <a:endParaRPr lang="zh-CN" sz="1600">
              <a:solidFill>
                <a:srgbClr val="7F7F7F"/>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10"/>
          <a:stretch>
            <a:fillRect/>
          </a:stretch>
        </p:blipFill>
        <p:spPr>
          <a:xfrm>
            <a:off x="5551805" y="338455"/>
            <a:ext cx="4762500" cy="2728595"/>
          </a:xfrm>
          <a:prstGeom prst="rect">
            <a:avLst/>
          </a:prstGeom>
        </p:spPr>
      </p:pic>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diamond(in)">
                                      <p:cBhvr>
                                        <p:cTn id="17" dur="20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edge">
                                      <p:cBhvr>
                                        <p:cTn id="22" dur="2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edge">
                                      <p:cBhvr>
                                        <p:cTn id="27" dur="20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7" presetClass="entr" presetSubtype="4"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0" fill="hold"/>
                                        <p:tgtEl>
                                          <p:spTgt spid="10"/>
                                        </p:tgtEl>
                                        <p:attrNameLst>
                                          <p:attrName>ppt_x</p:attrName>
                                        </p:attrNameLst>
                                      </p:cBhvr>
                                      <p:tavLst>
                                        <p:tav tm="0">
                                          <p:val>
                                            <p:strVal val="#ppt_x"/>
                                          </p:val>
                                        </p:tav>
                                        <p:tav tm="100000">
                                          <p:val>
                                            <p:strVal val="#ppt_x"/>
                                          </p:val>
                                        </p:tav>
                                      </p:tavLst>
                                    </p:anim>
                                    <p:anim calcmode="lin" valueType="num">
                                      <p:cBhvr additive="base">
                                        <p:cTn id="33" dur="5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8" grpId="0" animBg="1"/>
      <p:bldP spid="12" grpId="0"/>
      <p:bldP spid="13"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794385" y="2657475"/>
            <a:ext cx="5100320" cy="3201670"/>
          </a:xfrm>
          <a:prstGeom prst="rect">
            <a:avLst/>
          </a:prstGeom>
        </p:spPr>
      </p:pic>
      <p:pic>
        <p:nvPicPr>
          <p:cNvPr id="8" name="图片 7"/>
          <p:cNvPicPr>
            <a:picLocks noChangeAspect="1"/>
          </p:cNvPicPr>
          <p:nvPr/>
        </p:nvPicPr>
        <p:blipFill>
          <a:blip r:embed="rId2"/>
          <a:srcRect l="11586" t="12490" r="11256" b="12794"/>
          <a:stretch>
            <a:fillRect/>
          </a:stretch>
        </p:blipFill>
        <p:spPr>
          <a:xfrm>
            <a:off x="6114415" y="2657475"/>
            <a:ext cx="5294630" cy="3201670"/>
          </a:xfrm>
          <a:prstGeom prst="rect">
            <a:avLst/>
          </a:prstGeom>
        </p:spPr>
      </p:pic>
      <p:sp>
        <p:nvSpPr>
          <p:cNvPr id="100" name="文本框 99"/>
          <p:cNvSpPr txBox="1"/>
          <p:nvPr/>
        </p:nvSpPr>
        <p:spPr>
          <a:xfrm>
            <a:off x="3625850" y="799147"/>
            <a:ext cx="5080000" cy="1568450"/>
          </a:xfrm>
          <a:prstGeom prst="rect">
            <a:avLst/>
          </a:prstGeom>
          <a:noFill/>
          <a:ln w="9525">
            <a:noFill/>
          </a:ln>
        </p:spPr>
        <p:txBody>
          <a:bodyPr>
            <a:spAutoFit/>
          </a:bodyPr>
          <a:p>
            <a:pPr indent="0"/>
            <a:r>
              <a:rPr lang="zh-CN" sz="9600" b="1">
                <a:latin typeface="微软雅黑" panose="020B0503020204020204" charset="-122"/>
                <a:ea typeface="微软雅黑" panose="020B0503020204020204" charset="-122"/>
              </a:rPr>
              <a:t>导入课题</a:t>
            </a:r>
            <a:endParaRPr lang="zh-CN" altLang="en-US" sz="9600" b="1">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2000"/>
                                        <p:tgtEl>
                                          <p:spTgt spid="100"/>
                                        </p:tgtEl>
                                      </p:cBhvr>
                                    </p:animEffect>
                                    <p:anim calcmode="lin" valueType="num">
                                      <p:cBhvr>
                                        <p:cTn id="8" dur="2000" fill="hold"/>
                                        <p:tgtEl>
                                          <p:spTgt spid="100"/>
                                        </p:tgtEl>
                                        <p:attrNameLst>
                                          <p:attrName>ppt_w</p:attrName>
                                        </p:attrNameLst>
                                      </p:cBhvr>
                                      <p:tavLst>
                                        <p:tav tm="0" fmla="#ppt_w*sin(2.5*pi*$)">
                                          <p:val>
                                            <p:fltVal val="0"/>
                                          </p:val>
                                        </p:tav>
                                        <p:tav tm="100000">
                                          <p:val>
                                            <p:fltVal val="1"/>
                                          </p:val>
                                        </p:tav>
                                      </p:tavLst>
                                    </p:anim>
                                    <p:anim calcmode="lin" valueType="num">
                                      <p:cBhvr>
                                        <p:cTn id="9" dur="2000" fill="hold"/>
                                        <p:tgtEl>
                                          <p:spTgt spid="10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18" name="矩形 17"/>
          <p:cNvSpPr/>
          <p:nvPr userDrawn="1">
            <p:custDataLst>
              <p:tags r:id="rId1"/>
            </p:custDataLst>
          </p:nvPr>
        </p:nvSpPr>
        <p:spPr>
          <a:xfrm>
            <a:off x="0" y="0"/>
            <a:ext cx="4072128" cy="6858000"/>
          </a:xfrm>
          <a:prstGeom prst="rect">
            <a:avLst/>
          </a:prstGeom>
          <a:solidFill>
            <a:srgbClr val="E2F0F9"/>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p>
            <a:pPr lvl="0" algn="ctr"/>
            <a:endParaRPr lang="en-US" altLang="zh-CN" cap="all" baseline="0" dirty="0">
              <a:solidFill>
                <a:srgbClr val="262626"/>
              </a:solidFill>
              <a:latin typeface="微软雅黑" panose="020B0503020204020204" charset="-122"/>
              <a:ea typeface="微软雅黑" panose="020B0503020204020204" charset="-122"/>
              <a:sym typeface="+mn-ea"/>
            </a:endParaRPr>
          </a:p>
        </p:txBody>
      </p:sp>
      <p:grpSp>
        <p:nvGrpSpPr>
          <p:cNvPr id="14" name="组合 13"/>
          <p:cNvGrpSpPr/>
          <p:nvPr userDrawn="1">
            <p:custDataLst>
              <p:tags r:id="rId2"/>
            </p:custDataLst>
          </p:nvPr>
        </p:nvGrpSpPr>
        <p:grpSpPr>
          <a:xfrm>
            <a:off x="27940" y="5744845"/>
            <a:ext cx="850900" cy="1121410"/>
            <a:chOff x="2146" y="5068"/>
            <a:chExt cx="1340" cy="1766"/>
          </a:xfrm>
        </p:grpSpPr>
        <p:cxnSp>
          <p:nvCxnSpPr>
            <p:cNvPr id="15" name="直接连接符 14"/>
            <p:cNvCxnSpPr/>
            <p:nvPr userDrawn="1">
              <p:custDataLst>
                <p:tags r:id="rId3"/>
              </p:custDataLst>
            </p:nvPr>
          </p:nvCxnSpPr>
          <p:spPr>
            <a:xfrm flipH="1">
              <a:off x="2158" y="5068"/>
              <a:ext cx="1329" cy="1766"/>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custDataLst>
                <p:tags r:id="rId4"/>
              </p:custDataLst>
            </p:nvPr>
          </p:nvCxnSpPr>
          <p:spPr>
            <a:xfrm flipH="1">
              <a:off x="2722" y="6161"/>
              <a:ext cx="456" cy="601"/>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custDataLst>
                <p:tags r:id="rId5"/>
              </p:custDataLst>
            </p:nvPr>
          </p:nvCxnSpPr>
          <p:spPr>
            <a:xfrm flipH="1">
              <a:off x="2146" y="5632"/>
              <a:ext cx="456" cy="601"/>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custDataLst>
              <p:tags r:id="rId6"/>
            </p:custDataLst>
          </p:nvPr>
        </p:nvSpPr>
        <p:spPr>
          <a:xfrm>
            <a:off x="4418965" y="3067050"/>
            <a:ext cx="7264400" cy="3996055"/>
          </a:xfrm>
          <a:prstGeom prst="rect">
            <a:avLst/>
          </a:prstGeom>
          <a:noFill/>
        </p:spPr>
        <p:txBody>
          <a:bodyPr wrap="square" rtlCol="0">
            <a:noAutofit/>
          </a:bodyPr>
          <a:p>
            <a:pPr marL="0" marR="0" lvl="0" indent="0" algn="l" defTabSz="914400" rtl="0" fontAlgn="auto">
              <a:lnSpc>
                <a:spcPts val="2900"/>
              </a:lnSpc>
              <a:spcBef>
                <a:spcPts val="0"/>
              </a:spcBef>
              <a:spcAft>
                <a:spcPts val="800"/>
              </a:spcAft>
              <a:buSzPct val="100000"/>
              <a:buFontTx/>
              <a:buNone/>
              <a:defRPr/>
            </a:pPr>
            <a:r>
              <a:rPr lang="zh-CN" sz="2000" b="1" noProof="0">
                <a:ln>
                  <a:noFill/>
                </a:ln>
                <a:solidFill>
                  <a:schemeClr val="accent4">
                    <a:lumMod val="60000"/>
                    <a:lumOff val="40000"/>
                  </a:schemeClr>
                </a:solidFill>
                <a:effectLst/>
                <a:latin typeface="微软雅黑" panose="020B0503020204020204" charset="-122"/>
                <a:ea typeface="微软雅黑" panose="020B0503020204020204" charset="-122"/>
                <a:cs typeface="微软雅黑" panose="020B0503020204020204" charset="-122"/>
                <a:sym typeface="+mn-ea"/>
              </a:rPr>
              <a:t>然而在荣国府那样的牢笼里，他们的爱情始终被压抑着。张生还可跳过粉墙去同莺莺幽会，杜丽娘还可在梦里同柳梦梅结成夫妻，宝玉和黛玉最终连这点幸运也没有。封建道德观念在贵族之家就是天条，窒息了人的一切天性。“父母之命，媒妁之言”，以及贾家的败落最终隔断了他们的缘分。黛玉这个多情善感的女孩子，像一支柔嫩的小草在“风刀霜剑”凌逼之下枯槁了。她和宝玉的恋爱过程，始终伴随着痛苦和烦冤，最终还是一场虚幻，“命运”把他们大大地捉弄了一场。这出和着血泪的恋爱悲剧，不仅使作者为之“泪尽”，二百年后的今天仍是人们谈论不尽的话题。</a:t>
            </a:r>
            <a:endParaRPr kumimoji="0" lang="zh-CN" sz="2000" b="1" i="0" kern="1200" cap="none" spc="0" normalizeH="0" noProof="0">
              <a:ln>
                <a:noFill/>
              </a:ln>
              <a:solidFill>
                <a:schemeClr val="accent4">
                  <a:lumMod val="60000"/>
                  <a:lumOff val="40000"/>
                </a:schemeClr>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custDataLst>
              <p:tags r:id="rId7"/>
            </p:custDataLst>
          </p:nvPr>
        </p:nvSpPr>
        <p:spPr>
          <a:xfrm>
            <a:off x="762565" y="110105"/>
            <a:ext cx="2692800" cy="1376456"/>
          </a:xfrm>
          <a:prstGeom prst="rect">
            <a:avLst/>
          </a:prstGeom>
          <a:noFill/>
        </p:spPr>
        <p:txBody>
          <a:bodyPr wrap="square" lIns="46800" rIns="46800" rtlCol="0" anchor="t" anchorCtr="0">
            <a:noAutofit/>
          </a:bodyPr>
          <a:p>
            <a:pPr marL="0" marR="0" lvl="0" indent="0" algn="l" defTabSz="914400" rtl="0" eaLnBrk="1" fontAlgn="auto" latinLnBrk="0" hangingPunct="1">
              <a:lnSpc>
                <a:spcPct val="110000"/>
              </a:lnSpc>
              <a:spcBef>
                <a:spcPts val="0"/>
              </a:spcBef>
              <a:spcAft>
                <a:spcPts val="0"/>
              </a:spcAft>
              <a:buSzPct val="100000"/>
              <a:buFontTx/>
              <a:buNone/>
              <a:defRPr/>
            </a:pPr>
            <a:r>
              <a:rPr kumimoji="0" lang="zh-CN" sz="4400" b="1" i="0" kern="1200" cap="none" spc="100" normalizeH="0" noProof="0">
                <a:ln>
                  <a:noFill/>
                </a:ln>
                <a:solidFill>
                  <a:srgbClr val="7F7F7F"/>
                </a:solidFill>
                <a:effectLst/>
                <a:latin typeface="微软雅黑" panose="020B0503020204020204" charset="-122"/>
                <a:ea typeface="微软雅黑" panose="020B0503020204020204" charset="-122"/>
                <a:cs typeface="微软雅黑" panose="020B0503020204020204" charset="-122"/>
              </a:rPr>
              <a:t>枉 凝 眉</a:t>
            </a:r>
            <a:endParaRPr kumimoji="0" lang="zh-CN" sz="4400" b="1" i="0" kern="1200" cap="none" spc="100" normalizeH="0" noProof="0">
              <a:ln>
                <a:noFill/>
              </a:ln>
              <a:solidFill>
                <a:srgbClr val="7F7F7F"/>
              </a:solidFill>
              <a:effectLst/>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custDataLst>
              <p:tags r:id="rId8"/>
            </p:custDataLst>
          </p:nvPr>
        </p:nvSpPr>
        <p:spPr>
          <a:xfrm>
            <a:off x="470535" y="1186815"/>
            <a:ext cx="3421380" cy="4775200"/>
          </a:xfrm>
          <a:prstGeom prst="rect">
            <a:avLst/>
          </a:prstGeom>
          <a:noFill/>
        </p:spPr>
        <p:txBody>
          <a:bodyPr wrap="square" rtlCol="0">
            <a:noAutofit/>
          </a:bodyPr>
          <a:p>
            <a:pPr marL="0" lvl="0" indent="0" algn="l">
              <a:lnSpc>
                <a:spcPct val="130000"/>
              </a:lnSpc>
              <a:spcBef>
                <a:spcPts val="0"/>
              </a:spcBef>
              <a:spcAft>
                <a:spcPts val="800"/>
              </a:spcAft>
              <a:buSzPct val="100000"/>
              <a:buNone/>
              <a:defRPr/>
            </a:pPr>
            <a:r>
              <a:rPr lang="zh-CN" sz="2400" b="1">
                <a:solidFill>
                  <a:srgbClr val="7F7F7F"/>
                </a:solidFill>
                <a:latin typeface="微软雅黑" panose="020B0503020204020204" charset="-122"/>
                <a:ea typeface="微软雅黑" panose="020B0503020204020204" charset="-122"/>
                <a:cs typeface="微软雅黑" panose="020B0503020204020204" charset="-122"/>
              </a:rPr>
              <a:t>一个是阆苑仙范葩，一个是美玉无理瑕。若说 没奇缘，今生偏又遇着他；若说有奇缘，如何 心事终虚化?一个枉自磋嗟呀，一个空劳牵挂; 一个是水中月，一个是镜中花。想眼中能有多 少泪珠儿?怎经得秋流到冬尽，春流到夏。</a:t>
            </a:r>
            <a:r>
              <a:rPr lang="zh-CN" sz="1600">
                <a:solidFill>
                  <a:srgbClr val="7F7F7F"/>
                </a:solidFill>
                <a:latin typeface="微软雅黑" panose="020B0503020204020204" charset="-122"/>
                <a:ea typeface="微软雅黑" panose="020B0503020204020204" charset="-122"/>
                <a:cs typeface="微软雅黑" panose="020B0503020204020204" charset="-122"/>
              </a:rPr>
              <a:t> </a:t>
            </a:r>
            <a:endParaRPr lang="zh-CN" sz="1600">
              <a:solidFill>
                <a:srgbClr val="7F7F7F"/>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9"/>
          <a:stretch>
            <a:fillRect/>
          </a:stretch>
        </p:blipFill>
        <p:spPr>
          <a:xfrm>
            <a:off x="5551805" y="338455"/>
            <a:ext cx="4762500" cy="2728595"/>
          </a:xfrm>
          <a:prstGeom prst="rect">
            <a:avLst/>
          </a:prstGeom>
        </p:spPr>
      </p:pic>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0" fill="hold"/>
                                        <p:tgtEl>
                                          <p:spTgt spid="10"/>
                                        </p:tgtEl>
                                        <p:attrNameLst>
                                          <p:attrName>ppt_x</p:attrName>
                                        </p:attrNameLst>
                                      </p:cBhvr>
                                      <p:tavLst>
                                        <p:tav tm="0">
                                          <p:val>
                                            <p:strVal val="#ppt_x"/>
                                          </p:val>
                                        </p:tav>
                                        <p:tav tm="100000">
                                          <p:val>
                                            <p:strVal val="#ppt_x"/>
                                          </p:val>
                                        </p:tav>
                                      </p:tavLst>
                                    </p:anim>
                                    <p:anim calcmode="lin" valueType="num">
                                      <p:cBhvr additive="base">
                                        <p:cTn id="8" dur="5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794385" y="2657475"/>
            <a:ext cx="5100320" cy="3201670"/>
          </a:xfrm>
          <a:prstGeom prst="rect">
            <a:avLst/>
          </a:prstGeom>
        </p:spPr>
      </p:pic>
      <p:pic>
        <p:nvPicPr>
          <p:cNvPr id="8" name="图片 7"/>
          <p:cNvPicPr>
            <a:picLocks noChangeAspect="1"/>
          </p:cNvPicPr>
          <p:nvPr/>
        </p:nvPicPr>
        <p:blipFill>
          <a:blip r:embed="rId2"/>
          <a:srcRect l="11586" t="12490" r="11256" b="12794"/>
          <a:stretch>
            <a:fillRect/>
          </a:stretch>
        </p:blipFill>
        <p:spPr>
          <a:xfrm>
            <a:off x="6114415" y="2657475"/>
            <a:ext cx="5294630" cy="3201670"/>
          </a:xfrm>
          <a:prstGeom prst="rect">
            <a:avLst/>
          </a:prstGeom>
        </p:spPr>
      </p:pic>
      <p:sp>
        <p:nvSpPr>
          <p:cNvPr id="100" name="文本框 99"/>
          <p:cNvSpPr txBox="1"/>
          <p:nvPr/>
        </p:nvSpPr>
        <p:spPr>
          <a:xfrm>
            <a:off x="3625850" y="799147"/>
            <a:ext cx="5080000" cy="1568450"/>
          </a:xfrm>
          <a:prstGeom prst="rect">
            <a:avLst/>
          </a:prstGeom>
          <a:noFill/>
          <a:ln w="9525">
            <a:noFill/>
          </a:ln>
        </p:spPr>
        <p:txBody>
          <a:bodyPr>
            <a:spAutoFit/>
          </a:bodyPr>
          <a:p>
            <a:pPr indent="0"/>
            <a:r>
              <a:rPr lang="zh-CN" sz="9600" b="1">
                <a:latin typeface="微软雅黑" panose="020B0503020204020204" charset="-122"/>
                <a:ea typeface="微软雅黑" panose="020B0503020204020204" charset="-122"/>
              </a:rPr>
              <a:t>专题总结</a:t>
            </a:r>
            <a:endParaRPr lang="zh-CN" sz="9600" b="1">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2000"/>
                                        <p:tgtEl>
                                          <p:spTgt spid="100"/>
                                        </p:tgtEl>
                                      </p:cBhvr>
                                    </p:animEffect>
                                    <p:anim calcmode="lin" valueType="num">
                                      <p:cBhvr>
                                        <p:cTn id="8" dur="2000" fill="hold"/>
                                        <p:tgtEl>
                                          <p:spTgt spid="100"/>
                                        </p:tgtEl>
                                        <p:attrNameLst>
                                          <p:attrName>ppt_w</p:attrName>
                                        </p:attrNameLst>
                                      </p:cBhvr>
                                      <p:tavLst>
                                        <p:tav tm="0" fmla="#ppt_w*sin(2.5*pi*$)">
                                          <p:val>
                                            <p:fltVal val="0"/>
                                          </p:val>
                                        </p:tav>
                                        <p:tav tm="100000">
                                          <p:val>
                                            <p:fltVal val="1"/>
                                          </p:val>
                                        </p:tav>
                                      </p:tavLst>
                                    </p:anim>
                                    <p:anim calcmode="lin" valueType="num">
                                      <p:cBhvr>
                                        <p:cTn id="9" dur="2000" fill="hold"/>
                                        <p:tgtEl>
                                          <p:spTgt spid="10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a:xfrm>
            <a:off x="634" y="256"/>
            <a:ext cx="12191365" cy="3393727"/>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pic>
        <p:nvPicPr>
          <p:cNvPr id="7" name="图片 6"/>
          <p:cNvPicPr preferRelativeResize="0">
            <a:picLocks noChangeAspect="1"/>
          </p:cNvPicPr>
          <p:nvPr>
            <p:custDataLst>
              <p:tags r:id="rId2"/>
            </p:custDataLst>
          </p:nvPr>
        </p:nvPicPr>
        <p:blipFill>
          <a:blip r:embed="rId3"/>
          <a:srcRect l="11374" t="12531" r="11148" b="12684"/>
          <a:stretch>
            <a:fillRect/>
          </a:stretch>
        </p:blipFill>
        <p:spPr>
          <a:xfrm>
            <a:off x="0" y="74930"/>
            <a:ext cx="4987290" cy="3244215"/>
          </a:xfrm>
          <a:prstGeom prst="rect">
            <a:avLst/>
          </a:prstGeom>
          <a:noFill/>
        </p:spPr>
      </p:pic>
      <p:sp>
        <p:nvSpPr>
          <p:cNvPr id="12" name="直角三角形 11"/>
          <p:cNvSpPr/>
          <p:nvPr>
            <p:custDataLst>
              <p:tags r:id="rId4"/>
            </p:custDataLst>
          </p:nvPr>
        </p:nvSpPr>
        <p:spPr>
          <a:xfrm rot="5400000">
            <a:off x="4998822" y="3382273"/>
            <a:ext cx="331594" cy="355014"/>
          </a:xfrm>
          <a:prstGeom prst="rtTriangle">
            <a:avLst/>
          </a:prstGeom>
          <a:solidFill>
            <a:schemeClr val="tx1">
              <a:lumMod val="65000"/>
              <a:lumOff val="3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微软雅黑" panose="020B0503020204020204" charset="-122"/>
            </a:endParaRPr>
          </a:p>
        </p:txBody>
      </p:sp>
      <p:sp>
        <p:nvSpPr>
          <p:cNvPr id="14" name="任意多边形: 形状 11"/>
          <p:cNvSpPr/>
          <p:nvPr>
            <p:custDataLst>
              <p:tags r:id="rId5"/>
            </p:custDataLst>
          </p:nvPr>
        </p:nvSpPr>
        <p:spPr>
          <a:xfrm>
            <a:off x="10977245" y="0"/>
            <a:ext cx="544830" cy="653415"/>
          </a:xfrm>
          <a:custGeom>
            <a:avLst/>
            <a:gdLst/>
            <a:ahLst/>
            <a:cxnLst/>
            <a:rect l="0" t="0" r="0" b="0"/>
            <a:pathLst>
              <a:path w="334011" h="397511">
                <a:moveTo>
                  <a:pt x="334010" y="397510"/>
                </a:moveTo>
                <a:lnTo>
                  <a:pt x="167640" y="312420"/>
                </a:lnTo>
                <a:lnTo>
                  <a:pt x="0" y="397510"/>
                </a:lnTo>
                <a:lnTo>
                  <a:pt x="0" y="0"/>
                </a:lnTo>
                <a:lnTo>
                  <a:pt x="334010" y="0"/>
                </a:lnTo>
              </a:path>
            </a:pathLst>
          </a:custGeom>
          <a:solidFill>
            <a:schemeClr val="accent3">
              <a:alpha val="90000"/>
            </a:schemeClr>
          </a:solidFill>
          <a:ln w="6350" cap="flat" cmpd="sng" algn="ctr">
            <a:noFill/>
            <a:prstDash val="solid"/>
            <a:miter lim="800000"/>
          </a:ln>
          <a:effectLst/>
          <a:extLst>
            <a:ext uri="{91240B29-F687-4F45-9708-019B960494DF}">
              <a14:hiddenLine xmlns:a14="http://schemas.microsoft.com/office/drawing/2010/main" w="6350">
                <a:solidFill>
                  <a:schemeClr val="accent1"/>
                </a:solidFill>
                <a:prstDash val="solid"/>
                <a:miter lim="800000"/>
                <a:headEnd/>
                <a:tailEn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5" name="PA_ImportSvg_636718263529450003"/>
          <p:cNvSpPr/>
          <p:nvPr>
            <p:custDataLst>
              <p:tags r:id="rId6"/>
            </p:custDataLst>
          </p:nvPr>
        </p:nvSpPr>
        <p:spPr>
          <a:xfrm rot="10800000">
            <a:off x="11065510" y="132715"/>
            <a:ext cx="351155" cy="249555"/>
          </a:xfrm>
          <a:custGeom>
            <a:avLst/>
            <a:gdLst/>
            <a:ahLst/>
            <a:cxnLst/>
            <a:rect l="l" t="t" r="r" b="b"/>
            <a:pathLst>
              <a:path w="172720" h="134620">
                <a:moveTo>
                  <a:pt x="62230" y="134620"/>
                </a:moveTo>
                <a:lnTo>
                  <a:pt x="0" y="134620"/>
                </a:lnTo>
                <a:lnTo>
                  <a:pt x="0" y="90170"/>
                </a:lnTo>
                <a:cubicBezTo>
                  <a:pt x="0" y="72390"/>
                  <a:pt x="1270" y="58420"/>
                  <a:pt x="5080" y="46990"/>
                </a:cubicBezTo>
                <a:cubicBezTo>
                  <a:pt x="8890" y="36830"/>
                  <a:pt x="13970" y="26670"/>
                  <a:pt x="22860" y="19050"/>
                </a:cubicBezTo>
                <a:cubicBezTo>
                  <a:pt x="31750" y="10160"/>
                  <a:pt x="41910" y="3810"/>
                  <a:pt x="55880" y="0"/>
                </a:cubicBezTo>
                <a:lnTo>
                  <a:pt x="68580" y="25400"/>
                </a:lnTo>
                <a:cubicBezTo>
                  <a:pt x="55880" y="29210"/>
                  <a:pt x="46990" y="35560"/>
                  <a:pt x="41910" y="43180"/>
                </a:cubicBezTo>
                <a:cubicBezTo>
                  <a:pt x="36830" y="50800"/>
                  <a:pt x="33020" y="60960"/>
                  <a:pt x="33020" y="72390"/>
                </a:cubicBezTo>
                <a:lnTo>
                  <a:pt x="63500" y="72390"/>
                </a:lnTo>
                <a:lnTo>
                  <a:pt x="63500" y="134620"/>
                </a:lnTo>
                <a:moveTo>
                  <a:pt x="166370" y="134620"/>
                </a:moveTo>
                <a:lnTo>
                  <a:pt x="104140" y="134620"/>
                </a:lnTo>
                <a:lnTo>
                  <a:pt x="104140" y="90170"/>
                </a:lnTo>
                <a:cubicBezTo>
                  <a:pt x="104140" y="72390"/>
                  <a:pt x="105410" y="57150"/>
                  <a:pt x="109220" y="46990"/>
                </a:cubicBezTo>
                <a:cubicBezTo>
                  <a:pt x="113031" y="36830"/>
                  <a:pt x="118110" y="26670"/>
                  <a:pt x="127000" y="19050"/>
                </a:cubicBezTo>
                <a:cubicBezTo>
                  <a:pt x="135890" y="11430"/>
                  <a:pt x="146050" y="3810"/>
                  <a:pt x="160020" y="0"/>
                </a:cubicBezTo>
                <a:lnTo>
                  <a:pt x="172720" y="25400"/>
                </a:lnTo>
                <a:cubicBezTo>
                  <a:pt x="160020" y="29210"/>
                  <a:pt x="151130" y="35560"/>
                  <a:pt x="146050" y="43180"/>
                </a:cubicBezTo>
                <a:cubicBezTo>
                  <a:pt x="140970" y="50800"/>
                  <a:pt x="137160" y="60960"/>
                  <a:pt x="137160" y="72390"/>
                </a:cubicBezTo>
                <a:lnTo>
                  <a:pt x="167640" y="72390"/>
                </a:lnTo>
                <a:lnTo>
                  <a:pt x="167640" y="134620"/>
                </a:lnTo>
              </a:path>
            </a:pathLst>
          </a:cu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微软雅黑" panose="020B0503020204020204" charset="-122"/>
            </a:endParaRPr>
          </a:p>
        </p:txBody>
      </p:sp>
      <p:sp>
        <p:nvSpPr>
          <p:cNvPr id="16" name="文本框 15"/>
          <p:cNvSpPr txBox="1"/>
          <p:nvPr>
            <p:custDataLst>
              <p:tags r:id="rId7"/>
            </p:custDataLst>
          </p:nvPr>
        </p:nvSpPr>
        <p:spPr>
          <a:xfrm>
            <a:off x="5650865" y="545465"/>
            <a:ext cx="5518150" cy="237680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ts val="0"/>
              </a:spcBef>
              <a:spcAft>
                <a:spcPts val="1000"/>
              </a:spcAft>
              <a:buSzPct val="100000"/>
              <a:buNone/>
            </a:pPr>
            <a:r>
              <a:rPr lang="zh-CN" sz="2400" b="1">
                <a:solidFill>
                  <a:schemeClr val="bg1">
                    <a:lumMod val="95000"/>
                  </a:schemeClr>
                </a:solidFill>
                <a:latin typeface="Arial" panose="020B0604020202020204" pitchFamily="34" charset="0"/>
                <a:ea typeface="微软雅黑" panose="020B0503020204020204" charset="-122"/>
              </a:rPr>
              <a:t>《红楼梦》中的诗词曲赋是小说情节和人物描写的有机组成部分。这些诗词曲赋不单单是情节发展的点缀之笔,而是与人物的性格、故事的发展紧紧结合在一起的。</a:t>
            </a:r>
            <a:endParaRPr lang="zh-CN" sz="2400" b="1">
              <a:solidFill>
                <a:schemeClr val="bg1">
                  <a:lumMod val="95000"/>
                </a:schemeClr>
              </a:solidFill>
              <a:latin typeface="Arial" panose="020B0604020202020204" pitchFamily="34" charset="0"/>
              <a:ea typeface="微软雅黑" panose="020B0503020204020204" charset="-122"/>
            </a:endParaRPr>
          </a:p>
        </p:txBody>
      </p:sp>
      <p:sp>
        <p:nvSpPr>
          <p:cNvPr id="18" name="文本框 17"/>
          <p:cNvSpPr txBox="1"/>
          <p:nvPr>
            <p:custDataLst>
              <p:tags r:id="rId8"/>
            </p:custDataLst>
          </p:nvPr>
        </p:nvSpPr>
        <p:spPr>
          <a:xfrm>
            <a:off x="650240" y="3940810"/>
            <a:ext cx="11151235" cy="188658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50000"/>
              </a:lnSpc>
              <a:spcBef>
                <a:spcPts val="0"/>
              </a:spcBef>
              <a:spcAft>
                <a:spcPts val="1000"/>
              </a:spcAft>
              <a:buSzPct val="100000"/>
              <a:buNone/>
            </a:pPr>
            <a:r>
              <a:rPr lang="zh-CN" sz="2400" b="1">
                <a:solidFill>
                  <a:srgbClr val="0803ED"/>
                </a:solidFill>
                <a:latin typeface="Arial" panose="020B0604020202020204" pitchFamily="34" charset="0"/>
                <a:ea typeface="微软雅黑" panose="020B0503020204020204" charset="-122"/>
              </a:rPr>
              <a:t>这些诗词的作用主要有:</a:t>
            </a:r>
            <a:r>
              <a:rPr lang="zh-CN" sz="2400" b="1">
                <a:solidFill>
                  <a:schemeClr val="tx1">
                    <a:lumMod val="85000"/>
                    <a:lumOff val="15000"/>
                  </a:schemeClr>
                </a:solidFill>
                <a:latin typeface="Arial" panose="020B0604020202020204" pitchFamily="34" charset="0"/>
                <a:ea typeface="微软雅黑" panose="020B0503020204020204" charset="-122"/>
              </a:rPr>
              <a:t>注明撰书的来由,陈述立意本旨；深化主题思想,表达人物观点；隐喻人物命运；展开故事情节；烘托故事氛围；交代历史背景,反映社会风尚。</a:t>
            </a:r>
            <a:endParaRPr lang="zh-CN" sz="2400" b="1">
              <a:solidFill>
                <a:schemeClr val="tx1">
                  <a:lumMod val="85000"/>
                  <a:lumOff val="15000"/>
                </a:schemeClr>
              </a:solidFill>
              <a:latin typeface="Arial" panose="020B0604020202020204" pitchFamily="34" charset="0"/>
              <a:ea typeface="微软雅黑" panose="020B0503020204020204" charset="-122"/>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0" fill="hold"/>
                                        <p:tgtEl>
                                          <p:spTgt spid="16"/>
                                        </p:tgtEl>
                                        <p:attrNameLst>
                                          <p:attrName>ppt_x</p:attrName>
                                        </p:attrNameLst>
                                      </p:cBhvr>
                                      <p:tavLst>
                                        <p:tav tm="0">
                                          <p:val>
                                            <p:strVal val="#ppt_x"/>
                                          </p:val>
                                        </p:tav>
                                        <p:tav tm="100000">
                                          <p:val>
                                            <p:strVal val="#ppt_x"/>
                                          </p:val>
                                        </p:tav>
                                      </p:tavLst>
                                    </p:anim>
                                    <p:anim calcmode="lin" valueType="num">
                                      <p:cBhvr additive="base">
                                        <p:cTn id="8" dur="50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diamond(in)">
                                      <p:cBhvr>
                                        <p:cTn id="13"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10" name="矩形 9"/>
          <p:cNvSpPr/>
          <p:nvPr userDrawn="1">
            <p:custDataLst>
              <p:tags r:id="rId1"/>
            </p:custDataLst>
          </p:nvPr>
        </p:nvSpPr>
        <p:spPr>
          <a:xfrm>
            <a:off x="0" y="0"/>
            <a:ext cx="12192000" cy="903304"/>
          </a:xfrm>
          <a:prstGeom prst="rect">
            <a:avLst/>
          </a:prstGeom>
          <a:solidFill>
            <a:srgbClr val="E2F0F9"/>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p>
            <a:pPr lvl="0" algn="ctr"/>
            <a:endParaRPr lang="en-US" altLang="zh-CN" baseline="0">
              <a:solidFill>
                <a:srgbClr val="262626"/>
              </a:solidFill>
              <a:latin typeface="微软雅黑" panose="020B0503020204020204" charset="-122"/>
              <a:ea typeface="微软雅黑" panose="020B0503020204020204" charset="-122"/>
              <a:sym typeface="+mn-ea"/>
            </a:endParaRPr>
          </a:p>
        </p:txBody>
      </p:sp>
      <p:grpSp>
        <p:nvGrpSpPr>
          <p:cNvPr id="6" name="组合 5"/>
          <p:cNvGrpSpPr/>
          <p:nvPr userDrawn="1">
            <p:custDataLst>
              <p:tags r:id="rId2"/>
            </p:custDataLst>
          </p:nvPr>
        </p:nvGrpSpPr>
        <p:grpSpPr>
          <a:xfrm>
            <a:off x="11187430" y="23495"/>
            <a:ext cx="1004570" cy="862330"/>
            <a:chOff x="11187430" y="23495"/>
            <a:chExt cx="1004570" cy="862330"/>
          </a:xfrm>
        </p:grpSpPr>
        <p:cxnSp>
          <p:nvCxnSpPr>
            <p:cNvPr id="12" name="直接连接符 11"/>
            <p:cNvCxnSpPr/>
            <p:nvPr userDrawn="1">
              <p:custDataLst>
                <p:tags r:id="rId3"/>
              </p:custDataLst>
            </p:nvPr>
          </p:nvCxnSpPr>
          <p:spPr>
            <a:xfrm flipH="1">
              <a:off x="11559540" y="23495"/>
              <a:ext cx="579120" cy="76327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custDataLst>
                <p:tags r:id="rId4"/>
              </p:custDataLst>
            </p:nvPr>
          </p:nvCxnSpPr>
          <p:spPr>
            <a:xfrm flipH="1">
              <a:off x="11902440" y="297815"/>
              <a:ext cx="289560" cy="381635"/>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flipH="1">
              <a:off x="11187430" y="23495"/>
              <a:ext cx="654050" cy="86233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grpSp>
      <p:pic>
        <p:nvPicPr>
          <p:cNvPr id="15" name="图片 14"/>
          <p:cNvPicPr>
            <a:picLocks noChangeAspect="1"/>
          </p:cNvPicPr>
          <p:nvPr>
            <p:custDataLst>
              <p:tags r:id="rId6"/>
            </p:custDataLst>
          </p:nvPr>
        </p:nvPicPr>
        <p:blipFill rotWithShape="1">
          <a:blip r:embed="rId7"/>
          <a:srcRect t="3584" b="3584"/>
          <a:stretch>
            <a:fillRect/>
          </a:stretch>
        </p:blipFill>
        <p:spPr>
          <a:xfrm>
            <a:off x="6003925" y="1642110"/>
            <a:ext cx="5837555" cy="3400425"/>
          </a:xfrm>
          <a:prstGeom prst="rect">
            <a:avLst/>
          </a:prstGeom>
        </p:spPr>
      </p:pic>
      <p:sp>
        <p:nvSpPr>
          <p:cNvPr id="9" name="文本框 8"/>
          <p:cNvSpPr txBox="1"/>
          <p:nvPr>
            <p:custDataLst>
              <p:tags r:id="rId8"/>
            </p:custDataLst>
          </p:nvPr>
        </p:nvSpPr>
        <p:spPr>
          <a:xfrm>
            <a:off x="608330" y="1371600"/>
            <a:ext cx="4986655" cy="4267200"/>
          </a:xfrm>
          <a:prstGeom prst="rect">
            <a:avLst/>
          </a:prstGeom>
          <a:noFill/>
        </p:spPr>
        <p:txBody>
          <a:bodyPr wrap="square" rtlCol="0">
            <a:noAutofit/>
          </a:bodyPr>
          <a:p>
            <a:pPr lvl="0" indent="0" algn="ctr" fontAlgn="ctr">
              <a:lnSpc>
                <a:spcPct val="130000"/>
              </a:lnSpc>
              <a:spcBef>
                <a:spcPts val="1000"/>
              </a:spcBef>
              <a:spcAft>
                <a:spcPts val="0"/>
              </a:spcAft>
              <a:buSzPct val="100000"/>
              <a:buFont typeface="Wingdings" panose="05000000000000000000" charset="0"/>
              <a:buNone/>
            </a:pPr>
            <a:r>
              <a:rPr kumimoji="0" lang="zh-CN" sz="2800" b="1" i="0" noProof="0">
                <a:ln>
                  <a:noFill/>
                </a:ln>
                <a:solidFill>
                  <a:srgbClr val="595959"/>
                </a:solidFill>
                <a:effectLst/>
                <a:latin typeface="微软雅黑" panose="020B0503020204020204" charset="-122"/>
                <a:ea typeface="微软雅黑" panose="020B0503020204020204" charset="-122"/>
              </a:rPr>
              <a:t>咏白海棠诗</a:t>
            </a:r>
            <a:endParaRPr kumimoji="0" lang="zh-CN" sz="2800" b="1" i="0" noProof="0">
              <a:ln>
                <a:noFill/>
              </a:ln>
              <a:solidFill>
                <a:srgbClr val="595959"/>
              </a:solidFill>
              <a:effectLst/>
              <a:latin typeface="微软雅黑" panose="020B0503020204020204" charset="-122"/>
              <a:ea typeface="微软雅黑" panose="020B0503020204020204" charset="-122"/>
            </a:endParaRPr>
          </a:p>
          <a:p>
            <a:pPr lvl="0" indent="0" algn="ctr" fontAlgn="ctr">
              <a:lnSpc>
                <a:spcPct val="130000"/>
              </a:lnSpc>
              <a:spcBef>
                <a:spcPts val="1000"/>
              </a:spcBef>
              <a:spcAft>
                <a:spcPts val="0"/>
              </a:spcAft>
              <a:buSzPct val="100000"/>
              <a:buFont typeface="Wingdings" panose="05000000000000000000" charset="0"/>
              <a:buNone/>
            </a:pPr>
            <a:r>
              <a:rPr kumimoji="0" lang="zh-CN" sz="2000" b="1" i="0" noProof="0">
                <a:ln>
                  <a:noFill/>
                </a:ln>
                <a:solidFill>
                  <a:srgbClr val="595959"/>
                </a:solidFill>
                <a:effectLst/>
                <a:latin typeface="微软雅黑" panose="020B0503020204020204" charset="-122"/>
                <a:ea typeface="微软雅黑" panose="020B0503020204020204" charset="-122"/>
                <a:sym typeface="+mn-ea"/>
              </a:rPr>
              <a:t>贾宝玉</a:t>
            </a:r>
            <a:endParaRPr kumimoji="0" lang="zh-CN" sz="2000" b="1" i="0" noProof="0">
              <a:ln>
                <a:noFill/>
              </a:ln>
              <a:solidFill>
                <a:srgbClr val="595959"/>
              </a:solidFill>
              <a:effectLst/>
              <a:latin typeface="微软雅黑" panose="020B0503020204020204" charset="-122"/>
              <a:ea typeface="微软雅黑" panose="020B0503020204020204" charset="-122"/>
              <a:sym typeface="+mn-ea"/>
            </a:endParaRPr>
          </a:p>
          <a:p>
            <a:pPr lvl="0" indent="0" algn="l" fontAlgn="ctr">
              <a:lnSpc>
                <a:spcPct val="130000"/>
              </a:lnSpc>
              <a:spcBef>
                <a:spcPts val="1000"/>
              </a:spcBef>
              <a:spcAft>
                <a:spcPts val="0"/>
              </a:spcAft>
              <a:buSzPct val="100000"/>
              <a:buFont typeface="Wingdings" panose="05000000000000000000" charset="0"/>
              <a:buNone/>
            </a:pPr>
            <a:r>
              <a:rPr kumimoji="0" lang="zh-CN" sz="2400" b="1" i="0" noProof="0">
                <a:ln>
                  <a:noFill/>
                </a:ln>
                <a:solidFill>
                  <a:srgbClr val="595959"/>
                </a:solidFill>
                <a:effectLst/>
                <a:latin typeface="微软雅黑" panose="020B0503020204020204" charset="-122"/>
                <a:ea typeface="微软雅黑" panose="020B0503020204020204" charset="-122"/>
              </a:rPr>
              <a:t>秋容浅淡映重门，七节攒成雪满盆。</a:t>
            </a:r>
            <a:endParaRPr kumimoji="0" lang="zh-CN" sz="2400" b="1" i="0" noProof="0">
              <a:ln>
                <a:noFill/>
              </a:ln>
              <a:solidFill>
                <a:srgbClr val="595959"/>
              </a:solidFill>
              <a:effectLst/>
              <a:latin typeface="微软雅黑" panose="020B0503020204020204" charset="-122"/>
              <a:ea typeface="微软雅黑" panose="020B0503020204020204" charset="-122"/>
            </a:endParaRPr>
          </a:p>
          <a:p>
            <a:pPr lvl="0" indent="0" algn="l" fontAlgn="ctr">
              <a:lnSpc>
                <a:spcPct val="130000"/>
              </a:lnSpc>
              <a:spcBef>
                <a:spcPts val="1000"/>
              </a:spcBef>
              <a:spcAft>
                <a:spcPts val="0"/>
              </a:spcAft>
              <a:buSzPct val="100000"/>
              <a:buFont typeface="Wingdings" panose="05000000000000000000" charset="0"/>
              <a:buNone/>
            </a:pPr>
            <a:r>
              <a:rPr kumimoji="0" lang="zh-CN" sz="2400" b="1" i="0" noProof="0">
                <a:ln>
                  <a:noFill/>
                </a:ln>
                <a:solidFill>
                  <a:srgbClr val="595959"/>
                </a:solidFill>
                <a:effectLst/>
                <a:latin typeface="微软雅黑" panose="020B0503020204020204" charset="-122"/>
                <a:ea typeface="微软雅黑" panose="020B0503020204020204" charset="-122"/>
              </a:rPr>
              <a:t>出浴太真冰作影，捧心西子玉为魂。</a:t>
            </a:r>
            <a:endParaRPr kumimoji="0" lang="zh-CN" sz="2400" b="1" i="0" noProof="0">
              <a:ln>
                <a:noFill/>
              </a:ln>
              <a:solidFill>
                <a:srgbClr val="595959"/>
              </a:solidFill>
              <a:effectLst/>
              <a:latin typeface="微软雅黑" panose="020B0503020204020204" charset="-122"/>
              <a:ea typeface="微软雅黑" panose="020B0503020204020204" charset="-122"/>
            </a:endParaRPr>
          </a:p>
          <a:p>
            <a:pPr lvl="0" indent="0" algn="l" fontAlgn="ctr">
              <a:lnSpc>
                <a:spcPct val="130000"/>
              </a:lnSpc>
              <a:spcBef>
                <a:spcPts val="1000"/>
              </a:spcBef>
              <a:spcAft>
                <a:spcPts val="0"/>
              </a:spcAft>
              <a:buSzPct val="100000"/>
              <a:buFont typeface="Wingdings" panose="05000000000000000000" charset="0"/>
              <a:buNone/>
            </a:pPr>
            <a:r>
              <a:rPr kumimoji="0" lang="zh-CN" sz="2400" b="1" i="0" noProof="0">
                <a:ln>
                  <a:noFill/>
                </a:ln>
                <a:solidFill>
                  <a:srgbClr val="595959"/>
                </a:solidFill>
                <a:effectLst/>
                <a:latin typeface="微软雅黑" panose="020B0503020204020204" charset="-122"/>
                <a:ea typeface="微软雅黑" panose="020B0503020204020204" charset="-122"/>
              </a:rPr>
              <a:t>晓风不散愁千点，宿雨还添沼一痕。</a:t>
            </a:r>
            <a:endParaRPr kumimoji="0" lang="zh-CN" sz="2400" b="1" i="0" noProof="0">
              <a:ln>
                <a:noFill/>
              </a:ln>
              <a:solidFill>
                <a:srgbClr val="595959"/>
              </a:solidFill>
              <a:effectLst/>
              <a:latin typeface="微软雅黑" panose="020B0503020204020204" charset="-122"/>
              <a:ea typeface="微软雅黑" panose="020B0503020204020204" charset="-122"/>
            </a:endParaRPr>
          </a:p>
          <a:p>
            <a:pPr lvl="0" indent="0" algn="l" fontAlgn="ctr">
              <a:lnSpc>
                <a:spcPct val="130000"/>
              </a:lnSpc>
              <a:spcBef>
                <a:spcPts val="1000"/>
              </a:spcBef>
              <a:spcAft>
                <a:spcPts val="0"/>
              </a:spcAft>
              <a:buSzPct val="100000"/>
              <a:buFont typeface="Wingdings" panose="05000000000000000000" charset="0"/>
              <a:buNone/>
            </a:pPr>
            <a:r>
              <a:rPr kumimoji="0" lang="zh-CN" sz="2400" b="1" i="0" noProof="0">
                <a:ln>
                  <a:noFill/>
                </a:ln>
                <a:solidFill>
                  <a:srgbClr val="595959"/>
                </a:solidFill>
                <a:effectLst/>
                <a:latin typeface="微软雅黑" panose="020B0503020204020204" charset="-122"/>
                <a:ea typeface="微软雅黑" panose="020B0503020204020204" charset="-122"/>
              </a:rPr>
              <a:t>独倚画栏如有意，清砧怨笛送黄昏</a:t>
            </a:r>
            <a:r>
              <a:rPr kumimoji="0" lang="zh-CN" sz="2400" b="0" i="0" noProof="0">
                <a:ln>
                  <a:noFill/>
                </a:ln>
                <a:solidFill>
                  <a:srgbClr val="595959"/>
                </a:solidFill>
                <a:effectLst/>
                <a:latin typeface="微软雅黑" panose="020B0503020204020204" charset="-122"/>
                <a:ea typeface="微软雅黑" panose="020B0503020204020204" charset="-122"/>
              </a:rPr>
              <a:t>。</a:t>
            </a:r>
            <a:endParaRPr kumimoji="0" lang="zh-CN" sz="2400" b="0" i="0" noProof="0">
              <a:ln>
                <a:noFill/>
              </a:ln>
              <a:solidFill>
                <a:srgbClr val="595959"/>
              </a:solidFill>
              <a:effectLst/>
              <a:latin typeface="微软雅黑" panose="020B0503020204020204" charset="-122"/>
              <a:ea typeface="微软雅黑" panose="020B0503020204020204" charset="-122"/>
            </a:endParaRPr>
          </a:p>
        </p:txBody>
      </p:sp>
      <p:cxnSp>
        <p:nvCxnSpPr>
          <p:cNvPr id="28" name="直接连接符 27"/>
          <p:cNvCxnSpPr/>
          <p:nvPr>
            <p:custDataLst>
              <p:tags r:id="rId9"/>
            </p:custDataLst>
          </p:nvPr>
        </p:nvCxnSpPr>
        <p:spPr>
          <a:xfrm>
            <a:off x="11400155" y="434340"/>
            <a:ext cx="203835" cy="0"/>
          </a:xfrm>
          <a:prstGeom prst="line">
            <a:avLst/>
          </a:prstGeom>
          <a:ln w="12700">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10"/>
            </p:custDataLst>
          </p:nvPr>
        </p:nvCxnSpPr>
        <p:spPr>
          <a:xfrm>
            <a:off x="11400155" y="509270"/>
            <a:ext cx="155575" cy="0"/>
          </a:xfrm>
          <a:prstGeom prst="line">
            <a:avLst/>
          </a:prstGeom>
          <a:ln w="12700">
            <a:solidFill>
              <a:srgbClr val="404040"/>
            </a:solidFill>
          </a:ln>
        </p:spPr>
        <p:style>
          <a:lnRef idx="1">
            <a:schemeClr val="accent1"/>
          </a:lnRef>
          <a:fillRef idx="0">
            <a:schemeClr val="accent1"/>
          </a:fillRef>
          <a:effectRef idx="0">
            <a:schemeClr val="accent1"/>
          </a:effectRef>
          <a:fontRef idx="minor">
            <a:schemeClr val="tx1"/>
          </a:fontRef>
        </p:style>
      </p:cxn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amond(in)">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edge">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10" name="矩形 9"/>
          <p:cNvSpPr/>
          <p:nvPr userDrawn="1">
            <p:custDataLst>
              <p:tags r:id="rId1"/>
            </p:custDataLst>
          </p:nvPr>
        </p:nvSpPr>
        <p:spPr>
          <a:xfrm>
            <a:off x="0" y="0"/>
            <a:ext cx="12192000" cy="903304"/>
          </a:xfrm>
          <a:prstGeom prst="rect">
            <a:avLst/>
          </a:prstGeom>
          <a:solidFill>
            <a:srgbClr val="E2F0F9"/>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p>
            <a:pPr lvl="0" algn="ctr"/>
            <a:endParaRPr lang="en-US" altLang="zh-CN" baseline="0">
              <a:solidFill>
                <a:srgbClr val="262626"/>
              </a:solidFill>
              <a:latin typeface="微软雅黑" panose="020B0503020204020204" charset="-122"/>
              <a:ea typeface="微软雅黑" panose="020B0503020204020204" charset="-122"/>
              <a:sym typeface="+mn-ea"/>
            </a:endParaRPr>
          </a:p>
        </p:txBody>
      </p:sp>
      <p:grpSp>
        <p:nvGrpSpPr>
          <p:cNvPr id="6" name="组合 5"/>
          <p:cNvGrpSpPr/>
          <p:nvPr userDrawn="1">
            <p:custDataLst>
              <p:tags r:id="rId2"/>
            </p:custDataLst>
          </p:nvPr>
        </p:nvGrpSpPr>
        <p:grpSpPr>
          <a:xfrm>
            <a:off x="11187430" y="23495"/>
            <a:ext cx="1004570" cy="862330"/>
            <a:chOff x="11187430" y="23495"/>
            <a:chExt cx="1004570" cy="862330"/>
          </a:xfrm>
        </p:grpSpPr>
        <p:cxnSp>
          <p:nvCxnSpPr>
            <p:cNvPr id="12" name="直接连接符 11"/>
            <p:cNvCxnSpPr/>
            <p:nvPr userDrawn="1">
              <p:custDataLst>
                <p:tags r:id="rId3"/>
              </p:custDataLst>
            </p:nvPr>
          </p:nvCxnSpPr>
          <p:spPr>
            <a:xfrm flipH="1">
              <a:off x="11559540" y="23495"/>
              <a:ext cx="579120" cy="76327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custDataLst>
                <p:tags r:id="rId4"/>
              </p:custDataLst>
            </p:nvPr>
          </p:nvCxnSpPr>
          <p:spPr>
            <a:xfrm flipH="1">
              <a:off x="11902440" y="297815"/>
              <a:ext cx="289560" cy="381635"/>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flipH="1">
              <a:off x="11187430" y="23495"/>
              <a:ext cx="654050" cy="86233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custDataLst>
              <p:tags r:id="rId6"/>
            </p:custDataLst>
          </p:nvPr>
        </p:nvSpPr>
        <p:spPr>
          <a:xfrm>
            <a:off x="608330" y="1371600"/>
            <a:ext cx="4986655" cy="4267200"/>
          </a:xfrm>
          <a:prstGeom prst="rect">
            <a:avLst/>
          </a:prstGeom>
          <a:noFill/>
        </p:spPr>
        <p:txBody>
          <a:bodyPr wrap="square" rtlCol="0">
            <a:noAutofit/>
          </a:bodyPr>
          <a:p>
            <a:pPr indent="0" algn="ctr" fontAlgn="ctr">
              <a:lnSpc>
                <a:spcPct val="130000"/>
              </a:lnSpc>
              <a:spcBef>
                <a:spcPts val="1000"/>
              </a:spcBef>
              <a:spcAft>
                <a:spcPts val="0"/>
              </a:spcAft>
              <a:buSzPct val="100000"/>
              <a:buFont typeface="Wingdings" panose="05000000000000000000" charset="0"/>
              <a:buNone/>
            </a:pPr>
            <a:r>
              <a:rPr kumimoji="0" lang="zh-CN" sz="2800" b="1" i="0" noProof="0">
                <a:solidFill>
                  <a:srgbClr val="595959"/>
                </a:solidFill>
                <a:latin typeface="微软雅黑" panose="020B0503020204020204" charset="-122"/>
                <a:ea typeface="微软雅黑" panose="020B0503020204020204" charset="-122"/>
              </a:rPr>
              <a:t>咏白海棠诗</a:t>
            </a:r>
            <a:endParaRPr kumimoji="0" lang="zh-CN" sz="2800" b="1" i="0" noProof="0">
              <a:solidFill>
                <a:srgbClr val="595959"/>
              </a:solidFill>
              <a:latin typeface="微软雅黑" panose="020B0503020204020204" charset="-122"/>
              <a:ea typeface="微软雅黑" panose="020B0503020204020204" charset="-122"/>
            </a:endParaRPr>
          </a:p>
          <a:p>
            <a:pPr indent="0" algn="ctr" fontAlgn="ctr">
              <a:lnSpc>
                <a:spcPct val="130000"/>
              </a:lnSpc>
              <a:spcBef>
                <a:spcPts val="1000"/>
              </a:spcBef>
              <a:spcAft>
                <a:spcPts val="0"/>
              </a:spcAft>
              <a:buSzPct val="100000"/>
              <a:buFont typeface="Wingdings" panose="05000000000000000000" charset="0"/>
              <a:buNone/>
            </a:pPr>
            <a:r>
              <a:rPr kumimoji="0" lang="zh-CN" sz="2000" b="1" i="0" noProof="0">
                <a:solidFill>
                  <a:srgbClr val="595959"/>
                </a:solidFill>
                <a:latin typeface="微软雅黑" panose="020B0503020204020204" charset="-122"/>
                <a:ea typeface="微软雅黑" panose="020B0503020204020204" charset="-122"/>
                <a:sym typeface="+mn-ea"/>
              </a:rPr>
              <a:t>贾宝玉</a:t>
            </a:r>
            <a:endParaRPr kumimoji="0" lang="zh-CN" sz="2000" b="1" i="0" noProof="0">
              <a:solidFill>
                <a:srgbClr val="595959"/>
              </a:solidFill>
              <a:latin typeface="微软雅黑" panose="020B0503020204020204" charset="-122"/>
              <a:ea typeface="微软雅黑" panose="020B0503020204020204" charset="-122"/>
              <a:sym typeface="+mn-ea"/>
            </a:endParaRPr>
          </a:p>
          <a:p>
            <a:pPr indent="0" fontAlgn="ctr">
              <a:lnSpc>
                <a:spcPct val="130000"/>
              </a:lnSpc>
              <a:spcBef>
                <a:spcPts val="1000"/>
              </a:spcBef>
              <a:spcAft>
                <a:spcPts val="0"/>
              </a:spcAft>
              <a:buSzPct val="100000"/>
              <a:buFont typeface="Wingdings" panose="05000000000000000000" charset="0"/>
              <a:buNone/>
            </a:pPr>
            <a:r>
              <a:rPr kumimoji="0" lang="zh-CN" sz="2400" b="1" i="0" noProof="0">
                <a:solidFill>
                  <a:srgbClr val="595959"/>
                </a:solidFill>
                <a:latin typeface="微软雅黑" panose="020B0503020204020204" charset="-122"/>
                <a:ea typeface="微软雅黑" panose="020B0503020204020204" charset="-122"/>
              </a:rPr>
              <a:t>秋容浅淡映重门，七节攒成雪满盆。</a:t>
            </a:r>
            <a:endParaRPr kumimoji="0" lang="zh-CN" sz="2400" b="1" i="0" noProof="0">
              <a:solidFill>
                <a:srgbClr val="595959"/>
              </a:solidFill>
              <a:latin typeface="微软雅黑" panose="020B0503020204020204" charset="-122"/>
              <a:ea typeface="微软雅黑" panose="020B0503020204020204" charset="-122"/>
            </a:endParaRPr>
          </a:p>
          <a:p>
            <a:pPr indent="0" fontAlgn="ctr">
              <a:lnSpc>
                <a:spcPct val="130000"/>
              </a:lnSpc>
              <a:spcBef>
                <a:spcPts val="1000"/>
              </a:spcBef>
              <a:spcAft>
                <a:spcPts val="0"/>
              </a:spcAft>
              <a:buSzPct val="100000"/>
              <a:buFont typeface="Wingdings" panose="05000000000000000000" charset="0"/>
              <a:buNone/>
            </a:pPr>
            <a:r>
              <a:rPr kumimoji="0" lang="zh-CN" sz="2400" b="1" i="0" noProof="0">
                <a:solidFill>
                  <a:srgbClr val="FF0000"/>
                </a:solidFill>
                <a:latin typeface="微软雅黑" panose="020B0503020204020204" charset="-122"/>
                <a:ea typeface="微软雅黑" panose="020B0503020204020204" charset="-122"/>
              </a:rPr>
              <a:t>出浴太真冰作影，</a:t>
            </a:r>
            <a:r>
              <a:rPr kumimoji="0" lang="zh-CN" sz="2400" b="1" i="0" noProof="0">
                <a:solidFill>
                  <a:schemeClr val="accent6">
                    <a:lumMod val="75000"/>
                  </a:schemeClr>
                </a:solidFill>
                <a:latin typeface="微软雅黑" panose="020B0503020204020204" charset="-122"/>
                <a:ea typeface="微软雅黑" panose="020B0503020204020204" charset="-122"/>
              </a:rPr>
              <a:t>捧心西子玉为魂。</a:t>
            </a:r>
            <a:endParaRPr kumimoji="0" lang="zh-CN" sz="2400" b="1" i="0" noProof="0">
              <a:solidFill>
                <a:srgbClr val="595959"/>
              </a:solidFill>
              <a:latin typeface="微软雅黑" panose="020B0503020204020204" charset="-122"/>
              <a:ea typeface="微软雅黑" panose="020B0503020204020204" charset="-122"/>
            </a:endParaRPr>
          </a:p>
          <a:p>
            <a:pPr indent="0" fontAlgn="ctr">
              <a:lnSpc>
                <a:spcPct val="130000"/>
              </a:lnSpc>
              <a:spcBef>
                <a:spcPts val="1000"/>
              </a:spcBef>
              <a:spcAft>
                <a:spcPts val="0"/>
              </a:spcAft>
              <a:buSzPct val="100000"/>
              <a:buFont typeface="Wingdings" panose="05000000000000000000" charset="0"/>
              <a:buNone/>
            </a:pPr>
            <a:r>
              <a:rPr kumimoji="0" lang="zh-CN" sz="2400" b="1" i="0" noProof="0">
                <a:solidFill>
                  <a:srgbClr val="00B0F0"/>
                </a:solidFill>
                <a:latin typeface="微软雅黑" panose="020B0503020204020204" charset="-122"/>
                <a:ea typeface="微软雅黑" panose="020B0503020204020204" charset="-122"/>
              </a:rPr>
              <a:t>晓风不散愁千点</a:t>
            </a:r>
            <a:r>
              <a:rPr kumimoji="0" lang="zh-CN" sz="2400" b="1" i="0" noProof="0">
                <a:solidFill>
                  <a:srgbClr val="595959"/>
                </a:solidFill>
                <a:latin typeface="微软雅黑" panose="020B0503020204020204" charset="-122"/>
                <a:ea typeface="微软雅黑" panose="020B0503020204020204" charset="-122"/>
              </a:rPr>
              <a:t>，</a:t>
            </a:r>
            <a:r>
              <a:rPr kumimoji="0" lang="zh-CN" sz="2400" b="1" i="0" noProof="0">
                <a:solidFill>
                  <a:srgbClr val="C00000"/>
                </a:solidFill>
                <a:latin typeface="微软雅黑" panose="020B0503020204020204" charset="-122"/>
                <a:ea typeface="微软雅黑" panose="020B0503020204020204" charset="-122"/>
              </a:rPr>
              <a:t>宿雨还添沼一痕</a:t>
            </a:r>
            <a:r>
              <a:rPr kumimoji="0" lang="zh-CN" sz="2400" b="1" i="0" noProof="0">
                <a:solidFill>
                  <a:srgbClr val="595959"/>
                </a:solidFill>
                <a:latin typeface="微软雅黑" panose="020B0503020204020204" charset="-122"/>
                <a:ea typeface="微软雅黑" panose="020B0503020204020204" charset="-122"/>
              </a:rPr>
              <a:t>。</a:t>
            </a:r>
            <a:endParaRPr kumimoji="0" lang="zh-CN" sz="2400" b="1" i="0" noProof="0">
              <a:solidFill>
                <a:srgbClr val="595959"/>
              </a:solidFill>
              <a:latin typeface="微软雅黑" panose="020B0503020204020204" charset="-122"/>
              <a:ea typeface="微软雅黑" panose="020B0503020204020204" charset="-122"/>
            </a:endParaRPr>
          </a:p>
          <a:p>
            <a:pPr indent="0" fontAlgn="ctr">
              <a:lnSpc>
                <a:spcPct val="130000"/>
              </a:lnSpc>
              <a:spcBef>
                <a:spcPts val="1000"/>
              </a:spcBef>
              <a:spcAft>
                <a:spcPts val="0"/>
              </a:spcAft>
              <a:buSzPct val="100000"/>
              <a:buFont typeface="Wingdings" panose="05000000000000000000" charset="0"/>
              <a:buNone/>
            </a:pPr>
            <a:r>
              <a:rPr kumimoji="0" lang="zh-CN" sz="2400" b="1" i="0" noProof="0">
                <a:gradFill>
                  <a:gsLst>
                    <a:gs pos="0">
                      <a:srgbClr val="7B32B2"/>
                    </a:gs>
                    <a:gs pos="100000">
                      <a:srgbClr val="401A5D"/>
                    </a:gs>
                  </a:gsLst>
                  <a:lin scaled="0"/>
                </a:gradFill>
                <a:latin typeface="微软雅黑" panose="020B0503020204020204" charset="-122"/>
                <a:ea typeface="微软雅黑" panose="020B0503020204020204" charset="-122"/>
              </a:rPr>
              <a:t>独倚画栏如有意，清砧怨笛送黄昏。</a:t>
            </a:r>
            <a:endParaRPr kumimoji="0" lang="zh-CN" sz="2400" b="1" i="0" noProof="0">
              <a:gradFill>
                <a:gsLst>
                  <a:gs pos="0">
                    <a:srgbClr val="7B32B2"/>
                  </a:gs>
                  <a:gs pos="100000">
                    <a:srgbClr val="401A5D"/>
                  </a:gs>
                </a:gsLst>
                <a:lin scaled="0"/>
              </a:gradFill>
              <a:latin typeface="微软雅黑" panose="020B0503020204020204" charset="-122"/>
              <a:ea typeface="微软雅黑" panose="020B0503020204020204" charset="-122"/>
            </a:endParaRPr>
          </a:p>
        </p:txBody>
      </p:sp>
      <p:cxnSp>
        <p:nvCxnSpPr>
          <p:cNvPr id="28" name="直接连接符 27"/>
          <p:cNvCxnSpPr/>
          <p:nvPr>
            <p:custDataLst>
              <p:tags r:id="rId7"/>
            </p:custDataLst>
          </p:nvPr>
        </p:nvCxnSpPr>
        <p:spPr>
          <a:xfrm>
            <a:off x="11400155" y="434340"/>
            <a:ext cx="203835" cy="0"/>
          </a:xfrm>
          <a:prstGeom prst="line">
            <a:avLst/>
          </a:prstGeom>
          <a:ln w="12700">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8"/>
            </p:custDataLst>
          </p:nvPr>
        </p:nvCxnSpPr>
        <p:spPr>
          <a:xfrm>
            <a:off x="11400155" y="509270"/>
            <a:ext cx="155575" cy="0"/>
          </a:xfrm>
          <a:prstGeom prst="line">
            <a:avLst/>
          </a:prstGeom>
          <a:ln w="12700">
            <a:solidFill>
              <a:srgbClr val="404040"/>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5594985" y="3275330"/>
            <a:ext cx="3293110" cy="460375"/>
          </a:xfrm>
          <a:prstGeom prst="rect">
            <a:avLst/>
          </a:prstGeom>
          <a:solidFill>
            <a:schemeClr val="accent3">
              <a:lumMod val="20000"/>
              <a:lumOff val="80000"/>
            </a:schemeClr>
          </a:solidFill>
          <a:ln w="9525">
            <a:noFill/>
          </a:ln>
        </p:spPr>
        <p:txBody>
          <a:bodyPr wrap="square">
            <a:spAutoFit/>
          </a:bodyPr>
          <a:p>
            <a:pPr indent="0"/>
            <a:r>
              <a:rPr lang="zh-CN" sz="2400" b="0">
                <a:solidFill>
                  <a:srgbClr val="000000"/>
                </a:solidFill>
                <a:latin typeface="黑体" panose="02010609060101010101" charset="-122"/>
                <a:ea typeface="黑体" panose="02010609060101010101" charset="-122"/>
                <a:cs typeface="Tahoma" panose="020B0604030504040204" charset="0"/>
              </a:rPr>
              <a:t>借咏海棠咏宝钗</a:t>
            </a:r>
            <a:endParaRPr lang="zh-CN" altLang="en-US" sz="2400" b="0">
              <a:solidFill>
                <a:srgbClr val="000000"/>
              </a:solidFill>
              <a:latin typeface="黑体" panose="02010609060101010101" charset="-122"/>
              <a:ea typeface="黑体" panose="02010609060101010101" charset="-122"/>
              <a:cs typeface="Tahoma" panose="020B0604030504040204" charset="0"/>
            </a:endParaRPr>
          </a:p>
        </p:txBody>
      </p:sp>
      <p:sp>
        <p:nvSpPr>
          <p:cNvPr id="2" name="文本框 1"/>
          <p:cNvSpPr txBox="1"/>
          <p:nvPr/>
        </p:nvSpPr>
        <p:spPr>
          <a:xfrm>
            <a:off x="8970010" y="3275330"/>
            <a:ext cx="2931795" cy="460375"/>
          </a:xfrm>
          <a:prstGeom prst="rect">
            <a:avLst/>
          </a:prstGeom>
          <a:solidFill>
            <a:schemeClr val="accent3">
              <a:lumMod val="20000"/>
              <a:lumOff val="80000"/>
            </a:schemeClr>
          </a:solidFill>
          <a:ln w="9525">
            <a:noFill/>
          </a:ln>
        </p:spPr>
        <p:txBody>
          <a:bodyPr wrap="square">
            <a:spAutoFit/>
          </a:bodyPr>
          <a:p>
            <a:pPr indent="0"/>
            <a:r>
              <a:rPr lang="zh-CN" sz="2400" b="0">
                <a:solidFill>
                  <a:srgbClr val="000000"/>
                </a:solidFill>
                <a:latin typeface="黑体" panose="02010609060101010101" charset="-122"/>
                <a:ea typeface="黑体" panose="02010609060101010101" charset="-122"/>
                <a:cs typeface="Tahoma" panose="020B0604030504040204" charset="0"/>
              </a:rPr>
              <a:t>借咏海棠咏黛玉</a:t>
            </a:r>
            <a:endParaRPr lang="zh-CN" sz="2400" b="0">
              <a:solidFill>
                <a:srgbClr val="000000"/>
              </a:solidFill>
              <a:latin typeface="黑体" panose="02010609060101010101" charset="-122"/>
              <a:ea typeface="黑体" panose="02010609060101010101" charset="-122"/>
              <a:cs typeface="Tahoma" panose="020B0604030504040204" charset="0"/>
            </a:endParaRPr>
          </a:p>
        </p:txBody>
      </p:sp>
      <p:sp>
        <p:nvSpPr>
          <p:cNvPr id="4" name="文本框 3"/>
          <p:cNvSpPr txBox="1"/>
          <p:nvPr/>
        </p:nvSpPr>
        <p:spPr>
          <a:xfrm>
            <a:off x="5594985" y="3857625"/>
            <a:ext cx="3851275" cy="460375"/>
          </a:xfrm>
          <a:prstGeom prst="rect">
            <a:avLst/>
          </a:prstGeom>
          <a:solidFill>
            <a:schemeClr val="accent3">
              <a:lumMod val="20000"/>
              <a:lumOff val="80000"/>
            </a:schemeClr>
          </a:solidFill>
          <a:ln w="9525">
            <a:noFill/>
          </a:ln>
        </p:spPr>
        <p:txBody>
          <a:bodyPr wrap="square">
            <a:spAutoFit/>
          </a:bodyPr>
          <a:p>
            <a:pPr indent="0"/>
            <a:r>
              <a:rPr lang="zh-CN" sz="2400" b="0">
                <a:solidFill>
                  <a:srgbClr val="000000"/>
                </a:solidFill>
                <a:latin typeface="黑体" panose="02010609060101010101" charset="-122"/>
                <a:ea typeface="黑体" panose="02010609060101010101" charset="-122"/>
                <a:cs typeface="Tahoma" panose="020B0604030504040204" charset="0"/>
              </a:rPr>
              <a:t>暗示宝钗日后寡居时的苦闷</a:t>
            </a:r>
            <a:endParaRPr lang="zh-CN" sz="2400" b="0">
              <a:solidFill>
                <a:srgbClr val="000000"/>
              </a:solidFill>
              <a:latin typeface="黑体" panose="02010609060101010101" charset="-122"/>
              <a:ea typeface="黑体" panose="02010609060101010101" charset="-122"/>
              <a:cs typeface="Tahoma" panose="020B0604030504040204" charset="0"/>
            </a:endParaRPr>
          </a:p>
        </p:txBody>
      </p:sp>
      <p:sp>
        <p:nvSpPr>
          <p:cNvPr id="5" name="文本框 4"/>
          <p:cNvSpPr txBox="1"/>
          <p:nvPr/>
        </p:nvSpPr>
        <p:spPr>
          <a:xfrm>
            <a:off x="9498330" y="3857625"/>
            <a:ext cx="2403475" cy="460375"/>
          </a:xfrm>
          <a:prstGeom prst="rect">
            <a:avLst/>
          </a:prstGeom>
          <a:solidFill>
            <a:schemeClr val="accent3">
              <a:lumMod val="20000"/>
              <a:lumOff val="80000"/>
            </a:schemeClr>
          </a:solidFill>
          <a:ln w="9525">
            <a:noFill/>
          </a:ln>
        </p:spPr>
        <p:txBody>
          <a:bodyPr wrap="square">
            <a:spAutoFit/>
          </a:bodyPr>
          <a:p>
            <a:pPr indent="0"/>
            <a:r>
              <a:rPr lang="zh-CN" sz="2400" b="0">
                <a:solidFill>
                  <a:srgbClr val="000000"/>
                </a:solidFill>
                <a:latin typeface="黑体" panose="02010609060101010101" charset="-122"/>
                <a:ea typeface="黑体" panose="02010609060101010101" charset="-122"/>
                <a:cs typeface="Tahoma" panose="020B0604030504040204" charset="0"/>
              </a:rPr>
              <a:t>喻黛玉善哭</a:t>
            </a:r>
            <a:endParaRPr lang="zh-CN" sz="2400" b="0">
              <a:solidFill>
                <a:srgbClr val="000000"/>
              </a:solidFill>
              <a:latin typeface="黑体" panose="02010609060101010101" charset="-122"/>
              <a:ea typeface="黑体" panose="02010609060101010101" charset="-122"/>
              <a:cs typeface="Tahoma" panose="020B0604030504040204" charset="0"/>
            </a:endParaRPr>
          </a:p>
        </p:txBody>
      </p:sp>
      <p:sp>
        <p:nvSpPr>
          <p:cNvPr id="7" name="文本框 6"/>
          <p:cNvSpPr txBox="1"/>
          <p:nvPr/>
        </p:nvSpPr>
        <p:spPr>
          <a:xfrm>
            <a:off x="5594350" y="4447540"/>
            <a:ext cx="6308090" cy="460375"/>
          </a:xfrm>
          <a:prstGeom prst="rect">
            <a:avLst/>
          </a:prstGeom>
          <a:solidFill>
            <a:schemeClr val="accent3">
              <a:lumMod val="20000"/>
              <a:lumOff val="80000"/>
            </a:schemeClr>
          </a:solidFill>
          <a:ln w="9525">
            <a:noFill/>
          </a:ln>
        </p:spPr>
        <p:txBody>
          <a:bodyPr wrap="square">
            <a:spAutoFit/>
          </a:bodyPr>
          <a:p>
            <a:pPr indent="0"/>
            <a:r>
              <a:rPr lang="zh-CN" sz="2400" b="0">
                <a:solidFill>
                  <a:srgbClr val="000000"/>
                </a:solidFill>
                <a:latin typeface="黑体" panose="02010609060101010101" charset="-122"/>
                <a:ea typeface="黑体" panose="02010609060101010101" charset="-122"/>
                <a:cs typeface="Tahoma" panose="020B0604030504040204" charset="0"/>
              </a:rPr>
              <a:t>合说钗、黛都对宝玉大有情意，但结局都不好</a:t>
            </a:r>
            <a:endParaRPr lang="zh-CN" sz="2400" b="0">
              <a:solidFill>
                <a:srgbClr val="000000"/>
              </a:solidFill>
              <a:latin typeface="黑体" panose="02010609060101010101" charset="-122"/>
              <a:ea typeface="黑体" panose="02010609060101010101" charset="-122"/>
              <a:cs typeface="Tahoma" panose="020B0604030504040204" charset="0"/>
            </a:endParaRPr>
          </a:p>
        </p:txBody>
      </p:sp>
      <p:pic>
        <p:nvPicPr>
          <p:cNvPr id="8" name="图片 7"/>
          <p:cNvPicPr>
            <a:picLocks noChangeAspect="1"/>
          </p:cNvPicPr>
          <p:nvPr/>
        </p:nvPicPr>
        <p:blipFill>
          <a:blip r:embed="rId9"/>
          <a:stretch>
            <a:fillRect/>
          </a:stretch>
        </p:blipFill>
        <p:spPr>
          <a:xfrm>
            <a:off x="5594985" y="1468755"/>
            <a:ext cx="3385820" cy="1647190"/>
          </a:xfrm>
          <a:prstGeom prst="rect">
            <a:avLst/>
          </a:prstGeom>
        </p:spPr>
      </p:pic>
      <p:pic>
        <p:nvPicPr>
          <p:cNvPr id="11" name="图片 10"/>
          <p:cNvPicPr>
            <a:picLocks noChangeAspect="1"/>
          </p:cNvPicPr>
          <p:nvPr/>
        </p:nvPicPr>
        <p:blipFill>
          <a:blip r:embed="rId10"/>
          <a:stretch>
            <a:fillRect/>
          </a:stretch>
        </p:blipFill>
        <p:spPr>
          <a:xfrm>
            <a:off x="9183370" y="1468755"/>
            <a:ext cx="2719070" cy="1646555"/>
          </a:xfrm>
          <a:prstGeom prst="rect">
            <a:avLst/>
          </a:prstGeom>
        </p:spPr>
      </p:pic>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edge">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edge">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00"/>
                                        </p:tgtEl>
                                        <p:attrNameLst>
                                          <p:attrName>style.visibility</p:attrName>
                                        </p:attrNameLst>
                                      </p:cBhvr>
                                      <p:to>
                                        <p:strVal val="visible"/>
                                      </p:to>
                                    </p:set>
                                    <p:anim calcmode="lin" valueType="num">
                                      <p:cBhvr additive="base">
                                        <p:cTn id="22" dur="500" fill="hold"/>
                                        <p:tgtEl>
                                          <p:spTgt spid="100"/>
                                        </p:tgtEl>
                                        <p:attrNameLst>
                                          <p:attrName>ppt_x</p:attrName>
                                        </p:attrNameLst>
                                      </p:cBhvr>
                                      <p:tavLst>
                                        <p:tav tm="0">
                                          <p:val>
                                            <p:strVal val="#ppt_x"/>
                                          </p:val>
                                        </p:tav>
                                        <p:tav tm="100000">
                                          <p:val>
                                            <p:strVal val="#ppt_x"/>
                                          </p:val>
                                        </p:tav>
                                      </p:tavLst>
                                    </p:anim>
                                    <p:anim calcmode="lin" valueType="num">
                                      <p:cBhvr additive="base">
                                        <p:cTn id="23"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ppt_x"/>
                                          </p:val>
                                        </p:tav>
                                        <p:tav tm="100000">
                                          <p:val>
                                            <p:strVal val="#ppt_x"/>
                                          </p:val>
                                        </p:tav>
                                      </p:tavLst>
                                    </p:anim>
                                    <p:anim calcmode="lin" valueType="num">
                                      <p:cBhvr additive="base">
                                        <p:cTn id="2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ppt_x"/>
                                          </p:val>
                                        </p:tav>
                                        <p:tav tm="100000">
                                          <p:val>
                                            <p:strVal val="#ppt_x"/>
                                          </p:val>
                                        </p:tav>
                                      </p:tavLst>
                                    </p:anim>
                                    <p:anim calcmode="lin" valueType="num">
                                      <p:cBhvr additive="base">
                                        <p:cTn id="3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500" fill="hold"/>
                                        <p:tgtEl>
                                          <p:spTgt spid="5"/>
                                        </p:tgtEl>
                                        <p:attrNameLst>
                                          <p:attrName>ppt_x</p:attrName>
                                        </p:attrNameLst>
                                      </p:cBhvr>
                                      <p:tavLst>
                                        <p:tav tm="0">
                                          <p:val>
                                            <p:strVal val="#ppt_x"/>
                                          </p:val>
                                        </p:tav>
                                        <p:tav tm="100000">
                                          <p:val>
                                            <p:strVal val="#ppt_x"/>
                                          </p:val>
                                        </p:tav>
                                      </p:tavLst>
                                    </p:anim>
                                    <p:anim calcmode="lin" valueType="num">
                                      <p:cBhvr additive="base">
                                        <p:cTn id="4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6"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circle(in)">
                                      <p:cBhvr>
                                        <p:cTn id="46"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0" grpId="0" animBg="1"/>
      <p:bldP spid="2" grpId="0" animBg="1"/>
      <p:bldP spid="4" grpId="0" animBg="1"/>
      <p:bldP spid="5"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5" name="矩形 4"/>
          <p:cNvSpPr/>
          <p:nvPr userDrawn="1">
            <p:custDataLst>
              <p:tags r:id="rId1"/>
            </p:custDataLst>
          </p:nvPr>
        </p:nvSpPr>
        <p:spPr>
          <a:xfrm>
            <a:off x="0" y="57707"/>
            <a:ext cx="12192000" cy="6800293"/>
          </a:xfrm>
          <a:prstGeom prst="rect">
            <a:avLst/>
          </a:prstGeom>
          <a:solidFill>
            <a:srgbClr val="E2F0F9"/>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baseline="0">
              <a:solidFill>
                <a:srgbClr val="262626"/>
              </a:solidFill>
              <a:latin typeface="微软雅黑" panose="020B0503020204020204" charset="-122"/>
              <a:ea typeface="微软雅黑" panose="020B0503020204020204" charset="-122"/>
              <a:sym typeface="+mn-ea"/>
            </a:endParaRPr>
          </a:p>
        </p:txBody>
      </p:sp>
      <p:grpSp>
        <p:nvGrpSpPr>
          <p:cNvPr id="15" name="组合 14"/>
          <p:cNvGrpSpPr/>
          <p:nvPr userDrawn="1">
            <p:custDataLst>
              <p:tags r:id="rId2"/>
            </p:custDataLst>
          </p:nvPr>
        </p:nvGrpSpPr>
        <p:grpSpPr>
          <a:xfrm>
            <a:off x="-6350" y="-11430"/>
            <a:ext cx="885190" cy="1132840"/>
            <a:chOff x="-10" y="-18"/>
            <a:chExt cx="1394" cy="1784"/>
          </a:xfrm>
        </p:grpSpPr>
        <p:cxnSp>
          <p:nvCxnSpPr>
            <p:cNvPr id="3" name="直接连接符 2"/>
            <p:cNvCxnSpPr/>
            <p:nvPr userDrawn="1">
              <p:custDataLst>
                <p:tags r:id="rId3"/>
              </p:custDataLst>
            </p:nvPr>
          </p:nvCxnSpPr>
          <p:spPr>
            <a:xfrm flipH="1" flipV="1">
              <a:off x="56" y="0"/>
              <a:ext cx="1329" cy="1766"/>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userDrawn="1">
              <p:custDataLst>
                <p:tags r:id="rId4"/>
              </p:custDataLst>
            </p:nvPr>
          </p:nvCxnSpPr>
          <p:spPr>
            <a:xfrm flipH="1" flipV="1">
              <a:off x="548" y="-18"/>
              <a:ext cx="456" cy="601"/>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5"/>
              </p:custDataLst>
            </p:nvPr>
          </p:nvCxnSpPr>
          <p:spPr>
            <a:xfrm flipH="1" flipV="1">
              <a:off x="-10" y="547"/>
              <a:ext cx="456" cy="601"/>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custDataLst>
              <p:tags r:id="rId6"/>
            </p:custDataLst>
          </p:nvPr>
        </p:nvSpPr>
        <p:spPr>
          <a:xfrm>
            <a:off x="1202690" y="3017520"/>
            <a:ext cx="10073640" cy="3479165"/>
          </a:xfrm>
          <a:prstGeom prst="rect">
            <a:avLst/>
          </a:prstGeom>
          <a:noFill/>
        </p:spPr>
        <p:txBody>
          <a:bodyPr wrap="square" rtlCol="0">
            <a:noAutofit/>
          </a:bodyPr>
          <a:p>
            <a:pPr marL="0" lvl="0" indent="-285750" algn="l" fontAlgn="ctr">
              <a:lnSpc>
                <a:spcPct val="130000"/>
              </a:lnSpc>
              <a:spcBef>
                <a:spcPts val="1000"/>
              </a:spcBef>
              <a:spcAft>
                <a:spcPts val="0"/>
              </a:spcAft>
              <a:buSzPct val="100000"/>
              <a:buFont typeface="Wingdings" panose="05000000000000000000" charset="0"/>
              <a:buNone/>
            </a:pPr>
            <a:r>
              <a:rPr lang="zh-CN" sz="2400" b="1" spc="150">
                <a:solidFill>
                  <a:srgbClr val="595959"/>
                </a:solidFill>
                <a:latin typeface="微软雅黑" panose="020B0503020204020204" charset="-122"/>
                <a:ea typeface="微软雅黑" panose="020B0503020204020204" charset="-122"/>
                <a:cs typeface="微软雅黑" panose="020B0503020204020204" charset="-122"/>
              </a:rPr>
              <a:t>《红楼梦》中有很多水平很高、反映人物个性特征的诗词曲赋，如黛玉、宝钗、宝玉等人写的一组“白海棠诗”，就显露出人物的情趣和性格。这节课我们在小组合作探究的基础上，选择小说中某位人物的某一首诗词，加深对人物的理解，并展示你们的赏析短文。</a:t>
            </a:r>
            <a:endParaRPr lang="zh-CN" sz="2400" b="1" spc="150">
              <a:solidFill>
                <a:srgbClr val="595959"/>
              </a:solidFill>
              <a:latin typeface="微软雅黑" panose="020B0503020204020204" charset="-122"/>
              <a:ea typeface="微软雅黑" panose="020B0503020204020204" charset="-122"/>
              <a:cs typeface="微软雅黑" panose="020B0503020204020204" charset="-122"/>
            </a:endParaRPr>
          </a:p>
          <a:p>
            <a:pPr marL="0" lvl="0" indent="-285750" algn="l" fontAlgn="ctr">
              <a:lnSpc>
                <a:spcPct val="130000"/>
              </a:lnSpc>
              <a:spcBef>
                <a:spcPts val="1000"/>
              </a:spcBef>
              <a:spcAft>
                <a:spcPts val="0"/>
              </a:spcAft>
              <a:buSzPct val="100000"/>
              <a:buFont typeface="Wingdings" panose="05000000000000000000" charset="0"/>
              <a:buNone/>
            </a:pPr>
            <a:r>
              <a:rPr lang="zh-CN" sz="2400" b="1" spc="150">
                <a:solidFill>
                  <a:srgbClr val="7030A0"/>
                </a:solidFill>
                <a:latin typeface="微软雅黑" panose="020B0503020204020204" charset="-122"/>
                <a:ea typeface="微软雅黑" panose="020B0503020204020204" charset="-122"/>
                <a:cs typeface="微软雅黑" panose="020B0503020204020204" charset="-122"/>
              </a:rPr>
              <a:t>要求：每一组派出2到3位同学，上台展示你们组的探究成果，其中一人朗诵，一人（两人）展示鉴赏文字。</a:t>
            </a:r>
            <a:endParaRPr lang="zh-CN" sz="2400" b="1" spc="150">
              <a:solidFill>
                <a:srgbClr val="7030A0"/>
              </a:solidFill>
              <a:latin typeface="微软雅黑" panose="020B0503020204020204" charset="-122"/>
              <a:ea typeface="微软雅黑" panose="020B0503020204020204" charset="-122"/>
              <a:cs typeface="微软雅黑" panose="020B0503020204020204" charset="-122"/>
            </a:endParaRPr>
          </a:p>
        </p:txBody>
      </p:sp>
      <p:pic>
        <p:nvPicPr>
          <p:cNvPr id="16" name="图片 15"/>
          <p:cNvPicPr>
            <a:picLocks noChangeAspect="1"/>
          </p:cNvPicPr>
          <p:nvPr>
            <p:custDataLst>
              <p:tags r:id="rId7"/>
            </p:custDataLst>
          </p:nvPr>
        </p:nvPicPr>
        <p:blipFill rotWithShape="1">
          <a:blip r:embed="rId8"/>
          <a:srcRect t="22965" b="22965"/>
          <a:stretch>
            <a:fillRect/>
          </a:stretch>
        </p:blipFill>
        <p:spPr>
          <a:xfrm>
            <a:off x="1203325" y="269240"/>
            <a:ext cx="10072370" cy="2484755"/>
          </a:xfrm>
          <a:custGeom>
            <a:avLst/>
            <a:gdLst>
              <a:gd name="connsiteX0" fmla="*/ 0 w 8524240"/>
              <a:gd name="connsiteY0" fmla="*/ 0 h 3500120"/>
              <a:gd name="connsiteX1" fmla="*/ 8524240 w 8524240"/>
              <a:gd name="connsiteY1" fmla="*/ 0 h 3500120"/>
              <a:gd name="connsiteX2" fmla="*/ 8524240 w 8524240"/>
              <a:gd name="connsiteY2" fmla="*/ 3500120 h 3500120"/>
              <a:gd name="connsiteX3" fmla="*/ 0 w 8524240"/>
              <a:gd name="connsiteY3" fmla="*/ 3500120 h 3500120"/>
            </a:gdLst>
            <a:ahLst/>
            <a:cxnLst>
              <a:cxn ang="0">
                <a:pos x="connsiteX0" y="connsiteY0"/>
              </a:cxn>
              <a:cxn ang="0">
                <a:pos x="connsiteX1" y="connsiteY1"/>
              </a:cxn>
              <a:cxn ang="0">
                <a:pos x="connsiteX2" y="connsiteY2"/>
              </a:cxn>
              <a:cxn ang="0">
                <a:pos x="connsiteX3" y="connsiteY3"/>
              </a:cxn>
            </a:cxnLst>
            <a:rect l="l" t="t" r="r" b="b"/>
            <a:pathLst>
              <a:path w="8524240" h="3500120">
                <a:moveTo>
                  <a:pt x="0" y="0"/>
                </a:moveTo>
                <a:lnTo>
                  <a:pt x="8524240" y="0"/>
                </a:lnTo>
                <a:lnTo>
                  <a:pt x="8524240" y="3500120"/>
                </a:lnTo>
                <a:lnTo>
                  <a:pt x="0" y="3500120"/>
                </a:lnTo>
                <a:close/>
              </a:path>
            </a:pathLst>
          </a:custGeom>
        </p:spPr>
      </p:pic>
      <p:cxnSp>
        <p:nvCxnSpPr>
          <p:cNvPr id="10" name="直接连接符 9"/>
          <p:cNvCxnSpPr/>
          <p:nvPr>
            <p:custDataLst>
              <p:tags r:id="rId9"/>
            </p:custDataLst>
          </p:nvPr>
        </p:nvCxnSpPr>
        <p:spPr>
          <a:xfrm>
            <a:off x="11400155" y="434340"/>
            <a:ext cx="203835" cy="0"/>
          </a:xfrm>
          <a:prstGeom prst="line">
            <a:avLst/>
          </a:prstGeom>
          <a:ln w="12700">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10"/>
            </p:custDataLst>
          </p:nvPr>
        </p:nvCxnSpPr>
        <p:spPr>
          <a:xfrm>
            <a:off x="11400155" y="509270"/>
            <a:ext cx="155575" cy="0"/>
          </a:xfrm>
          <a:prstGeom prst="line">
            <a:avLst/>
          </a:prstGeom>
          <a:ln w="12700">
            <a:solidFill>
              <a:srgbClr val="404040"/>
            </a:solidFill>
          </a:ln>
        </p:spPr>
        <p:style>
          <a:lnRef idx="1">
            <a:schemeClr val="accent1"/>
          </a:lnRef>
          <a:fillRef idx="0">
            <a:schemeClr val="accent1"/>
          </a:fillRef>
          <a:effectRef idx="0">
            <a:schemeClr val="accent1"/>
          </a:effectRef>
          <a:fontRef idx="minor">
            <a:schemeClr val="tx1"/>
          </a:fontRef>
        </p:style>
      </p:cxn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794385" y="2657475"/>
            <a:ext cx="5100320" cy="3201670"/>
          </a:xfrm>
          <a:prstGeom prst="rect">
            <a:avLst/>
          </a:prstGeom>
        </p:spPr>
      </p:pic>
      <p:pic>
        <p:nvPicPr>
          <p:cNvPr id="8" name="图片 7"/>
          <p:cNvPicPr>
            <a:picLocks noChangeAspect="1"/>
          </p:cNvPicPr>
          <p:nvPr/>
        </p:nvPicPr>
        <p:blipFill>
          <a:blip r:embed="rId2"/>
          <a:srcRect l="11586" t="12490" r="11256" b="12794"/>
          <a:stretch>
            <a:fillRect/>
          </a:stretch>
        </p:blipFill>
        <p:spPr>
          <a:xfrm>
            <a:off x="6114415" y="2657475"/>
            <a:ext cx="5294630" cy="3201670"/>
          </a:xfrm>
          <a:prstGeom prst="rect">
            <a:avLst/>
          </a:prstGeom>
        </p:spPr>
      </p:pic>
      <p:sp>
        <p:nvSpPr>
          <p:cNvPr id="100" name="文本框 99"/>
          <p:cNvSpPr txBox="1"/>
          <p:nvPr/>
        </p:nvSpPr>
        <p:spPr>
          <a:xfrm>
            <a:off x="788670" y="1148080"/>
            <a:ext cx="10614660" cy="1106805"/>
          </a:xfrm>
          <a:prstGeom prst="rect">
            <a:avLst/>
          </a:prstGeom>
          <a:noFill/>
          <a:ln w="9525">
            <a:noFill/>
          </a:ln>
        </p:spPr>
        <p:txBody>
          <a:bodyPr wrap="square">
            <a:spAutoFit/>
          </a:bodyPr>
          <a:p>
            <a:pPr indent="0"/>
            <a:r>
              <a:rPr lang="zh-CN" sz="6600" b="1">
                <a:latin typeface="微软雅黑" panose="020B0503020204020204" charset="-122"/>
                <a:ea typeface="微软雅黑" panose="020B0503020204020204" charset="-122"/>
              </a:rPr>
              <a:t>《红楼梦》诗词朗诵鉴赏会</a:t>
            </a:r>
            <a:endParaRPr lang="zh-CN" sz="6600" b="1">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2000"/>
                                        <p:tgtEl>
                                          <p:spTgt spid="100"/>
                                        </p:tgtEl>
                                      </p:cBhvr>
                                    </p:animEffect>
                                    <p:anim calcmode="lin" valueType="num">
                                      <p:cBhvr>
                                        <p:cTn id="8" dur="2000" fill="hold"/>
                                        <p:tgtEl>
                                          <p:spTgt spid="100"/>
                                        </p:tgtEl>
                                        <p:attrNameLst>
                                          <p:attrName>ppt_w</p:attrName>
                                        </p:attrNameLst>
                                      </p:cBhvr>
                                      <p:tavLst>
                                        <p:tav tm="0" fmla="#ppt_w*sin(2.5*pi*$)">
                                          <p:val>
                                            <p:fltVal val="0"/>
                                          </p:val>
                                        </p:tav>
                                        <p:tav tm="100000">
                                          <p:val>
                                            <p:fltVal val="1"/>
                                          </p:val>
                                        </p:tav>
                                      </p:tavLst>
                                    </p:anim>
                                    <p:anim calcmode="lin" valueType="num">
                                      <p:cBhvr>
                                        <p:cTn id="9" dur="2000" fill="hold"/>
                                        <p:tgtEl>
                                          <p:spTgt spid="10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0" y="0"/>
            <a:ext cx="12192000" cy="1476375"/>
          </a:xfrm>
          <a:prstGeom prst="rect">
            <a:avLst/>
          </a:prstGeom>
          <a:solidFill>
            <a:schemeClr val="accent1">
              <a:lumMod val="20000"/>
              <a:lumOff val="80000"/>
            </a:schemeClr>
          </a:solidFill>
        </p:spPr>
        <p:txBody>
          <a:bodyPr wrap="square" rtlCol="0">
            <a:spAutoFit/>
          </a:bodyPr>
          <a:p>
            <a:r>
              <a:rPr lang="en-US" altLang="zh-CN"/>
              <a:t>  </a:t>
            </a:r>
            <a:endParaRPr lang="en-US" altLang="zh-CN"/>
          </a:p>
          <a:p>
            <a:endParaRPr lang="en-US" altLang="zh-CN"/>
          </a:p>
          <a:p>
            <a:endParaRPr lang="en-US" altLang="zh-CN"/>
          </a:p>
          <a:p>
            <a:endParaRPr lang="en-US" altLang="zh-CN"/>
          </a:p>
          <a:p>
            <a:endParaRPr lang="en-US" altLang="zh-CN"/>
          </a:p>
        </p:txBody>
      </p:sp>
      <p:grpSp>
        <p:nvGrpSpPr>
          <p:cNvPr id="10" name="组合 9"/>
          <p:cNvGrpSpPr/>
          <p:nvPr>
            <p:custDataLst>
              <p:tags r:id="rId1"/>
            </p:custDataLst>
          </p:nvPr>
        </p:nvGrpSpPr>
        <p:grpSpPr>
          <a:xfrm>
            <a:off x="7561580" y="1741805"/>
            <a:ext cx="4099560" cy="2767330"/>
            <a:chOff x="7867" y="1609"/>
            <a:chExt cx="10402" cy="7582"/>
          </a:xfrm>
        </p:grpSpPr>
        <p:sp>
          <p:nvSpPr>
            <p:cNvPr id="5" name="PA-矩形 7"/>
            <p:cNvSpPr/>
            <p:nvPr>
              <p:custDataLst>
                <p:tags r:id="rId2"/>
              </p:custDataLst>
            </p:nvPr>
          </p:nvSpPr>
          <p:spPr>
            <a:xfrm>
              <a:off x="7867" y="2663"/>
              <a:ext cx="1070" cy="4824"/>
            </a:xfrm>
            <a:prstGeom prst="rect">
              <a:avLst/>
            </a:prstGeom>
            <a:blipFill dpi="0" rotWithShape="0">
              <a:blip r:embed="rId3"/>
              <a:srcRect/>
              <a:stretch>
                <a:fillRect t="-23000" r="-872000" b="-3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PA-矩形 8"/>
            <p:cNvSpPr/>
            <p:nvPr>
              <p:custDataLst>
                <p:tags r:id="rId4"/>
              </p:custDataLst>
            </p:nvPr>
          </p:nvSpPr>
          <p:spPr>
            <a:xfrm>
              <a:off x="9026" y="3314"/>
              <a:ext cx="1543" cy="5877"/>
            </a:xfrm>
            <a:prstGeom prst="rect">
              <a:avLst/>
            </a:prstGeom>
            <a:blipFill dpi="0" rotWithShape="0">
              <a:blip r:embed="rId3"/>
              <a:srcRect/>
              <a:stretch>
                <a:fillRect l="-75000" t="-30000" r="-499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PA-矩形 9"/>
            <p:cNvSpPr/>
            <p:nvPr>
              <p:custDataLst>
                <p:tags r:id="rId5"/>
              </p:custDataLst>
            </p:nvPr>
          </p:nvSpPr>
          <p:spPr>
            <a:xfrm>
              <a:off x="10659" y="1767"/>
              <a:ext cx="1290" cy="1324"/>
            </a:xfrm>
            <a:prstGeom prst="rect">
              <a:avLst/>
            </a:prstGeom>
            <a:blipFill dpi="0" rotWithShape="0">
              <a:blip r:embed="rId3"/>
              <a:srcRect/>
              <a:stretch>
                <a:fillRect l="-217000" t="-16000" r="-490000" b="-46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PA-矩形 10"/>
            <p:cNvSpPr/>
            <p:nvPr>
              <p:custDataLst>
                <p:tags r:id="rId6"/>
              </p:custDataLst>
            </p:nvPr>
          </p:nvSpPr>
          <p:spPr>
            <a:xfrm>
              <a:off x="10659" y="3171"/>
              <a:ext cx="4819" cy="4824"/>
            </a:xfrm>
            <a:prstGeom prst="rect">
              <a:avLst/>
            </a:prstGeom>
            <a:blipFill dpi="0" rotWithShape="0">
              <a:blip r:embed="rId3"/>
              <a:srcRect/>
              <a:stretch>
                <a:fillRect l="-58000" t="-33000" r="-58000" b="-2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PA-矩形 11"/>
            <p:cNvSpPr/>
            <p:nvPr>
              <p:custDataLst>
                <p:tags r:id="rId7"/>
              </p:custDataLst>
            </p:nvPr>
          </p:nvSpPr>
          <p:spPr>
            <a:xfrm>
              <a:off x="10659" y="8076"/>
              <a:ext cx="4819" cy="554"/>
            </a:xfrm>
            <a:prstGeom prst="rect">
              <a:avLst/>
            </a:prstGeom>
            <a:blipFill dpi="0" rotWithShape="0">
              <a:blip r:embed="rId3"/>
              <a:srcRect/>
              <a:stretch>
                <a:fillRect l="-58000" t="-1176000" r="-58000" b="-11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PA-矩形 12"/>
            <p:cNvSpPr/>
            <p:nvPr>
              <p:custDataLst>
                <p:tags r:id="rId8"/>
              </p:custDataLst>
            </p:nvPr>
          </p:nvSpPr>
          <p:spPr>
            <a:xfrm>
              <a:off x="15566" y="1609"/>
              <a:ext cx="1543" cy="4824"/>
            </a:xfrm>
            <a:prstGeom prst="rect">
              <a:avLst/>
            </a:prstGeom>
            <a:blipFill dpi="0" rotWithShape="0">
              <a:blip r:embed="rId3"/>
              <a:srcRect/>
              <a:stretch>
                <a:fillRect l="-499000" t="-1000" r="-75000" b="-5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PA-矩形 13"/>
            <p:cNvSpPr/>
            <p:nvPr>
              <p:custDataLst>
                <p:tags r:id="rId9"/>
              </p:custDataLst>
            </p:nvPr>
          </p:nvSpPr>
          <p:spPr>
            <a:xfrm>
              <a:off x="15566" y="6513"/>
              <a:ext cx="1543" cy="1633"/>
            </a:xfrm>
            <a:prstGeom prst="rect">
              <a:avLst/>
            </a:prstGeom>
            <a:blipFill dpi="0" rotWithShape="0">
              <a:blip r:embed="rId3"/>
              <a:srcRect/>
              <a:stretch>
                <a:fillRect l="-499000" t="-303000" r="-75000" b="-6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PA-矩形 14"/>
            <p:cNvSpPr/>
            <p:nvPr>
              <p:custDataLst>
                <p:tags r:id="rId10"/>
              </p:custDataLst>
            </p:nvPr>
          </p:nvSpPr>
          <p:spPr>
            <a:xfrm>
              <a:off x="17199" y="4367"/>
              <a:ext cx="1070" cy="4824"/>
            </a:xfrm>
            <a:prstGeom prst="rect">
              <a:avLst/>
            </a:prstGeom>
            <a:blipFill dpi="0" rotWithShape="0">
              <a:blip r:embed="rId3"/>
              <a:srcRect/>
              <a:stretch>
                <a:fillRect l="-872000" t="-58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Title 6"/>
          <p:cNvSpPr txBox="1"/>
          <p:nvPr>
            <p:custDataLst>
              <p:tags r:id="rId11"/>
            </p:custDataLst>
          </p:nvPr>
        </p:nvSpPr>
        <p:spPr>
          <a:xfrm>
            <a:off x="626745" y="1801495"/>
            <a:ext cx="6282055" cy="1625600"/>
          </a:xfrm>
          <a:prstGeom prst="rect">
            <a:avLst/>
          </a:prstGeom>
          <a:noFill/>
          <a:ln w="3175">
            <a:noFill/>
            <a:prstDash val="dash"/>
          </a:ln>
        </p:spPr>
        <p:txBody>
          <a:bodyPr wrap="square" lIns="72000" tIns="0" rIns="72000" bIns="0" anchor="ctr" anchorCtr="1">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just" fontAlgn="ctr">
              <a:lnSpc>
                <a:spcPct val="130000"/>
              </a:lnSpc>
              <a:spcBef>
                <a:spcPts val="1000"/>
              </a:spcBef>
              <a:spcAft>
                <a:spcPts val="0"/>
              </a:spcAft>
              <a:buSzPct val="100000"/>
              <a:buFont typeface="Wingdings" panose="05000000000000000000" charset="0"/>
              <a:buNone/>
            </a:pPr>
            <a:r>
              <a:rPr lang="zh-CN" sz="2000" b="1" spc="5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“多愁善感”已成了林黛玉的代名词。生活中的一草一木、一风一雨，都是她悲泣的对象，也是她悲剧命运的影射。多愁善感、自悲自怜这一性格几乎在她的每一首诗词中都有不同程度的表现。</a:t>
            </a:r>
            <a:endParaRPr lang="zh-CN" sz="2000" b="1" spc="5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2" name="Title 6"/>
          <p:cNvSpPr txBox="1"/>
          <p:nvPr>
            <p:custDataLst>
              <p:tags r:id="rId12"/>
            </p:custDataLst>
          </p:nvPr>
        </p:nvSpPr>
        <p:spPr>
          <a:xfrm>
            <a:off x="626745" y="3667760"/>
            <a:ext cx="11033760" cy="2274570"/>
          </a:xfrm>
          <a:prstGeom prst="rect">
            <a:avLst/>
          </a:prstGeom>
          <a:noFill/>
          <a:ln w="3175">
            <a:noFill/>
            <a:prstDash val="dash"/>
          </a:ln>
        </p:spPr>
        <p:txBody>
          <a:bodyPr wrap="square" lIns="72000" tIns="0" rIns="72000" bIns="0" anchor="ctr" anchorCtr="1">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just" fontAlgn="ctr">
              <a:lnSpc>
                <a:spcPct val="130000"/>
              </a:lnSpc>
              <a:spcBef>
                <a:spcPts val="1000"/>
              </a:spcBef>
              <a:spcAft>
                <a:spcPts val="0"/>
              </a:spcAft>
              <a:buSzPct val="100000"/>
              <a:buFont typeface="Wingdings" panose="05000000000000000000" charset="0"/>
              <a:buNone/>
            </a:pPr>
            <a:r>
              <a:rPr lang="zh-CN" sz="2000" b="1" spc="5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其中《葬花吟》是她感叹身世遭遇全部哀音的代表。</a:t>
            </a:r>
            <a:endParaRPr lang="zh-CN" sz="2000" b="1" spc="5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a:p>
            <a:pPr marL="0" lvl="0" indent="-285750" algn="just" fontAlgn="ctr">
              <a:lnSpc>
                <a:spcPct val="130000"/>
              </a:lnSpc>
              <a:spcBef>
                <a:spcPts val="1000"/>
              </a:spcBef>
              <a:spcAft>
                <a:spcPts val="0"/>
              </a:spcAft>
              <a:buSzPct val="100000"/>
              <a:buFont typeface="Wingdings" panose="05000000000000000000" charset="0"/>
              <a:buNone/>
            </a:pPr>
            <a:r>
              <a:rPr lang="zh-CN" sz="2000" b="1" spc="5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诗中写道：</a:t>
            </a:r>
            <a:r>
              <a:rPr lang="zh-CN" sz="2000" b="1" spc="50">
                <a:ln w="3175">
                  <a:noFill/>
                  <a:prstDash val="dash"/>
                </a:ln>
                <a:solidFill>
                  <a:srgbClr val="0803ED"/>
                </a:solidFill>
                <a:latin typeface="Arial" panose="020B0604020202020204" pitchFamily="34" charset="0"/>
                <a:ea typeface="微软雅黑" panose="020B0503020204020204" charset="-122"/>
                <a:cs typeface="微软雅黑" panose="020B0503020204020204" charset="-122"/>
              </a:rPr>
              <a:t>“花谢花飞花满天，红消香断有谁怜？……</a:t>
            </a:r>
            <a:endParaRPr lang="zh-CN" sz="2000" b="1" spc="50">
              <a:ln w="3175">
                <a:noFill/>
                <a:prstDash val="dash"/>
              </a:ln>
              <a:solidFill>
                <a:srgbClr val="0803ED"/>
              </a:solidFill>
              <a:latin typeface="Arial" panose="020B0604020202020204" pitchFamily="34" charset="0"/>
              <a:ea typeface="微软雅黑" panose="020B0503020204020204" charset="-122"/>
              <a:cs typeface="微软雅黑" panose="020B0503020204020204" charset="-122"/>
            </a:endParaRPr>
          </a:p>
          <a:p>
            <a:pPr marL="0" lvl="0" indent="-285750" algn="just" fontAlgn="ctr">
              <a:lnSpc>
                <a:spcPct val="130000"/>
              </a:lnSpc>
              <a:spcBef>
                <a:spcPts val="1000"/>
              </a:spcBef>
              <a:spcAft>
                <a:spcPts val="0"/>
              </a:spcAft>
              <a:buSzPct val="100000"/>
              <a:buFont typeface="Wingdings" panose="05000000000000000000" charset="0"/>
              <a:buNone/>
            </a:pPr>
            <a:r>
              <a:rPr lang="zh-CN" sz="2000" b="1" spc="50">
                <a:ln w="3175">
                  <a:noFill/>
                  <a:prstDash val="dash"/>
                </a:ln>
                <a:solidFill>
                  <a:srgbClr val="0803ED"/>
                </a:solidFill>
                <a:latin typeface="Arial" panose="020B0604020202020204" pitchFamily="34" charset="0"/>
                <a:ea typeface="微软雅黑" panose="020B0503020204020204" charset="-122"/>
                <a:cs typeface="微软雅黑" panose="020B0503020204020204" charset="-122"/>
              </a:rPr>
              <a:t>试看春残花渐落，便是红颜老死时。一朝春尽红颜老，花落人亡两不知！”</a:t>
            </a:r>
            <a:r>
              <a:rPr lang="zh-CN" sz="2000" b="1" spc="5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通过这如泣如诉的诗句，我们可以看到黛玉在这种处境中所受到的折磨、威胁和摧残，可以体会到这位叛逆者在预感到自己的爱情理想行将破灭时发出的花落人亡的悲痛和哀愁。</a:t>
            </a:r>
            <a:endParaRPr lang="zh-CN" sz="2000" b="1" spc="5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00" name="文本框 99"/>
          <p:cNvSpPr txBox="1"/>
          <p:nvPr/>
        </p:nvSpPr>
        <p:spPr>
          <a:xfrm>
            <a:off x="3063240" y="92710"/>
            <a:ext cx="6707505" cy="1383665"/>
          </a:xfrm>
          <a:prstGeom prst="rect">
            <a:avLst/>
          </a:prstGeom>
          <a:noFill/>
          <a:ln w="9525">
            <a:noFill/>
          </a:ln>
        </p:spPr>
        <p:txBody>
          <a:bodyPr wrap="square">
            <a:spAutoFit/>
          </a:bodyPr>
          <a:p>
            <a:pPr indent="0" algn="ctr" fontAlgn="auto">
              <a:lnSpc>
                <a:spcPct val="150000"/>
              </a:lnSpc>
            </a:pPr>
            <a:r>
              <a:rPr lang="zh-CN" sz="3200" b="1">
                <a:latin typeface="微软雅黑" panose="020B0503020204020204" charset="-122"/>
                <a:ea typeface="微软雅黑" panose="020B0503020204020204" charset="-122"/>
                <a:cs typeface="微软雅黑" panose="020B0503020204020204" charset="-122"/>
              </a:rPr>
              <a:t>顾影自怜，多愁善感</a:t>
            </a:r>
            <a:endParaRPr lang="zh-CN" sz="2800" b="0">
              <a:latin typeface="微软雅黑" panose="020B0503020204020204" charset="-122"/>
              <a:ea typeface="微软雅黑" panose="020B0503020204020204" charset="-122"/>
              <a:cs typeface="微软雅黑" panose="020B0503020204020204" charset="-122"/>
            </a:endParaRPr>
          </a:p>
          <a:p>
            <a:pPr indent="0" algn="ctr" fontAlgn="auto">
              <a:lnSpc>
                <a:spcPct val="150000"/>
              </a:lnSpc>
            </a:pPr>
            <a:r>
              <a:rPr lang="zh-CN" sz="2400" b="0">
                <a:latin typeface="微软雅黑" panose="020B0503020204020204" charset="-122"/>
                <a:ea typeface="微软雅黑" panose="020B0503020204020204" charset="-122"/>
                <a:cs typeface="微软雅黑" panose="020B0503020204020204" charset="-122"/>
              </a:rPr>
              <a:t>——林黛玉性格在其诗词中之体现</a:t>
            </a:r>
            <a:endParaRPr lang="zh-CN" altLang="en-US" sz="2400" b="0">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ircle(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edge">
                                      <p:cBhvr>
                                        <p:cTn id="12" dur="2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edge">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7"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6"/>
          <p:cNvSpPr txBox="1"/>
          <p:nvPr>
            <p:custDataLst>
              <p:tags r:id="rId1"/>
            </p:custDataLst>
          </p:nvPr>
        </p:nvSpPr>
        <p:spPr>
          <a:xfrm>
            <a:off x="579120" y="1870075"/>
            <a:ext cx="11033760" cy="3711575"/>
          </a:xfrm>
          <a:prstGeom prst="rect">
            <a:avLst/>
          </a:prstGeom>
          <a:noFill/>
          <a:ln w="3175">
            <a:noFill/>
            <a:prstDash val="dash"/>
          </a:ln>
        </p:spPr>
        <p:txBody>
          <a:bodyPr wrap="square" lIns="72000" tIns="0" rIns="72000" bIns="0" anchor="ctr" anchorCtr="1">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just" fontAlgn="ctr">
              <a:lnSpc>
                <a:spcPct val="130000"/>
              </a:lnSpc>
              <a:spcBef>
                <a:spcPts val="1000"/>
              </a:spcBef>
              <a:spcAft>
                <a:spcPts val="0"/>
              </a:spcAft>
              <a:buSzPct val="100000"/>
              <a:buFont typeface="Wingdings" panose="05000000000000000000" charset="0"/>
              <a:buNone/>
            </a:pPr>
            <a:r>
              <a:rPr sz="2000" b="1" spc="5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第四十五回中的《代别离·秋窗风雨夕》是黛玉的一首堪称悲婉之绝唱，诉说了</a:t>
            </a:r>
            <a:r>
              <a:rPr sz="2000" b="1" spc="50">
                <a:ln w="3175">
                  <a:noFill/>
                  <a:prstDash val="dash"/>
                </a:ln>
                <a:solidFill>
                  <a:srgbClr val="0803ED"/>
                </a:solidFill>
                <a:latin typeface="Arial" panose="020B0604020202020204" pitchFamily="34" charset="0"/>
                <a:ea typeface="微软雅黑" panose="020B0503020204020204" charset="-122"/>
                <a:cs typeface="微软雅黑" panose="020B0503020204020204" charset="-122"/>
              </a:rPr>
              <a:t>“已觉秋窗秋不尽，那堪风雨助凄凉”的愁情和“不知风雨几时休，已教泪洒窗纱湿”</a:t>
            </a:r>
            <a:r>
              <a:rPr sz="2000" b="1" spc="5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的悲叹。通过诗句</a:t>
            </a:r>
            <a:r>
              <a:rPr sz="2000" b="1" spc="50">
                <a:ln w="3175">
                  <a:noFill/>
                  <a:prstDash val="dash"/>
                </a:ln>
                <a:solidFill>
                  <a:srgbClr val="0803ED"/>
                </a:solidFill>
                <a:latin typeface="Arial" panose="020B0604020202020204" pitchFamily="34" charset="0"/>
                <a:ea typeface="微软雅黑" panose="020B0503020204020204" charset="-122"/>
                <a:cs typeface="微软雅黑" panose="020B0503020204020204" charset="-122"/>
              </a:rPr>
              <a:t>“秋花惨淡秋草黄，耿耿秋灯秋夜长。已觉秋窗秋不尽，那堪风雨助凄凉！</a:t>
            </a:r>
            <a:endParaRPr sz="2000" b="1" spc="50">
              <a:ln w="3175">
                <a:noFill/>
                <a:prstDash val="dash"/>
              </a:ln>
              <a:solidFill>
                <a:srgbClr val="0803ED"/>
              </a:solidFill>
              <a:latin typeface="Arial" panose="020B0604020202020204" pitchFamily="34" charset="0"/>
              <a:ea typeface="微软雅黑" panose="020B0503020204020204" charset="-122"/>
              <a:cs typeface="微软雅黑" panose="020B0503020204020204" charset="-122"/>
            </a:endParaRPr>
          </a:p>
          <a:p>
            <a:pPr marL="0" lvl="0" indent="-285750" algn="just" fontAlgn="ctr">
              <a:lnSpc>
                <a:spcPct val="130000"/>
              </a:lnSpc>
              <a:spcBef>
                <a:spcPts val="1000"/>
              </a:spcBef>
              <a:spcAft>
                <a:spcPts val="0"/>
              </a:spcAft>
              <a:buSzPct val="100000"/>
              <a:buFont typeface="Wingdings" panose="05000000000000000000" charset="0"/>
              <a:buNone/>
            </a:pPr>
            <a:r>
              <a:rPr sz="2000" b="1" spc="50">
                <a:ln w="3175">
                  <a:noFill/>
                  <a:prstDash val="dash"/>
                </a:ln>
                <a:solidFill>
                  <a:srgbClr val="0803ED"/>
                </a:solidFill>
                <a:latin typeface="Arial" panose="020B0604020202020204" pitchFamily="34" charset="0"/>
                <a:ea typeface="微软雅黑" panose="020B0503020204020204" charset="-122"/>
                <a:cs typeface="微软雅黑" panose="020B0503020204020204" charset="-122"/>
              </a:rPr>
              <a:t>……寒烟小院转萧条，疏竹虚窗时滴沥。不知风雨几时休，</a:t>
            </a:r>
            <a:endParaRPr sz="2000" b="1" spc="50">
              <a:ln w="3175">
                <a:noFill/>
                <a:prstDash val="dash"/>
              </a:ln>
              <a:solidFill>
                <a:srgbClr val="0803ED"/>
              </a:solidFill>
              <a:latin typeface="Arial" panose="020B0604020202020204" pitchFamily="34" charset="0"/>
              <a:ea typeface="微软雅黑" panose="020B0503020204020204" charset="-122"/>
              <a:cs typeface="微软雅黑" panose="020B0503020204020204" charset="-122"/>
            </a:endParaRPr>
          </a:p>
          <a:p>
            <a:pPr marL="0" lvl="0" indent="-285750" algn="just" fontAlgn="ctr">
              <a:lnSpc>
                <a:spcPct val="130000"/>
              </a:lnSpc>
              <a:spcBef>
                <a:spcPts val="1000"/>
              </a:spcBef>
              <a:spcAft>
                <a:spcPts val="0"/>
              </a:spcAft>
              <a:buSzPct val="100000"/>
              <a:buFont typeface="Wingdings" panose="05000000000000000000" charset="0"/>
              <a:buNone/>
            </a:pPr>
            <a:r>
              <a:rPr sz="2000" b="1" spc="50">
                <a:ln w="3175">
                  <a:noFill/>
                  <a:prstDash val="dash"/>
                </a:ln>
                <a:solidFill>
                  <a:srgbClr val="0803ED"/>
                </a:solidFill>
                <a:latin typeface="Arial" panose="020B0604020202020204" pitchFamily="34" charset="0"/>
                <a:ea typeface="微软雅黑" panose="020B0503020204020204" charset="-122"/>
                <a:cs typeface="微软雅黑" panose="020B0503020204020204" charset="-122"/>
              </a:rPr>
              <a:t>已教泪洒窗纱湿”</a:t>
            </a:r>
            <a:r>
              <a:rPr sz="2000" b="1" spc="5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，我们可以看出，黛玉在秋花惨淡、秋景</a:t>
            </a:r>
            <a:endParaRPr sz="2000" b="1" spc="5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a:p>
            <a:pPr marL="0" lvl="0" indent="-285750" algn="just" fontAlgn="ctr">
              <a:lnSpc>
                <a:spcPct val="130000"/>
              </a:lnSpc>
              <a:spcBef>
                <a:spcPts val="1000"/>
              </a:spcBef>
              <a:spcAft>
                <a:spcPts val="0"/>
              </a:spcAft>
              <a:buSzPct val="100000"/>
              <a:buFont typeface="Wingdings" panose="05000000000000000000" charset="0"/>
              <a:buNone/>
            </a:pPr>
            <a:r>
              <a:rPr sz="2000" b="1" spc="5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萧条、秋意凄凉的气氛中，由于自己病情渐重，更由于环</a:t>
            </a:r>
            <a:endParaRPr sz="2000" b="1" spc="5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a:p>
            <a:pPr marL="0" lvl="0" indent="-285750" algn="just" fontAlgn="ctr">
              <a:lnSpc>
                <a:spcPct val="130000"/>
              </a:lnSpc>
              <a:spcBef>
                <a:spcPts val="1000"/>
              </a:spcBef>
              <a:spcAft>
                <a:spcPts val="0"/>
              </a:spcAft>
              <a:buSzPct val="100000"/>
              <a:buFont typeface="Wingdings" panose="05000000000000000000" charset="0"/>
              <a:buNone/>
            </a:pPr>
            <a:r>
              <a:rPr sz="2000" b="1" spc="5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境的冷酷，已没有了《葬花吟》中那种抑塞不平之气和傲</a:t>
            </a:r>
            <a:endParaRPr sz="2000" b="1" spc="5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a:p>
            <a:pPr marL="0" lvl="0" indent="-285750" algn="just" fontAlgn="ctr">
              <a:lnSpc>
                <a:spcPct val="130000"/>
              </a:lnSpc>
              <a:spcBef>
                <a:spcPts val="1000"/>
              </a:spcBef>
              <a:spcAft>
                <a:spcPts val="0"/>
              </a:spcAft>
              <a:buSzPct val="100000"/>
              <a:buFont typeface="Wingdings" panose="05000000000000000000" charset="0"/>
              <a:buNone/>
            </a:pPr>
            <a:r>
              <a:rPr sz="2000" b="1" spc="5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世独立的态度，而是显得更加苦闷、颓伤，更加消沉了。</a:t>
            </a:r>
            <a:endParaRPr sz="2000" b="1" spc="5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3" name="文本框 2"/>
          <p:cNvSpPr txBox="1"/>
          <p:nvPr/>
        </p:nvSpPr>
        <p:spPr>
          <a:xfrm>
            <a:off x="0" y="0"/>
            <a:ext cx="12192000" cy="1476375"/>
          </a:xfrm>
          <a:prstGeom prst="rect">
            <a:avLst/>
          </a:prstGeom>
          <a:solidFill>
            <a:schemeClr val="accent1">
              <a:lumMod val="20000"/>
              <a:lumOff val="80000"/>
            </a:schemeClr>
          </a:solidFill>
        </p:spPr>
        <p:txBody>
          <a:bodyPr wrap="square" rtlCol="0">
            <a:spAutoFit/>
          </a:bodyPr>
          <a:p>
            <a:r>
              <a:rPr lang="en-US" altLang="zh-CN"/>
              <a:t>  </a:t>
            </a:r>
            <a:endParaRPr lang="en-US" altLang="zh-CN"/>
          </a:p>
          <a:p>
            <a:endParaRPr lang="en-US" altLang="zh-CN"/>
          </a:p>
          <a:p>
            <a:endParaRPr lang="en-US" altLang="zh-CN"/>
          </a:p>
          <a:p>
            <a:endParaRPr lang="en-US" altLang="zh-CN"/>
          </a:p>
          <a:p>
            <a:endParaRPr lang="en-US" altLang="zh-CN"/>
          </a:p>
        </p:txBody>
      </p:sp>
      <p:grpSp>
        <p:nvGrpSpPr>
          <p:cNvPr id="10" name="组合 9"/>
          <p:cNvGrpSpPr/>
          <p:nvPr>
            <p:custDataLst>
              <p:tags r:id="rId2"/>
            </p:custDataLst>
          </p:nvPr>
        </p:nvGrpSpPr>
        <p:grpSpPr>
          <a:xfrm>
            <a:off x="7521575" y="2710180"/>
            <a:ext cx="4099560" cy="2767330"/>
            <a:chOff x="7867" y="1609"/>
            <a:chExt cx="10402" cy="7582"/>
          </a:xfrm>
        </p:grpSpPr>
        <p:sp>
          <p:nvSpPr>
            <p:cNvPr id="5" name="PA-矩形 7"/>
            <p:cNvSpPr/>
            <p:nvPr>
              <p:custDataLst>
                <p:tags r:id="rId3"/>
              </p:custDataLst>
            </p:nvPr>
          </p:nvSpPr>
          <p:spPr>
            <a:xfrm>
              <a:off x="7867" y="2663"/>
              <a:ext cx="1070" cy="4824"/>
            </a:xfrm>
            <a:prstGeom prst="rect">
              <a:avLst/>
            </a:prstGeom>
            <a:blipFill dpi="0" rotWithShape="0">
              <a:blip r:embed="rId4"/>
              <a:srcRect/>
              <a:stretch>
                <a:fillRect t="-23000" r="-872000" b="-3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PA-矩形 8"/>
            <p:cNvSpPr/>
            <p:nvPr>
              <p:custDataLst>
                <p:tags r:id="rId5"/>
              </p:custDataLst>
            </p:nvPr>
          </p:nvSpPr>
          <p:spPr>
            <a:xfrm>
              <a:off x="9026" y="3314"/>
              <a:ext cx="1543" cy="5877"/>
            </a:xfrm>
            <a:prstGeom prst="rect">
              <a:avLst/>
            </a:prstGeom>
            <a:blipFill dpi="0" rotWithShape="0">
              <a:blip r:embed="rId4"/>
              <a:srcRect/>
              <a:stretch>
                <a:fillRect l="-75000" t="-30000" r="-499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PA-矩形 9"/>
            <p:cNvSpPr/>
            <p:nvPr>
              <p:custDataLst>
                <p:tags r:id="rId6"/>
              </p:custDataLst>
            </p:nvPr>
          </p:nvSpPr>
          <p:spPr>
            <a:xfrm>
              <a:off x="10659" y="1767"/>
              <a:ext cx="1290" cy="1324"/>
            </a:xfrm>
            <a:prstGeom prst="rect">
              <a:avLst/>
            </a:prstGeom>
            <a:blipFill dpi="0" rotWithShape="0">
              <a:blip r:embed="rId4"/>
              <a:srcRect/>
              <a:stretch>
                <a:fillRect l="-217000" t="-16000" r="-490000" b="-46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PA-矩形 10"/>
            <p:cNvSpPr/>
            <p:nvPr>
              <p:custDataLst>
                <p:tags r:id="rId7"/>
              </p:custDataLst>
            </p:nvPr>
          </p:nvSpPr>
          <p:spPr>
            <a:xfrm>
              <a:off x="10659" y="3171"/>
              <a:ext cx="4819" cy="4824"/>
            </a:xfrm>
            <a:prstGeom prst="rect">
              <a:avLst/>
            </a:prstGeom>
            <a:blipFill dpi="0" rotWithShape="0">
              <a:blip r:embed="rId4"/>
              <a:srcRect/>
              <a:stretch>
                <a:fillRect l="-58000" t="-33000" r="-58000" b="-2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PA-矩形 11"/>
            <p:cNvSpPr/>
            <p:nvPr>
              <p:custDataLst>
                <p:tags r:id="rId8"/>
              </p:custDataLst>
            </p:nvPr>
          </p:nvSpPr>
          <p:spPr>
            <a:xfrm>
              <a:off x="10659" y="8076"/>
              <a:ext cx="4819" cy="554"/>
            </a:xfrm>
            <a:prstGeom prst="rect">
              <a:avLst/>
            </a:prstGeom>
            <a:blipFill dpi="0" rotWithShape="0">
              <a:blip r:embed="rId4"/>
              <a:srcRect/>
              <a:stretch>
                <a:fillRect l="-58000" t="-1176000" r="-58000" b="-11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PA-矩形 12"/>
            <p:cNvSpPr/>
            <p:nvPr>
              <p:custDataLst>
                <p:tags r:id="rId9"/>
              </p:custDataLst>
            </p:nvPr>
          </p:nvSpPr>
          <p:spPr>
            <a:xfrm>
              <a:off x="15566" y="1609"/>
              <a:ext cx="1543" cy="4824"/>
            </a:xfrm>
            <a:prstGeom prst="rect">
              <a:avLst/>
            </a:prstGeom>
            <a:blipFill dpi="0" rotWithShape="0">
              <a:blip r:embed="rId4"/>
              <a:srcRect/>
              <a:stretch>
                <a:fillRect l="-499000" t="-1000" r="-75000" b="-5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PA-矩形 13"/>
            <p:cNvSpPr/>
            <p:nvPr>
              <p:custDataLst>
                <p:tags r:id="rId10"/>
              </p:custDataLst>
            </p:nvPr>
          </p:nvSpPr>
          <p:spPr>
            <a:xfrm>
              <a:off x="15566" y="6513"/>
              <a:ext cx="1543" cy="1633"/>
            </a:xfrm>
            <a:prstGeom prst="rect">
              <a:avLst/>
            </a:prstGeom>
            <a:blipFill dpi="0" rotWithShape="0">
              <a:blip r:embed="rId4"/>
              <a:srcRect/>
              <a:stretch>
                <a:fillRect l="-499000" t="-303000" r="-75000" b="-6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PA-矩形 14"/>
            <p:cNvSpPr/>
            <p:nvPr>
              <p:custDataLst>
                <p:tags r:id="rId11"/>
              </p:custDataLst>
            </p:nvPr>
          </p:nvSpPr>
          <p:spPr>
            <a:xfrm>
              <a:off x="17199" y="4367"/>
              <a:ext cx="1070" cy="4824"/>
            </a:xfrm>
            <a:prstGeom prst="rect">
              <a:avLst/>
            </a:prstGeom>
            <a:blipFill dpi="0" rotWithShape="0">
              <a:blip r:embed="rId4"/>
              <a:srcRect/>
              <a:stretch>
                <a:fillRect l="-872000" t="-58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0" name="文本框 99"/>
          <p:cNvSpPr txBox="1"/>
          <p:nvPr/>
        </p:nvSpPr>
        <p:spPr>
          <a:xfrm>
            <a:off x="3063240" y="92710"/>
            <a:ext cx="6707505" cy="1383665"/>
          </a:xfrm>
          <a:prstGeom prst="rect">
            <a:avLst/>
          </a:prstGeom>
          <a:noFill/>
          <a:ln w="9525">
            <a:noFill/>
          </a:ln>
        </p:spPr>
        <p:txBody>
          <a:bodyPr wrap="square">
            <a:spAutoFit/>
          </a:bodyPr>
          <a:p>
            <a:pPr indent="0" algn="ctr" fontAlgn="auto">
              <a:lnSpc>
                <a:spcPct val="150000"/>
              </a:lnSpc>
            </a:pPr>
            <a:r>
              <a:rPr lang="zh-CN" sz="3200" b="1">
                <a:latin typeface="微软雅黑" panose="020B0503020204020204" charset="-122"/>
                <a:ea typeface="微软雅黑" panose="020B0503020204020204" charset="-122"/>
                <a:cs typeface="微软雅黑" panose="020B0503020204020204" charset="-122"/>
              </a:rPr>
              <a:t>顾影自怜，多愁善感</a:t>
            </a:r>
            <a:endParaRPr lang="zh-CN" sz="2800" b="0">
              <a:latin typeface="微软雅黑" panose="020B0503020204020204" charset="-122"/>
              <a:ea typeface="微软雅黑" panose="020B0503020204020204" charset="-122"/>
              <a:cs typeface="微软雅黑" panose="020B0503020204020204" charset="-122"/>
            </a:endParaRPr>
          </a:p>
          <a:p>
            <a:pPr indent="0" algn="ctr" fontAlgn="auto">
              <a:lnSpc>
                <a:spcPct val="150000"/>
              </a:lnSpc>
            </a:pPr>
            <a:r>
              <a:rPr lang="zh-CN" sz="2400" b="0">
                <a:latin typeface="微软雅黑" panose="020B0503020204020204" charset="-122"/>
                <a:ea typeface="微软雅黑" panose="020B0503020204020204" charset="-122"/>
                <a:cs typeface="微软雅黑" panose="020B0503020204020204" charset="-122"/>
              </a:rPr>
              <a:t>——林黛玉性格在其诗词中之体现</a:t>
            </a:r>
            <a:endParaRPr lang="zh-CN" altLang="en-US" sz="2400" b="0">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6"/>
          <p:cNvSpPr txBox="1"/>
          <p:nvPr>
            <p:custDataLst>
              <p:tags r:id="rId1"/>
            </p:custDataLst>
          </p:nvPr>
        </p:nvSpPr>
        <p:spPr>
          <a:xfrm>
            <a:off x="379095" y="1580515"/>
            <a:ext cx="11033760" cy="4699000"/>
          </a:xfrm>
          <a:prstGeom prst="rect">
            <a:avLst/>
          </a:prstGeom>
          <a:noFill/>
          <a:ln w="3175">
            <a:noFill/>
            <a:prstDash val="dash"/>
          </a:ln>
        </p:spPr>
        <p:txBody>
          <a:bodyPr wrap="square" lIns="72000" tIns="0" rIns="72000" bIns="0" anchor="ctr" anchorCtr="1">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just" fontAlgn="ctr">
              <a:lnSpc>
                <a:spcPts val="3100"/>
              </a:lnSpc>
              <a:spcBef>
                <a:spcPts val="1000"/>
              </a:spcBef>
              <a:spcAft>
                <a:spcPts val="0"/>
              </a:spcAft>
              <a:buSzPct val="100000"/>
              <a:buFont typeface="Wingdings" panose="05000000000000000000" charset="0"/>
              <a:buNone/>
            </a:pPr>
            <a:r>
              <a:rPr sz="2000" b="1" spc="50">
                <a:ln w="3175">
                  <a:noFill/>
                  <a:prstDash val="dash"/>
                </a:ln>
                <a:latin typeface="Arial" panose="020B0604020202020204" pitchFamily="34" charset="0"/>
                <a:ea typeface="微软雅黑" panose="020B0503020204020204" charset="-122"/>
                <a:cs typeface="微软雅黑" panose="020B0503020204020204" charset="-122"/>
              </a:rPr>
              <a:t>如果说《秋窗风雨夕》的愁情是凄冷、萧条的秋风秋雨带来的，那么明媚的春光总会给人一丝希望吧？然而，黛玉的伤春之作竟比悲愁更加凄苦悲凉。她的《桃花行》和《唐多令》，字里行间都渗透着忧伤隐痛的哀音，描绘了林黛玉终至命薄如桃</a:t>
            </a:r>
            <a:endParaRPr sz="2000" b="1" spc="50">
              <a:ln w="3175">
                <a:noFill/>
                <a:prstDash val="dash"/>
              </a:ln>
              <a:latin typeface="Arial" panose="020B0604020202020204" pitchFamily="34" charset="0"/>
              <a:ea typeface="微软雅黑" panose="020B0503020204020204" charset="-122"/>
              <a:cs typeface="微软雅黑" panose="020B0503020204020204" charset="-122"/>
            </a:endParaRPr>
          </a:p>
          <a:p>
            <a:pPr marL="0" lvl="0" indent="-285750" algn="just" fontAlgn="ctr">
              <a:lnSpc>
                <a:spcPts val="3100"/>
              </a:lnSpc>
              <a:spcBef>
                <a:spcPts val="1000"/>
              </a:spcBef>
              <a:spcAft>
                <a:spcPts val="0"/>
              </a:spcAft>
              <a:buSzPct val="100000"/>
              <a:buFont typeface="Wingdings" panose="05000000000000000000" charset="0"/>
              <a:buNone/>
            </a:pPr>
            <a:r>
              <a:rPr sz="2000" b="1" spc="50">
                <a:ln w="3175">
                  <a:noFill/>
                  <a:prstDash val="dash"/>
                </a:ln>
                <a:latin typeface="Arial" panose="020B0604020202020204" pitchFamily="34" charset="0"/>
                <a:ea typeface="微软雅黑" panose="020B0503020204020204" charset="-122"/>
                <a:cs typeface="微软雅黑" panose="020B0503020204020204" charset="-122"/>
              </a:rPr>
              <a:t>花柳絮，接近泪尽夭亡。</a:t>
            </a:r>
            <a:r>
              <a:rPr sz="2000" b="1" spc="50">
                <a:ln w="3175">
                  <a:noFill/>
                  <a:prstDash val="dash"/>
                </a:ln>
                <a:solidFill>
                  <a:srgbClr val="0803ED"/>
                </a:solidFill>
                <a:latin typeface="Arial" panose="020B0604020202020204" pitchFamily="34" charset="0"/>
                <a:ea typeface="微软雅黑" panose="020B0503020204020204" charset="-122"/>
                <a:cs typeface="微软雅黑" panose="020B0503020204020204" charset="-122"/>
              </a:rPr>
              <a:t>“桃花帘外东风软，桃花帘内晨妆懒。</a:t>
            </a:r>
            <a:endParaRPr sz="2000" b="1" spc="50">
              <a:ln w="3175">
                <a:noFill/>
                <a:prstDash val="dash"/>
              </a:ln>
              <a:solidFill>
                <a:srgbClr val="0803ED"/>
              </a:solidFill>
              <a:latin typeface="Arial" panose="020B0604020202020204" pitchFamily="34" charset="0"/>
              <a:ea typeface="微软雅黑" panose="020B0503020204020204" charset="-122"/>
              <a:cs typeface="微软雅黑" panose="020B0503020204020204" charset="-122"/>
            </a:endParaRPr>
          </a:p>
          <a:p>
            <a:pPr marL="0" lvl="0" indent="-285750" algn="just" fontAlgn="ctr">
              <a:lnSpc>
                <a:spcPts val="3100"/>
              </a:lnSpc>
              <a:spcBef>
                <a:spcPts val="1000"/>
              </a:spcBef>
              <a:spcAft>
                <a:spcPts val="0"/>
              </a:spcAft>
              <a:buSzPct val="100000"/>
              <a:buFont typeface="Wingdings" panose="05000000000000000000" charset="0"/>
              <a:buNone/>
            </a:pPr>
            <a:r>
              <a:rPr sz="2000" b="1" spc="50">
                <a:ln w="3175">
                  <a:noFill/>
                  <a:prstDash val="dash"/>
                </a:ln>
                <a:solidFill>
                  <a:srgbClr val="0803ED"/>
                </a:solidFill>
                <a:latin typeface="Arial" panose="020B0604020202020204" pitchFamily="34" charset="0"/>
                <a:ea typeface="微软雅黑" panose="020B0503020204020204" charset="-122"/>
                <a:cs typeface="微软雅黑" panose="020B0503020204020204" charset="-122"/>
              </a:rPr>
              <a:t>帘外桃花帘内人，人与桃花隔不远。东风有意揭帘栊，花欲</a:t>
            </a:r>
            <a:endParaRPr sz="2000" b="1" spc="50">
              <a:ln w="3175">
                <a:noFill/>
                <a:prstDash val="dash"/>
              </a:ln>
              <a:solidFill>
                <a:srgbClr val="0803ED"/>
              </a:solidFill>
              <a:latin typeface="Arial" panose="020B0604020202020204" pitchFamily="34" charset="0"/>
              <a:ea typeface="微软雅黑" panose="020B0503020204020204" charset="-122"/>
              <a:cs typeface="微软雅黑" panose="020B0503020204020204" charset="-122"/>
            </a:endParaRPr>
          </a:p>
          <a:p>
            <a:pPr marL="0" lvl="0" indent="-285750" algn="just" fontAlgn="ctr">
              <a:lnSpc>
                <a:spcPts val="3100"/>
              </a:lnSpc>
              <a:spcBef>
                <a:spcPts val="1000"/>
              </a:spcBef>
              <a:spcAft>
                <a:spcPts val="0"/>
              </a:spcAft>
              <a:buSzPct val="100000"/>
              <a:buFont typeface="Wingdings" panose="05000000000000000000" charset="0"/>
              <a:buNone/>
            </a:pPr>
            <a:r>
              <a:rPr sz="2000" b="1" spc="50">
                <a:ln w="3175">
                  <a:noFill/>
                  <a:prstDash val="dash"/>
                </a:ln>
                <a:solidFill>
                  <a:srgbClr val="0803ED"/>
                </a:solidFill>
                <a:latin typeface="Arial" panose="020B0604020202020204" pitchFamily="34" charset="0"/>
                <a:ea typeface="微软雅黑" panose="020B0503020204020204" charset="-122"/>
                <a:cs typeface="微软雅黑" panose="020B0503020204020204" charset="-122"/>
              </a:rPr>
              <a:t>窥人帘不卷。桃花帘外开仍旧，帘中人比桃花瘦。”</a:t>
            </a:r>
            <a:r>
              <a:rPr sz="2000" b="1" spc="50">
                <a:ln w="3175">
                  <a:noFill/>
                  <a:prstDash val="dash"/>
                </a:ln>
                <a:latin typeface="Arial" panose="020B0604020202020204" pitchFamily="34" charset="0"/>
                <a:ea typeface="微软雅黑" panose="020B0503020204020204" charset="-122"/>
                <a:cs typeface="微软雅黑" panose="020B0503020204020204" charset="-122"/>
              </a:rPr>
              <a:t>这是继</a:t>
            </a:r>
            <a:endParaRPr sz="2000" b="1" spc="50">
              <a:ln w="3175">
                <a:noFill/>
                <a:prstDash val="dash"/>
              </a:ln>
              <a:latin typeface="Arial" panose="020B0604020202020204" pitchFamily="34" charset="0"/>
              <a:ea typeface="微软雅黑" panose="020B0503020204020204" charset="-122"/>
              <a:cs typeface="微软雅黑" panose="020B0503020204020204" charset="-122"/>
            </a:endParaRPr>
          </a:p>
          <a:p>
            <a:pPr marL="0" lvl="0" indent="-285750" algn="just" fontAlgn="ctr">
              <a:lnSpc>
                <a:spcPts val="3100"/>
              </a:lnSpc>
              <a:spcBef>
                <a:spcPts val="1000"/>
              </a:spcBef>
              <a:spcAft>
                <a:spcPts val="0"/>
              </a:spcAft>
              <a:buSzPct val="100000"/>
              <a:buFont typeface="Wingdings" panose="05000000000000000000" charset="0"/>
              <a:buNone/>
            </a:pPr>
            <a:r>
              <a:rPr sz="2000" b="1" spc="50">
                <a:ln w="3175">
                  <a:noFill/>
                  <a:prstDash val="dash"/>
                </a:ln>
                <a:latin typeface="Arial" panose="020B0604020202020204" pitchFamily="34" charset="0"/>
                <a:ea typeface="微软雅黑" panose="020B0503020204020204" charset="-122"/>
                <a:cs typeface="微软雅黑" panose="020B0503020204020204" charset="-122"/>
              </a:rPr>
              <a:t>《葬花吟》之后，黛玉的又一首顾“花”自怜的抒情诗。这首</a:t>
            </a:r>
            <a:endParaRPr sz="2000" b="1" spc="50">
              <a:ln w="3175">
                <a:noFill/>
                <a:prstDash val="dash"/>
              </a:ln>
              <a:latin typeface="Arial" panose="020B0604020202020204" pitchFamily="34" charset="0"/>
              <a:ea typeface="微软雅黑" panose="020B0503020204020204" charset="-122"/>
              <a:cs typeface="微软雅黑" panose="020B0503020204020204" charset="-122"/>
            </a:endParaRPr>
          </a:p>
          <a:p>
            <a:pPr marL="0" lvl="0" indent="-285750" algn="just" fontAlgn="ctr">
              <a:lnSpc>
                <a:spcPts val="3100"/>
              </a:lnSpc>
              <a:spcBef>
                <a:spcPts val="1000"/>
              </a:spcBef>
              <a:spcAft>
                <a:spcPts val="0"/>
              </a:spcAft>
              <a:buSzPct val="100000"/>
              <a:buFont typeface="Wingdings" panose="05000000000000000000" charset="0"/>
              <a:buNone/>
            </a:pPr>
            <a:r>
              <a:rPr sz="2000" b="1" spc="50">
                <a:ln w="3175">
                  <a:noFill/>
                  <a:prstDash val="dash"/>
                </a:ln>
                <a:latin typeface="Arial" panose="020B0604020202020204" pitchFamily="34" charset="0"/>
                <a:ea typeface="微软雅黑" panose="020B0503020204020204" charset="-122"/>
                <a:cs typeface="微软雅黑" panose="020B0503020204020204" charset="-122"/>
              </a:rPr>
              <a:t>诗出现在第七十回，已经离荣国府败亡和黛玉夭折不远了，</a:t>
            </a:r>
            <a:endParaRPr sz="2000" b="1" spc="50">
              <a:ln w="3175">
                <a:noFill/>
                <a:prstDash val="dash"/>
              </a:ln>
              <a:latin typeface="Arial" panose="020B0604020202020204" pitchFamily="34" charset="0"/>
              <a:ea typeface="微软雅黑" panose="020B0503020204020204" charset="-122"/>
              <a:cs typeface="微软雅黑" panose="020B0503020204020204" charset="-122"/>
            </a:endParaRPr>
          </a:p>
          <a:p>
            <a:pPr marL="0" lvl="0" indent="-285750" algn="just" fontAlgn="ctr">
              <a:lnSpc>
                <a:spcPts val="3100"/>
              </a:lnSpc>
              <a:spcBef>
                <a:spcPts val="1000"/>
              </a:spcBef>
              <a:spcAft>
                <a:spcPts val="0"/>
              </a:spcAft>
              <a:buSzPct val="100000"/>
              <a:buFont typeface="Wingdings" panose="05000000000000000000" charset="0"/>
              <a:buNone/>
            </a:pPr>
            <a:r>
              <a:rPr sz="2000" b="1" spc="50">
                <a:ln w="3175">
                  <a:noFill/>
                  <a:prstDash val="dash"/>
                </a:ln>
                <a:latin typeface="Arial" panose="020B0604020202020204" pitchFamily="34" charset="0"/>
                <a:ea typeface="微软雅黑" panose="020B0503020204020204" charset="-122"/>
                <a:cs typeface="微软雅黑" panose="020B0503020204020204" charset="-122"/>
              </a:rPr>
              <a:t>书中说，“宝玉看了并不称赞，却滚下泪来”，宝玉并不称赞，是因为领会了这“哀音”，再也说不出称赞的话了。</a:t>
            </a:r>
            <a:endParaRPr sz="2000" b="1" spc="50">
              <a:ln w="3175">
                <a:noFill/>
                <a:prstDash val="dash"/>
              </a:ln>
              <a:latin typeface="Arial" panose="020B0604020202020204" pitchFamily="34" charset="0"/>
              <a:ea typeface="微软雅黑" panose="020B0503020204020204" charset="-122"/>
              <a:cs typeface="微软雅黑" panose="020B0503020204020204" charset="-122"/>
            </a:endParaRPr>
          </a:p>
        </p:txBody>
      </p:sp>
      <p:sp>
        <p:nvSpPr>
          <p:cNvPr id="3" name="文本框 2"/>
          <p:cNvSpPr txBox="1"/>
          <p:nvPr/>
        </p:nvSpPr>
        <p:spPr>
          <a:xfrm>
            <a:off x="0" y="0"/>
            <a:ext cx="12192000" cy="1476375"/>
          </a:xfrm>
          <a:prstGeom prst="rect">
            <a:avLst/>
          </a:prstGeom>
          <a:solidFill>
            <a:schemeClr val="accent1">
              <a:lumMod val="20000"/>
              <a:lumOff val="80000"/>
            </a:schemeClr>
          </a:solidFill>
        </p:spPr>
        <p:txBody>
          <a:bodyPr wrap="square" rtlCol="0">
            <a:spAutoFit/>
          </a:bodyPr>
          <a:p>
            <a:r>
              <a:rPr lang="en-US" altLang="zh-CN"/>
              <a:t>  </a:t>
            </a:r>
            <a:endParaRPr lang="en-US" altLang="zh-CN"/>
          </a:p>
          <a:p>
            <a:endParaRPr lang="en-US" altLang="zh-CN"/>
          </a:p>
          <a:p>
            <a:endParaRPr lang="en-US" altLang="zh-CN"/>
          </a:p>
          <a:p>
            <a:endParaRPr lang="en-US" altLang="zh-CN"/>
          </a:p>
          <a:p>
            <a:endParaRPr lang="en-US" altLang="zh-CN"/>
          </a:p>
        </p:txBody>
      </p:sp>
      <p:grpSp>
        <p:nvGrpSpPr>
          <p:cNvPr id="10" name="组合 9"/>
          <p:cNvGrpSpPr/>
          <p:nvPr>
            <p:custDataLst>
              <p:tags r:id="rId2"/>
            </p:custDataLst>
          </p:nvPr>
        </p:nvGrpSpPr>
        <p:grpSpPr>
          <a:xfrm>
            <a:off x="7511415" y="2600325"/>
            <a:ext cx="4099560" cy="2767330"/>
            <a:chOff x="7867" y="1609"/>
            <a:chExt cx="10402" cy="7582"/>
          </a:xfrm>
        </p:grpSpPr>
        <p:sp>
          <p:nvSpPr>
            <p:cNvPr id="5" name="PA-矩形 7"/>
            <p:cNvSpPr/>
            <p:nvPr>
              <p:custDataLst>
                <p:tags r:id="rId3"/>
              </p:custDataLst>
            </p:nvPr>
          </p:nvSpPr>
          <p:spPr>
            <a:xfrm>
              <a:off x="7867" y="2663"/>
              <a:ext cx="1070" cy="4824"/>
            </a:xfrm>
            <a:prstGeom prst="rect">
              <a:avLst/>
            </a:prstGeom>
            <a:blipFill dpi="0" rotWithShape="0">
              <a:blip r:embed="rId4"/>
              <a:srcRect/>
              <a:stretch>
                <a:fillRect t="-23000" r="-872000" b="-3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PA-矩形 8"/>
            <p:cNvSpPr/>
            <p:nvPr>
              <p:custDataLst>
                <p:tags r:id="rId5"/>
              </p:custDataLst>
            </p:nvPr>
          </p:nvSpPr>
          <p:spPr>
            <a:xfrm>
              <a:off x="9026" y="3314"/>
              <a:ext cx="1543" cy="5877"/>
            </a:xfrm>
            <a:prstGeom prst="rect">
              <a:avLst/>
            </a:prstGeom>
            <a:blipFill dpi="0" rotWithShape="0">
              <a:blip r:embed="rId4"/>
              <a:srcRect/>
              <a:stretch>
                <a:fillRect l="-75000" t="-30000" r="-499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PA-矩形 9"/>
            <p:cNvSpPr/>
            <p:nvPr>
              <p:custDataLst>
                <p:tags r:id="rId6"/>
              </p:custDataLst>
            </p:nvPr>
          </p:nvSpPr>
          <p:spPr>
            <a:xfrm>
              <a:off x="10659" y="1767"/>
              <a:ext cx="1290" cy="1324"/>
            </a:xfrm>
            <a:prstGeom prst="rect">
              <a:avLst/>
            </a:prstGeom>
            <a:blipFill dpi="0" rotWithShape="0">
              <a:blip r:embed="rId4"/>
              <a:srcRect/>
              <a:stretch>
                <a:fillRect l="-217000" t="-16000" r="-490000" b="-46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PA-矩形 10"/>
            <p:cNvSpPr/>
            <p:nvPr>
              <p:custDataLst>
                <p:tags r:id="rId7"/>
              </p:custDataLst>
            </p:nvPr>
          </p:nvSpPr>
          <p:spPr>
            <a:xfrm>
              <a:off x="10659" y="3171"/>
              <a:ext cx="4819" cy="4824"/>
            </a:xfrm>
            <a:prstGeom prst="rect">
              <a:avLst/>
            </a:prstGeom>
            <a:blipFill dpi="0" rotWithShape="0">
              <a:blip r:embed="rId4"/>
              <a:srcRect/>
              <a:stretch>
                <a:fillRect l="-58000" t="-33000" r="-58000" b="-2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PA-矩形 11"/>
            <p:cNvSpPr/>
            <p:nvPr>
              <p:custDataLst>
                <p:tags r:id="rId8"/>
              </p:custDataLst>
            </p:nvPr>
          </p:nvSpPr>
          <p:spPr>
            <a:xfrm>
              <a:off x="10659" y="8076"/>
              <a:ext cx="4819" cy="554"/>
            </a:xfrm>
            <a:prstGeom prst="rect">
              <a:avLst/>
            </a:prstGeom>
            <a:blipFill dpi="0" rotWithShape="0">
              <a:blip r:embed="rId4"/>
              <a:srcRect/>
              <a:stretch>
                <a:fillRect l="-58000" t="-1176000" r="-58000" b="-11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PA-矩形 12"/>
            <p:cNvSpPr/>
            <p:nvPr>
              <p:custDataLst>
                <p:tags r:id="rId9"/>
              </p:custDataLst>
            </p:nvPr>
          </p:nvSpPr>
          <p:spPr>
            <a:xfrm>
              <a:off x="15566" y="1609"/>
              <a:ext cx="1543" cy="4824"/>
            </a:xfrm>
            <a:prstGeom prst="rect">
              <a:avLst/>
            </a:prstGeom>
            <a:blipFill dpi="0" rotWithShape="0">
              <a:blip r:embed="rId4"/>
              <a:srcRect/>
              <a:stretch>
                <a:fillRect l="-499000" t="-1000" r="-75000" b="-5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PA-矩形 13"/>
            <p:cNvSpPr/>
            <p:nvPr>
              <p:custDataLst>
                <p:tags r:id="rId10"/>
              </p:custDataLst>
            </p:nvPr>
          </p:nvSpPr>
          <p:spPr>
            <a:xfrm>
              <a:off x="15566" y="6513"/>
              <a:ext cx="1543" cy="1633"/>
            </a:xfrm>
            <a:prstGeom prst="rect">
              <a:avLst/>
            </a:prstGeom>
            <a:blipFill dpi="0" rotWithShape="0">
              <a:blip r:embed="rId4"/>
              <a:srcRect/>
              <a:stretch>
                <a:fillRect l="-499000" t="-303000" r="-75000" b="-6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PA-矩形 14"/>
            <p:cNvSpPr/>
            <p:nvPr>
              <p:custDataLst>
                <p:tags r:id="rId11"/>
              </p:custDataLst>
            </p:nvPr>
          </p:nvSpPr>
          <p:spPr>
            <a:xfrm>
              <a:off x="17199" y="4367"/>
              <a:ext cx="1070" cy="4824"/>
            </a:xfrm>
            <a:prstGeom prst="rect">
              <a:avLst/>
            </a:prstGeom>
            <a:blipFill dpi="0" rotWithShape="0">
              <a:blip r:embed="rId4"/>
              <a:srcRect/>
              <a:stretch>
                <a:fillRect l="-872000" t="-58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0" name="文本框 99"/>
          <p:cNvSpPr txBox="1"/>
          <p:nvPr/>
        </p:nvSpPr>
        <p:spPr>
          <a:xfrm>
            <a:off x="3063240" y="92710"/>
            <a:ext cx="6707505" cy="1383665"/>
          </a:xfrm>
          <a:prstGeom prst="rect">
            <a:avLst/>
          </a:prstGeom>
          <a:noFill/>
          <a:ln w="9525">
            <a:noFill/>
          </a:ln>
        </p:spPr>
        <p:txBody>
          <a:bodyPr wrap="square">
            <a:spAutoFit/>
          </a:bodyPr>
          <a:p>
            <a:pPr indent="0" algn="ctr" fontAlgn="auto">
              <a:lnSpc>
                <a:spcPct val="150000"/>
              </a:lnSpc>
            </a:pPr>
            <a:r>
              <a:rPr lang="zh-CN" sz="3200" b="1">
                <a:latin typeface="微软雅黑" panose="020B0503020204020204" charset="-122"/>
                <a:ea typeface="微软雅黑" panose="020B0503020204020204" charset="-122"/>
                <a:cs typeface="微软雅黑" panose="020B0503020204020204" charset="-122"/>
              </a:rPr>
              <a:t>顾影自怜，多愁善感</a:t>
            </a:r>
            <a:endParaRPr lang="zh-CN" sz="2800" b="0">
              <a:latin typeface="微软雅黑" panose="020B0503020204020204" charset="-122"/>
              <a:ea typeface="微软雅黑" panose="020B0503020204020204" charset="-122"/>
              <a:cs typeface="微软雅黑" panose="020B0503020204020204" charset="-122"/>
            </a:endParaRPr>
          </a:p>
          <a:p>
            <a:pPr indent="0" algn="ctr" fontAlgn="auto">
              <a:lnSpc>
                <a:spcPct val="150000"/>
              </a:lnSpc>
            </a:pPr>
            <a:r>
              <a:rPr lang="zh-CN" sz="2400" b="0">
                <a:latin typeface="微软雅黑" panose="020B0503020204020204" charset="-122"/>
                <a:ea typeface="微软雅黑" panose="020B0503020204020204" charset="-122"/>
                <a:cs typeface="微软雅黑" panose="020B0503020204020204" charset="-122"/>
              </a:rPr>
              <a:t>——林黛玉性格在其诗词中之体现</a:t>
            </a:r>
            <a:endParaRPr lang="zh-CN" altLang="en-US" sz="2400" b="0">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623"/>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623"/>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8.xml><?xml version="1.0" encoding="utf-8"?>
<p:tagLst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3623"/>
  <p:tag name="KSO_WM_TEMPLATE_THUMBS_INDEX" val="1、4、7、11、13、14、15、16、17、20、21、22、23、24、25、26"/>
  <p:tag name="KSO_WM_TEMPLATE_MASTER_THUMB_INDEX" val="1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15"/>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KSO_WM_UNIT_TYPE" val="i"/>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KSO_WM_UNIT_LINE_FORE_SCHEMECOLOR_INDEX_BRIGHTNESS" val="0"/>
  <p:tag name="KSO_WM_UNIT_LINE_FORE_SCHEMECOLOR_INDEX" val="5"/>
  <p:tag name="KSO_WM_UNIT_LINE_FILL_TYPE"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KSO_WM_UNIT_LINE_FORE_SCHEMECOLOR_INDEX_BRIGHTNESS" val="0"/>
  <p:tag name="KSO_WM_UNIT_LINE_FORE_SCHEMECOLOR_INDEX" val="5"/>
  <p:tag name="KSO_WM_UNIT_LINE_FILL_TYPE"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KSO_WM_UNIT_LINE_FORE_SCHEMECOLOR_INDEX_BRIGHTNESS" val="0"/>
  <p:tag name="KSO_WM_UNIT_LINE_FORE_SCHEMECOLOR_INDEX" val="5"/>
  <p:tag name="KSO_WM_UNIT_LINE_FILL_TYPE" val="2"/>
</p:tagLst>
</file>

<file path=ppt/tags/tag154.xml><?xml version="1.0" encoding="utf-8"?>
<p:tagLst xmlns:p="http://schemas.openxmlformats.org/presentationml/2006/main">
  <p:tag name="KSO_WM_UNIT_VALUE" val="1354*2422"/>
  <p:tag name="KSO_WM_UNIT_HIGHLIGHT" val="0"/>
  <p:tag name="KSO_WM_UNIT_COMPATIBLE" val="0"/>
  <p:tag name="KSO_WM_UNIT_DIAGRAM_ISNUMVISUAL" val="0"/>
  <p:tag name="KSO_WM_UNIT_DIAGRAM_ISREFERUNIT" val="0"/>
  <p:tag name="KSO_WM_UNIT_TYPE" val="d"/>
  <p:tag name="KSO_WM_UNIT_INDEX" val="1"/>
  <p:tag name="KSO_WM_UNIT_ID" val="diagram20201558_1*d*1"/>
  <p:tag name="KSO_WM_TEMPLATE_CATEGORY" val="diagram"/>
  <p:tag name="KSO_WM_TEMPLATE_INDEX" val="20201558"/>
  <p:tag name="KSO_WM_UNIT_LAYERLEVEL" val="1"/>
  <p:tag name="KSO_WM_TAG_VERSION" val="1.0"/>
  <p:tag name="KSO_WM_BEAUTIFY_FLAG" val="#wm#"/>
  <p:tag name="KSO_WM_UNIT_PLACING_PICTURE_INFO" val="{&quot;code&quot;:&quot;[1]&quot;,&quot;full_picture&quot;:false,&quot;last_crop_picture&quot;:&quot;[1]&quot;,&quot;scheme&quot;:&quot;1-1&quot;,&quot;spacing&quot;:6}"/>
  <p:tag name="KSO_WM_UNIT_SUPPORT_UNIT_TYPE" val="[&quot;all&quot;]"/>
  <p:tag name="KSO_WM_UNIT_BLOCK" val="0"/>
  <p:tag name="KSO_WM_UNIT_PLACING_PICTURE" val="145645.546"/>
  <p:tag name="KSO_WM_UNIT_PLACING_PICTURE_USER_VIEWPORT" val="{&quot;height&quot;:7683.3338582677161,&quot;width&quot;:13740.946456692913}"/>
  <p:tag name="KSO_WM_UNIT_PLACING_PICTURE_USER_RELATIVERECTANGLE" val="{&quot;bottom&quot;:0.032230000000000002,&quot;left&quot;:6.0000000000000002e-05,&quot;right&quot;:0.00231,&quot;top&quot;:0.05833}"/>
  <p:tag name="KSO_WM_UNIT_PLACING_PICTURE_COLLAGE_RELATIVERECTANGLE" val="{&quot;bottom&quot;:0.032229999999999905,&quot;left&quot;:6.0000000000000002e-05,&quot;right&quot;:0.00231,&quot;top&quot;:0.058329999999999944}"/>
  <p:tag name="KSO_WM_UNIT_PLACING_PICTURE_COLLAGE_VIEWPORT" val="{&quot;height&quot;:7683.333858267717,&quot;width&quot;:13740.946456692913}"/>
  <p:tag name="REFSHAPE" val="345695676"/>
</p:tagLst>
</file>

<file path=ppt/tags/tag155.xml><?xml version="1.0" encoding="utf-8"?>
<p:tagLst xmlns:p="http://schemas.openxmlformats.org/presentationml/2006/main">
  <p:tag name="KSO_WM_UNIT_PRESET_TEXT" val="点击输入正文"/>
  <p:tag name="KSO_WM_UNIT_NOCLEAR" val="0"/>
  <p:tag name="KSO_WM_UNIT_SHOW_EDIT_AREA_INDICATION" val="1"/>
  <p:tag name="KSO_WM_UNIT_VALUE" val="49"/>
  <p:tag name="KSO_WM_UNIT_HIGHLIGHT" val="0"/>
  <p:tag name="KSO_WM_UNIT_COMPATIBLE" val="0"/>
  <p:tag name="KSO_WM_UNIT_DIAGRAM_ISNUMVISUAL" val="0"/>
  <p:tag name="KSO_WM_UNIT_DIAGRAM_ISREFERUNIT" val="0"/>
  <p:tag name="KSO_WM_UNIT_TYPE" val="f"/>
  <p:tag name="KSO_WM_UNIT_INDEX" val="1"/>
  <p:tag name="KSO_WM_UNIT_ID" val="diagram20201558_1*f*1"/>
  <p:tag name="KSO_WM_TEMPLATE_CATEGORY" val="diagram"/>
  <p:tag name="KSO_WM_TEMPLATE_INDEX" val="20201558"/>
  <p:tag name="KSO_WM_UNIT_LAYERLEVEL" val="1"/>
  <p:tag name="KSO_WM_TAG_VERSION" val="1.0"/>
  <p:tag name="KSO_WM_BEAUTIFY_FLAG" val="#wm#"/>
  <p:tag name="KSO_WM_UNIT_DEFAULT_FONT" val="14;18;2"/>
  <p:tag name="KSO_WM_UNIT_BLOCK" val="0"/>
  <p:tag name="KSO_WM_UNIT_SMARTLAYOUT_COMPRESS_INFO" val="{&#10;    &quot;id&quot;: &quot;2020-04-05T06:41:11&quot;,&#10;    &quot;max&quot;: 0,&#10;    &quot;topChanged&quot;: 0&#10;}&#10;"/>
  <p:tag name="KSO_WM_UNIT_LAST_MAX_FONTSIZE" val="440"/>
  <p:tag name="KSO_WM_UNIT_TEXT_FILL_FORE_SCHEMECOLOR_INDEX_BRIGHTNESS" val="0.35"/>
  <p:tag name="KSO_WM_UNIT_TEXT_FILL_FORE_SCHEMECOLOR_INDEX" val="13"/>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558_1*i*3"/>
  <p:tag name="KSO_WM_TEMPLATE_CATEGORY" val="diagram"/>
  <p:tag name="KSO_WM_TEMPLATE_INDEX" val="20201558"/>
  <p:tag name="KSO_WM_UNIT_LAYERLEVEL" val="1"/>
  <p:tag name="KSO_WM_TAG_VERSION" val="1.0"/>
  <p:tag name="KSO_WM_BEAUTIFY_FLAG" val="#wm#"/>
  <p:tag name="KSO_WM_UNIT_SM_LIMIT_TYPE" val="1"/>
  <p:tag name="KSO_WM_UNIT_LINE_FORE_SCHEMECOLOR_INDEX_BRIGHTNESS" val="0.25"/>
  <p:tag name="KSO_WM_UNIT_LINE_FORE_SCHEMECOLOR_INDEX" val="13"/>
  <p:tag name="KSO_WM_UNIT_LINE_FILL_TYPE"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1558_1*i*4"/>
  <p:tag name="KSO_WM_TEMPLATE_CATEGORY" val="diagram"/>
  <p:tag name="KSO_WM_TEMPLATE_INDEX" val="20201558"/>
  <p:tag name="KSO_WM_UNIT_LAYERLEVEL" val="1"/>
  <p:tag name="KSO_WM_TAG_VERSION" val="1.0"/>
  <p:tag name="KSO_WM_BEAUTIFY_FLAG" val="#wm#"/>
  <p:tag name="KSO_WM_UNIT_SM_LIMIT_TYPE" val="1"/>
  <p:tag name="KSO_WM_UNIT_LINE_FORE_SCHEMECOLOR_INDEX_BRIGHTNESS" val="0.25"/>
  <p:tag name="KSO_WM_UNIT_LINE_FORE_SCHEMECOLOR_INDEX" val="13"/>
  <p:tag name="KSO_WM_UNIT_LINE_FILL_TYPE" val="2"/>
</p:tagLst>
</file>

<file path=ppt/tags/tag158.xml><?xml version="1.0" encoding="utf-8"?>
<p:tagLst xmlns:p="http://schemas.openxmlformats.org/presentationml/2006/main">
  <p:tag name="KSO_WM_SLIDE_ID" val="diagram20201558_1"/>
  <p:tag name="KSO_WM_TEMPLATE_SUBCATEGORY" val="11"/>
  <p:tag name="KSO_WM_SLIDE_TYPE" val="text"/>
  <p:tag name="KSO_WM_SLIDE_SUBTYPE" val="picTxt"/>
  <p:tag name="KSO_WM_SLIDE_ITEM_CNT" val="0"/>
  <p:tag name="KSO_WM_SLIDE_INDEX" val="1"/>
  <p:tag name="KSO_WM_UNIT_SHOW_EDIT_AREA_INDICATION" val="1"/>
  <p:tag name="KSO_WM_SLIDE_SIZE" val="866*471"/>
  <p:tag name="KSO_WM_SLIDE_POSITION" val="47*20"/>
  <p:tag name="KSO_WM_TAG_VERSION" val="1.0"/>
  <p:tag name="KSO_WM_BEAUTIFY_FLAG" val="#wm#"/>
  <p:tag name="KSO_WM_TEMPLATE_CATEGORY" val="diagram"/>
  <p:tag name="KSO_WM_TEMPLATE_INDEX" val="20201558"/>
  <p:tag name="KSO_WM_SLIDE_LAYOUT" val="d_f"/>
  <p:tag name="KSO_WM_SLIDE_LAYOUT_CNT" val="1_1"/>
  <p:tag name="KSO_WM_TEMPLATE_MASTER_TYPE" val="0"/>
  <p:tag name="KSO_WM_TEMPLATE_COLOR_TYPE" val="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id&quot;: &quot;2020-04-05T06:41:11&quot;,&#10;    &quot;maxSize&quot;: {&#10;        &quot;size1&quot;: 19.899999999999999&#10;    },&#10;    &quot;minSize&quot;: {&#10;        &quot;size1&quot;: 19.899999999999999&#10;    },&#10;    &quot;normalSize&quot;: {&#10;        &quot;size1&quot;: 19.899999999999999&#10;    },&#10;    &quot;subLayout&quot;: [&#10;        {&#10;            &quot;backgroundInfo&quot;: [&#10;                {&#10;                    &quot;bottom&quot;: 0.33811402299999999,&#10;                    &quot;bottomAbs&quot;: false,&#10;                    &quot;left&quot;: 0,&#10;                    &quot;leftAbs&quot;: false,&#10;                    &quot;right&quot;: 0,&#10;                    &quot;rightAbs&quot;: false,&#10;                    &quot;top&quot;: 0,&#10;                    &quot;topAbs&quot;: false,&#10;                    &quot;type&quot;: &quot;navigation&quot;&#10;                }&#10;            ],&#10;            &quot;id&quot;: &quot;2020-04-05T06:41:11&quot;,&#10;            &quot;margin&quot;: {&#10;                &quot;bottom&quot;: 2.119999885559082,&#10;                &quot;left&quot;: 1.690000057220459,&#10;                &quot;right&quot;: 1.6940000057220459,&#10;                &quot;top&quot;: 0.74000000953674316&#10;            },&#10;            &quot;type&quot;: 0&#10;        },&#10;        {&#10;            &quot;direction&quot;: 1,&#10;            &quot;id&quot;: &quot;2020-04-05T06:41:11&quot;,&#10;            &quot;maxSize&quot;: {&#10;                &quot;size1&quot;: 66.400000000000006&#10;            },&#10;            &quot;minSize&quot;: {&#10;                &quot;size1&quot;: 23.399999999999999&#10;            },&#10;            &quot;normalSize&quot;: {&#10;                &quot;size1&quot;: 29.899999999999995&#10;            },&#10;            &quot;subLayout&quot;: [&#10;                {&#10;                    &quot;id&quot;: &quot;2020-04-05T06:41:11&quot;,&#10;                    &quot;margin&quot;: {&#10;                        &quot;bottom&quot;: 3.3870000839233398,&#10;                        &quot;left&quot;: 1.690000057220459,&#10;                        &quot;right&quot;: 1.034000039100647,&#10;                        &quot;top&quot;: 0.026000002399086952&#10;                    },&#10;                    &quot;type&quot;: 0&#10;                },&#10;                {&#10;                    &quot;horizontalAlign&quot;: 0,&#10;                    &quot;id&quot;: &quot;2020-04-05T06:41:11&quot;,&#10;                    &quot;margin&quot;: {&#10;                        &quot;bottom&quot;: 1.690000057220459,&#10;                        &quot;left&quot;: 0.026000002399086952,&#10;                        &quot;right&quot;: 1.690000057220459,&#10;                        &quot;top&quot;: 0.026000002399086952&#10;                    },&#10;                    &quot;marginOverLayout&quot;: {&#10;                        &quot;bottom&quot;: 1.690000057220459,&#10;                        &quot;left&quot;: 0.026000002399086952,&#10;                        &quot;right&quot;: 1.690000057220459,&#10;                        &quot;top&quot;: 0.026000002399086952&#10;                    },&#10;                    &quot;type&quot;: 1,&#10;                    &quot;verticalAlign&quot;: 0&#10;                }&#10;            ],&#10;            &quot;type&quot;: 0&#10;        }&#10;    ],&#10;    &quot;type&quot;: 1&#10;}&#10;"/>
  <p:tag name="KSO_WM_SLIDE_CAN_ADD_NAVIGATION" val="1"/>
  <p:tag name="KSO_WM_SLIDE_BACKGROUND" val="[&quot;general&quot;,&quot;frame&quot;,&quot;navigation&quot;]"/>
  <p:tag name="KSO_WM_SLIDE_RATIO" val="1.777778"/>
  <p:tag name="KSO_WM_SLIDE_BK_DARK_LIGHT" val="2"/>
  <p:tag name="KSO_WM_SLIDE_BACKGROUND_TYPE" val="navigation"/>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15"/>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KSO_WM_UNIT_TYPE" val="i"/>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KSO_WM_UNIT_LINE_FORE_SCHEMECOLOR_INDEX_BRIGHTNESS" val="0"/>
  <p:tag name="KSO_WM_UNIT_LINE_FORE_SCHEMECOLOR_INDEX" val="5"/>
  <p:tag name="KSO_WM_UNIT_LINE_FILL_TYPE"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KSO_WM_UNIT_LINE_FORE_SCHEMECOLOR_INDEX_BRIGHTNESS" val="0"/>
  <p:tag name="KSO_WM_UNIT_LINE_FORE_SCHEMECOLOR_INDEX" val="5"/>
  <p:tag name="KSO_WM_UNIT_LINE_FILL_TYPE"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KSO_WM_UNIT_LINE_FORE_SCHEMECOLOR_INDEX_BRIGHTNESS" val="0"/>
  <p:tag name="KSO_WM_UNIT_LINE_FORE_SCHEMECOLOR_INDEX" val="5"/>
  <p:tag name="KSO_WM_UNIT_LINE_FILL_TYPE" val="2"/>
</p:tagLst>
</file>

<file path=ppt/tags/tag164.xml><?xml version="1.0" encoding="utf-8"?>
<p:tagLst xmlns:p="http://schemas.openxmlformats.org/presentationml/2006/main">
  <p:tag name="KSO_WM_UNIT_PRESET_TEXT" val="点击输入正文"/>
  <p:tag name="KSO_WM_UNIT_NOCLEAR" val="0"/>
  <p:tag name="KSO_WM_UNIT_SHOW_EDIT_AREA_INDICATION" val="1"/>
  <p:tag name="KSO_WM_UNIT_VALUE" val="49"/>
  <p:tag name="KSO_WM_UNIT_HIGHLIGHT" val="0"/>
  <p:tag name="KSO_WM_UNIT_COMPATIBLE" val="0"/>
  <p:tag name="KSO_WM_UNIT_DIAGRAM_ISNUMVISUAL" val="0"/>
  <p:tag name="KSO_WM_UNIT_DIAGRAM_ISREFERUNIT" val="0"/>
  <p:tag name="KSO_WM_UNIT_TYPE" val="f"/>
  <p:tag name="KSO_WM_UNIT_INDEX" val="1"/>
  <p:tag name="KSO_WM_UNIT_ID" val="diagram20201558_1*f*1"/>
  <p:tag name="KSO_WM_TEMPLATE_CATEGORY" val="diagram"/>
  <p:tag name="KSO_WM_TEMPLATE_INDEX" val="20201558"/>
  <p:tag name="KSO_WM_UNIT_LAYERLEVEL" val="1"/>
  <p:tag name="KSO_WM_TAG_VERSION" val="1.0"/>
  <p:tag name="KSO_WM_BEAUTIFY_FLAG" val="#wm#"/>
  <p:tag name="KSO_WM_UNIT_DEFAULT_FONT" val="14;18;2"/>
  <p:tag name="KSO_WM_UNIT_BLOCK" val="0"/>
  <p:tag name="KSO_WM_UNIT_SMARTLAYOUT_COMPRESS_INFO" val="{&#10;    &quot;id&quot;: &quot;2020-04-05T06:41:11&quot;,&#10;    &quot;max&quot;: 0,&#10;    &quot;topChanged&quot;: 0&#10;}&#10;"/>
  <p:tag name="KSO_WM_UNIT_LAST_MAX_FONTSIZE" val="440"/>
  <p:tag name="KSO_WM_UNIT_TEXT_FILL_FORE_SCHEMECOLOR_INDEX_BRIGHTNESS" val="0.35"/>
  <p:tag name="KSO_WM_UNIT_TEXT_FILL_FORE_SCHEMECOLOR_INDEX" val="13"/>
  <p:tag name="KSO_WM_UNIT_TEXT_FILL_TYPE"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558_1*i*3"/>
  <p:tag name="KSO_WM_TEMPLATE_CATEGORY" val="diagram"/>
  <p:tag name="KSO_WM_TEMPLATE_INDEX" val="20201558"/>
  <p:tag name="KSO_WM_UNIT_LAYERLEVEL" val="1"/>
  <p:tag name="KSO_WM_TAG_VERSION" val="1.0"/>
  <p:tag name="KSO_WM_BEAUTIFY_FLAG" val="#wm#"/>
  <p:tag name="KSO_WM_UNIT_SM_LIMIT_TYPE" val="1"/>
  <p:tag name="KSO_WM_UNIT_LINE_FORE_SCHEMECOLOR_INDEX_BRIGHTNESS" val="0.25"/>
  <p:tag name="KSO_WM_UNIT_LINE_FORE_SCHEMECOLOR_INDEX" val="13"/>
  <p:tag name="KSO_WM_UNIT_LINE_FILL_TYPE"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1558_1*i*4"/>
  <p:tag name="KSO_WM_TEMPLATE_CATEGORY" val="diagram"/>
  <p:tag name="KSO_WM_TEMPLATE_INDEX" val="20201558"/>
  <p:tag name="KSO_WM_UNIT_LAYERLEVEL" val="1"/>
  <p:tag name="KSO_WM_TAG_VERSION" val="1.0"/>
  <p:tag name="KSO_WM_BEAUTIFY_FLAG" val="#wm#"/>
  <p:tag name="KSO_WM_UNIT_SM_LIMIT_TYPE" val="1"/>
  <p:tag name="KSO_WM_UNIT_LINE_FORE_SCHEMECOLOR_INDEX_BRIGHTNESS" val="0.25"/>
  <p:tag name="KSO_WM_UNIT_LINE_FORE_SCHEMECOLOR_INDEX" val="13"/>
  <p:tag name="KSO_WM_UNIT_LINE_FILL_TYPE" val="2"/>
</p:tagLst>
</file>

<file path=ppt/tags/tag167.xml><?xml version="1.0" encoding="utf-8"?>
<p:tagLst xmlns:p="http://schemas.openxmlformats.org/presentationml/2006/main">
  <p:tag name="KSO_WM_SLIDE_ID" val="diagram20201558_1"/>
  <p:tag name="KSO_WM_TEMPLATE_SUBCATEGORY" val="11"/>
  <p:tag name="KSO_WM_SLIDE_TYPE" val="text"/>
  <p:tag name="KSO_WM_SLIDE_SUBTYPE" val="picTxt"/>
  <p:tag name="KSO_WM_SLIDE_ITEM_CNT" val="0"/>
  <p:tag name="KSO_WM_SLIDE_INDEX" val="1"/>
  <p:tag name="KSO_WM_UNIT_SHOW_EDIT_AREA_INDICATION" val="1"/>
  <p:tag name="KSO_WM_SLIDE_SIZE" val="866*471"/>
  <p:tag name="KSO_WM_SLIDE_POSITION" val="47*20"/>
  <p:tag name="KSO_WM_TAG_VERSION" val="1.0"/>
  <p:tag name="KSO_WM_BEAUTIFY_FLAG" val="#wm#"/>
  <p:tag name="KSO_WM_TEMPLATE_CATEGORY" val="diagram"/>
  <p:tag name="KSO_WM_TEMPLATE_INDEX" val="20201558"/>
  <p:tag name="KSO_WM_SLIDE_LAYOUT" val="d_f"/>
  <p:tag name="KSO_WM_SLIDE_LAYOUT_CNT" val="1_1"/>
  <p:tag name="KSO_WM_TEMPLATE_MASTER_TYPE" val="0"/>
  <p:tag name="KSO_WM_TEMPLATE_COLOR_TYPE" val="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id&quot;: &quot;2020-04-05T06:41:11&quot;,&#10;    &quot;maxSize&quot;: {&#10;        &quot;size1&quot;: 19.899999999999999&#10;    },&#10;    &quot;minSize&quot;: {&#10;        &quot;size1&quot;: 19.899999999999999&#10;    },&#10;    &quot;normalSize&quot;: {&#10;        &quot;size1&quot;: 19.899999999999999&#10;    },&#10;    &quot;subLayout&quot;: [&#10;        {&#10;            &quot;backgroundInfo&quot;: [&#10;                {&#10;                    &quot;bottom&quot;: 0.33811402299999999,&#10;                    &quot;bottomAbs&quot;: false,&#10;                    &quot;left&quot;: 0,&#10;                    &quot;leftAbs&quot;: false,&#10;                    &quot;right&quot;: 0,&#10;                    &quot;rightAbs&quot;: false,&#10;                    &quot;top&quot;: 0,&#10;                    &quot;topAbs&quot;: false,&#10;                    &quot;type&quot;: &quot;navigation&quot;&#10;                }&#10;            ],&#10;            &quot;id&quot;: &quot;2020-04-05T06:41:11&quot;,&#10;            &quot;margin&quot;: {&#10;                &quot;bottom&quot;: 2.119999885559082,&#10;                &quot;left&quot;: 1.690000057220459,&#10;                &quot;right&quot;: 1.6940000057220459,&#10;                &quot;top&quot;: 0.74000000953674316&#10;            },&#10;            &quot;type&quot;: 0&#10;        },&#10;        {&#10;            &quot;direction&quot;: 1,&#10;            &quot;id&quot;: &quot;2020-04-05T06:41:11&quot;,&#10;            &quot;maxSize&quot;: {&#10;                &quot;size1&quot;: 66.400000000000006&#10;            },&#10;            &quot;minSize&quot;: {&#10;                &quot;size1&quot;: 23.399999999999999&#10;            },&#10;            &quot;normalSize&quot;: {&#10;                &quot;size1&quot;: 29.899999999999995&#10;            },&#10;            &quot;subLayout&quot;: [&#10;                {&#10;                    &quot;id&quot;: &quot;2020-04-05T06:41:11&quot;,&#10;                    &quot;margin&quot;: {&#10;                        &quot;bottom&quot;: 3.3870000839233398,&#10;                        &quot;left&quot;: 1.690000057220459,&#10;                        &quot;right&quot;: 1.034000039100647,&#10;                        &quot;top&quot;: 0.026000002399086952&#10;                    },&#10;                    &quot;type&quot;: 0&#10;                },&#10;                {&#10;                    &quot;horizontalAlign&quot;: 0,&#10;                    &quot;id&quot;: &quot;2020-04-05T06:41:11&quot;,&#10;                    &quot;margin&quot;: {&#10;                        &quot;bottom&quot;: 1.690000057220459,&#10;                        &quot;left&quot;: 0.026000002399086952,&#10;                        &quot;right&quot;: 1.690000057220459,&#10;                        &quot;top&quot;: 0.026000002399086952&#10;                    },&#10;                    &quot;marginOverLayout&quot;: {&#10;                        &quot;bottom&quot;: 1.690000057220459,&#10;                        &quot;left&quot;: 0.026000002399086952,&#10;                        &quot;right&quot;: 1.690000057220459,&#10;                        &quot;top&quot;: 0.026000002399086952&#10;                    },&#10;                    &quot;type&quot;: 1,&#10;                    &quot;verticalAlign&quot;: 0&#10;                }&#10;            ],&#10;            &quot;type&quot;: 0&#10;        }&#10;    ],&#10;    &quot;type&quot;: 1&#10;}&#10;"/>
  <p:tag name="KSO_WM_SLIDE_CAN_ADD_NAVIGATION" val="1"/>
  <p:tag name="KSO_WM_SLIDE_BACKGROUND" val="[&quot;general&quot;,&quot;frame&quot;,&quot;navigation&quot;]"/>
  <p:tag name="KSO_WM_SLIDE_RATIO" val="1.777778"/>
  <p:tag name="KSO_WM_SLIDE_BK_DARK_LIGHT" val="2"/>
  <p:tag name="KSO_WM_SLIDE_BACKGROUND_TYPE" val="navigation"/>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15"/>
  <p:tag name="KSO_WM_UNIT_TEXT_FILL_FORE_SCHEMECOLOR_INDEX" val="13"/>
  <p:tag name="KSO_WM_UNIT_TEXT_FILL_TYPE"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KSO_WM_UNIT_TYPE" val="i"/>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KSO_WM_UNIT_LINE_FORE_SCHEMECOLOR_INDEX_BRIGHTNESS" val="0"/>
  <p:tag name="KSO_WM_UNIT_LINE_FORE_SCHEMECOLOR_INDEX" val="5"/>
  <p:tag name="KSO_WM_UNIT_LINE_FILL_TYPE" val="2"/>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KSO_WM_UNIT_LINE_FORE_SCHEMECOLOR_INDEX_BRIGHTNESS" val="0"/>
  <p:tag name="KSO_WM_UNIT_LINE_FORE_SCHEMECOLOR_INDEX" val="5"/>
  <p:tag name="KSO_WM_UNIT_LINE_FILL_TYPE"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KSO_WM_UNIT_LINE_FORE_SCHEMECOLOR_INDEX_BRIGHTNESS" val="0"/>
  <p:tag name="KSO_WM_UNIT_LINE_FORE_SCHEMECOLOR_INDEX" val="5"/>
  <p:tag name="KSO_WM_UNIT_LINE_FILL_TYPE" val="2"/>
</p:tagLst>
</file>

<file path=ppt/tags/tag173.xml><?xml version="1.0" encoding="utf-8"?>
<p:tagLst xmlns:p="http://schemas.openxmlformats.org/presentationml/2006/main">
  <p:tag name="KSO_WM_UNIT_NOCLEAR" val="0"/>
  <p:tag name="KSO_WM_UNIT_SHOW_EDIT_AREA_INDICATION" val="1"/>
  <p:tag name="KSO_WM_UNIT_VALUE" val="123"/>
  <p:tag name="KSO_WM_UNIT_HIGHLIGHT" val="0"/>
  <p:tag name="KSO_WM_UNIT_COMPATIBLE" val="0"/>
  <p:tag name="KSO_WM_UNIT_DIAGRAM_ISNUMVISUAL" val="0"/>
  <p:tag name="KSO_WM_UNIT_DIAGRAM_ISREFERUNIT" val="0"/>
  <p:tag name="KSO_WM_UNIT_TYPE" val="f"/>
  <p:tag name="KSO_WM_UNIT_INDEX" val="1"/>
  <p:tag name="KSO_WM_UNIT_ID" val="diagram20201555_1*f*1"/>
  <p:tag name="KSO_WM_TEMPLATE_CATEGORY" val="diagram"/>
  <p:tag name="KSO_WM_TEMPLATE_INDEX" val="20201555"/>
  <p:tag name="KSO_WM_UNIT_LAYERLEVEL" val="1"/>
  <p:tag name="KSO_WM_TAG_VERSION" val="1.0"/>
  <p:tag name="KSO_WM_BEAUTIFY_FLAG" val="#wm#"/>
  <p:tag name="KSO_WM_UNIT_PRESET_TEXT" val="点击输入正文"/>
  <p:tag name="KSO_WM_UNIT_DEFAULT_FONT" val="12;18;2"/>
  <p:tag name="KSO_WM_UNIT_BLOCK" val="0"/>
  <p:tag name="KSO_WM_UNIT_TEXT_FILL_FORE_SCHEMECOLOR_INDEX_BRIGHTNESS" val="0.35"/>
  <p:tag name="KSO_WM_UNIT_TEXT_FILL_FORE_SCHEMECOLOR_INDEX" val="13"/>
  <p:tag name="KSO_WM_UNIT_TEXT_FILL_TYPE" val="1"/>
</p:tagLst>
</file>

<file path=ppt/tags/tag174.xml><?xml version="1.0" encoding="utf-8"?>
<p:tagLst xmlns:p="http://schemas.openxmlformats.org/presentationml/2006/main">
  <p:tag name="KSO_WM_UNIT_VALUE" val="994*2366"/>
  <p:tag name="KSO_WM_UNIT_HIGHLIGHT" val="0"/>
  <p:tag name="KSO_WM_UNIT_COMPATIBLE" val="0"/>
  <p:tag name="KSO_WM_UNIT_DIAGRAM_ISNUMVISUAL" val="0"/>
  <p:tag name="KSO_WM_UNIT_DIAGRAM_ISREFERUNIT" val="0"/>
  <p:tag name="KSO_WM_UNIT_TYPE" val="d"/>
  <p:tag name="KSO_WM_UNIT_INDEX" val="1"/>
  <p:tag name="KSO_WM_UNIT_ID" val="diagram20201555_1*d*1"/>
  <p:tag name="KSO_WM_TEMPLATE_CATEGORY" val="diagram"/>
  <p:tag name="KSO_WM_TEMPLATE_INDEX" val="20201555"/>
  <p:tag name="KSO_WM_UNIT_LAYERLEVEL" val="1"/>
  <p:tag name="KSO_WM_TAG_VERSION" val="1.0"/>
  <p:tag name="KSO_WM_BEAUTIFY_FLAG" val="#wm#"/>
  <p:tag name="KSO_WM_UNIT_PLACING_PICTURE_INFO" val="{&quot;full_picture&quot;:false,&quot;last_crop_picture&quot;:&quot;1-1&quot;,&quot;selected&quot;:&quot;1-1&quot;,&quot;spacing&quot;:6}"/>
  <p:tag name="KSO_WM_UNIT_SUPPORT_UNIT_TYPE" val="[&quot;all&quot;]"/>
  <p:tag name="KSO_WM_UNIT_BLOCK" val="0"/>
  <p:tag name="KSO_WM_UNIT_PLACING_PICTURE" val="43773.6519192593"/>
  <p:tag name="REFSHAPE" val="748613324"/>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1555_1*i*5"/>
  <p:tag name="KSO_WM_TEMPLATE_CATEGORY" val="diagram"/>
  <p:tag name="KSO_WM_TEMPLATE_INDEX" val="20201555"/>
  <p:tag name="KSO_WM_UNIT_LAYERLEVEL" val="1"/>
  <p:tag name="KSO_WM_TAG_VERSION" val="1.0"/>
  <p:tag name="KSO_WM_BEAUTIFY_FLAG" val="#wm#"/>
  <p:tag name="KSO_WM_UNIT_SM_LIMIT_TYPE" val="1"/>
  <p:tag name="KSO_WM_UNIT_LINE_FORE_SCHEMECOLOR_INDEX_BRIGHTNESS" val="0.25"/>
  <p:tag name="KSO_WM_UNIT_LINE_FORE_SCHEMECOLOR_INDEX" val="13"/>
  <p:tag name="KSO_WM_UNIT_LINE_FILL_TYPE"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1555_1*i*6"/>
  <p:tag name="KSO_WM_TEMPLATE_CATEGORY" val="diagram"/>
  <p:tag name="KSO_WM_TEMPLATE_INDEX" val="20201555"/>
  <p:tag name="KSO_WM_UNIT_LAYERLEVEL" val="1"/>
  <p:tag name="KSO_WM_TAG_VERSION" val="1.0"/>
  <p:tag name="KSO_WM_BEAUTIFY_FLAG" val="#wm#"/>
  <p:tag name="KSO_WM_UNIT_SM_LIMIT_TYPE" val="1"/>
  <p:tag name="KSO_WM_UNIT_LINE_FORE_SCHEMECOLOR_INDEX_BRIGHTNESS" val="0.25"/>
  <p:tag name="KSO_WM_UNIT_LINE_FORE_SCHEMECOLOR_INDEX" val="13"/>
  <p:tag name="KSO_WM_UNIT_LINE_FILL_TYPE" val="2"/>
</p:tagLst>
</file>

<file path=ppt/tags/tag177.xml><?xml version="1.0" encoding="utf-8"?>
<p:tagLst xmlns:p="http://schemas.openxmlformats.org/presentationml/2006/main">
  <p:tag name="KSO_WM_BEAUTIFY_FLAG" val="#wm#"/>
  <p:tag name="KSO_WM_TEMPLATE_CATEGORY" val="diagram"/>
  <p:tag name="KSO_WM_TEMPLATE_INDEX" val="20201555"/>
  <p:tag name="KSO_WM_SLIDE_ID" val="diagram20201555_1"/>
  <p:tag name="KSO_WM_TEMPLATE_SUBCATEGORY" val="11"/>
  <p:tag name="KSO_WM_SLIDE_TYPE" val="text"/>
  <p:tag name="KSO_WM_SLIDE_SUBTYPE" val="picTxt"/>
  <p:tag name="KSO_WM_SLIDE_ITEM_CNT" val="0"/>
  <p:tag name="KSO_WM_SLIDE_INDEX" val="1"/>
  <p:tag name="KSO_WM_UNIT_SHOW_EDIT_AREA_INDICATION" val="1"/>
  <p:tag name="KSO_WM_SLIDE_SIZE" val="866*471"/>
  <p:tag name="KSO_WM_SLIDE_POSITION" val="47*20"/>
  <p:tag name="KSO_WM_TAG_VERSION" val="1.0"/>
  <p:tag name="KSO_WM_SLIDE_LAYOUT" val="d_f"/>
  <p:tag name="KSO_WM_SLIDE_LAYOUT_CNT" val="1_1"/>
  <p:tag name="KSO_WM_TEMPLATE_MASTER_TYPE" val="0"/>
  <p:tag name="KSO_WM_TEMPLATE_COLOR_TYPE" val="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bottom&quot;: 0,&#10;            &quot;bottomAbs&quot;: false,&#10;            &quot;left&quot;: 0,&#10;            &quot;leftAbs&quot;: false,&#10;            &quot;right&quot;: 0,&#10;            &quot;rightAbs&quot;: false,&#10;            &quot;top&quot;: 0.13333333999999999,&#10;            &quot;topAbs&quot;: false,&#10;            &quot;type&quot;: &quot;navigation&quot;&#10;        }&#10;    ],&#10;    &quot;id&quot;: &quot;2020-04-05T07:02:18&quot;,&#10;    &quot;maxSize&quot;: {&#10;        &quot;size1&quot;: 12.4&#10;    },&#10;    &quot;minSize&quot;: {&#10;        &quot;size1&quot;: 12.4&#10;    },&#10;    &quot;normalSize&quot;: {&#10;        &quot;size1&quot;: 12.4&#10;    },&#10;    &quot;subLayout&quot;: [&#10;        {&#10;            &quot;id&quot;: &quot;2020-04-05T07:02:18&quot;,&#10;            &quot;margin&quot;: {&#10;                &quot;bottom&quot;: 0.60000002384185791,&#10;                &quot;left&quot;: 1.690000057220459,&#10;                &quot;right&quot;: 1.690000057220459,&#10;                &quot;top&quot;: 0.74000000953674316&#10;            },&#10;            &quot;type&quot;: 0&#10;        },&#10;        {&#10;            &quot;id&quot;: &quot;2020-04-05T07:02:18&quot;,&#10;            &quot;maxSize&quot;: {&#10;                &quot;size1&quot;: 83.200000000000003&#10;            },&#10;            &quot;minSize&quot;: {&#10;                &quot;size1&quot;: 40.100000000000001&#10;            },&#10;            &quot;normalSize&quot;: {&#10;                &quot;size1&quot;: 52.235159817351587&#10;            },&#10;            &quot;subLayout&quot;: [&#10;                {&#10;                    &quot;horizontalAlign&quot;: 1,&#10;                    &quot;id&quot;: &quot;2020-04-05T07:02:18&quot;,&#10;                    &quot;margin&quot;: {&#10;                        &quot;bottom&quot;: 0.57999998331069946,&#10;                        &quot;left&quot;: 1.690000057220459,&#10;                        &quot;right&quot;: 1.690000057220459,&#10;                        &quot;top&quot;: 1.2439998388290405&#10;                    },&#10;                    &quot;marginOverLayout&quot;: {&#10;                        &quot;bottom&quot;: 0.57999998331069946,&#10;                        &quot;left&quot;: 1.690000057220459,&#10;                        &quot;right&quot;: 1.690000057220459,&#10;                        &quot;top&quot;: 1.2439998388290405&#10;                    },&#10;                    &quot;type&quot;: 1,&#10;                    &quot;verticalAlign&quot;: 1&#10;                },&#10;                {&#10;                    &quot;backgroundInfo&quot;: [&#10;                        {&#10;                            &quot;bottom&quot;: 0,&#10;                            &quot;bottomAbs&quot;: false,&#10;                            &quot;left&quot;: 0,&#10;                            &quot;leftAbs&quot;: false,&#10;                            &quot;right&quot;: 0,&#10;                            &quot;rightAbs&quot;: false,&#10;                            &quot;top&quot;: -1.36983275,&#10;                            &quot;topAbs&quot;: false,&#10;                            &quot;type&quot;: &quot;bottomTop&quot;&#10;                        }&#10;                    ],&#10;                    &quot;horizontalAlign&quot;: 1,&#10;                    &quot;id&quot;: &quot;2020-04-05T07:02:18&quot;,&#10;                    &quot;margin&quot;: {&#10;                        &quot;bottom&quot;: 1.690000057220459,&#10;                        &quot;left&quot;: 1.690000057220459,&#10;                        &quot;right&quot;: 1.690000057220459,&#10;                        &quot;top&quot;: 0.026000002399086952&#10;                    },&#10;                    &quot;type&quot;: 0,&#10;                    &quot;verticalAlign&quot;: 1&#10;                }&#10;            ],&#10;            &quot;type&quot;: 0&#10;        }&#10;    ],&#10;    &quot;type&quot;: 1&#10;}&#10;"/>
  <p:tag name="KSO_WM_SLIDE_CAN_ADD_NAVIGATION" val="1"/>
  <p:tag name="KSO_WM_SLIDE_BACKGROUND" val="[&quot;general&quot;,&quot;frame&quot;,&quot;navigation&quot;,&quot;bottomTop&quot;]"/>
  <p:tag name="KSO_WM_SLIDE_RATIO" val="1.777778"/>
  <p:tag name="KSO_WM_SLIDE_BK_DARK_LIGHT" val="2"/>
  <p:tag name="KSO_WM_SLIDE_BACKGROUND_TYPE" val="bottomTop"/>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crop20194954_1*i*1"/>
  <p:tag name="KSO_WM_TEMPLATE_CATEGORY" val="crop"/>
  <p:tag name="KSO_WM_TEMPLATE_INDEX" val="20194954"/>
  <p:tag name="KSO_WM_UNIT_LAYERLEVEL" val="1"/>
  <p:tag name="KSO_WM_TAG_VERSION" val="1.0"/>
  <p:tag name="KSO_WM_BEAUTIFY_FLAG" val="#wm#"/>
  <p:tag name="KSO_WM_UNIT_TYPE" val="i"/>
  <p:tag name="KSO_WM_UNIT_INDEX" val="1"/>
  <p:tag name="KSO_WM_UNIT_USESOURCEFORMAT_APPLY" val="1"/>
</p:tagLst>
</file>

<file path=ppt/tags/tag179.xml><?xml version="1.0" encoding="utf-8"?>
<p:tagLst xmlns:p="http://schemas.openxmlformats.org/presentationml/2006/main">
  <p:tag name="PA" val="v5.2.2"/>
  <p:tag name="KSO_WM_UNIT_VALUE" val="1096*243"/>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1"/>
  <p:tag name="KSO_WM_UNIT_ID" val="crop20194954_1*ζ_h_d*1_1_1"/>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0"/>
  <p:tag name="KSO_WM_BLIP_RECT_RIGHT" val="-872"/>
  <p:tag name="KSO_WM_BLIP_RECT_TOP" val="-23"/>
  <p:tag name="KSO_WM_BLIP_RECT_BOTTOM" val="-36"/>
  <p:tag name="KSO_WM_CREATIVE_CROP_ORG_LEFT" val="393.349"/>
  <p:tag name="KSO_WM_CREATIVE_CROP_ORG_TOP" val="78.1129"/>
  <p:tag name="KSO_WM_CREATIVE_CROP_ORG_WIDTH" val="520.084"/>
  <p:tag name="KSO_WM_CREATIVE_CROP_ORG_HEIGHT" val="383.774"/>
  <p:tag name="KSO_WM_CREATIVE_CROP_SHAPE_LEFT" val="393.35"/>
  <p:tag name="KSO_WM_CREATIVE_CROP_SHAPE_TOP" val="133.15"/>
  <p:tag name="KSO_WM_CREATIVE_CROP_SHAPE_WIDTH" val="53.5"/>
  <p:tag name="KSO_WM_CREATIVE_CROP_SHAPE_HEIGHT" val="241.2"/>
  <p:tag name="REFSHAPE" val="989485164"/>
  <p:tag name="FEATURENAME" val="creativeCrop"/>
  <p:tag name="KSO_WM_UNIT_USESOURCEFORMAT_APPLY" val="1"/>
  <p:tag name="KSO_WM_UNIT_TEXT_FILL_FORE_SCHEMECOLOR_INDEX" val="2"/>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PA" val="v5.2.2"/>
  <p:tag name="KSO_WM_UNIT_VALUE" val="1336*351"/>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2"/>
  <p:tag name="KSO_WM_UNIT_ID" val="crop20194954_1*ζ_h_d*1_1_2"/>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75"/>
  <p:tag name="KSO_WM_BLIP_RECT_RIGHT" val="-499"/>
  <p:tag name="KSO_WM_BLIP_RECT_TOP" val="-30"/>
  <p:tag name="KSO_WM_BLIP_RECT_BOTTOM" val="-1"/>
  <p:tag name="KSO_WM_CREATIVE_CROP_ORG_LEFT" val="393.349"/>
  <p:tag name="KSO_WM_CREATIVE_CROP_ORG_TOP" val="78.1129"/>
  <p:tag name="KSO_WM_CREATIVE_CROP_ORG_WIDTH" val="520.084"/>
  <p:tag name="KSO_WM_CREATIVE_CROP_ORG_HEIGHT" val="383.774"/>
  <p:tag name="KSO_WM_CREATIVE_CROP_SHAPE_LEFT" val="451.3"/>
  <p:tag name="KSO_WM_CREATIVE_CROP_SHAPE_TOP" val="165.7"/>
  <p:tag name="KSO_WM_CREATIVE_CROP_SHAPE_WIDTH" val="77.15"/>
  <p:tag name="KSO_WM_CREATIVE_CROP_SHAPE_HEIGHT" val="293.85"/>
  <p:tag name="REFSHAPE" val="989485164"/>
  <p:tag name="FEATURENAME" val="creativeCrop"/>
  <p:tag name="KSO_WM_UNIT_USESOURCEFORMAT_APPLY" val="1"/>
  <p:tag name="KSO_WM_UNIT_TEXT_FILL_FORE_SCHEMECOLOR_INDEX" val="2"/>
  <p:tag name="KSO_WM_UNIT_TEXT_FILL_TYPE" val="1"/>
</p:tagLst>
</file>

<file path=ppt/tags/tag181.xml><?xml version="1.0" encoding="utf-8"?>
<p:tagLst xmlns:p="http://schemas.openxmlformats.org/presentationml/2006/main">
  <p:tag name="PA" val="v5.2.2"/>
  <p:tag name="KSO_WM_UNIT_VALUE" val="301*293"/>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3"/>
  <p:tag name="KSO_WM_UNIT_ID" val="crop20194954_1*ζ_h_d*1_1_3"/>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217"/>
  <p:tag name="KSO_WM_BLIP_RECT_RIGHT" val="-490"/>
  <p:tag name="KSO_WM_BLIP_RECT_TOP" val="-16"/>
  <p:tag name="KSO_WM_BLIP_RECT_BOTTOM" val="-464"/>
  <p:tag name="KSO_WM_CREATIVE_CROP_ORG_LEFT" val="393.349"/>
  <p:tag name="KSO_WM_CREATIVE_CROP_ORG_TOP" val="78.1129"/>
  <p:tag name="KSO_WM_CREATIVE_CROP_ORG_WIDTH" val="520.084"/>
  <p:tag name="KSO_WM_CREATIVE_CROP_ORG_HEIGHT" val="383.774"/>
  <p:tag name="KSO_WM_CREATIVE_CROP_SHAPE_LEFT" val="532.95"/>
  <p:tag name="KSO_WM_CREATIVE_CROP_SHAPE_TOP" val="88.35"/>
  <p:tag name="KSO_WM_CREATIVE_CROP_SHAPE_WIDTH" val="64.5"/>
  <p:tag name="KSO_WM_CREATIVE_CROP_SHAPE_HEIGHT" val="66.2"/>
  <p:tag name="REFSHAPE" val="989485164"/>
  <p:tag name="FEATURENAME" val="creativeCrop"/>
  <p:tag name="KSO_WM_UNIT_USESOURCEFORMAT_APPLY" val="1"/>
  <p:tag name="KSO_WM_UNIT_TEXT_FILL_FORE_SCHEMECOLOR_INDEX" val="2"/>
  <p:tag name="KSO_WM_UNIT_TEXT_FILL_TYPE" val="1"/>
</p:tagLst>
</file>

<file path=ppt/tags/tag182.xml><?xml version="1.0" encoding="utf-8"?>
<p:tagLst xmlns:p="http://schemas.openxmlformats.org/presentationml/2006/main">
  <p:tag name="PA" val="v5.2.2"/>
  <p:tag name="KSO_WM_UNIT_VALUE" val="1096*1095"/>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4"/>
  <p:tag name="KSO_WM_UNIT_ID" val="crop20194954_1*ζ_h_d*1_1_4"/>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58"/>
  <p:tag name="KSO_WM_BLIP_RECT_RIGHT" val="-58"/>
  <p:tag name="KSO_WM_BLIP_RECT_TOP" val="-33"/>
  <p:tag name="KSO_WM_BLIP_RECT_BOTTOM" val="-26"/>
  <p:tag name="KSO_WM_CREATIVE_CROP_ORG_LEFT" val="393.349"/>
  <p:tag name="KSO_WM_CREATIVE_CROP_ORG_TOP" val="78.1129"/>
  <p:tag name="KSO_WM_CREATIVE_CROP_ORG_WIDTH" val="520.084"/>
  <p:tag name="KSO_WM_CREATIVE_CROP_ORG_HEIGHT" val="383.774"/>
  <p:tag name="KSO_WM_CREATIVE_CROP_SHAPE_LEFT" val="532.95"/>
  <p:tag name="KSO_WM_CREATIVE_CROP_SHAPE_TOP" val="158.55"/>
  <p:tag name="KSO_WM_CREATIVE_CROP_SHAPE_WIDTH" val="240.95"/>
  <p:tag name="KSO_WM_CREATIVE_CROP_SHAPE_HEIGHT" val="241.2"/>
  <p:tag name="REFSHAPE" val="989485164"/>
  <p:tag name="FEATURENAME" val="creativeCrop"/>
  <p:tag name="KSO_WM_UNIT_USESOURCEFORMAT_APPLY" val="1"/>
  <p:tag name="KSO_WM_UNIT_TEXT_FILL_FORE_SCHEMECOLOR_INDEX" val="2"/>
  <p:tag name="KSO_WM_UNIT_TEXT_FILL_TYPE" val="1"/>
</p:tagLst>
</file>

<file path=ppt/tags/tag183.xml><?xml version="1.0" encoding="utf-8"?>
<p:tagLst xmlns:p="http://schemas.openxmlformats.org/presentationml/2006/main">
  <p:tag name="PA" val="v5.2.2"/>
  <p:tag name="KSO_WM_UNIT_VALUE" val="126*1095"/>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5"/>
  <p:tag name="KSO_WM_UNIT_ID" val="crop20194954_1*ζ_h_d*1_1_5"/>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58"/>
  <p:tag name="KSO_WM_BLIP_RECT_RIGHT" val="-58"/>
  <p:tag name="KSO_WM_BLIP_RECT_TOP" val="-1176"/>
  <p:tag name="KSO_WM_BLIP_RECT_BOTTOM" val="-110"/>
  <p:tag name="KSO_WM_CREATIVE_CROP_ORG_LEFT" val="393.349"/>
  <p:tag name="KSO_WM_CREATIVE_CROP_ORG_TOP" val="78.1129"/>
  <p:tag name="KSO_WM_CREATIVE_CROP_ORG_WIDTH" val="520.084"/>
  <p:tag name="KSO_WM_CREATIVE_CROP_ORG_HEIGHT" val="383.774"/>
  <p:tag name="KSO_WM_CREATIVE_CROP_SHAPE_LEFT" val="532.95"/>
  <p:tag name="KSO_WM_CREATIVE_CROP_SHAPE_TOP" val="403.8"/>
  <p:tag name="KSO_WM_CREATIVE_CROP_SHAPE_WIDTH" val="240.95"/>
  <p:tag name="KSO_WM_CREATIVE_CROP_SHAPE_HEIGHT" val="27.7"/>
  <p:tag name="REFSHAPE" val="989485164"/>
  <p:tag name="FEATURENAME" val="creativeCrop"/>
  <p:tag name="KSO_WM_UNIT_USESOURCEFORMAT_APPLY" val="1"/>
  <p:tag name="KSO_WM_UNIT_TEXT_FILL_FORE_SCHEMECOLOR_INDEX" val="2"/>
  <p:tag name="KSO_WM_UNIT_TEXT_FILL_TYPE" val="1"/>
</p:tagLst>
</file>

<file path=ppt/tags/tag184.xml><?xml version="1.0" encoding="utf-8"?>
<p:tagLst xmlns:p="http://schemas.openxmlformats.org/presentationml/2006/main">
  <p:tag name="PA" val="v5.2.2"/>
  <p:tag name="KSO_WM_UNIT_VALUE" val="1096*351"/>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6"/>
  <p:tag name="KSO_WM_UNIT_ID" val="crop20194954_1*ζ_h_d*1_1_6"/>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499"/>
  <p:tag name="KSO_WM_BLIP_RECT_RIGHT" val="-75"/>
  <p:tag name="KSO_WM_BLIP_RECT_TOP" val="-1"/>
  <p:tag name="KSO_WM_BLIP_RECT_BOTTOM" val="-58"/>
  <p:tag name="KSO_WM_CREATIVE_CROP_ORG_LEFT" val="393.349"/>
  <p:tag name="KSO_WM_CREATIVE_CROP_ORG_TOP" val="78.1129"/>
  <p:tag name="KSO_WM_CREATIVE_CROP_ORG_WIDTH" val="520.084"/>
  <p:tag name="KSO_WM_CREATIVE_CROP_ORG_HEIGHT" val="383.774"/>
  <p:tag name="KSO_WM_CREATIVE_CROP_SHAPE_LEFT" val="778.3"/>
  <p:tag name="KSO_WM_CREATIVE_CROP_SHAPE_TOP" val="80.45"/>
  <p:tag name="KSO_WM_CREATIVE_CROP_SHAPE_WIDTH" val="77.15"/>
  <p:tag name="KSO_WM_CREATIVE_CROP_SHAPE_HEIGHT" val="241.2"/>
  <p:tag name="REFSHAPE" val="989485164"/>
  <p:tag name="FEATURENAME" val="creativeCrop"/>
  <p:tag name="KSO_WM_UNIT_USESOURCEFORMAT_APPLY" val="1"/>
  <p:tag name="KSO_WM_UNIT_TEXT_FILL_FORE_SCHEMECOLOR_INDEX" val="2"/>
  <p:tag name="KSO_WM_UNIT_TEXT_FILL_TYPE" val="1"/>
</p:tagLst>
</file>

<file path=ppt/tags/tag185.xml><?xml version="1.0" encoding="utf-8"?>
<p:tagLst xmlns:p="http://schemas.openxmlformats.org/presentationml/2006/main">
  <p:tag name="PA" val="v5.2.2"/>
  <p:tag name="KSO_WM_UNIT_VALUE" val="371*351"/>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7"/>
  <p:tag name="KSO_WM_UNIT_ID" val="crop20194954_1*ζ_h_d*1_1_7"/>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499"/>
  <p:tag name="KSO_WM_BLIP_RECT_RIGHT" val="-75"/>
  <p:tag name="KSO_WM_BLIP_RECT_TOP" val="-303"/>
  <p:tag name="KSO_WM_BLIP_RECT_BOTTOM" val="-67"/>
  <p:tag name="KSO_WM_CREATIVE_CROP_ORG_LEFT" val="393.349"/>
  <p:tag name="KSO_WM_CREATIVE_CROP_ORG_TOP" val="78.1129"/>
  <p:tag name="KSO_WM_CREATIVE_CROP_ORG_WIDTH" val="520.084"/>
  <p:tag name="KSO_WM_CREATIVE_CROP_ORG_HEIGHT" val="383.774"/>
  <p:tag name="KSO_WM_CREATIVE_CROP_SHAPE_LEFT" val="778.3"/>
  <p:tag name="KSO_WM_CREATIVE_CROP_SHAPE_TOP" val="325.65"/>
  <p:tag name="KSO_WM_CREATIVE_CROP_SHAPE_WIDTH" val="77.15"/>
  <p:tag name="KSO_WM_CREATIVE_CROP_SHAPE_HEIGHT" val="81.65"/>
  <p:tag name="REFSHAPE" val="989485164"/>
  <p:tag name="FEATURENAME" val="creativeCrop"/>
  <p:tag name="KSO_WM_UNIT_USESOURCEFORMAT_APPLY" val="1"/>
  <p:tag name="KSO_WM_UNIT_TEXT_FILL_FORE_SCHEMECOLOR_INDEX" val="2"/>
  <p:tag name="KSO_WM_UNIT_TEXT_FILL_TYPE" val="1"/>
</p:tagLst>
</file>

<file path=ppt/tags/tag186.xml><?xml version="1.0" encoding="utf-8"?>
<p:tagLst xmlns:p="http://schemas.openxmlformats.org/presentationml/2006/main">
  <p:tag name="PA" val="v5.2.2"/>
  <p:tag name="KSO_WM_UNIT_VALUE" val="1096*243"/>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8"/>
  <p:tag name="KSO_WM_UNIT_ID" val="crop20194954_1*ζ_h_d*1_1_8"/>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872"/>
  <p:tag name="KSO_WM_BLIP_RECT_RIGHT" val="0"/>
  <p:tag name="KSO_WM_BLIP_RECT_TOP" val="-58"/>
  <p:tag name="KSO_WM_BLIP_RECT_BOTTOM" val="-1"/>
  <p:tag name="KSO_WM_CREATIVE_CROP_ORG_LEFT" val="393.349"/>
  <p:tag name="KSO_WM_CREATIVE_CROP_ORG_TOP" val="78.1129"/>
  <p:tag name="KSO_WM_CREATIVE_CROP_ORG_WIDTH" val="520.084"/>
  <p:tag name="KSO_WM_CREATIVE_CROP_ORG_HEIGHT" val="383.774"/>
  <p:tag name="KSO_WM_CREATIVE_CROP_SHAPE_LEFT" val="859.95"/>
  <p:tag name="KSO_WM_CREATIVE_CROP_SHAPE_TOP" val="218.35"/>
  <p:tag name="KSO_WM_CREATIVE_CROP_SHAPE_WIDTH" val="53.5"/>
  <p:tag name="KSO_WM_CREATIVE_CROP_SHAPE_HEIGHT" val="241.2"/>
  <p:tag name="REFSHAPE" val="989485164"/>
  <p:tag name="FEATURENAME" val="creativeCrop"/>
  <p:tag name="KSO_WM_UNIT_USESOURCEFORMAT_APPLY" val="1"/>
  <p:tag name="KSO_WM_UNIT_TEXT_FILL_FORE_SCHEMECOLOR_INDEX" val="2"/>
  <p:tag name="KSO_WM_UNIT_TEXT_FILL_TYPE" val="1"/>
</p:tagLst>
</file>

<file path=ppt/tags/tag187.xml><?xml version="1.0" encoding="utf-8"?>
<p:tagLst xmlns:p="http://schemas.openxmlformats.org/presentationml/2006/main">
  <p:tag name="KSO_WM_UNIT_PRESET_TEXT" val="点击输入正文"/>
  <p:tag name="KSO_WM_UNIT_NOCLEAR" val="0"/>
  <p:tag name="KSO_WM_UNIT_VALUE" val="80"/>
  <p:tag name="KSO_WM_UNIT_HIGHLIGHT" val="0"/>
  <p:tag name="KSO_WM_UNIT_COMPATIBLE" val="0"/>
  <p:tag name="KSO_WM_UNIT_DIAGRAM_ISNUMVISUAL" val="0"/>
  <p:tag name="KSO_WM_UNIT_DIAGRAM_ISREFERUNIT" val="0"/>
  <p:tag name="KSO_WM_UNIT_TYPE" val="f"/>
  <p:tag name="KSO_WM_UNIT_INDEX" val="1"/>
  <p:tag name="KSO_WM_UNIT_ID" val="diagram20200322_1*f*1"/>
  <p:tag name="KSO_WM_TEMPLATE_CATEGORY" val="diagram"/>
  <p:tag name="KSO_WM_TEMPLATE_INDEX" val="20200322"/>
  <p:tag name="KSO_WM_UNIT_LAYERLEVEL" val="1"/>
  <p:tag name="KSO_WM_TAG_VERSION" val="1.0"/>
  <p:tag name="KSO_WM_BEAUTIFY_FLAG" val="#wm#"/>
  <p:tag name="KSO_WM_UNIT_DEFAULT_FONT" val="14;20;2"/>
  <p:tag name="KSO_WM_UNIT_BLOCK" val="0"/>
  <p:tag name="KSO_WM_UNIT_SHOW_EDIT_AREA_INDICATION" val="1"/>
  <p:tag name="KSO_WM_UNIT_PLACING_PICTURE_MD4" val="0"/>
</p:tagLst>
</file>

<file path=ppt/tags/tag188.xml><?xml version="1.0" encoding="utf-8"?>
<p:tagLst xmlns:p="http://schemas.openxmlformats.org/presentationml/2006/main">
  <p:tag name="KSO_WM_UNIT_PRESET_TEXT" val="点击输入正文"/>
  <p:tag name="KSO_WM_UNIT_NOCLEAR" val="0"/>
  <p:tag name="KSO_WM_UNIT_VALUE" val="80"/>
  <p:tag name="KSO_WM_UNIT_HIGHLIGHT" val="0"/>
  <p:tag name="KSO_WM_UNIT_COMPATIBLE" val="0"/>
  <p:tag name="KSO_WM_UNIT_DIAGRAM_ISNUMVISUAL" val="0"/>
  <p:tag name="KSO_WM_UNIT_DIAGRAM_ISREFERUNIT" val="0"/>
  <p:tag name="KSO_WM_UNIT_TYPE" val="f"/>
  <p:tag name="KSO_WM_UNIT_INDEX" val="1"/>
  <p:tag name="KSO_WM_UNIT_ID" val="diagram20200322_1*f*1"/>
  <p:tag name="KSO_WM_TEMPLATE_CATEGORY" val="diagram"/>
  <p:tag name="KSO_WM_TEMPLATE_INDEX" val="20200322"/>
  <p:tag name="KSO_WM_UNIT_LAYERLEVEL" val="1"/>
  <p:tag name="KSO_WM_TAG_VERSION" val="1.0"/>
  <p:tag name="KSO_WM_BEAUTIFY_FLAG" val="#wm#"/>
  <p:tag name="KSO_WM_UNIT_DEFAULT_FONT" val="14;20;2"/>
  <p:tag name="KSO_WM_UNIT_BLOCK" val="0"/>
  <p:tag name="KSO_WM_UNIT_SHOW_EDIT_AREA_INDICATION" val="1"/>
  <p:tag name="KSO_WM_UNIT_PLACING_PICTURE_MD4" val="0"/>
</p:tagLst>
</file>

<file path=ppt/tags/tag189.xml><?xml version="1.0" encoding="utf-8"?>
<p:tagLst xmlns:p="http://schemas.openxmlformats.org/presentationml/2006/main">
  <p:tag name="KSO_WM_SLIDE_ID" val="diagram20200322_1"/>
  <p:tag name="KSO_WM_TEMPLATE_SUBCATEGORY" val="11"/>
  <p:tag name="KSO_WM_SLIDE_TYPE" val="text"/>
  <p:tag name="KSO_WM_SLIDE_SUBTYPE" val="picTxt"/>
  <p:tag name="KSO_WM_SLIDE_ITEM_CNT" val="0"/>
  <p:tag name="KSO_WM_SLIDE_INDEX" val="1"/>
  <p:tag name="KSO_WM_SLIDE_SIZE" val="855*383"/>
  <p:tag name="KSO_WM_SLIDE_POSITION" val="57*78"/>
  <p:tag name="KSO_WM_TAG_VERSION" val="1.0"/>
  <p:tag name="KSO_WM_BEAUTIFY_FLAG" val="#wm#"/>
  <p:tag name="KSO_WM_TEMPLATE_CATEGORY" val="diagram"/>
  <p:tag name="KSO_WM_TEMPLATE_INDEX" val="20200322"/>
  <p:tag name="KSO_WM_SLIDE_LAYOUT" val="d_f"/>
  <p:tag name="KSO_WM_SLIDE_LAYOUT_CNT" val="1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direction&quot;: 1,&#10;    &quot;id&quot;: &quot;2020-04-05T07:20:12&quot;,&#10;    &quot;maxSize&quot;: {&#10;        &quot;size1&quot;: 61.100000000000001&#10;    },&#10;    &quot;minSize&quot;: {&#10;        &quot;size1&quot;: 32.299999999999997&#10;    },&#10;    &quot;normalSize&quot;: {&#10;        &quot;size1&quot;: 40.841666666666661&#10;    },&#10;    &quot;subLayout&quot;: [&#10;        {&#10;            &quot;id&quot;: &quot;2020-04-05T07:20:12&quot;,&#10;            &quot;margin&quot;: {&#10;                &quot;bottom&quot;: 2.7560000419616699,&#10;                &quot;left&quot;: 2.0169999599456787,&#10;                &quot;right&quot;: 1.0959999561309814,&#10;                &quot;top&quot;: 2.7560000419616699&#10;            },&#10;            &quot;type&quot;: 0,&#10;            &quot;verticalAlign&quot;: 1&#10;        },&#10;        {&#10;            &quot;horizontalAlign&quot;: 0,&#10;            &quot;id&quot;: &quot;2020-04-05T07:20:12&quot;,&#10;            &quot;margin&quot;: {&#10;                &quot;bottom&quot;: 2.7560000419616699,&#10;                &quot;left&quot;: 0.026000002399086952,&#10;                &quot;right&quot;: 1.6430000066757202,&#10;                &quot;top&quot;: 2.7560000419616699&#10;            },&#10;            &quot;marginOverLayout&quot;: {&#10;                &quot;bottom&quot;: 2.7560000419616699,&#10;                &quot;left&quot;: 0.026000002399086952,&#10;                &quot;right&quot;: 1.6430000066757202,&#10;                &quot;top&quot;: 2.7560000419616699&#10;            },&#10;            &quot;type&quot;: 1,&#10;            &quot;verticalAlign&quot;: 1&#10;        }&#10;    ],&#10;    &quot;type&quot;: 1&#10;}&#10;"/>
  <p:tag name="KSO_WM_SLIDE_CAN_ADD_NAVIGATION" val="1"/>
  <p:tag name="KSO_WM_SLIDE_BACKGROUND" val="[&quot;general&quot;,&quot;frame&quot;]"/>
  <p:tag name="KSO_WM_SLIDE_RATIO" val="1.777778"/>
  <p:tag name="KSO_WM_TEMPLATE_MASTER_TYPE" val="0"/>
  <p:tag name="KSO_WM_TEMPLATE_COLOR_TYPE" val="1"/>
  <p:tag name="KSO_WM_UNIT_SHOW_EDIT_AREA_INDICATION"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PRESET_TEXT" val="点击输入正文"/>
  <p:tag name="KSO_WM_UNIT_NOCLEAR" val="0"/>
  <p:tag name="KSO_WM_UNIT_VALUE" val="80"/>
  <p:tag name="KSO_WM_UNIT_HIGHLIGHT" val="0"/>
  <p:tag name="KSO_WM_UNIT_COMPATIBLE" val="0"/>
  <p:tag name="KSO_WM_UNIT_DIAGRAM_ISNUMVISUAL" val="0"/>
  <p:tag name="KSO_WM_UNIT_DIAGRAM_ISREFERUNIT" val="0"/>
  <p:tag name="KSO_WM_UNIT_TYPE" val="f"/>
  <p:tag name="KSO_WM_UNIT_INDEX" val="1"/>
  <p:tag name="KSO_WM_UNIT_ID" val="diagram20200322_1*f*1"/>
  <p:tag name="KSO_WM_TEMPLATE_CATEGORY" val="diagram"/>
  <p:tag name="KSO_WM_TEMPLATE_INDEX" val="20200322"/>
  <p:tag name="KSO_WM_UNIT_LAYERLEVEL" val="1"/>
  <p:tag name="KSO_WM_TAG_VERSION" val="1.0"/>
  <p:tag name="KSO_WM_BEAUTIFY_FLAG" val="#wm#"/>
  <p:tag name="KSO_WM_UNIT_DEFAULT_FONT" val="14;20;2"/>
  <p:tag name="KSO_WM_UNIT_BLOCK" val="0"/>
  <p:tag name="KSO_WM_UNIT_SHOW_EDIT_AREA_INDICATION" val="1"/>
  <p:tag name="KSO_WM_UNIT_PLACING_PICTURE_MD4" val="0"/>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crop20194954_1*i*1"/>
  <p:tag name="KSO_WM_TEMPLATE_CATEGORY" val="crop"/>
  <p:tag name="KSO_WM_TEMPLATE_INDEX" val="20194954"/>
  <p:tag name="KSO_WM_UNIT_LAYERLEVEL" val="1"/>
  <p:tag name="KSO_WM_TAG_VERSION" val="1.0"/>
  <p:tag name="KSO_WM_BEAUTIFY_FLAG" val="#wm#"/>
  <p:tag name="KSO_WM_UNIT_TYPE" val="i"/>
  <p:tag name="KSO_WM_UNIT_INDEX" val="1"/>
  <p:tag name="KSO_WM_UNIT_USESOURCEFORMAT_APPLY" val="1"/>
</p:tagLst>
</file>

<file path=ppt/tags/tag192.xml><?xml version="1.0" encoding="utf-8"?>
<p:tagLst xmlns:p="http://schemas.openxmlformats.org/presentationml/2006/main">
  <p:tag name="PA" val="v5.2.2"/>
  <p:tag name="KSO_WM_UNIT_VALUE" val="1096*243"/>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1"/>
  <p:tag name="KSO_WM_UNIT_ID" val="crop20194954_1*ζ_h_d*1_1_1"/>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0"/>
  <p:tag name="KSO_WM_BLIP_RECT_RIGHT" val="-872"/>
  <p:tag name="KSO_WM_BLIP_RECT_TOP" val="-23"/>
  <p:tag name="KSO_WM_BLIP_RECT_BOTTOM" val="-36"/>
  <p:tag name="KSO_WM_CREATIVE_CROP_ORG_LEFT" val="393.349"/>
  <p:tag name="KSO_WM_CREATIVE_CROP_ORG_TOP" val="78.1129"/>
  <p:tag name="KSO_WM_CREATIVE_CROP_ORG_WIDTH" val="520.084"/>
  <p:tag name="KSO_WM_CREATIVE_CROP_ORG_HEIGHT" val="383.774"/>
  <p:tag name="KSO_WM_CREATIVE_CROP_SHAPE_LEFT" val="393.35"/>
  <p:tag name="KSO_WM_CREATIVE_CROP_SHAPE_TOP" val="133.15"/>
  <p:tag name="KSO_WM_CREATIVE_CROP_SHAPE_WIDTH" val="53.5"/>
  <p:tag name="KSO_WM_CREATIVE_CROP_SHAPE_HEIGHT" val="241.2"/>
  <p:tag name="REFSHAPE" val="989485164"/>
  <p:tag name="FEATURENAME" val="creativeCrop"/>
  <p:tag name="KSO_WM_UNIT_USESOURCEFORMAT_APPLY" val="1"/>
  <p:tag name="KSO_WM_UNIT_TEXT_FILL_FORE_SCHEMECOLOR_INDEX" val="2"/>
  <p:tag name="KSO_WM_UNIT_TEXT_FILL_TYPE" val="1"/>
</p:tagLst>
</file>

<file path=ppt/tags/tag193.xml><?xml version="1.0" encoding="utf-8"?>
<p:tagLst xmlns:p="http://schemas.openxmlformats.org/presentationml/2006/main">
  <p:tag name="PA" val="v5.2.2"/>
  <p:tag name="KSO_WM_UNIT_VALUE" val="1336*351"/>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2"/>
  <p:tag name="KSO_WM_UNIT_ID" val="crop20194954_1*ζ_h_d*1_1_2"/>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75"/>
  <p:tag name="KSO_WM_BLIP_RECT_RIGHT" val="-499"/>
  <p:tag name="KSO_WM_BLIP_RECT_TOP" val="-30"/>
  <p:tag name="KSO_WM_BLIP_RECT_BOTTOM" val="-1"/>
  <p:tag name="KSO_WM_CREATIVE_CROP_ORG_LEFT" val="393.349"/>
  <p:tag name="KSO_WM_CREATIVE_CROP_ORG_TOP" val="78.1129"/>
  <p:tag name="KSO_WM_CREATIVE_CROP_ORG_WIDTH" val="520.084"/>
  <p:tag name="KSO_WM_CREATIVE_CROP_ORG_HEIGHT" val="383.774"/>
  <p:tag name="KSO_WM_CREATIVE_CROP_SHAPE_LEFT" val="451.3"/>
  <p:tag name="KSO_WM_CREATIVE_CROP_SHAPE_TOP" val="165.7"/>
  <p:tag name="KSO_WM_CREATIVE_CROP_SHAPE_WIDTH" val="77.15"/>
  <p:tag name="KSO_WM_CREATIVE_CROP_SHAPE_HEIGHT" val="293.85"/>
  <p:tag name="REFSHAPE" val="989485164"/>
  <p:tag name="FEATURENAME" val="creativeCrop"/>
  <p:tag name="KSO_WM_UNIT_USESOURCEFORMAT_APPLY" val="1"/>
  <p:tag name="KSO_WM_UNIT_TEXT_FILL_FORE_SCHEMECOLOR_INDEX" val="2"/>
  <p:tag name="KSO_WM_UNIT_TEXT_FILL_TYPE" val="1"/>
</p:tagLst>
</file>

<file path=ppt/tags/tag194.xml><?xml version="1.0" encoding="utf-8"?>
<p:tagLst xmlns:p="http://schemas.openxmlformats.org/presentationml/2006/main">
  <p:tag name="PA" val="v5.2.2"/>
  <p:tag name="KSO_WM_UNIT_VALUE" val="301*293"/>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3"/>
  <p:tag name="KSO_WM_UNIT_ID" val="crop20194954_1*ζ_h_d*1_1_3"/>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217"/>
  <p:tag name="KSO_WM_BLIP_RECT_RIGHT" val="-490"/>
  <p:tag name="KSO_WM_BLIP_RECT_TOP" val="-16"/>
  <p:tag name="KSO_WM_BLIP_RECT_BOTTOM" val="-464"/>
  <p:tag name="KSO_WM_CREATIVE_CROP_ORG_LEFT" val="393.349"/>
  <p:tag name="KSO_WM_CREATIVE_CROP_ORG_TOP" val="78.1129"/>
  <p:tag name="KSO_WM_CREATIVE_CROP_ORG_WIDTH" val="520.084"/>
  <p:tag name="KSO_WM_CREATIVE_CROP_ORG_HEIGHT" val="383.774"/>
  <p:tag name="KSO_WM_CREATIVE_CROP_SHAPE_LEFT" val="532.95"/>
  <p:tag name="KSO_WM_CREATIVE_CROP_SHAPE_TOP" val="88.35"/>
  <p:tag name="KSO_WM_CREATIVE_CROP_SHAPE_WIDTH" val="64.5"/>
  <p:tag name="KSO_WM_CREATIVE_CROP_SHAPE_HEIGHT" val="66.2"/>
  <p:tag name="REFSHAPE" val="989485164"/>
  <p:tag name="FEATURENAME" val="creativeCrop"/>
  <p:tag name="KSO_WM_UNIT_USESOURCEFORMAT_APPLY" val="1"/>
  <p:tag name="KSO_WM_UNIT_TEXT_FILL_FORE_SCHEMECOLOR_INDEX" val="2"/>
  <p:tag name="KSO_WM_UNIT_TEXT_FILL_TYPE" val="1"/>
</p:tagLst>
</file>

<file path=ppt/tags/tag195.xml><?xml version="1.0" encoding="utf-8"?>
<p:tagLst xmlns:p="http://schemas.openxmlformats.org/presentationml/2006/main">
  <p:tag name="PA" val="v5.2.2"/>
  <p:tag name="KSO_WM_UNIT_VALUE" val="1096*1095"/>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4"/>
  <p:tag name="KSO_WM_UNIT_ID" val="crop20194954_1*ζ_h_d*1_1_4"/>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58"/>
  <p:tag name="KSO_WM_BLIP_RECT_RIGHT" val="-58"/>
  <p:tag name="KSO_WM_BLIP_RECT_TOP" val="-33"/>
  <p:tag name="KSO_WM_BLIP_RECT_BOTTOM" val="-26"/>
  <p:tag name="KSO_WM_CREATIVE_CROP_ORG_LEFT" val="393.349"/>
  <p:tag name="KSO_WM_CREATIVE_CROP_ORG_TOP" val="78.1129"/>
  <p:tag name="KSO_WM_CREATIVE_CROP_ORG_WIDTH" val="520.084"/>
  <p:tag name="KSO_WM_CREATIVE_CROP_ORG_HEIGHT" val="383.774"/>
  <p:tag name="KSO_WM_CREATIVE_CROP_SHAPE_LEFT" val="532.95"/>
  <p:tag name="KSO_WM_CREATIVE_CROP_SHAPE_TOP" val="158.55"/>
  <p:tag name="KSO_WM_CREATIVE_CROP_SHAPE_WIDTH" val="240.95"/>
  <p:tag name="KSO_WM_CREATIVE_CROP_SHAPE_HEIGHT" val="241.2"/>
  <p:tag name="REFSHAPE" val="989485164"/>
  <p:tag name="FEATURENAME" val="creativeCrop"/>
  <p:tag name="KSO_WM_UNIT_USESOURCEFORMAT_APPLY" val="1"/>
  <p:tag name="KSO_WM_UNIT_TEXT_FILL_FORE_SCHEMECOLOR_INDEX" val="2"/>
  <p:tag name="KSO_WM_UNIT_TEXT_FILL_TYPE" val="1"/>
</p:tagLst>
</file>

<file path=ppt/tags/tag196.xml><?xml version="1.0" encoding="utf-8"?>
<p:tagLst xmlns:p="http://schemas.openxmlformats.org/presentationml/2006/main">
  <p:tag name="PA" val="v5.2.2"/>
  <p:tag name="KSO_WM_UNIT_VALUE" val="126*1095"/>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5"/>
  <p:tag name="KSO_WM_UNIT_ID" val="crop20194954_1*ζ_h_d*1_1_5"/>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58"/>
  <p:tag name="KSO_WM_BLIP_RECT_RIGHT" val="-58"/>
  <p:tag name="KSO_WM_BLIP_RECT_TOP" val="-1176"/>
  <p:tag name="KSO_WM_BLIP_RECT_BOTTOM" val="-110"/>
  <p:tag name="KSO_WM_CREATIVE_CROP_ORG_LEFT" val="393.349"/>
  <p:tag name="KSO_WM_CREATIVE_CROP_ORG_TOP" val="78.1129"/>
  <p:tag name="KSO_WM_CREATIVE_CROP_ORG_WIDTH" val="520.084"/>
  <p:tag name="KSO_WM_CREATIVE_CROP_ORG_HEIGHT" val="383.774"/>
  <p:tag name="KSO_WM_CREATIVE_CROP_SHAPE_LEFT" val="532.95"/>
  <p:tag name="KSO_WM_CREATIVE_CROP_SHAPE_TOP" val="403.8"/>
  <p:tag name="KSO_WM_CREATIVE_CROP_SHAPE_WIDTH" val="240.95"/>
  <p:tag name="KSO_WM_CREATIVE_CROP_SHAPE_HEIGHT" val="27.7"/>
  <p:tag name="REFSHAPE" val="989485164"/>
  <p:tag name="FEATURENAME" val="creativeCrop"/>
  <p:tag name="KSO_WM_UNIT_USESOURCEFORMAT_APPLY" val="1"/>
  <p:tag name="KSO_WM_UNIT_TEXT_FILL_FORE_SCHEMECOLOR_INDEX" val="2"/>
  <p:tag name="KSO_WM_UNIT_TEXT_FILL_TYPE" val="1"/>
</p:tagLst>
</file>

<file path=ppt/tags/tag197.xml><?xml version="1.0" encoding="utf-8"?>
<p:tagLst xmlns:p="http://schemas.openxmlformats.org/presentationml/2006/main">
  <p:tag name="PA" val="v5.2.2"/>
  <p:tag name="KSO_WM_UNIT_VALUE" val="1096*351"/>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6"/>
  <p:tag name="KSO_WM_UNIT_ID" val="crop20194954_1*ζ_h_d*1_1_6"/>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499"/>
  <p:tag name="KSO_WM_BLIP_RECT_RIGHT" val="-75"/>
  <p:tag name="KSO_WM_BLIP_RECT_TOP" val="-1"/>
  <p:tag name="KSO_WM_BLIP_RECT_BOTTOM" val="-58"/>
  <p:tag name="KSO_WM_CREATIVE_CROP_ORG_LEFT" val="393.349"/>
  <p:tag name="KSO_WM_CREATIVE_CROP_ORG_TOP" val="78.1129"/>
  <p:tag name="KSO_WM_CREATIVE_CROP_ORG_WIDTH" val="520.084"/>
  <p:tag name="KSO_WM_CREATIVE_CROP_ORG_HEIGHT" val="383.774"/>
  <p:tag name="KSO_WM_CREATIVE_CROP_SHAPE_LEFT" val="778.3"/>
  <p:tag name="KSO_WM_CREATIVE_CROP_SHAPE_TOP" val="80.45"/>
  <p:tag name="KSO_WM_CREATIVE_CROP_SHAPE_WIDTH" val="77.15"/>
  <p:tag name="KSO_WM_CREATIVE_CROP_SHAPE_HEIGHT" val="241.2"/>
  <p:tag name="REFSHAPE" val="989485164"/>
  <p:tag name="FEATURENAME" val="creativeCrop"/>
  <p:tag name="KSO_WM_UNIT_USESOURCEFORMAT_APPLY" val="1"/>
  <p:tag name="KSO_WM_UNIT_TEXT_FILL_FORE_SCHEMECOLOR_INDEX" val="2"/>
  <p:tag name="KSO_WM_UNIT_TEXT_FILL_TYPE" val="1"/>
</p:tagLst>
</file>

<file path=ppt/tags/tag198.xml><?xml version="1.0" encoding="utf-8"?>
<p:tagLst xmlns:p="http://schemas.openxmlformats.org/presentationml/2006/main">
  <p:tag name="PA" val="v5.2.2"/>
  <p:tag name="KSO_WM_UNIT_VALUE" val="371*351"/>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7"/>
  <p:tag name="KSO_WM_UNIT_ID" val="crop20194954_1*ζ_h_d*1_1_7"/>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499"/>
  <p:tag name="KSO_WM_BLIP_RECT_RIGHT" val="-75"/>
  <p:tag name="KSO_WM_BLIP_RECT_TOP" val="-303"/>
  <p:tag name="KSO_WM_BLIP_RECT_BOTTOM" val="-67"/>
  <p:tag name="KSO_WM_CREATIVE_CROP_ORG_LEFT" val="393.349"/>
  <p:tag name="KSO_WM_CREATIVE_CROP_ORG_TOP" val="78.1129"/>
  <p:tag name="KSO_WM_CREATIVE_CROP_ORG_WIDTH" val="520.084"/>
  <p:tag name="KSO_WM_CREATIVE_CROP_ORG_HEIGHT" val="383.774"/>
  <p:tag name="KSO_WM_CREATIVE_CROP_SHAPE_LEFT" val="778.3"/>
  <p:tag name="KSO_WM_CREATIVE_CROP_SHAPE_TOP" val="325.65"/>
  <p:tag name="KSO_WM_CREATIVE_CROP_SHAPE_WIDTH" val="77.15"/>
  <p:tag name="KSO_WM_CREATIVE_CROP_SHAPE_HEIGHT" val="81.65"/>
  <p:tag name="REFSHAPE" val="989485164"/>
  <p:tag name="FEATURENAME" val="creativeCrop"/>
  <p:tag name="KSO_WM_UNIT_USESOURCEFORMAT_APPLY" val="1"/>
  <p:tag name="KSO_WM_UNIT_TEXT_FILL_FORE_SCHEMECOLOR_INDEX" val="2"/>
  <p:tag name="KSO_WM_UNIT_TEXT_FILL_TYPE" val="1"/>
</p:tagLst>
</file>

<file path=ppt/tags/tag199.xml><?xml version="1.0" encoding="utf-8"?>
<p:tagLst xmlns:p="http://schemas.openxmlformats.org/presentationml/2006/main">
  <p:tag name="PA" val="v5.2.2"/>
  <p:tag name="KSO_WM_UNIT_VALUE" val="1096*243"/>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8"/>
  <p:tag name="KSO_WM_UNIT_ID" val="crop20194954_1*ζ_h_d*1_1_8"/>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872"/>
  <p:tag name="KSO_WM_BLIP_RECT_RIGHT" val="0"/>
  <p:tag name="KSO_WM_BLIP_RECT_TOP" val="-58"/>
  <p:tag name="KSO_WM_BLIP_RECT_BOTTOM" val="-1"/>
  <p:tag name="KSO_WM_CREATIVE_CROP_ORG_LEFT" val="393.349"/>
  <p:tag name="KSO_WM_CREATIVE_CROP_ORG_TOP" val="78.1129"/>
  <p:tag name="KSO_WM_CREATIVE_CROP_ORG_WIDTH" val="520.084"/>
  <p:tag name="KSO_WM_CREATIVE_CROP_ORG_HEIGHT" val="383.774"/>
  <p:tag name="KSO_WM_CREATIVE_CROP_SHAPE_LEFT" val="859.95"/>
  <p:tag name="KSO_WM_CREATIVE_CROP_SHAPE_TOP" val="218.35"/>
  <p:tag name="KSO_WM_CREATIVE_CROP_SHAPE_WIDTH" val="53.5"/>
  <p:tag name="KSO_WM_CREATIVE_CROP_SHAPE_HEIGHT" val="241.2"/>
  <p:tag name="REFSHAPE" val="989485164"/>
  <p:tag name="FEATURENAME" val="creativeCrop"/>
  <p:tag name="KSO_WM_UNIT_USESOURCEFORMAT_APPLY" val="1"/>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SLIDE_ID" val="diagram20200322_1"/>
  <p:tag name="KSO_WM_TEMPLATE_SUBCATEGORY" val="11"/>
  <p:tag name="KSO_WM_SLIDE_TYPE" val="text"/>
  <p:tag name="KSO_WM_SLIDE_SUBTYPE" val="picTxt"/>
  <p:tag name="KSO_WM_SLIDE_ITEM_CNT" val="0"/>
  <p:tag name="KSO_WM_SLIDE_INDEX" val="1"/>
  <p:tag name="KSO_WM_SLIDE_SIZE" val="855*383"/>
  <p:tag name="KSO_WM_SLIDE_POSITION" val="57*78"/>
  <p:tag name="KSO_WM_TAG_VERSION" val="1.0"/>
  <p:tag name="KSO_WM_BEAUTIFY_FLAG" val="#wm#"/>
  <p:tag name="KSO_WM_TEMPLATE_CATEGORY" val="diagram"/>
  <p:tag name="KSO_WM_TEMPLATE_INDEX" val="20200322"/>
  <p:tag name="KSO_WM_SLIDE_LAYOUT" val="d_f"/>
  <p:tag name="KSO_WM_SLIDE_LAYOUT_CNT" val="1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direction&quot;: 1,&#10;    &quot;id&quot;: &quot;2020-04-05T07:20:12&quot;,&#10;    &quot;maxSize&quot;: {&#10;        &quot;size1&quot;: 61.100000000000001&#10;    },&#10;    &quot;minSize&quot;: {&#10;        &quot;size1&quot;: 32.299999999999997&#10;    },&#10;    &quot;normalSize&quot;: {&#10;        &quot;size1&quot;: 40.841666666666661&#10;    },&#10;    &quot;subLayout&quot;: [&#10;        {&#10;            &quot;id&quot;: &quot;2020-04-05T07:20:12&quot;,&#10;            &quot;margin&quot;: {&#10;                &quot;bottom&quot;: 2.7560000419616699,&#10;                &quot;left&quot;: 2.0169999599456787,&#10;                &quot;right&quot;: 1.0959999561309814,&#10;                &quot;top&quot;: 2.7560000419616699&#10;            },&#10;            &quot;type&quot;: 0,&#10;            &quot;verticalAlign&quot;: 1&#10;        },&#10;        {&#10;            &quot;horizontalAlign&quot;: 0,&#10;            &quot;id&quot;: &quot;2020-04-05T07:20:12&quot;,&#10;            &quot;margin&quot;: {&#10;                &quot;bottom&quot;: 2.7560000419616699,&#10;                &quot;left&quot;: 0.026000002399086952,&#10;                &quot;right&quot;: 1.6430000066757202,&#10;                &quot;top&quot;: 2.7560000419616699&#10;            },&#10;            &quot;marginOverLayout&quot;: {&#10;                &quot;bottom&quot;: 2.7560000419616699,&#10;                &quot;left&quot;: 0.026000002399086952,&#10;                &quot;right&quot;: 1.6430000066757202,&#10;                &quot;top&quot;: 2.7560000419616699&#10;            },&#10;            &quot;type&quot;: 1,&#10;            &quot;verticalAlign&quot;: 1&#10;        }&#10;    ],&#10;    &quot;type&quot;: 1&#10;}&#10;"/>
  <p:tag name="KSO_WM_SLIDE_CAN_ADD_NAVIGATION" val="1"/>
  <p:tag name="KSO_WM_SLIDE_BACKGROUND" val="[&quot;general&quot;,&quot;frame&quot;]"/>
  <p:tag name="KSO_WM_SLIDE_RATIO" val="1.777778"/>
  <p:tag name="KSO_WM_TEMPLATE_MASTER_TYPE" val="0"/>
  <p:tag name="KSO_WM_TEMPLATE_COLOR_TYPE" val="1"/>
  <p:tag name="KSO_WM_UNIT_SHOW_EDIT_AREA_INDICATION" val="1"/>
</p:tagLst>
</file>

<file path=ppt/tags/tag201.xml><?xml version="1.0" encoding="utf-8"?>
<p:tagLst xmlns:p="http://schemas.openxmlformats.org/presentationml/2006/main">
  <p:tag name="KSO_WM_UNIT_PRESET_TEXT" val="点击输入正文"/>
  <p:tag name="KSO_WM_UNIT_NOCLEAR" val="0"/>
  <p:tag name="KSO_WM_UNIT_VALUE" val="80"/>
  <p:tag name="KSO_WM_UNIT_HIGHLIGHT" val="0"/>
  <p:tag name="KSO_WM_UNIT_COMPATIBLE" val="0"/>
  <p:tag name="KSO_WM_UNIT_DIAGRAM_ISNUMVISUAL" val="0"/>
  <p:tag name="KSO_WM_UNIT_DIAGRAM_ISREFERUNIT" val="0"/>
  <p:tag name="KSO_WM_UNIT_TYPE" val="f"/>
  <p:tag name="KSO_WM_UNIT_INDEX" val="1"/>
  <p:tag name="KSO_WM_UNIT_ID" val="diagram20200322_1*f*1"/>
  <p:tag name="KSO_WM_TEMPLATE_CATEGORY" val="diagram"/>
  <p:tag name="KSO_WM_TEMPLATE_INDEX" val="20200322"/>
  <p:tag name="KSO_WM_UNIT_LAYERLEVEL" val="1"/>
  <p:tag name="KSO_WM_TAG_VERSION" val="1.0"/>
  <p:tag name="KSO_WM_BEAUTIFY_FLAG" val="#wm#"/>
  <p:tag name="KSO_WM_UNIT_DEFAULT_FONT" val="14;20;2"/>
  <p:tag name="KSO_WM_UNIT_BLOCK" val="0"/>
  <p:tag name="KSO_WM_UNIT_SHOW_EDIT_AREA_INDICATION" val="1"/>
  <p:tag name="KSO_WM_UNIT_PLACING_PICTURE_MD4" val="0"/>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crop20194954_1*i*1"/>
  <p:tag name="KSO_WM_TEMPLATE_CATEGORY" val="crop"/>
  <p:tag name="KSO_WM_TEMPLATE_INDEX" val="20194954"/>
  <p:tag name="KSO_WM_UNIT_LAYERLEVEL" val="1"/>
  <p:tag name="KSO_WM_TAG_VERSION" val="1.0"/>
  <p:tag name="KSO_WM_BEAUTIFY_FLAG" val="#wm#"/>
  <p:tag name="KSO_WM_UNIT_TYPE" val="i"/>
  <p:tag name="KSO_WM_UNIT_INDEX" val="1"/>
  <p:tag name="KSO_WM_UNIT_USESOURCEFORMAT_APPLY" val="1"/>
</p:tagLst>
</file>

<file path=ppt/tags/tag203.xml><?xml version="1.0" encoding="utf-8"?>
<p:tagLst xmlns:p="http://schemas.openxmlformats.org/presentationml/2006/main">
  <p:tag name="PA" val="v5.2.2"/>
  <p:tag name="KSO_WM_UNIT_VALUE" val="1096*243"/>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1"/>
  <p:tag name="KSO_WM_UNIT_ID" val="crop20194954_1*ζ_h_d*1_1_1"/>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0"/>
  <p:tag name="KSO_WM_BLIP_RECT_RIGHT" val="-872"/>
  <p:tag name="KSO_WM_BLIP_RECT_TOP" val="-23"/>
  <p:tag name="KSO_WM_BLIP_RECT_BOTTOM" val="-36"/>
  <p:tag name="KSO_WM_CREATIVE_CROP_ORG_LEFT" val="393.349"/>
  <p:tag name="KSO_WM_CREATIVE_CROP_ORG_TOP" val="78.1129"/>
  <p:tag name="KSO_WM_CREATIVE_CROP_ORG_WIDTH" val="520.084"/>
  <p:tag name="KSO_WM_CREATIVE_CROP_ORG_HEIGHT" val="383.774"/>
  <p:tag name="KSO_WM_CREATIVE_CROP_SHAPE_LEFT" val="393.35"/>
  <p:tag name="KSO_WM_CREATIVE_CROP_SHAPE_TOP" val="133.15"/>
  <p:tag name="KSO_WM_CREATIVE_CROP_SHAPE_WIDTH" val="53.5"/>
  <p:tag name="KSO_WM_CREATIVE_CROP_SHAPE_HEIGHT" val="241.2"/>
  <p:tag name="REFSHAPE" val="989485164"/>
  <p:tag name="FEATURENAME" val="creativeCrop"/>
  <p:tag name="KSO_WM_UNIT_USESOURCEFORMAT_APPLY" val="1"/>
  <p:tag name="KSO_WM_UNIT_TEXT_FILL_FORE_SCHEMECOLOR_INDEX" val="2"/>
  <p:tag name="KSO_WM_UNIT_TEXT_FILL_TYPE" val="1"/>
</p:tagLst>
</file>

<file path=ppt/tags/tag204.xml><?xml version="1.0" encoding="utf-8"?>
<p:tagLst xmlns:p="http://schemas.openxmlformats.org/presentationml/2006/main">
  <p:tag name="PA" val="v5.2.2"/>
  <p:tag name="KSO_WM_UNIT_VALUE" val="1336*351"/>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2"/>
  <p:tag name="KSO_WM_UNIT_ID" val="crop20194954_1*ζ_h_d*1_1_2"/>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75"/>
  <p:tag name="KSO_WM_BLIP_RECT_RIGHT" val="-499"/>
  <p:tag name="KSO_WM_BLIP_RECT_TOP" val="-30"/>
  <p:tag name="KSO_WM_BLIP_RECT_BOTTOM" val="-1"/>
  <p:tag name="KSO_WM_CREATIVE_CROP_ORG_LEFT" val="393.349"/>
  <p:tag name="KSO_WM_CREATIVE_CROP_ORG_TOP" val="78.1129"/>
  <p:tag name="KSO_WM_CREATIVE_CROP_ORG_WIDTH" val="520.084"/>
  <p:tag name="KSO_WM_CREATIVE_CROP_ORG_HEIGHT" val="383.774"/>
  <p:tag name="KSO_WM_CREATIVE_CROP_SHAPE_LEFT" val="451.3"/>
  <p:tag name="KSO_WM_CREATIVE_CROP_SHAPE_TOP" val="165.7"/>
  <p:tag name="KSO_WM_CREATIVE_CROP_SHAPE_WIDTH" val="77.15"/>
  <p:tag name="KSO_WM_CREATIVE_CROP_SHAPE_HEIGHT" val="293.85"/>
  <p:tag name="REFSHAPE" val="989485164"/>
  <p:tag name="FEATURENAME" val="creativeCrop"/>
  <p:tag name="KSO_WM_UNIT_USESOURCEFORMAT_APPLY" val="1"/>
  <p:tag name="KSO_WM_UNIT_TEXT_FILL_FORE_SCHEMECOLOR_INDEX" val="2"/>
  <p:tag name="KSO_WM_UNIT_TEXT_FILL_TYPE" val="1"/>
</p:tagLst>
</file>

<file path=ppt/tags/tag205.xml><?xml version="1.0" encoding="utf-8"?>
<p:tagLst xmlns:p="http://schemas.openxmlformats.org/presentationml/2006/main">
  <p:tag name="PA" val="v5.2.2"/>
  <p:tag name="KSO_WM_UNIT_VALUE" val="301*293"/>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3"/>
  <p:tag name="KSO_WM_UNIT_ID" val="crop20194954_1*ζ_h_d*1_1_3"/>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217"/>
  <p:tag name="KSO_WM_BLIP_RECT_RIGHT" val="-490"/>
  <p:tag name="KSO_WM_BLIP_RECT_TOP" val="-16"/>
  <p:tag name="KSO_WM_BLIP_RECT_BOTTOM" val="-464"/>
  <p:tag name="KSO_WM_CREATIVE_CROP_ORG_LEFT" val="393.349"/>
  <p:tag name="KSO_WM_CREATIVE_CROP_ORG_TOP" val="78.1129"/>
  <p:tag name="KSO_WM_CREATIVE_CROP_ORG_WIDTH" val="520.084"/>
  <p:tag name="KSO_WM_CREATIVE_CROP_ORG_HEIGHT" val="383.774"/>
  <p:tag name="KSO_WM_CREATIVE_CROP_SHAPE_LEFT" val="532.95"/>
  <p:tag name="KSO_WM_CREATIVE_CROP_SHAPE_TOP" val="88.35"/>
  <p:tag name="KSO_WM_CREATIVE_CROP_SHAPE_WIDTH" val="64.5"/>
  <p:tag name="KSO_WM_CREATIVE_CROP_SHAPE_HEIGHT" val="66.2"/>
  <p:tag name="REFSHAPE" val="989485164"/>
  <p:tag name="FEATURENAME" val="creativeCrop"/>
  <p:tag name="KSO_WM_UNIT_USESOURCEFORMAT_APPLY" val="1"/>
  <p:tag name="KSO_WM_UNIT_TEXT_FILL_FORE_SCHEMECOLOR_INDEX" val="2"/>
  <p:tag name="KSO_WM_UNIT_TEXT_FILL_TYPE" val="1"/>
</p:tagLst>
</file>

<file path=ppt/tags/tag206.xml><?xml version="1.0" encoding="utf-8"?>
<p:tagLst xmlns:p="http://schemas.openxmlformats.org/presentationml/2006/main">
  <p:tag name="PA" val="v5.2.2"/>
  <p:tag name="KSO_WM_UNIT_VALUE" val="1096*1095"/>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4"/>
  <p:tag name="KSO_WM_UNIT_ID" val="crop20194954_1*ζ_h_d*1_1_4"/>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58"/>
  <p:tag name="KSO_WM_BLIP_RECT_RIGHT" val="-58"/>
  <p:tag name="KSO_WM_BLIP_RECT_TOP" val="-33"/>
  <p:tag name="KSO_WM_BLIP_RECT_BOTTOM" val="-26"/>
  <p:tag name="KSO_WM_CREATIVE_CROP_ORG_LEFT" val="393.349"/>
  <p:tag name="KSO_WM_CREATIVE_CROP_ORG_TOP" val="78.1129"/>
  <p:tag name="KSO_WM_CREATIVE_CROP_ORG_WIDTH" val="520.084"/>
  <p:tag name="KSO_WM_CREATIVE_CROP_ORG_HEIGHT" val="383.774"/>
  <p:tag name="KSO_WM_CREATIVE_CROP_SHAPE_LEFT" val="532.95"/>
  <p:tag name="KSO_WM_CREATIVE_CROP_SHAPE_TOP" val="158.55"/>
  <p:tag name="KSO_WM_CREATIVE_CROP_SHAPE_WIDTH" val="240.95"/>
  <p:tag name="KSO_WM_CREATIVE_CROP_SHAPE_HEIGHT" val="241.2"/>
  <p:tag name="REFSHAPE" val="989485164"/>
  <p:tag name="FEATURENAME" val="creativeCrop"/>
  <p:tag name="KSO_WM_UNIT_USESOURCEFORMAT_APPLY" val="1"/>
  <p:tag name="KSO_WM_UNIT_TEXT_FILL_FORE_SCHEMECOLOR_INDEX" val="2"/>
  <p:tag name="KSO_WM_UNIT_TEXT_FILL_TYPE" val="1"/>
</p:tagLst>
</file>

<file path=ppt/tags/tag207.xml><?xml version="1.0" encoding="utf-8"?>
<p:tagLst xmlns:p="http://schemas.openxmlformats.org/presentationml/2006/main">
  <p:tag name="PA" val="v5.2.2"/>
  <p:tag name="KSO_WM_UNIT_VALUE" val="126*1095"/>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5"/>
  <p:tag name="KSO_WM_UNIT_ID" val="crop20194954_1*ζ_h_d*1_1_5"/>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58"/>
  <p:tag name="KSO_WM_BLIP_RECT_RIGHT" val="-58"/>
  <p:tag name="KSO_WM_BLIP_RECT_TOP" val="-1176"/>
  <p:tag name="KSO_WM_BLIP_RECT_BOTTOM" val="-110"/>
  <p:tag name="KSO_WM_CREATIVE_CROP_ORG_LEFT" val="393.349"/>
  <p:tag name="KSO_WM_CREATIVE_CROP_ORG_TOP" val="78.1129"/>
  <p:tag name="KSO_WM_CREATIVE_CROP_ORG_WIDTH" val="520.084"/>
  <p:tag name="KSO_WM_CREATIVE_CROP_ORG_HEIGHT" val="383.774"/>
  <p:tag name="KSO_WM_CREATIVE_CROP_SHAPE_LEFT" val="532.95"/>
  <p:tag name="KSO_WM_CREATIVE_CROP_SHAPE_TOP" val="403.8"/>
  <p:tag name="KSO_WM_CREATIVE_CROP_SHAPE_WIDTH" val="240.95"/>
  <p:tag name="KSO_WM_CREATIVE_CROP_SHAPE_HEIGHT" val="27.7"/>
  <p:tag name="REFSHAPE" val="989485164"/>
  <p:tag name="FEATURENAME" val="creativeCrop"/>
  <p:tag name="KSO_WM_UNIT_USESOURCEFORMAT_APPLY" val="1"/>
  <p:tag name="KSO_WM_UNIT_TEXT_FILL_FORE_SCHEMECOLOR_INDEX" val="2"/>
  <p:tag name="KSO_WM_UNIT_TEXT_FILL_TYPE" val="1"/>
</p:tagLst>
</file>

<file path=ppt/tags/tag208.xml><?xml version="1.0" encoding="utf-8"?>
<p:tagLst xmlns:p="http://schemas.openxmlformats.org/presentationml/2006/main">
  <p:tag name="PA" val="v5.2.2"/>
  <p:tag name="KSO_WM_UNIT_VALUE" val="1096*351"/>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6"/>
  <p:tag name="KSO_WM_UNIT_ID" val="crop20194954_1*ζ_h_d*1_1_6"/>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499"/>
  <p:tag name="KSO_WM_BLIP_RECT_RIGHT" val="-75"/>
  <p:tag name="KSO_WM_BLIP_RECT_TOP" val="-1"/>
  <p:tag name="KSO_WM_BLIP_RECT_BOTTOM" val="-58"/>
  <p:tag name="KSO_WM_CREATIVE_CROP_ORG_LEFT" val="393.349"/>
  <p:tag name="KSO_WM_CREATIVE_CROP_ORG_TOP" val="78.1129"/>
  <p:tag name="KSO_WM_CREATIVE_CROP_ORG_WIDTH" val="520.084"/>
  <p:tag name="KSO_WM_CREATIVE_CROP_ORG_HEIGHT" val="383.774"/>
  <p:tag name="KSO_WM_CREATIVE_CROP_SHAPE_LEFT" val="778.3"/>
  <p:tag name="KSO_WM_CREATIVE_CROP_SHAPE_TOP" val="80.45"/>
  <p:tag name="KSO_WM_CREATIVE_CROP_SHAPE_WIDTH" val="77.15"/>
  <p:tag name="KSO_WM_CREATIVE_CROP_SHAPE_HEIGHT" val="241.2"/>
  <p:tag name="REFSHAPE" val="989485164"/>
  <p:tag name="FEATURENAME" val="creativeCrop"/>
  <p:tag name="KSO_WM_UNIT_USESOURCEFORMAT_APPLY" val="1"/>
  <p:tag name="KSO_WM_UNIT_TEXT_FILL_FORE_SCHEMECOLOR_INDEX" val="2"/>
  <p:tag name="KSO_WM_UNIT_TEXT_FILL_TYPE" val="1"/>
</p:tagLst>
</file>

<file path=ppt/tags/tag209.xml><?xml version="1.0" encoding="utf-8"?>
<p:tagLst xmlns:p="http://schemas.openxmlformats.org/presentationml/2006/main">
  <p:tag name="PA" val="v5.2.2"/>
  <p:tag name="KSO_WM_UNIT_VALUE" val="371*351"/>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7"/>
  <p:tag name="KSO_WM_UNIT_ID" val="crop20194954_1*ζ_h_d*1_1_7"/>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499"/>
  <p:tag name="KSO_WM_BLIP_RECT_RIGHT" val="-75"/>
  <p:tag name="KSO_WM_BLIP_RECT_TOP" val="-303"/>
  <p:tag name="KSO_WM_BLIP_RECT_BOTTOM" val="-67"/>
  <p:tag name="KSO_WM_CREATIVE_CROP_ORG_LEFT" val="393.349"/>
  <p:tag name="KSO_WM_CREATIVE_CROP_ORG_TOP" val="78.1129"/>
  <p:tag name="KSO_WM_CREATIVE_CROP_ORG_WIDTH" val="520.084"/>
  <p:tag name="KSO_WM_CREATIVE_CROP_ORG_HEIGHT" val="383.774"/>
  <p:tag name="KSO_WM_CREATIVE_CROP_SHAPE_LEFT" val="778.3"/>
  <p:tag name="KSO_WM_CREATIVE_CROP_SHAPE_TOP" val="325.65"/>
  <p:tag name="KSO_WM_CREATIVE_CROP_SHAPE_WIDTH" val="77.15"/>
  <p:tag name="KSO_WM_CREATIVE_CROP_SHAPE_HEIGHT" val="81.65"/>
  <p:tag name="REFSHAPE" val="989485164"/>
  <p:tag name="FEATURENAME" val="creativeCrop"/>
  <p:tag name="KSO_WM_UNIT_USESOURCEFORMAT_APPLY" val="1"/>
  <p:tag name="KSO_WM_UNIT_TEXT_FILL_FORE_SCHEMECOLOR_INDEX" val="2"/>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PA" val="v5.2.2"/>
  <p:tag name="KSO_WM_UNIT_VALUE" val="1096*243"/>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8"/>
  <p:tag name="KSO_WM_UNIT_ID" val="crop20194954_1*ζ_h_d*1_1_8"/>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872"/>
  <p:tag name="KSO_WM_BLIP_RECT_RIGHT" val="0"/>
  <p:tag name="KSO_WM_BLIP_RECT_TOP" val="-58"/>
  <p:tag name="KSO_WM_BLIP_RECT_BOTTOM" val="-1"/>
  <p:tag name="KSO_WM_CREATIVE_CROP_ORG_LEFT" val="393.349"/>
  <p:tag name="KSO_WM_CREATIVE_CROP_ORG_TOP" val="78.1129"/>
  <p:tag name="KSO_WM_CREATIVE_CROP_ORG_WIDTH" val="520.084"/>
  <p:tag name="KSO_WM_CREATIVE_CROP_ORG_HEIGHT" val="383.774"/>
  <p:tag name="KSO_WM_CREATIVE_CROP_SHAPE_LEFT" val="859.95"/>
  <p:tag name="KSO_WM_CREATIVE_CROP_SHAPE_TOP" val="218.35"/>
  <p:tag name="KSO_WM_CREATIVE_CROP_SHAPE_WIDTH" val="53.5"/>
  <p:tag name="KSO_WM_CREATIVE_CROP_SHAPE_HEIGHT" val="241.2"/>
  <p:tag name="REFSHAPE" val="989485164"/>
  <p:tag name="FEATURENAME" val="creativeCrop"/>
  <p:tag name="KSO_WM_UNIT_USESOURCEFORMAT_APPLY" val="1"/>
  <p:tag name="KSO_WM_UNIT_TEXT_FILL_FORE_SCHEMECOLOR_INDEX" val="2"/>
  <p:tag name="KSO_WM_UNIT_TEXT_FILL_TYPE" val="1"/>
</p:tagLst>
</file>

<file path=ppt/tags/tag211.xml><?xml version="1.0" encoding="utf-8"?>
<p:tagLst xmlns:p="http://schemas.openxmlformats.org/presentationml/2006/main">
  <p:tag name="KSO_WM_SLIDE_ID" val="diagram20200322_1"/>
  <p:tag name="KSO_WM_TEMPLATE_SUBCATEGORY" val="11"/>
  <p:tag name="KSO_WM_SLIDE_TYPE" val="text"/>
  <p:tag name="KSO_WM_SLIDE_SUBTYPE" val="picTxt"/>
  <p:tag name="KSO_WM_SLIDE_ITEM_CNT" val="0"/>
  <p:tag name="KSO_WM_SLIDE_INDEX" val="1"/>
  <p:tag name="KSO_WM_SLIDE_SIZE" val="855*383"/>
  <p:tag name="KSO_WM_SLIDE_POSITION" val="57*78"/>
  <p:tag name="KSO_WM_TAG_VERSION" val="1.0"/>
  <p:tag name="KSO_WM_BEAUTIFY_FLAG" val="#wm#"/>
  <p:tag name="KSO_WM_TEMPLATE_CATEGORY" val="diagram"/>
  <p:tag name="KSO_WM_TEMPLATE_INDEX" val="20200322"/>
  <p:tag name="KSO_WM_SLIDE_LAYOUT" val="d_f"/>
  <p:tag name="KSO_WM_SLIDE_LAYOUT_CNT" val="1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direction&quot;: 1,&#10;    &quot;id&quot;: &quot;2020-04-05T07:20:12&quot;,&#10;    &quot;maxSize&quot;: {&#10;        &quot;size1&quot;: 61.100000000000001&#10;    },&#10;    &quot;minSize&quot;: {&#10;        &quot;size1&quot;: 32.299999999999997&#10;    },&#10;    &quot;normalSize&quot;: {&#10;        &quot;size1&quot;: 40.841666666666661&#10;    },&#10;    &quot;subLayout&quot;: [&#10;        {&#10;            &quot;id&quot;: &quot;2020-04-05T07:20:12&quot;,&#10;            &quot;margin&quot;: {&#10;                &quot;bottom&quot;: 2.7560000419616699,&#10;                &quot;left&quot;: 2.0169999599456787,&#10;                &quot;right&quot;: 1.0959999561309814,&#10;                &quot;top&quot;: 2.7560000419616699&#10;            },&#10;            &quot;type&quot;: 0,&#10;            &quot;verticalAlign&quot;: 1&#10;        },&#10;        {&#10;            &quot;horizontalAlign&quot;: 0,&#10;            &quot;id&quot;: &quot;2020-04-05T07:20:12&quot;,&#10;            &quot;margin&quot;: {&#10;                &quot;bottom&quot;: 2.7560000419616699,&#10;                &quot;left&quot;: 0.026000002399086952,&#10;                &quot;right&quot;: 1.6430000066757202,&#10;                &quot;top&quot;: 2.7560000419616699&#10;            },&#10;            &quot;marginOverLayout&quot;: {&#10;                &quot;bottom&quot;: 2.7560000419616699,&#10;                &quot;left&quot;: 0.026000002399086952,&#10;                &quot;right&quot;: 1.6430000066757202,&#10;                &quot;top&quot;: 2.7560000419616699&#10;            },&#10;            &quot;type&quot;: 1,&#10;            &quot;verticalAlign&quot;: 1&#10;        }&#10;    ],&#10;    &quot;type&quot;: 1&#10;}&#10;"/>
  <p:tag name="KSO_WM_SLIDE_CAN_ADD_NAVIGATION" val="1"/>
  <p:tag name="KSO_WM_SLIDE_BACKGROUND" val="[&quot;general&quot;,&quot;frame&quot;]"/>
  <p:tag name="KSO_WM_SLIDE_RATIO" val="1.777778"/>
  <p:tag name="KSO_WM_TEMPLATE_MASTER_TYPE" val="0"/>
  <p:tag name="KSO_WM_TEMPLATE_COLOR_TYPE" val="1"/>
  <p:tag name="KSO_WM_UNIT_SHOW_EDIT_AREA_INDICATION" val="1"/>
</p:tagLst>
</file>

<file path=ppt/tags/tag212.xml><?xml version="1.0" encoding="utf-8"?>
<p:tagLst xmlns:p="http://schemas.openxmlformats.org/presentationml/2006/main">
  <p:tag name="KSO_WM_UNIT_PRESET_TEXT" val="点击输入正文"/>
  <p:tag name="KSO_WM_UNIT_NOCLEAR" val="0"/>
  <p:tag name="KSO_WM_UNIT_VALUE" val="80"/>
  <p:tag name="KSO_WM_UNIT_HIGHLIGHT" val="0"/>
  <p:tag name="KSO_WM_UNIT_COMPATIBLE" val="0"/>
  <p:tag name="KSO_WM_UNIT_DIAGRAM_ISNUMVISUAL" val="0"/>
  <p:tag name="KSO_WM_UNIT_DIAGRAM_ISREFERUNIT" val="0"/>
  <p:tag name="KSO_WM_UNIT_TYPE" val="f"/>
  <p:tag name="KSO_WM_UNIT_INDEX" val="1"/>
  <p:tag name="KSO_WM_UNIT_ID" val="diagram20200322_1*f*1"/>
  <p:tag name="KSO_WM_TEMPLATE_CATEGORY" val="diagram"/>
  <p:tag name="KSO_WM_TEMPLATE_INDEX" val="20200322"/>
  <p:tag name="KSO_WM_UNIT_LAYERLEVEL" val="1"/>
  <p:tag name="KSO_WM_TAG_VERSION" val="1.0"/>
  <p:tag name="KSO_WM_BEAUTIFY_FLAG" val="#wm#"/>
  <p:tag name="KSO_WM_UNIT_DEFAULT_FONT" val="14;20;2"/>
  <p:tag name="KSO_WM_UNIT_BLOCK" val="0"/>
  <p:tag name="KSO_WM_UNIT_SHOW_EDIT_AREA_INDICATION" val="1"/>
  <p:tag name="KSO_WM_UNIT_PLACING_PICTURE_MD4" val="0"/>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crop20194954_1*i*1"/>
  <p:tag name="KSO_WM_TEMPLATE_CATEGORY" val="crop"/>
  <p:tag name="KSO_WM_TEMPLATE_INDEX" val="20194954"/>
  <p:tag name="KSO_WM_UNIT_LAYERLEVEL" val="1"/>
  <p:tag name="KSO_WM_TAG_VERSION" val="1.0"/>
  <p:tag name="KSO_WM_BEAUTIFY_FLAG" val="#wm#"/>
  <p:tag name="KSO_WM_UNIT_TYPE" val="i"/>
  <p:tag name="KSO_WM_UNIT_INDEX" val="1"/>
  <p:tag name="KSO_WM_UNIT_USESOURCEFORMAT_APPLY" val="1"/>
</p:tagLst>
</file>

<file path=ppt/tags/tag214.xml><?xml version="1.0" encoding="utf-8"?>
<p:tagLst xmlns:p="http://schemas.openxmlformats.org/presentationml/2006/main">
  <p:tag name="PA" val="v5.2.2"/>
  <p:tag name="KSO_WM_UNIT_VALUE" val="1096*243"/>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1"/>
  <p:tag name="KSO_WM_UNIT_ID" val="crop20194954_1*ζ_h_d*1_1_1"/>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0"/>
  <p:tag name="KSO_WM_BLIP_RECT_RIGHT" val="-872"/>
  <p:tag name="KSO_WM_BLIP_RECT_TOP" val="-23"/>
  <p:tag name="KSO_WM_BLIP_RECT_BOTTOM" val="-36"/>
  <p:tag name="KSO_WM_CREATIVE_CROP_ORG_LEFT" val="393.349"/>
  <p:tag name="KSO_WM_CREATIVE_CROP_ORG_TOP" val="78.1129"/>
  <p:tag name="KSO_WM_CREATIVE_CROP_ORG_WIDTH" val="520.084"/>
  <p:tag name="KSO_WM_CREATIVE_CROP_ORG_HEIGHT" val="383.774"/>
  <p:tag name="KSO_WM_CREATIVE_CROP_SHAPE_LEFT" val="393.35"/>
  <p:tag name="KSO_WM_CREATIVE_CROP_SHAPE_TOP" val="133.15"/>
  <p:tag name="KSO_WM_CREATIVE_CROP_SHAPE_WIDTH" val="53.5"/>
  <p:tag name="KSO_WM_CREATIVE_CROP_SHAPE_HEIGHT" val="241.2"/>
  <p:tag name="REFSHAPE" val="989485164"/>
  <p:tag name="FEATURENAME" val="creativeCrop"/>
  <p:tag name="KSO_WM_UNIT_USESOURCEFORMAT_APPLY" val="1"/>
  <p:tag name="KSO_WM_UNIT_TEXT_FILL_FORE_SCHEMECOLOR_INDEX" val="2"/>
  <p:tag name="KSO_WM_UNIT_TEXT_FILL_TYPE" val="1"/>
</p:tagLst>
</file>

<file path=ppt/tags/tag215.xml><?xml version="1.0" encoding="utf-8"?>
<p:tagLst xmlns:p="http://schemas.openxmlformats.org/presentationml/2006/main">
  <p:tag name="PA" val="v5.2.2"/>
  <p:tag name="KSO_WM_UNIT_VALUE" val="1336*351"/>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2"/>
  <p:tag name="KSO_WM_UNIT_ID" val="crop20194954_1*ζ_h_d*1_1_2"/>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75"/>
  <p:tag name="KSO_WM_BLIP_RECT_RIGHT" val="-499"/>
  <p:tag name="KSO_WM_BLIP_RECT_TOP" val="-30"/>
  <p:tag name="KSO_WM_BLIP_RECT_BOTTOM" val="-1"/>
  <p:tag name="KSO_WM_CREATIVE_CROP_ORG_LEFT" val="393.349"/>
  <p:tag name="KSO_WM_CREATIVE_CROP_ORG_TOP" val="78.1129"/>
  <p:tag name="KSO_WM_CREATIVE_CROP_ORG_WIDTH" val="520.084"/>
  <p:tag name="KSO_WM_CREATIVE_CROP_ORG_HEIGHT" val="383.774"/>
  <p:tag name="KSO_WM_CREATIVE_CROP_SHAPE_LEFT" val="451.3"/>
  <p:tag name="KSO_WM_CREATIVE_CROP_SHAPE_TOP" val="165.7"/>
  <p:tag name="KSO_WM_CREATIVE_CROP_SHAPE_WIDTH" val="77.15"/>
  <p:tag name="KSO_WM_CREATIVE_CROP_SHAPE_HEIGHT" val="293.85"/>
  <p:tag name="REFSHAPE" val="989485164"/>
  <p:tag name="FEATURENAME" val="creativeCrop"/>
  <p:tag name="KSO_WM_UNIT_USESOURCEFORMAT_APPLY" val="1"/>
  <p:tag name="KSO_WM_UNIT_TEXT_FILL_FORE_SCHEMECOLOR_INDEX" val="2"/>
  <p:tag name="KSO_WM_UNIT_TEXT_FILL_TYPE" val="1"/>
</p:tagLst>
</file>

<file path=ppt/tags/tag216.xml><?xml version="1.0" encoding="utf-8"?>
<p:tagLst xmlns:p="http://schemas.openxmlformats.org/presentationml/2006/main">
  <p:tag name="PA" val="v5.2.2"/>
  <p:tag name="KSO_WM_UNIT_VALUE" val="301*293"/>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3"/>
  <p:tag name="KSO_WM_UNIT_ID" val="crop20194954_1*ζ_h_d*1_1_3"/>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217"/>
  <p:tag name="KSO_WM_BLIP_RECT_RIGHT" val="-490"/>
  <p:tag name="KSO_WM_BLIP_RECT_TOP" val="-16"/>
  <p:tag name="KSO_WM_BLIP_RECT_BOTTOM" val="-464"/>
  <p:tag name="KSO_WM_CREATIVE_CROP_ORG_LEFT" val="393.349"/>
  <p:tag name="KSO_WM_CREATIVE_CROP_ORG_TOP" val="78.1129"/>
  <p:tag name="KSO_WM_CREATIVE_CROP_ORG_WIDTH" val="520.084"/>
  <p:tag name="KSO_WM_CREATIVE_CROP_ORG_HEIGHT" val="383.774"/>
  <p:tag name="KSO_WM_CREATIVE_CROP_SHAPE_LEFT" val="532.95"/>
  <p:tag name="KSO_WM_CREATIVE_CROP_SHAPE_TOP" val="88.35"/>
  <p:tag name="KSO_WM_CREATIVE_CROP_SHAPE_WIDTH" val="64.5"/>
  <p:tag name="KSO_WM_CREATIVE_CROP_SHAPE_HEIGHT" val="66.2"/>
  <p:tag name="REFSHAPE" val="989485164"/>
  <p:tag name="FEATURENAME" val="creativeCrop"/>
  <p:tag name="KSO_WM_UNIT_USESOURCEFORMAT_APPLY" val="1"/>
  <p:tag name="KSO_WM_UNIT_TEXT_FILL_FORE_SCHEMECOLOR_INDEX" val="2"/>
  <p:tag name="KSO_WM_UNIT_TEXT_FILL_TYPE" val="1"/>
</p:tagLst>
</file>

<file path=ppt/tags/tag217.xml><?xml version="1.0" encoding="utf-8"?>
<p:tagLst xmlns:p="http://schemas.openxmlformats.org/presentationml/2006/main">
  <p:tag name="PA" val="v5.2.2"/>
  <p:tag name="KSO_WM_UNIT_VALUE" val="1096*1095"/>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4"/>
  <p:tag name="KSO_WM_UNIT_ID" val="crop20194954_1*ζ_h_d*1_1_4"/>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58"/>
  <p:tag name="KSO_WM_BLIP_RECT_RIGHT" val="-58"/>
  <p:tag name="KSO_WM_BLIP_RECT_TOP" val="-33"/>
  <p:tag name="KSO_WM_BLIP_RECT_BOTTOM" val="-26"/>
  <p:tag name="KSO_WM_CREATIVE_CROP_ORG_LEFT" val="393.349"/>
  <p:tag name="KSO_WM_CREATIVE_CROP_ORG_TOP" val="78.1129"/>
  <p:tag name="KSO_WM_CREATIVE_CROP_ORG_WIDTH" val="520.084"/>
  <p:tag name="KSO_WM_CREATIVE_CROP_ORG_HEIGHT" val="383.774"/>
  <p:tag name="KSO_WM_CREATIVE_CROP_SHAPE_LEFT" val="532.95"/>
  <p:tag name="KSO_WM_CREATIVE_CROP_SHAPE_TOP" val="158.55"/>
  <p:tag name="KSO_WM_CREATIVE_CROP_SHAPE_WIDTH" val="240.95"/>
  <p:tag name="KSO_WM_CREATIVE_CROP_SHAPE_HEIGHT" val="241.2"/>
  <p:tag name="REFSHAPE" val="989485164"/>
  <p:tag name="FEATURENAME" val="creativeCrop"/>
  <p:tag name="KSO_WM_UNIT_USESOURCEFORMAT_APPLY" val="1"/>
  <p:tag name="KSO_WM_UNIT_TEXT_FILL_FORE_SCHEMECOLOR_INDEX" val="2"/>
  <p:tag name="KSO_WM_UNIT_TEXT_FILL_TYPE" val="1"/>
</p:tagLst>
</file>

<file path=ppt/tags/tag218.xml><?xml version="1.0" encoding="utf-8"?>
<p:tagLst xmlns:p="http://schemas.openxmlformats.org/presentationml/2006/main">
  <p:tag name="PA" val="v5.2.2"/>
  <p:tag name="KSO_WM_UNIT_VALUE" val="126*1095"/>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5"/>
  <p:tag name="KSO_WM_UNIT_ID" val="crop20194954_1*ζ_h_d*1_1_5"/>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58"/>
  <p:tag name="KSO_WM_BLIP_RECT_RIGHT" val="-58"/>
  <p:tag name="KSO_WM_BLIP_RECT_TOP" val="-1176"/>
  <p:tag name="KSO_WM_BLIP_RECT_BOTTOM" val="-110"/>
  <p:tag name="KSO_WM_CREATIVE_CROP_ORG_LEFT" val="393.349"/>
  <p:tag name="KSO_WM_CREATIVE_CROP_ORG_TOP" val="78.1129"/>
  <p:tag name="KSO_WM_CREATIVE_CROP_ORG_WIDTH" val="520.084"/>
  <p:tag name="KSO_WM_CREATIVE_CROP_ORG_HEIGHT" val="383.774"/>
  <p:tag name="KSO_WM_CREATIVE_CROP_SHAPE_LEFT" val="532.95"/>
  <p:tag name="KSO_WM_CREATIVE_CROP_SHAPE_TOP" val="403.8"/>
  <p:tag name="KSO_WM_CREATIVE_CROP_SHAPE_WIDTH" val="240.95"/>
  <p:tag name="KSO_WM_CREATIVE_CROP_SHAPE_HEIGHT" val="27.7"/>
  <p:tag name="REFSHAPE" val="989485164"/>
  <p:tag name="FEATURENAME" val="creativeCrop"/>
  <p:tag name="KSO_WM_UNIT_USESOURCEFORMAT_APPLY" val="1"/>
  <p:tag name="KSO_WM_UNIT_TEXT_FILL_FORE_SCHEMECOLOR_INDEX" val="2"/>
  <p:tag name="KSO_WM_UNIT_TEXT_FILL_TYPE" val="1"/>
</p:tagLst>
</file>

<file path=ppt/tags/tag219.xml><?xml version="1.0" encoding="utf-8"?>
<p:tagLst xmlns:p="http://schemas.openxmlformats.org/presentationml/2006/main">
  <p:tag name="PA" val="v5.2.2"/>
  <p:tag name="KSO_WM_UNIT_VALUE" val="1096*351"/>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6"/>
  <p:tag name="KSO_WM_UNIT_ID" val="crop20194954_1*ζ_h_d*1_1_6"/>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499"/>
  <p:tag name="KSO_WM_BLIP_RECT_RIGHT" val="-75"/>
  <p:tag name="KSO_WM_BLIP_RECT_TOP" val="-1"/>
  <p:tag name="KSO_WM_BLIP_RECT_BOTTOM" val="-58"/>
  <p:tag name="KSO_WM_CREATIVE_CROP_ORG_LEFT" val="393.349"/>
  <p:tag name="KSO_WM_CREATIVE_CROP_ORG_TOP" val="78.1129"/>
  <p:tag name="KSO_WM_CREATIVE_CROP_ORG_WIDTH" val="520.084"/>
  <p:tag name="KSO_WM_CREATIVE_CROP_ORG_HEIGHT" val="383.774"/>
  <p:tag name="KSO_WM_CREATIVE_CROP_SHAPE_LEFT" val="778.3"/>
  <p:tag name="KSO_WM_CREATIVE_CROP_SHAPE_TOP" val="80.45"/>
  <p:tag name="KSO_WM_CREATIVE_CROP_SHAPE_WIDTH" val="77.15"/>
  <p:tag name="KSO_WM_CREATIVE_CROP_SHAPE_HEIGHT" val="241.2"/>
  <p:tag name="REFSHAPE" val="989485164"/>
  <p:tag name="FEATURENAME" val="creativeCrop"/>
  <p:tag name="KSO_WM_UNIT_USESOURCEFORMAT_APPLY" val="1"/>
  <p:tag name="KSO_WM_UNIT_TEXT_FILL_FORE_SCHEMECOLOR_INDEX" val="2"/>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p="http://schemas.openxmlformats.org/presentationml/2006/main">
  <p:tag name="PA" val="v5.2.2"/>
  <p:tag name="KSO_WM_UNIT_VALUE" val="371*351"/>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7"/>
  <p:tag name="KSO_WM_UNIT_ID" val="crop20194954_1*ζ_h_d*1_1_7"/>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499"/>
  <p:tag name="KSO_WM_BLIP_RECT_RIGHT" val="-75"/>
  <p:tag name="KSO_WM_BLIP_RECT_TOP" val="-303"/>
  <p:tag name="KSO_WM_BLIP_RECT_BOTTOM" val="-67"/>
  <p:tag name="KSO_WM_CREATIVE_CROP_ORG_LEFT" val="393.349"/>
  <p:tag name="KSO_WM_CREATIVE_CROP_ORG_TOP" val="78.1129"/>
  <p:tag name="KSO_WM_CREATIVE_CROP_ORG_WIDTH" val="520.084"/>
  <p:tag name="KSO_WM_CREATIVE_CROP_ORG_HEIGHT" val="383.774"/>
  <p:tag name="KSO_WM_CREATIVE_CROP_SHAPE_LEFT" val="778.3"/>
  <p:tag name="KSO_WM_CREATIVE_CROP_SHAPE_TOP" val="325.65"/>
  <p:tag name="KSO_WM_CREATIVE_CROP_SHAPE_WIDTH" val="77.15"/>
  <p:tag name="KSO_WM_CREATIVE_CROP_SHAPE_HEIGHT" val="81.65"/>
  <p:tag name="REFSHAPE" val="989485164"/>
  <p:tag name="FEATURENAME" val="creativeCrop"/>
  <p:tag name="KSO_WM_UNIT_USESOURCEFORMAT_APPLY" val="1"/>
  <p:tag name="KSO_WM_UNIT_TEXT_FILL_FORE_SCHEMECOLOR_INDEX" val="2"/>
  <p:tag name="KSO_WM_UNIT_TEXT_FILL_TYPE" val="1"/>
</p:tagLst>
</file>

<file path=ppt/tags/tag221.xml><?xml version="1.0" encoding="utf-8"?>
<p:tagLst xmlns:p="http://schemas.openxmlformats.org/presentationml/2006/main">
  <p:tag name="PA" val="v5.2.2"/>
  <p:tag name="KSO_WM_UNIT_VALUE" val="1096*243"/>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8"/>
  <p:tag name="KSO_WM_UNIT_ID" val="crop20194954_1*ζ_h_d*1_1_8"/>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872"/>
  <p:tag name="KSO_WM_BLIP_RECT_RIGHT" val="0"/>
  <p:tag name="KSO_WM_BLIP_RECT_TOP" val="-58"/>
  <p:tag name="KSO_WM_BLIP_RECT_BOTTOM" val="-1"/>
  <p:tag name="KSO_WM_CREATIVE_CROP_ORG_LEFT" val="393.349"/>
  <p:tag name="KSO_WM_CREATIVE_CROP_ORG_TOP" val="78.1129"/>
  <p:tag name="KSO_WM_CREATIVE_CROP_ORG_WIDTH" val="520.084"/>
  <p:tag name="KSO_WM_CREATIVE_CROP_ORG_HEIGHT" val="383.774"/>
  <p:tag name="KSO_WM_CREATIVE_CROP_SHAPE_LEFT" val="859.95"/>
  <p:tag name="KSO_WM_CREATIVE_CROP_SHAPE_TOP" val="218.35"/>
  <p:tag name="KSO_WM_CREATIVE_CROP_SHAPE_WIDTH" val="53.5"/>
  <p:tag name="KSO_WM_CREATIVE_CROP_SHAPE_HEIGHT" val="241.2"/>
  <p:tag name="REFSHAPE" val="989485164"/>
  <p:tag name="FEATURENAME" val="creativeCrop"/>
  <p:tag name="KSO_WM_UNIT_USESOURCEFORMAT_APPLY" val="1"/>
  <p:tag name="KSO_WM_UNIT_TEXT_FILL_FORE_SCHEMECOLOR_INDEX" val="2"/>
  <p:tag name="KSO_WM_UNIT_TEXT_FILL_TYPE" val="1"/>
</p:tagLst>
</file>

<file path=ppt/tags/tag222.xml><?xml version="1.0" encoding="utf-8"?>
<p:tagLst xmlns:p="http://schemas.openxmlformats.org/presentationml/2006/main">
  <p:tag name="KSO_WM_SLIDE_ID" val="diagram20200322_1"/>
  <p:tag name="KSO_WM_TEMPLATE_SUBCATEGORY" val="11"/>
  <p:tag name="KSO_WM_SLIDE_TYPE" val="text"/>
  <p:tag name="KSO_WM_SLIDE_SUBTYPE" val="picTxt"/>
  <p:tag name="KSO_WM_SLIDE_ITEM_CNT" val="0"/>
  <p:tag name="KSO_WM_SLIDE_INDEX" val="1"/>
  <p:tag name="KSO_WM_SLIDE_SIZE" val="855*383"/>
  <p:tag name="KSO_WM_SLIDE_POSITION" val="57*78"/>
  <p:tag name="KSO_WM_TAG_VERSION" val="1.0"/>
  <p:tag name="KSO_WM_BEAUTIFY_FLAG" val="#wm#"/>
  <p:tag name="KSO_WM_TEMPLATE_CATEGORY" val="diagram"/>
  <p:tag name="KSO_WM_TEMPLATE_INDEX" val="20200322"/>
  <p:tag name="KSO_WM_SLIDE_LAYOUT" val="d_f"/>
  <p:tag name="KSO_WM_SLIDE_LAYOUT_CNT" val="1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direction&quot;: 1,&#10;    &quot;id&quot;: &quot;2020-04-05T07:20:12&quot;,&#10;    &quot;maxSize&quot;: {&#10;        &quot;size1&quot;: 61.100000000000001&#10;    },&#10;    &quot;minSize&quot;: {&#10;        &quot;size1&quot;: 32.299999999999997&#10;    },&#10;    &quot;normalSize&quot;: {&#10;        &quot;size1&quot;: 40.841666666666661&#10;    },&#10;    &quot;subLayout&quot;: [&#10;        {&#10;            &quot;id&quot;: &quot;2020-04-05T07:20:12&quot;,&#10;            &quot;margin&quot;: {&#10;                &quot;bottom&quot;: 2.7560000419616699,&#10;                &quot;left&quot;: 2.0169999599456787,&#10;                &quot;right&quot;: 1.0959999561309814,&#10;                &quot;top&quot;: 2.7560000419616699&#10;            },&#10;            &quot;type&quot;: 0,&#10;            &quot;verticalAlign&quot;: 1&#10;        },&#10;        {&#10;            &quot;horizontalAlign&quot;: 0,&#10;            &quot;id&quot;: &quot;2020-04-05T07:20:12&quot;,&#10;            &quot;margin&quot;: {&#10;                &quot;bottom&quot;: 2.7560000419616699,&#10;                &quot;left&quot;: 0.026000002399086952,&#10;                &quot;right&quot;: 1.6430000066757202,&#10;                &quot;top&quot;: 2.7560000419616699&#10;            },&#10;            &quot;marginOverLayout&quot;: {&#10;                &quot;bottom&quot;: 2.7560000419616699,&#10;                &quot;left&quot;: 0.026000002399086952,&#10;                &quot;right&quot;: 1.6430000066757202,&#10;                &quot;top&quot;: 2.7560000419616699&#10;            },&#10;            &quot;type&quot;: 1,&#10;            &quot;verticalAlign&quot;: 1&#10;        }&#10;    ],&#10;    &quot;type&quot;: 1&#10;}&#10;"/>
  <p:tag name="KSO_WM_SLIDE_CAN_ADD_NAVIGATION" val="1"/>
  <p:tag name="KSO_WM_SLIDE_BACKGROUND" val="[&quot;general&quot;,&quot;frame&quot;]"/>
  <p:tag name="KSO_WM_SLIDE_RATIO" val="1.777778"/>
  <p:tag name="KSO_WM_TEMPLATE_MASTER_TYPE" val="0"/>
  <p:tag name="KSO_WM_TEMPLATE_COLOR_TYPE" val="1"/>
  <p:tag name="KSO_WM_UNIT_SHOW_EDIT_AREA_INDICATION" val="1"/>
</p:tagLst>
</file>

<file path=ppt/tags/tag223.xml><?xml version="1.0" encoding="utf-8"?>
<p:tagLst xmlns:p="http://schemas.openxmlformats.org/presentationml/2006/main">
  <p:tag name="KSO_WM_UNIT_PRESET_TEXT" val="点击输入正文"/>
  <p:tag name="KSO_WM_UNIT_NOCLEAR" val="0"/>
  <p:tag name="KSO_WM_UNIT_VALUE" val="80"/>
  <p:tag name="KSO_WM_UNIT_HIGHLIGHT" val="0"/>
  <p:tag name="KSO_WM_UNIT_COMPATIBLE" val="0"/>
  <p:tag name="KSO_WM_UNIT_DIAGRAM_ISNUMVISUAL" val="0"/>
  <p:tag name="KSO_WM_UNIT_DIAGRAM_ISREFERUNIT" val="0"/>
  <p:tag name="KSO_WM_UNIT_TYPE" val="f"/>
  <p:tag name="KSO_WM_UNIT_INDEX" val="1"/>
  <p:tag name="KSO_WM_UNIT_ID" val="diagram20200322_1*f*1"/>
  <p:tag name="KSO_WM_TEMPLATE_CATEGORY" val="diagram"/>
  <p:tag name="KSO_WM_TEMPLATE_INDEX" val="20200322"/>
  <p:tag name="KSO_WM_UNIT_LAYERLEVEL" val="1"/>
  <p:tag name="KSO_WM_TAG_VERSION" val="1.0"/>
  <p:tag name="KSO_WM_BEAUTIFY_FLAG" val="#wm#"/>
  <p:tag name="KSO_WM_UNIT_DEFAULT_FONT" val="14;20;2"/>
  <p:tag name="KSO_WM_UNIT_BLOCK" val="0"/>
  <p:tag name="KSO_WM_UNIT_SHOW_EDIT_AREA_INDICATION" val="1"/>
  <p:tag name="KSO_WM_UNIT_PLACING_PICTURE_MD4" val="0"/>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crop20194954_1*i*1"/>
  <p:tag name="KSO_WM_TEMPLATE_CATEGORY" val="crop"/>
  <p:tag name="KSO_WM_TEMPLATE_INDEX" val="20194954"/>
  <p:tag name="KSO_WM_UNIT_LAYERLEVEL" val="1"/>
  <p:tag name="KSO_WM_TAG_VERSION" val="1.0"/>
  <p:tag name="KSO_WM_BEAUTIFY_FLAG" val="#wm#"/>
  <p:tag name="KSO_WM_UNIT_TYPE" val="i"/>
  <p:tag name="KSO_WM_UNIT_INDEX" val="1"/>
  <p:tag name="KSO_WM_UNIT_USESOURCEFORMAT_APPLY" val="1"/>
</p:tagLst>
</file>

<file path=ppt/tags/tag225.xml><?xml version="1.0" encoding="utf-8"?>
<p:tagLst xmlns:p="http://schemas.openxmlformats.org/presentationml/2006/main">
  <p:tag name="PA" val="v5.2.2"/>
  <p:tag name="KSO_WM_UNIT_VALUE" val="1096*243"/>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1"/>
  <p:tag name="KSO_WM_UNIT_ID" val="crop20194954_1*ζ_h_d*1_1_1"/>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0"/>
  <p:tag name="KSO_WM_BLIP_RECT_RIGHT" val="-872"/>
  <p:tag name="KSO_WM_BLIP_RECT_TOP" val="-23"/>
  <p:tag name="KSO_WM_BLIP_RECT_BOTTOM" val="-36"/>
  <p:tag name="KSO_WM_CREATIVE_CROP_ORG_LEFT" val="393.349"/>
  <p:tag name="KSO_WM_CREATIVE_CROP_ORG_TOP" val="78.1129"/>
  <p:tag name="KSO_WM_CREATIVE_CROP_ORG_WIDTH" val="520.084"/>
  <p:tag name="KSO_WM_CREATIVE_CROP_ORG_HEIGHT" val="383.774"/>
  <p:tag name="KSO_WM_CREATIVE_CROP_SHAPE_LEFT" val="393.35"/>
  <p:tag name="KSO_WM_CREATIVE_CROP_SHAPE_TOP" val="133.15"/>
  <p:tag name="KSO_WM_CREATIVE_CROP_SHAPE_WIDTH" val="53.5"/>
  <p:tag name="KSO_WM_CREATIVE_CROP_SHAPE_HEIGHT" val="241.2"/>
  <p:tag name="REFSHAPE" val="989485164"/>
  <p:tag name="FEATURENAME" val="creativeCrop"/>
  <p:tag name="KSO_WM_UNIT_USESOURCEFORMAT_APPLY" val="1"/>
  <p:tag name="KSO_WM_UNIT_TEXT_FILL_FORE_SCHEMECOLOR_INDEX" val="2"/>
  <p:tag name="KSO_WM_UNIT_TEXT_FILL_TYPE" val="1"/>
</p:tagLst>
</file>

<file path=ppt/tags/tag226.xml><?xml version="1.0" encoding="utf-8"?>
<p:tagLst xmlns:p="http://schemas.openxmlformats.org/presentationml/2006/main">
  <p:tag name="PA" val="v5.2.2"/>
  <p:tag name="KSO_WM_UNIT_VALUE" val="1336*351"/>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2"/>
  <p:tag name="KSO_WM_UNIT_ID" val="crop20194954_1*ζ_h_d*1_1_2"/>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75"/>
  <p:tag name="KSO_WM_BLIP_RECT_RIGHT" val="-499"/>
  <p:tag name="KSO_WM_BLIP_RECT_TOP" val="-30"/>
  <p:tag name="KSO_WM_BLIP_RECT_BOTTOM" val="-1"/>
  <p:tag name="KSO_WM_CREATIVE_CROP_ORG_LEFT" val="393.349"/>
  <p:tag name="KSO_WM_CREATIVE_CROP_ORG_TOP" val="78.1129"/>
  <p:tag name="KSO_WM_CREATIVE_CROP_ORG_WIDTH" val="520.084"/>
  <p:tag name="KSO_WM_CREATIVE_CROP_ORG_HEIGHT" val="383.774"/>
  <p:tag name="KSO_WM_CREATIVE_CROP_SHAPE_LEFT" val="451.3"/>
  <p:tag name="KSO_WM_CREATIVE_CROP_SHAPE_TOP" val="165.7"/>
  <p:tag name="KSO_WM_CREATIVE_CROP_SHAPE_WIDTH" val="77.15"/>
  <p:tag name="KSO_WM_CREATIVE_CROP_SHAPE_HEIGHT" val="293.85"/>
  <p:tag name="REFSHAPE" val="989485164"/>
  <p:tag name="FEATURENAME" val="creativeCrop"/>
  <p:tag name="KSO_WM_UNIT_USESOURCEFORMAT_APPLY" val="1"/>
  <p:tag name="KSO_WM_UNIT_TEXT_FILL_FORE_SCHEMECOLOR_INDEX" val="2"/>
  <p:tag name="KSO_WM_UNIT_TEXT_FILL_TYPE" val="1"/>
</p:tagLst>
</file>

<file path=ppt/tags/tag227.xml><?xml version="1.0" encoding="utf-8"?>
<p:tagLst xmlns:p="http://schemas.openxmlformats.org/presentationml/2006/main">
  <p:tag name="PA" val="v5.2.2"/>
  <p:tag name="KSO_WM_UNIT_VALUE" val="301*293"/>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3"/>
  <p:tag name="KSO_WM_UNIT_ID" val="crop20194954_1*ζ_h_d*1_1_3"/>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217"/>
  <p:tag name="KSO_WM_BLIP_RECT_RIGHT" val="-490"/>
  <p:tag name="KSO_WM_BLIP_RECT_TOP" val="-16"/>
  <p:tag name="KSO_WM_BLIP_RECT_BOTTOM" val="-464"/>
  <p:tag name="KSO_WM_CREATIVE_CROP_ORG_LEFT" val="393.349"/>
  <p:tag name="KSO_WM_CREATIVE_CROP_ORG_TOP" val="78.1129"/>
  <p:tag name="KSO_WM_CREATIVE_CROP_ORG_WIDTH" val="520.084"/>
  <p:tag name="KSO_WM_CREATIVE_CROP_ORG_HEIGHT" val="383.774"/>
  <p:tag name="KSO_WM_CREATIVE_CROP_SHAPE_LEFT" val="532.95"/>
  <p:tag name="KSO_WM_CREATIVE_CROP_SHAPE_TOP" val="88.35"/>
  <p:tag name="KSO_WM_CREATIVE_CROP_SHAPE_WIDTH" val="64.5"/>
  <p:tag name="KSO_WM_CREATIVE_CROP_SHAPE_HEIGHT" val="66.2"/>
  <p:tag name="REFSHAPE" val="989485164"/>
  <p:tag name="FEATURENAME" val="creativeCrop"/>
  <p:tag name="KSO_WM_UNIT_USESOURCEFORMAT_APPLY" val="1"/>
  <p:tag name="KSO_WM_UNIT_TEXT_FILL_FORE_SCHEMECOLOR_INDEX" val="2"/>
  <p:tag name="KSO_WM_UNIT_TEXT_FILL_TYPE" val="1"/>
</p:tagLst>
</file>

<file path=ppt/tags/tag228.xml><?xml version="1.0" encoding="utf-8"?>
<p:tagLst xmlns:p="http://schemas.openxmlformats.org/presentationml/2006/main">
  <p:tag name="PA" val="v5.2.2"/>
  <p:tag name="KSO_WM_UNIT_VALUE" val="1096*1095"/>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4"/>
  <p:tag name="KSO_WM_UNIT_ID" val="crop20194954_1*ζ_h_d*1_1_4"/>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58"/>
  <p:tag name="KSO_WM_BLIP_RECT_RIGHT" val="-58"/>
  <p:tag name="KSO_WM_BLIP_RECT_TOP" val="-33"/>
  <p:tag name="KSO_WM_BLIP_RECT_BOTTOM" val="-26"/>
  <p:tag name="KSO_WM_CREATIVE_CROP_ORG_LEFT" val="393.349"/>
  <p:tag name="KSO_WM_CREATIVE_CROP_ORG_TOP" val="78.1129"/>
  <p:tag name="KSO_WM_CREATIVE_CROP_ORG_WIDTH" val="520.084"/>
  <p:tag name="KSO_WM_CREATIVE_CROP_ORG_HEIGHT" val="383.774"/>
  <p:tag name="KSO_WM_CREATIVE_CROP_SHAPE_LEFT" val="532.95"/>
  <p:tag name="KSO_WM_CREATIVE_CROP_SHAPE_TOP" val="158.55"/>
  <p:tag name="KSO_WM_CREATIVE_CROP_SHAPE_WIDTH" val="240.95"/>
  <p:tag name="KSO_WM_CREATIVE_CROP_SHAPE_HEIGHT" val="241.2"/>
  <p:tag name="REFSHAPE" val="989485164"/>
  <p:tag name="FEATURENAME" val="creativeCrop"/>
  <p:tag name="KSO_WM_UNIT_USESOURCEFORMAT_APPLY" val="1"/>
  <p:tag name="KSO_WM_UNIT_TEXT_FILL_FORE_SCHEMECOLOR_INDEX" val="2"/>
  <p:tag name="KSO_WM_UNIT_TEXT_FILL_TYPE" val="1"/>
</p:tagLst>
</file>

<file path=ppt/tags/tag229.xml><?xml version="1.0" encoding="utf-8"?>
<p:tagLst xmlns:p="http://schemas.openxmlformats.org/presentationml/2006/main">
  <p:tag name="PA" val="v5.2.2"/>
  <p:tag name="KSO_WM_UNIT_VALUE" val="126*1095"/>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5"/>
  <p:tag name="KSO_WM_UNIT_ID" val="crop20194954_1*ζ_h_d*1_1_5"/>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58"/>
  <p:tag name="KSO_WM_BLIP_RECT_RIGHT" val="-58"/>
  <p:tag name="KSO_WM_BLIP_RECT_TOP" val="-1176"/>
  <p:tag name="KSO_WM_BLIP_RECT_BOTTOM" val="-110"/>
  <p:tag name="KSO_WM_CREATIVE_CROP_ORG_LEFT" val="393.349"/>
  <p:tag name="KSO_WM_CREATIVE_CROP_ORG_TOP" val="78.1129"/>
  <p:tag name="KSO_WM_CREATIVE_CROP_ORG_WIDTH" val="520.084"/>
  <p:tag name="KSO_WM_CREATIVE_CROP_ORG_HEIGHT" val="383.774"/>
  <p:tag name="KSO_WM_CREATIVE_CROP_SHAPE_LEFT" val="532.95"/>
  <p:tag name="KSO_WM_CREATIVE_CROP_SHAPE_TOP" val="403.8"/>
  <p:tag name="KSO_WM_CREATIVE_CROP_SHAPE_WIDTH" val="240.95"/>
  <p:tag name="KSO_WM_CREATIVE_CROP_SHAPE_HEIGHT" val="27.7"/>
  <p:tag name="REFSHAPE" val="989485164"/>
  <p:tag name="FEATURENAME" val="creativeCrop"/>
  <p:tag name="KSO_WM_UNIT_USESOURCEFORMAT_APPLY" val="1"/>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p="http://schemas.openxmlformats.org/presentationml/2006/main">
  <p:tag name="PA" val="v5.2.2"/>
  <p:tag name="KSO_WM_UNIT_VALUE" val="1096*351"/>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6"/>
  <p:tag name="KSO_WM_UNIT_ID" val="crop20194954_1*ζ_h_d*1_1_6"/>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499"/>
  <p:tag name="KSO_WM_BLIP_RECT_RIGHT" val="-75"/>
  <p:tag name="KSO_WM_BLIP_RECT_TOP" val="-1"/>
  <p:tag name="KSO_WM_BLIP_RECT_BOTTOM" val="-58"/>
  <p:tag name="KSO_WM_CREATIVE_CROP_ORG_LEFT" val="393.349"/>
  <p:tag name="KSO_WM_CREATIVE_CROP_ORG_TOP" val="78.1129"/>
  <p:tag name="KSO_WM_CREATIVE_CROP_ORG_WIDTH" val="520.084"/>
  <p:tag name="KSO_WM_CREATIVE_CROP_ORG_HEIGHT" val="383.774"/>
  <p:tag name="KSO_WM_CREATIVE_CROP_SHAPE_LEFT" val="778.3"/>
  <p:tag name="KSO_WM_CREATIVE_CROP_SHAPE_TOP" val="80.45"/>
  <p:tag name="KSO_WM_CREATIVE_CROP_SHAPE_WIDTH" val="77.15"/>
  <p:tag name="KSO_WM_CREATIVE_CROP_SHAPE_HEIGHT" val="241.2"/>
  <p:tag name="REFSHAPE" val="989485164"/>
  <p:tag name="FEATURENAME" val="creativeCrop"/>
  <p:tag name="KSO_WM_UNIT_USESOURCEFORMAT_APPLY" val="1"/>
  <p:tag name="KSO_WM_UNIT_TEXT_FILL_FORE_SCHEMECOLOR_INDEX" val="2"/>
  <p:tag name="KSO_WM_UNIT_TEXT_FILL_TYPE" val="1"/>
</p:tagLst>
</file>

<file path=ppt/tags/tag231.xml><?xml version="1.0" encoding="utf-8"?>
<p:tagLst xmlns:p="http://schemas.openxmlformats.org/presentationml/2006/main">
  <p:tag name="PA" val="v5.2.2"/>
  <p:tag name="KSO_WM_UNIT_VALUE" val="371*351"/>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7"/>
  <p:tag name="KSO_WM_UNIT_ID" val="crop20194954_1*ζ_h_d*1_1_7"/>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499"/>
  <p:tag name="KSO_WM_BLIP_RECT_RIGHT" val="-75"/>
  <p:tag name="KSO_WM_BLIP_RECT_TOP" val="-303"/>
  <p:tag name="KSO_WM_BLIP_RECT_BOTTOM" val="-67"/>
  <p:tag name="KSO_WM_CREATIVE_CROP_ORG_LEFT" val="393.349"/>
  <p:tag name="KSO_WM_CREATIVE_CROP_ORG_TOP" val="78.1129"/>
  <p:tag name="KSO_WM_CREATIVE_CROP_ORG_WIDTH" val="520.084"/>
  <p:tag name="KSO_WM_CREATIVE_CROP_ORG_HEIGHT" val="383.774"/>
  <p:tag name="KSO_WM_CREATIVE_CROP_SHAPE_LEFT" val="778.3"/>
  <p:tag name="KSO_WM_CREATIVE_CROP_SHAPE_TOP" val="325.65"/>
  <p:tag name="KSO_WM_CREATIVE_CROP_SHAPE_WIDTH" val="77.15"/>
  <p:tag name="KSO_WM_CREATIVE_CROP_SHAPE_HEIGHT" val="81.65"/>
  <p:tag name="REFSHAPE" val="989485164"/>
  <p:tag name="FEATURENAME" val="creativeCrop"/>
  <p:tag name="KSO_WM_UNIT_USESOURCEFORMAT_APPLY" val="1"/>
  <p:tag name="KSO_WM_UNIT_TEXT_FILL_FORE_SCHEMECOLOR_INDEX" val="2"/>
  <p:tag name="KSO_WM_UNIT_TEXT_FILL_TYPE" val="1"/>
</p:tagLst>
</file>

<file path=ppt/tags/tag232.xml><?xml version="1.0" encoding="utf-8"?>
<p:tagLst xmlns:p="http://schemas.openxmlformats.org/presentationml/2006/main">
  <p:tag name="PA" val="v5.2.2"/>
  <p:tag name="KSO_WM_UNIT_VALUE" val="1096*243"/>
  <p:tag name="KSO_WM_UNIT_HIGHLIGHT" val="0"/>
  <p:tag name="KSO_WM_UNIT_COMPATIBLE" val="0"/>
  <p:tag name="KSO_WM_UNIT_DIAGRAM_ISNUMVISUAL" val="0"/>
  <p:tag name="KSO_WM_UNIT_DIAGRAM_ISREFERUNIT" val="0"/>
  <p:tag name="KSO_WM_DIAGRAM_GROUP_CODE" val="1548869543"/>
  <p:tag name="KSO_WM_UNIT_TYPE" val="ζ_h_d"/>
  <p:tag name="KSO_WM_UNIT_INDEX" val="1_1_8"/>
  <p:tag name="KSO_WM_UNIT_ID" val="crop20194954_1*ζ_h_d*1_1_8"/>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WM_BEAUTIFY_ZORDER_FLAG_TAG" val="1"/>
  <p:tag name="KSO_WM_BLIP_RECT_LEFT" val="-872"/>
  <p:tag name="KSO_WM_BLIP_RECT_RIGHT" val="0"/>
  <p:tag name="KSO_WM_BLIP_RECT_TOP" val="-58"/>
  <p:tag name="KSO_WM_BLIP_RECT_BOTTOM" val="-1"/>
  <p:tag name="KSO_WM_CREATIVE_CROP_ORG_LEFT" val="393.349"/>
  <p:tag name="KSO_WM_CREATIVE_CROP_ORG_TOP" val="78.1129"/>
  <p:tag name="KSO_WM_CREATIVE_CROP_ORG_WIDTH" val="520.084"/>
  <p:tag name="KSO_WM_CREATIVE_CROP_ORG_HEIGHT" val="383.774"/>
  <p:tag name="KSO_WM_CREATIVE_CROP_SHAPE_LEFT" val="859.95"/>
  <p:tag name="KSO_WM_CREATIVE_CROP_SHAPE_TOP" val="218.35"/>
  <p:tag name="KSO_WM_CREATIVE_CROP_SHAPE_WIDTH" val="53.5"/>
  <p:tag name="KSO_WM_CREATIVE_CROP_SHAPE_HEIGHT" val="241.2"/>
  <p:tag name="REFSHAPE" val="989485164"/>
  <p:tag name="FEATURENAME" val="creativeCrop"/>
  <p:tag name="KSO_WM_UNIT_USESOURCEFORMAT_APPLY" val="1"/>
  <p:tag name="KSO_WM_UNIT_TEXT_FILL_FORE_SCHEMECOLOR_INDEX" val="2"/>
  <p:tag name="KSO_WM_UNIT_TEXT_FILL_TYPE" val="1"/>
</p:tagLst>
</file>

<file path=ppt/tags/tag233.xml><?xml version="1.0" encoding="utf-8"?>
<p:tagLst xmlns:p="http://schemas.openxmlformats.org/presentationml/2006/main">
  <p:tag name="KSO_WM_SLIDE_ID" val="diagram20200322_1"/>
  <p:tag name="KSO_WM_TEMPLATE_SUBCATEGORY" val="11"/>
  <p:tag name="KSO_WM_SLIDE_TYPE" val="text"/>
  <p:tag name="KSO_WM_SLIDE_SUBTYPE" val="picTxt"/>
  <p:tag name="KSO_WM_SLIDE_ITEM_CNT" val="0"/>
  <p:tag name="KSO_WM_SLIDE_INDEX" val="1"/>
  <p:tag name="KSO_WM_SLIDE_SIZE" val="855*383"/>
  <p:tag name="KSO_WM_SLIDE_POSITION" val="57*78"/>
  <p:tag name="KSO_WM_TAG_VERSION" val="1.0"/>
  <p:tag name="KSO_WM_BEAUTIFY_FLAG" val="#wm#"/>
  <p:tag name="KSO_WM_TEMPLATE_CATEGORY" val="diagram"/>
  <p:tag name="KSO_WM_TEMPLATE_INDEX" val="20200322"/>
  <p:tag name="KSO_WM_SLIDE_LAYOUT" val="d_f"/>
  <p:tag name="KSO_WM_SLIDE_LAYOUT_CNT" val="1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direction&quot;: 1,&#10;    &quot;id&quot;: &quot;2020-04-05T07:20:12&quot;,&#10;    &quot;maxSize&quot;: {&#10;        &quot;size1&quot;: 61.100000000000001&#10;    },&#10;    &quot;minSize&quot;: {&#10;        &quot;size1&quot;: 32.299999999999997&#10;    },&#10;    &quot;normalSize&quot;: {&#10;        &quot;size1&quot;: 40.841666666666661&#10;    },&#10;    &quot;subLayout&quot;: [&#10;        {&#10;            &quot;id&quot;: &quot;2020-04-05T07:20:12&quot;,&#10;            &quot;margin&quot;: {&#10;                &quot;bottom&quot;: 2.7560000419616699,&#10;                &quot;left&quot;: 2.0169999599456787,&#10;                &quot;right&quot;: 1.0959999561309814,&#10;                &quot;top&quot;: 2.7560000419616699&#10;            },&#10;            &quot;type&quot;: 0,&#10;            &quot;verticalAlign&quot;: 1&#10;        },&#10;        {&#10;            &quot;horizontalAlign&quot;: 0,&#10;            &quot;id&quot;: &quot;2020-04-05T07:20:12&quot;,&#10;            &quot;margin&quot;: {&#10;                &quot;bottom&quot;: 2.7560000419616699,&#10;                &quot;left&quot;: 0.026000002399086952,&#10;                &quot;right&quot;: 1.6430000066757202,&#10;                &quot;top&quot;: 2.7560000419616699&#10;            },&#10;            &quot;marginOverLayout&quot;: {&#10;                &quot;bottom&quot;: 2.7560000419616699,&#10;                &quot;left&quot;: 0.026000002399086952,&#10;                &quot;right&quot;: 1.6430000066757202,&#10;                &quot;top&quot;: 2.7560000419616699&#10;            },&#10;            &quot;type&quot;: 1,&#10;            &quot;verticalAlign&quot;: 1&#10;        }&#10;    ],&#10;    &quot;type&quot;: 1&#10;}&#10;"/>
  <p:tag name="KSO_WM_SLIDE_CAN_ADD_NAVIGATION" val="1"/>
  <p:tag name="KSO_WM_SLIDE_BACKGROUND" val="[&quot;general&quot;,&quot;frame&quot;]"/>
  <p:tag name="KSO_WM_SLIDE_RATIO" val="1.777778"/>
  <p:tag name="KSO_WM_TEMPLATE_MASTER_TYPE" val="0"/>
  <p:tag name="KSO_WM_TEMPLATE_COLOR_TYPE" val="1"/>
  <p:tag name="KSO_WM_UNIT_SHOW_EDIT_AREA_INDICATION"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15"/>
  <p:tag name="KSO_WM_UNIT_TEXT_FILL_FORE_SCHEMECOLOR_INDEX" val="13"/>
  <p:tag name="KSO_WM_UNIT_TEXT_FILL_TYPE"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 name="KSO_WM_UNIT_TYPE" val="i"/>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 name="KSO_WM_UNIT_LINE_FORE_SCHEMECOLOR_INDEX_BRIGHTNESS" val="0"/>
  <p:tag name="KSO_WM_UNIT_LINE_FORE_SCHEMECOLOR_INDEX" val="5"/>
  <p:tag name="KSO_WM_UNIT_LINE_FILL_TYPE" val="2"/>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 name="KSO_WM_UNIT_LINE_FORE_SCHEMECOLOR_INDEX_BRIGHTNESS" val="0"/>
  <p:tag name="KSO_WM_UNIT_LINE_FORE_SCHEMECOLOR_INDEX" val="5"/>
  <p:tag name="KSO_WM_UNIT_LINE_FILL_TYPE" val="2"/>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 name="KSO_WM_UNIT_LINE_FORE_SCHEMECOLOR_INDEX_BRIGHTNESS" val="0"/>
  <p:tag name="KSO_WM_UNIT_LINE_FORE_SCHEMECOLOR_INDEX" val="5"/>
  <p:tag name="KSO_WM_UNIT_LINE_FILL_TYPE" val="2"/>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 name="KSO_WM_UNIT_LINE_FORE_SCHEMECOLOR_INDEX_BRIGHTNESS" val="0"/>
  <p:tag name="KSO_WM_UNIT_LINE_FORE_SCHEMECOLOR_INDEX" val="5"/>
  <p:tag name="KSO_WM_UNIT_LINE_FILL_TYPE"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 name="KSO_WM_UNIT_LINE_FORE_SCHEMECOLOR_INDEX_BRIGHTNESS" val="0"/>
  <p:tag name="KSO_WM_UNIT_LINE_FORE_SCHEMECOLOR_INDEX" val="5"/>
  <p:tag name="KSO_WM_UNIT_LINE_FILL_TYPE" val="2"/>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 name="KSO_WM_UNIT_LINE_FORE_SCHEMECOLOR_INDEX_BRIGHTNESS" val="0"/>
  <p:tag name="KSO_WM_UNIT_LINE_FORE_SCHEMECOLOR_INDEX" val="5"/>
  <p:tag name="KSO_WM_UNIT_LINE_FILL_TYPE" val="2"/>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320_1*i*1"/>
  <p:tag name="KSO_WM_TEMPLATE_CATEGORY" val="diagram"/>
  <p:tag name="KSO_WM_TEMPLATE_INDEX" val="20202320"/>
  <p:tag name="KSO_WM_UNIT_LAYERLEVEL" val="1"/>
  <p:tag name="KSO_WM_TAG_VERSION" val="1.0"/>
  <p:tag name="KSO_WM_BEAUTIFY_FLAG" val="#wm#"/>
  <p:tag name="KSO_WM_UNIT_BLOCK" val="0"/>
  <p:tag name="KSO_WM_UNIT_PLACING_PICTURE_MD4" val="0"/>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2320_1*i*6"/>
  <p:tag name="KSO_WM_TEMPLATE_CATEGORY" val="diagram"/>
  <p:tag name="KSO_WM_TEMPLATE_INDEX" val="20202320"/>
  <p:tag name="KSO_WM_UNIT_LAYERLEVEL" val="1"/>
  <p:tag name="KSO_WM_TAG_VERSION" val="1.0"/>
  <p:tag name="KSO_WM_BEAUTIFY_FLAG" val="#wm#"/>
  <p:tag name="KSO_WM_UNIT_SM_LIMIT_TYPE" val="1"/>
  <p:tag name="KSO_WM_UNIT_PLACING_PICTURE_MD4" val="0"/>
  <p:tag name="KSO_WM_UNIT_LINE_FORE_SCHEMECOLOR_INDEX_BRIGHTNESS" val="0.35"/>
  <p:tag name="KSO_WM_UNIT_LINE_FORE_SCHEMECOLOR_INDEX" val="13"/>
  <p:tag name="KSO_WM_UNIT_LINE_FILL_TYPE" val="2"/>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2320_1*i*7"/>
  <p:tag name="KSO_WM_TEMPLATE_CATEGORY" val="diagram"/>
  <p:tag name="KSO_WM_TEMPLATE_INDEX" val="20202320"/>
  <p:tag name="KSO_WM_UNIT_LAYERLEVEL" val="1"/>
  <p:tag name="KSO_WM_TAG_VERSION" val="1.0"/>
  <p:tag name="KSO_WM_BEAUTIFY_FLAG" val="#wm#"/>
  <p:tag name="KSO_WM_UNIT_SM_LIMIT_TYPE" val="1"/>
  <p:tag name="KSO_WM_UNIT_PLACING_PICTURE_MD4" val="0"/>
  <p:tag name="KSO_WM_UNIT_LINE_FORE_SCHEMECOLOR_INDEX_BRIGHTNESS" val="0.35"/>
  <p:tag name="KSO_WM_UNIT_LINE_FORE_SCHEMECOLOR_INDEX" val="13"/>
  <p:tag name="KSO_WM_UNIT_LINE_FILL_TYPE" val="2"/>
</p:tagLst>
</file>

<file path=ppt/tags/tag245.xml><?xml version="1.0" encoding="utf-8"?>
<p:tagLst xmlns:p="http://schemas.openxmlformats.org/presentationml/2006/main">
  <p:tag name="KSO_WM_UNIT_ISCONTENTSTITLE" val="0"/>
  <p:tag name="KSO_WM_UNIT_PRESET_TEXT" val="点击输入标题"/>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02320_1*a*1"/>
  <p:tag name="KSO_WM_TEMPLATE_CATEGORY" val="diagram"/>
  <p:tag name="KSO_WM_TEMPLATE_INDEX" val="20202320"/>
  <p:tag name="KSO_WM_UNIT_LAYERLEVEL" val="1"/>
  <p:tag name="KSO_WM_TAG_VERSION" val="1.0"/>
  <p:tag name="KSO_WM_BEAUTIFY_FLAG" val="#wm#"/>
  <p:tag name="KSO_WM_UNIT_DEFAULT_FONT" val="28;36;2"/>
  <p:tag name="KSO_WM_UNIT_BLOCK" val="0"/>
  <p:tag name="KSO_WM_UNIT_ISNUMDGMTITLE" val="0"/>
  <p:tag name="KSO_WM_UNIT_PLACING_PICTURE_MD4" val="0"/>
  <p:tag name="KSO_WM_UNIT_SMARTLAYOUT_COMPRESS_INFO" val="{&#10;    &quot;id&quot;: &quot;2020-04-05T10:02:49&quot;,&#10;    &quot;max&quot;: 2.8143307086614158,&#10;    &quot;topChanged&quot;: 0&#10;}&#10;"/>
  <p:tag name="KSO_WM_UNIT_TEXT_FILL_FORE_SCHEMECOLOR_INDEX_BRIGHTNESS" val="0.25"/>
  <p:tag name="KSO_WM_UNIT_TEXT_FILL_FORE_SCHEMECOLOR_INDEX" val="13"/>
  <p:tag name="KSO_WM_UNIT_TEXT_FILL_TYPE" val="1"/>
</p:tagLst>
</file>

<file path=ppt/tags/tag246.xml><?xml version="1.0" encoding="utf-8"?>
<p:tagLst xmlns:p="http://schemas.openxmlformats.org/presentationml/2006/main">
  <p:tag name="KSO_WM_UNIT_PRESET_TEXT" val="单击此处输入你的正文，文字是您思想的提炼……"/>
  <p:tag name="KSO_WM_UNIT_NOCLEAR" val="0"/>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202320_1*f*1"/>
  <p:tag name="KSO_WM_TEMPLATE_CATEGORY" val="diagram"/>
  <p:tag name="KSO_WM_TEMPLATE_INDEX" val="20202320"/>
  <p:tag name="KSO_WM_UNIT_LAYERLEVEL" val="1"/>
  <p:tag name="KSO_WM_TAG_VERSION" val="1.0"/>
  <p:tag name="KSO_WM_BEAUTIFY_FLAG" val="#wm#"/>
  <p:tag name="KSO_WM_UNIT_DEFAULT_FONT" val="14;16;2"/>
  <p:tag name="KSO_WM_UNIT_BLOCK" val="0"/>
  <p:tag name="KSO_WM_UNIT_PLACING_PICTURE_MD4" val="0"/>
  <p:tag name="KSO_WM_UNIT_TEXT_FILL_FORE_SCHEMECOLOR_INDEX_BRIGHTNESS" val="0.35"/>
  <p:tag name="KSO_WM_UNIT_TEXT_FILL_FORE_SCHEMECOLOR_INDEX" val="13"/>
  <p:tag name="KSO_WM_UNIT_TEXT_FILL_TYPE" val="1"/>
</p:tagLst>
</file>

<file path=ppt/tags/tag247.xml><?xml version="1.0" encoding="utf-8"?>
<p:tagLst xmlns:p="http://schemas.openxmlformats.org/presentationml/2006/main">
  <p:tag name="KSO_WM_UNIT_PRESET_TEXT" val="单击此处输入你的正文，文字是您思想的提炼……"/>
  <p:tag name="KSO_WM_UNIT_NOCLEAR" val="0"/>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202320_1*f*1"/>
  <p:tag name="KSO_WM_TEMPLATE_CATEGORY" val="diagram"/>
  <p:tag name="KSO_WM_TEMPLATE_INDEX" val="20202320"/>
  <p:tag name="KSO_WM_UNIT_LAYERLEVEL" val="1"/>
  <p:tag name="KSO_WM_TAG_VERSION" val="1.0"/>
  <p:tag name="KSO_WM_BEAUTIFY_FLAG" val="#wm#"/>
  <p:tag name="KSO_WM_UNIT_DEFAULT_FONT" val="14;16;2"/>
  <p:tag name="KSO_WM_UNIT_BLOCK" val="0"/>
  <p:tag name="KSO_WM_UNIT_PLACING_PICTURE_MD4" val="0"/>
  <p:tag name="KSO_WM_UNIT_TEXT_FILL_FORE_SCHEMECOLOR_INDEX_BRIGHTNESS" val="0.35"/>
  <p:tag name="KSO_WM_UNIT_TEXT_FILL_FORE_SCHEMECOLOR_INDEX" val="13"/>
  <p:tag name="KSO_WM_UNIT_TEXT_FILL_TYPE" val="1"/>
</p:tagLst>
</file>

<file path=ppt/tags/tag248.xml><?xml version="1.0" encoding="utf-8"?>
<p:tagLst xmlns:p="http://schemas.openxmlformats.org/presentationml/2006/main">
  <p:tag name="KSO_WM_BEAUTIFY_FLAG" val="#wm#"/>
  <p:tag name="KSO_WM_TEMPLATE_CATEGORY" val="diagram"/>
  <p:tag name="KSO_WM_TEMPLATE_INDEX" val="20202320"/>
  <p:tag name="KSO_WM_SLIDE_ID" val="diagram20202320_1"/>
  <p:tag name="KSO_WM_TEMPLATE_SUBCATEGORY" val="11"/>
  <p:tag name="KSO_WM_TEMPLATE_MASTER_TYPE" val="0"/>
  <p:tag name="KSO_WM_TEMPLATE_COLOR_TYPE" val="1"/>
  <p:tag name="KSO_WM_SLIDE_TYPE" val="text"/>
  <p:tag name="KSO_WM_SLIDE_SUBTYPE" val="picTxt"/>
  <p:tag name="KSO_WM_SLIDE_ITEM_CNT" val="0"/>
  <p:tag name="KSO_WM_SLIDE_INDEX" val="1"/>
  <p:tag name="KSO_WM_SLIDE_SIZE" val="960*484"/>
  <p:tag name="KSO_WM_SLIDE_POSITION" val="0*21"/>
  <p:tag name="KSO_WM_TAG_VERSION" val="1.0"/>
  <p:tag name="KSO_WM_SLIDE_LAYOUT" val="a_d_f_i"/>
  <p:tag name="KSO_WM_SLIDE_LAYOUT_CNT" val="1_1_1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bottom&quot;: 0.10026247100000001,&#10;            &quot;bottomAbs&quot;: false,&#10;            &quot;left&quot;: 0,&#10;            &quot;leftAbs&quot;: false,&#10;            &quot;right&quot;: 0,&#10;            &quot;rightAbs&quot;: false,&#10;            &quot;top&quot;: 0.10026247100000001,&#10;            &quot;topAbs&quot;: false,&#10;            &quot;type&quot;: &quot;belt&quot;&#10;        }&#10;    ],&#10;    &quot;direction&quot;: 1,&#10;    &quot;id&quot;: &quot;2020-04-05T10:02:49&quot;,&#10;    &quot;maxSize&quot;: {&#10;        &quot;size1&quot;: 31.899999999999999&#10;    },&#10;    &quot;minSize&quot;: {&#10;        &quot;size1&quot;: 31.899999999999999&#10;    },&#10;    &quot;normalSize&quot;: {&#10;        &quot;size1&quot;: 31.899999999999999&#10;    },&#10;    &quot;subLayout&quot;: [&#10;        {&#10;            &quot;id&quot;: &quot;2020-04-05T10:02:49&quot;,&#10;            &quot;margin&quot;: {&#10;                &quot;bottom&quot;: 2.9100000858306885,&#10;                &quot;left&quot;: 1.690000057220459,&#10;                &quot;right&quot;: 0.026000002399086952,&#10;                &quot;top&quot;: 2.9100000858306885&#10;            },&#10;            &quot;type&quot;: 0&#10;        },&#10;        {&#10;            &quot;id&quot;: &quot;2020-04-05T10:02:49&quot;,&#10;            &quot;margin&quot;: {&#10;                &quot;bottom&quot;: 4.3600001335144043,&#10;                &quot;left&quot;: 2.3579998016357422,&#10;                &quot;right&quot;: 3.440000057220459,&#10;                &quot;top&quot;: 3.929999828338623&#10;            },&#10;            &quot;type&quot;: 0&#10;        }&#10;    ],&#10;    &quot;type&quot;: 0&#10;}&#10;"/>
  <p:tag name="KSO_WM_SLIDE_CAN_ADD_NAVIGATION" val="1"/>
  <p:tag name="KSO_WM_SLIDE_BACKGROUND" val="[&quot;general&quot;,&quot;frame&quot;,&quot;belt&quot;]"/>
  <p:tag name="KSO_WM_SLIDE_RATIO" val="1.777778"/>
  <p:tag name="KSO_WM_SLIDE_BK_DARK_LIGHT" val="2"/>
  <p:tag name="KSO_WM_SLIDE_BACKGROUND_TYPE" val="belt"/>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2922_1*i*1"/>
  <p:tag name="KSO_WM_TEMPLATE_CATEGORY" val="diagram"/>
  <p:tag name="KSO_WM_TEMPLATE_INDEX" val="20192922"/>
  <p:tag name="KSO_WM_UNIT_LAYERLEVEL" val="1"/>
  <p:tag name="KSO_WM_TAG_VERSION" val="1.0"/>
  <p:tag name="KSO_WM_BEAUTIFY_FLAG" val="#wm#"/>
  <p:tag name="KSO_WM_UNIT_COLOR_SCHEME_SHAPE_ID" val="15"/>
  <p:tag name="KSO_WM_UNIT_COLOR_SCHEME_PARENT_PAGE" val="0_1"/>
  <p:tag name="KSO_WM_UNIT_FOIL_COLOR" val="1"/>
  <p:tag name="KSO_WM_UNIT_ADJUSTLAYOUT_ID" val="15"/>
  <p:tag name="KSO_WM_UNIT_FILL_FORE_SCHEMECOLOR_INDEX_BRIGHTNESS" val="-0.9"/>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2922_1*i*2"/>
  <p:tag name="KSO_WM_TEMPLATE_CATEGORY" val="diagram"/>
  <p:tag name="KSO_WM_TEMPLATE_INDEX" val="20192922"/>
  <p:tag name="KSO_WM_UNIT_LAYERLEVEL" val="1"/>
  <p:tag name="KSO_WM_TAG_VERSION" val="1.0"/>
  <p:tag name="KSO_WM_BEAUTIFY_FLAG" val="#wm#"/>
  <p:tag name="KSO_WM_UNIT_COLOR_SCHEME_SHAPE_ID" val="10"/>
  <p:tag name="KSO_WM_UNIT_COLOR_SCHEME_PARENT_PAGE" val="0_1"/>
  <p:tag name="KSO_WM_UNIT_ADJUSTLAYOUT_ID" val="10"/>
  <p:tag name="KSO_WM_UNIT_FILL_FORE_SCHEMECOLOR_INDEX_BRIGHTNESS" val="0.1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2922_1*i*4"/>
  <p:tag name="KSO_WM_TEMPLATE_CATEGORY" val="diagram"/>
  <p:tag name="KSO_WM_TEMPLATE_INDEX" val="20192922"/>
  <p:tag name="KSO_WM_UNIT_LAYERLEVEL" val="1"/>
  <p:tag name="KSO_WM_TAG_VERSION" val="1.0"/>
  <p:tag name="KSO_WM_BEAUTIFY_FLAG" val="#wm#"/>
  <p:tag name="KSO_WM_UNIT_COLOR_SCHEME_SHAPE_ID" val="13"/>
  <p:tag name="KSO_WM_UNIT_COLOR_SCHEME_PARENT_PAGE" val="0_1"/>
  <p:tag name="KSO_WM_UNIT_ADJUSTLAYOUT_ID" val="13"/>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2922_1*i*5"/>
  <p:tag name="KSO_WM_TEMPLATE_CATEGORY" val="diagram"/>
  <p:tag name="KSO_WM_TEMPLATE_INDEX" val="20192922"/>
  <p:tag name="KSO_WM_UNIT_LAYERLEVEL" val="1"/>
  <p:tag name="KSO_WM_TAG_VERSION" val="1.0"/>
  <p:tag name="KSO_WM_BEAUTIFY_FLAG" val="#wm#"/>
  <p:tag name="KSO_WM_UNIT_COLOR_SCHEME_SHAPE_ID" val="14"/>
  <p:tag name="KSO_WM_UNIT_COLOR_SCHEME_PARENT_PAGE" val="0_1"/>
  <p:tag name="KSO_WM_UNIT_ADJUSTLAYOUT_ID" val="14"/>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57.xml><?xml version="1.0" encoding="utf-8"?>
<p:tagLst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PART_ID" val="4-b"/>
  <p:tag name="KSO_WM_UNIT_TEXT_PART_SIZE" val="84.88*854.5"/>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2922_1*f*1"/>
  <p:tag name="KSO_WM_TEMPLATE_CATEGORY" val="diagram"/>
  <p:tag name="KSO_WM_TEMPLATE_INDEX" val="20192922"/>
  <p:tag name="KSO_WM_UNIT_LAYERLEVEL" val="1"/>
  <p:tag name="KSO_WM_TAG_VERSION" val="1.0"/>
  <p:tag name="KSO_WM_BEAUTIFY_FLAG" val="#wm#"/>
  <p:tag name="KSO_WM_UNIT_COLOR_SCHEME_SHAPE_ID" val="16"/>
  <p:tag name="KSO_WM_UNIT_COLOR_SCHEME_PARENT_PAGE" val="0_1"/>
  <p:tag name="KSO_WM_UNIT_ADJUSTLAYOUT_ID" val="16"/>
  <p:tag name="KSO_WM_UNIT_NOCLEAR" val="0"/>
  <p:tag name="KSO_WM_UNIT_TEXT_PART_ID_V2" val="d-4-1"/>
  <p:tag name="KSO_WM_UNIT_TEXT_FILL_FORE_SCHEMECOLOR_INDEX_BRIGHTNESS" val="0.5"/>
  <p:tag name="KSO_WM_UNIT_TEXT_FILL_FORE_SCHEMECOLOR_INDEX" val="13"/>
  <p:tag name="KSO_WM_UNIT_TEXT_FILL_TYPE" val="1"/>
</p:tagLst>
</file>

<file path=ppt/tags/tag258.xml><?xml version="1.0" encoding="utf-8"?>
<p:tagLst xmlns:p="http://schemas.openxmlformats.org/presentationml/2006/main">
  <p:tag name="KSO_WM_UNIT_PRESET_TEXT" val="点击此处添加正文，文字是您思想的提炼，为了最终呈现发布的良好效果，请言简意赅的阐述观点，并根据需要酌情增减文字。&#13;您的正文已经字字珠玑，但信息却千丝万缕，需要用更多的文字来表述；但请您尽可能提炼思想的精髓，恰如其分的表达观点，往往事半功倍。&#13;为了能让您有更直观的字数感受，并进一步方便使用，我们为您标注了最适合的位置。您输入的文字到这里时，就是最佳视觉效果。"/>
  <p:tag name="KSO_WM_UNIT_TEXT_PART_ID" val="3-c"/>
  <p:tag name="KSO_WM_UNIT_TEXT_PART_SIZE" val="169.76*644.5"/>
  <p:tag name="KSO_WM_UNIT_VALUE" val="273"/>
  <p:tag name="KSO_WM_UNIT_HIGHLIGHT" val="0"/>
  <p:tag name="KSO_WM_UNIT_COMPATIBLE" val="0"/>
  <p:tag name="KSO_WM_UNIT_DIAGRAM_ISNUMVISUAL" val="0"/>
  <p:tag name="KSO_WM_UNIT_DIAGRAM_ISREFERUNIT" val="0"/>
  <p:tag name="KSO_WM_UNIT_TYPE" val="f"/>
  <p:tag name="KSO_WM_UNIT_INDEX" val="2"/>
  <p:tag name="KSO_WM_UNIT_ID" val="diagram20192922_1*f*2"/>
  <p:tag name="KSO_WM_TEMPLATE_CATEGORY" val="diagram"/>
  <p:tag name="KSO_WM_TEMPLATE_INDEX" val="20192922"/>
  <p:tag name="KSO_WM_UNIT_LAYERLEVEL" val="1"/>
  <p:tag name="KSO_WM_TAG_VERSION" val="1.0"/>
  <p:tag name="KSO_WM_BEAUTIFY_FLAG" val="#wm#"/>
  <p:tag name="KSO_WM_UNIT_COLOR_SCHEME_SHAPE_ID" val="4"/>
  <p:tag name="KSO_WM_UNIT_COLOR_SCHEME_PARENT_PAGE" val="0_1"/>
  <p:tag name="KSO_WM_UNIT_ADJUSTLAYOUT_ID" val="4"/>
  <p:tag name="KSO_WM_UNIT_NOCLEAR" val="0"/>
  <p:tag name="KSO_WM_UNIT_TEXT_PART_ID_V2" val="d-3-1"/>
  <p:tag name="KSO_WM_UNIT_TEXT_FILL_FORE_SCHEMECOLOR_INDEX_BRIGHTNESS" val="-0.25"/>
  <p:tag name="KSO_WM_UNIT_TEXT_FILL_FORE_SCHEMECOLOR_INDEX" val="14"/>
  <p:tag name="KSO_WM_UNIT_TEXT_FILL_TYPE" val="1"/>
</p:tagLst>
</file>

<file path=ppt/tags/tag259.xml><?xml version="1.0" encoding="utf-8"?>
<p:tagLst xmlns:p="http://schemas.openxmlformats.org/presentationml/2006/main">
  <p:tag name="KSO_WM_BEAUTIFY_FLAG" val="#wm#"/>
  <p:tag name="KSO_WM_TEMPLATE_CATEGORY" val="diagram"/>
  <p:tag name="KSO_WM_TEMPLATE_INDEX" val="20192922"/>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2922_1"/>
  <p:tag name="KSO_WM_SLIDE_TYPE" val="text"/>
  <p:tag name="KSO_WM_SLIDE_SUBTYPE" val="picTxt"/>
  <p:tag name="KSO_WM_SLIDE_ITEM_CNT" val="0"/>
  <p:tag name="KSO_WM_SLIDE_INDEX" val="1"/>
  <p:tag name="KSO_WM_SLIDE_SIZE" val="960*546"/>
  <p:tag name="KSO_WM_SLIDE_POSITION" val="0*0"/>
  <p:tag name="KSO_WM_TAG_VERSION" val="1.0"/>
  <p:tag name="KSO_WM_SLIDE_LAYOUT" val="d_f"/>
  <p:tag name="KSO_WM_SLIDE_LAYOUT_CNT" val="1_2"/>
  <p:tag name="KSO_WM_SLIDE_COLORSCHEME_VERSION" val="3.2"/>
  <p:tag name="KSO_WM_TEMPLATE_SUBCATEGORY" val="0"/>
  <p:tag name="KSO_WM_SLIDE_CONSTRAINT" val="%7b%22slideConstraint%22%3a%7b%22seriesAreas%22%3a%5b%5d%2c%22singleAreas%22%3a%5b%7b%22shapes%22%3a%5b7%5d%2c%22serialConstraintIndex%22%3a-1%2c%22areatextmark%22%3a0%2c%22pictureprocessmark%22%3a0%7d%5d%7d%7d"/>
  <p:tag name="KSO_WM_SLIDE_BK_DARK_LIGHT" val="2"/>
  <p:tag name="KSO_WM_SLIDE_BACKGROUND_TYPE" val="general"/>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2922_1*i*1"/>
  <p:tag name="KSO_WM_TEMPLATE_CATEGORY" val="diagram"/>
  <p:tag name="KSO_WM_TEMPLATE_INDEX" val="20192922"/>
  <p:tag name="KSO_WM_UNIT_LAYERLEVEL" val="1"/>
  <p:tag name="KSO_WM_TAG_VERSION" val="1.0"/>
  <p:tag name="KSO_WM_BEAUTIFY_FLAG" val="#wm#"/>
  <p:tag name="KSO_WM_UNIT_COLOR_SCHEME_SHAPE_ID" val="15"/>
  <p:tag name="KSO_WM_UNIT_COLOR_SCHEME_PARENT_PAGE" val="0_1"/>
  <p:tag name="KSO_WM_UNIT_FOIL_COLOR" val="1"/>
  <p:tag name="KSO_WM_UNIT_ADJUSTLAYOUT_ID" val="15"/>
  <p:tag name="KSO_WM_UNIT_FILL_FORE_SCHEMECOLOR_INDEX_BRIGHTNESS" val="-0.9"/>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2922_1*i*2"/>
  <p:tag name="KSO_WM_TEMPLATE_CATEGORY" val="diagram"/>
  <p:tag name="KSO_WM_TEMPLATE_INDEX" val="20192922"/>
  <p:tag name="KSO_WM_UNIT_LAYERLEVEL" val="1"/>
  <p:tag name="KSO_WM_TAG_VERSION" val="1.0"/>
  <p:tag name="KSO_WM_BEAUTIFY_FLAG" val="#wm#"/>
  <p:tag name="KSO_WM_UNIT_COLOR_SCHEME_SHAPE_ID" val="10"/>
  <p:tag name="KSO_WM_UNIT_COLOR_SCHEME_PARENT_PAGE" val="0_1"/>
  <p:tag name="KSO_WM_UNIT_ADJUSTLAYOUT_ID" val="10"/>
  <p:tag name="KSO_WM_UNIT_FILL_FORE_SCHEMECOLOR_INDEX_BRIGHTNESS" val="0.1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2922_1*i*4"/>
  <p:tag name="KSO_WM_TEMPLATE_CATEGORY" val="diagram"/>
  <p:tag name="KSO_WM_TEMPLATE_INDEX" val="20192922"/>
  <p:tag name="KSO_WM_UNIT_LAYERLEVEL" val="1"/>
  <p:tag name="KSO_WM_TAG_VERSION" val="1.0"/>
  <p:tag name="KSO_WM_BEAUTIFY_FLAG" val="#wm#"/>
  <p:tag name="KSO_WM_UNIT_COLOR_SCHEME_SHAPE_ID" val="13"/>
  <p:tag name="KSO_WM_UNIT_COLOR_SCHEME_PARENT_PAGE" val="0_1"/>
  <p:tag name="KSO_WM_UNIT_ADJUSTLAYOUT_ID" val="13"/>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2922_1*i*5"/>
  <p:tag name="KSO_WM_TEMPLATE_CATEGORY" val="diagram"/>
  <p:tag name="KSO_WM_TEMPLATE_INDEX" val="20192922"/>
  <p:tag name="KSO_WM_UNIT_LAYERLEVEL" val="1"/>
  <p:tag name="KSO_WM_TAG_VERSION" val="1.0"/>
  <p:tag name="KSO_WM_BEAUTIFY_FLAG" val="#wm#"/>
  <p:tag name="KSO_WM_UNIT_COLOR_SCHEME_SHAPE_ID" val="14"/>
  <p:tag name="KSO_WM_UNIT_COLOR_SCHEME_PARENT_PAGE" val="0_1"/>
  <p:tag name="KSO_WM_UNIT_ADJUSTLAYOUT_ID" val="14"/>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68.xml><?xml version="1.0" encoding="utf-8"?>
<p:tagLst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PART_ID" val="4-b"/>
  <p:tag name="KSO_WM_UNIT_TEXT_PART_SIZE" val="84.88*854.5"/>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2922_1*f*1"/>
  <p:tag name="KSO_WM_TEMPLATE_CATEGORY" val="diagram"/>
  <p:tag name="KSO_WM_TEMPLATE_INDEX" val="20192922"/>
  <p:tag name="KSO_WM_UNIT_LAYERLEVEL" val="1"/>
  <p:tag name="KSO_WM_TAG_VERSION" val="1.0"/>
  <p:tag name="KSO_WM_BEAUTIFY_FLAG" val="#wm#"/>
  <p:tag name="KSO_WM_UNIT_COLOR_SCHEME_SHAPE_ID" val="16"/>
  <p:tag name="KSO_WM_UNIT_COLOR_SCHEME_PARENT_PAGE" val="0_1"/>
  <p:tag name="KSO_WM_UNIT_ADJUSTLAYOUT_ID" val="16"/>
  <p:tag name="KSO_WM_UNIT_NOCLEAR" val="0"/>
  <p:tag name="KSO_WM_UNIT_TEXT_PART_ID_V2" val="d-4-1"/>
  <p:tag name="KSO_WM_UNIT_TEXT_FILL_FORE_SCHEMECOLOR_INDEX_BRIGHTNESS" val="0.5"/>
  <p:tag name="KSO_WM_UNIT_TEXT_FILL_FORE_SCHEMECOLOR_INDEX" val="13"/>
  <p:tag name="KSO_WM_UNIT_TEXT_FILL_TYPE" val="1"/>
</p:tagLst>
</file>

<file path=ppt/tags/tag269.xml><?xml version="1.0" encoding="utf-8"?>
<p:tagLst xmlns:p="http://schemas.openxmlformats.org/presentationml/2006/main">
  <p:tag name="KSO_WM_UNIT_PRESET_TEXT" val="点击此处添加正文，文字是您思想的提炼，为了最终呈现发布的良好效果，请言简意赅的阐述观点，并根据需要酌情增减文字。&#13;您的正文已经字字珠玑，但信息却千丝万缕，需要用更多的文字来表述；但请您尽可能提炼思想的精髓，恰如其分的表达观点，往往事半功倍。&#13;为了能让您有更直观的字数感受，并进一步方便使用，我们为您标注了最适合的位置。您输入的文字到这里时，就是最佳视觉效果。"/>
  <p:tag name="KSO_WM_UNIT_TEXT_PART_ID" val="3-c"/>
  <p:tag name="KSO_WM_UNIT_TEXT_PART_SIZE" val="169.76*644.5"/>
  <p:tag name="KSO_WM_UNIT_VALUE" val="273"/>
  <p:tag name="KSO_WM_UNIT_HIGHLIGHT" val="0"/>
  <p:tag name="KSO_WM_UNIT_COMPATIBLE" val="0"/>
  <p:tag name="KSO_WM_UNIT_DIAGRAM_ISNUMVISUAL" val="0"/>
  <p:tag name="KSO_WM_UNIT_DIAGRAM_ISREFERUNIT" val="0"/>
  <p:tag name="KSO_WM_UNIT_TYPE" val="f"/>
  <p:tag name="KSO_WM_UNIT_INDEX" val="2"/>
  <p:tag name="KSO_WM_UNIT_ID" val="diagram20192922_1*f*2"/>
  <p:tag name="KSO_WM_TEMPLATE_CATEGORY" val="diagram"/>
  <p:tag name="KSO_WM_TEMPLATE_INDEX" val="20192922"/>
  <p:tag name="KSO_WM_UNIT_LAYERLEVEL" val="1"/>
  <p:tag name="KSO_WM_TAG_VERSION" val="1.0"/>
  <p:tag name="KSO_WM_BEAUTIFY_FLAG" val="#wm#"/>
  <p:tag name="KSO_WM_UNIT_COLOR_SCHEME_SHAPE_ID" val="4"/>
  <p:tag name="KSO_WM_UNIT_COLOR_SCHEME_PARENT_PAGE" val="0_1"/>
  <p:tag name="KSO_WM_UNIT_ADJUSTLAYOUT_ID" val="4"/>
  <p:tag name="KSO_WM_UNIT_NOCLEAR" val="0"/>
  <p:tag name="KSO_WM_UNIT_TEXT_PART_ID_V2" val="d-3-1"/>
  <p:tag name="KSO_WM_UNIT_TEXT_FILL_FORE_SCHEMECOLOR_INDEX_BRIGHTNESS" val="-0.25"/>
  <p:tag name="KSO_WM_UNIT_TEXT_FILL_FORE_SCHEMECOLOR_INDEX" val="14"/>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BEAUTIFY_FLAG" val="#wm#"/>
  <p:tag name="KSO_WM_TEMPLATE_CATEGORY" val="diagram"/>
  <p:tag name="KSO_WM_TEMPLATE_INDEX" val="20192922"/>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192922_1"/>
  <p:tag name="KSO_WM_SLIDE_TYPE" val="text"/>
  <p:tag name="KSO_WM_SLIDE_SUBTYPE" val="picTxt"/>
  <p:tag name="KSO_WM_SLIDE_ITEM_CNT" val="0"/>
  <p:tag name="KSO_WM_SLIDE_INDEX" val="1"/>
  <p:tag name="KSO_WM_SLIDE_SIZE" val="960*546"/>
  <p:tag name="KSO_WM_SLIDE_POSITION" val="0*0"/>
  <p:tag name="KSO_WM_TAG_VERSION" val="1.0"/>
  <p:tag name="KSO_WM_SLIDE_LAYOUT" val="d_f"/>
  <p:tag name="KSO_WM_SLIDE_LAYOUT_CNT" val="1_2"/>
  <p:tag name="KSO_WM_SLIDE_COLORSCHEME_VERSION" val="3.2"/>
  <p:tag name="KSO_WM_TEMPLATE_SUBCATEGORY" val="0"/>
  <p:tag name="KSO_WM_SLIDE_CONSTRAINT" val="%7b%22slideConstraint%22%3a%7b%22seriesAreas%22%3a%5b%5d%2c%22singleAreas%22%3a%5b%7b%22shapes%22%3a%5b7%5d%2c%22serialConstraintIndex%22%3a-1%2c%22areatextmark%22%3a0%2c%22pictureprocessmark%22%3a0%7d%5d%7d%7d"/>
  <p:tag name="KSO_WM_SLIDE_BK_DARK_LIGHT" val="2"/>
  <p:tag name="KSO_WM_SLIDE_BACKGROUND_TYPE" val="general"/>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Lst>
</file>

<file path=ppt/tags/tag275.xml><?xml version="1.0" encoding="utf-8"?>
<p:tagLst xmlns:p="http://schemas.openxmlformats.org/presentationml/2006/main">
  <p:tag name="KSO_WM_TAG_VERSION" val="1.0"/>
  <p:tag name="KSO_WM_BEAUTIFY_FLAG" val="#wm#"/>
  <p:tag name="KSO_WM_UNIT_TYPE" val="i"/>
  <p:tag name="KSO_WM_UNIT_ID" val="diagram20185316_2*i*0"/>
  <p:tag name="KSO_WM_TEMPLATE_CATEGORY" val="diagram"/>
  <p:tag name="KSO_WM_TEMPLATE_INDEX" val="20185316"/>
  <p:tag name="KSO_WM_UNIT_INDEX" val="0"/>
  <p:tag name="KSO_WM_UNIT_FILL_FORE_SCHEMECOLOR_INDEX_1_BRIGHTNESS" val="0"/>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
  <p:tag name="KSO_WM_UNIT_FILL_GRADIENT_TYPE" val="0"/>
  <p:tag name="KSO_WM_UNIT_FILL_GRADIENT_ANGLE" val="225"/>
  <p:tag name="KSO_WM_UNIT_FILL_GRADIENT_Direction" val="7"/>
  <p:tag name="KSO_WM_UNIT_FILL_TYPE" val="3"/>
  <p:tag name="KSO_WM_UNIT_TEXT_FILL_TYPE" val="1"/>
</p:tagLst>
</file>

<file path=ppt/tags/tag276.xml><?xml version="1.0" encoding="utf-8"?>
<p:tagLst xmlns:p="http://schemas.openxmlformats.org/presentationml/2006/main">
  <p:tag name="KSO_WM_TEMPLATE_CATEGORY" val="diagram"/>
  <p:tag name="KSO_WM_TEMPLATE_INDEX" val="20185316"/>
  <p:tag name="KSO_WM_TAG_VERSION" val="1.0"/>
  <p:tag name="KSO_WM_UNIT_TYPE" val="b"/>
  <p:tag name="KSO_WM_UNIT_INDEX" val="1"/>
  <p:tag name="KSO_WM_UNIT_ID" val="diagram20185316_2*b*1"/>
  <p:tag name="KSO_WM_UNIT_LAYERLEVEL" val="1"/>
  <p:tag name="KSO_WM_UNIT_VALUE" val="13"/>
  <p:tag name="KSO_WM_UNIT_ISCONTENTSTITLE" val="0"/>
  <p:tag name="KSO_WM_UNIT_HIGHLIGHT" val="0"/>
  <p:tag name="KSO_WM_UNIT_COMPATIBLE" val="0"/>
  <p:tag name="KSO_WM_UNIT_CLEAR" val="0"/>
  <p:tag name="KSO_WM_BEAUTIFY_FLAG" val="#wm#"/>
  <p:tag name="KSO_WM_UNIT_PRESET_TEXT" val="添加副标题"/>
  <p:tag name="KSO_WM_UNIT_TEXT_FILL_FORE_SCHEMECOLOR_INDEX_BRIGHTNESS" val="0.5"/>
  <p:tag name="KSO_WM_UNIT_TEXT_FILL_FORE_SCHEMECOLOR_INDEX" val="13"/>
  <p:tag name="KSO_WM_UNIT_TEXT_FILL_TYPE" val="1"/>
</p:tagLst>
</file>

<file path=ppt/tags/tag277.xml><?xml version="1.0" encoding="utf-8"?>
<p:tagLst xmlns:p="http://schemas.openxmlformats.org/presentationml/2006/main">
  <p:tag name="KSO_WM_TEMPLATE_CATEGORY" val="diagram"/>
  <p:tag name="KSO_WM_TEMPLATE_INDEX" val="20185316"/>
  <p:tag name="KSO_WM_TAG_VERSION" val="1.0"/>
  <p:tag name="KSO_WM_UNIT_TYPE" val="a"/>
  <p:tag name="KSO_WM_UNIT_INDEX" val="1"/>
  <p:tag name="KSO_WM_UNIT_ID" val="diagram20185316_2*a*1"/>
  <p:tag name="KSO_WM_UNIT_LAYERLEVEL" val="1"/>
  <p:tag name="KSO_WM_UNIT_VALUE" val="13"/>
  <p:tag name="KSO_WM_UNIT_ISCONTENTSTITLE" val="0"/>
  <p:tag name="KSO_WM_UNIT_HIGHLIGHT" val="0"/>
  <p:tag name="KSO_WM_UNIT_COMPATIBLE" val="0"/>
  <p:tag name="KSO_WM_UNIT_CLEAR" val="0"/>
  <p:tag name="KSO_WM_BEAUTIFY_FLAG" val="#wm#"/>
  <p:tag name="KSO_WM_UNIT_PRESET_TEXT" val="Lorem ipsum dolor sit amet"/>
  <p:tag name="KSO_WM_UNIT_TEXT_FILL_FORE_SCHEMECOLOR_INDEX_BRIGHTNESS" val="0"/>
  <p:tag name="KSO_WM_UNIT_TEXT_FILL_FORE_SCHEMECOLOR_INDEX" val="13"/>
  <p:tag name="KSO_WM_UNIT_TEXT_FILL_TYPE" val="1"/>
</p:tagLst>
</file>

<file path=ppt/tags/tag278.xml><?xml version="1.0" encoding="utf-8"?>
<p:tagLst xmlns:p="http://schemas.openxmlformats.org/presentationml/2006/main">
  <p:tag name="KSO_WM_TEMPLATE_CATEGORY" val="diagram"/>
  <p:tag name="KSO_WM_TEMPLATE_INDEX" val="20185316"/>
  <p:tag name="KSO_WM_TAG_VERSION" val="1.0"/>
  <p:tag name="KSO_WM_UNIT_TYPE" val="f"/>
  <p:tag name="KSO_WM_UNIT_INDEX" val="1"/>
  <p:tag name="KSO_WM_UNIT_ID" val="diagram20185316_2*f*1"/>
  <p:tag name="KSO_WM_UNIT_LAYERLEVEL" val="1"/>
  <p:tag name="KSO_WM_UNIT_VALUE" val="76"/>
  <p:tag name="KSO_WM_UNIT_HIGHLIGHT" val="0"/>
  <p:tag name="KSO_WM_UNIT_COMPATIBLE" val="0"/>
  <p:tag name="KSO_WM_UNIT_CLEAR" val="0"/>
  <p:tag name="KSO_WM_BEAUTIFY_FLAG" val="#wm#"/>
  <p:tag name="KSO_WM_UNIT_PRESET_TEXT" val="Lorem ipsum dolor sit amet, consectetur adipisicing elit, sed do eiusmod tempor incididunt ut labore et dolore magna aliqua. Ut enim ad minim veniam."/>
  <p:tag name="KSO_WM_UNIT_TEXT_FILL_FORE_SCHEMECOLOR_INDEX_BRIGHTNESS" val="0"/>
  <p:tag name="KSO_WM_UNIT_TEXT_FILL_FORE_SCHEMECOLOR_INDEX" val="14"/>
  <p:tag name="KSO_WM_UNIT_TEXT_FILL_TYPE" val="1"/>
</p:tagLst>
</file>

<file path=ppt/tags/tag279.xml><?xml version="1.0" encoding="utf-8"?>
<p:tagLst xmlns:p="http://schemas.openxmlformats.org/presentationml/2006/main">
  <p:tag name="KSO_WM_TEMPLATE_CATEGORY" val="diagram"/>
  <p:tag name="KSO_WM_TEMPLATE_INDEX" val="20185316"/>
  <p:tag name="KSO_WM_TAG_VERSION" val="1.0"/>
  <p:tag name="KSO_WM_UNIT_TYPE" val="f"/>
  <p:tag name="KSO_WM_UNIT_INDEX" val="2"/>
  <p:tag name="KSO_WM_UNIT_ID" val="diagram20185316_2*f*2"/>
  <p:tag name="KSO_WM_UNIT_LAYERLEVEL" val="1"/>
  <p:tag name="KSO_WM_UNIT_VALUE" val="392"/>
  <p:tag name="KSO_WM_UNIT_HIGHLIGHT" val="0"/>
  <p:tag name="KSO_WM_UNIT_COMPATIBLE" val="0"/>
  <p:tag name="KSO_WM_UNIT_CLEAR" val="0"/>
  <p:tag name="KSO_WM_BEAUTIFY_FLAG" val="#wm#"/>
  <p:tag name="KSO_WM_UNIT_PRESET_TEXT" val="describe your contents lorem ipsum dolor sit amet, consectetur adipisicing elit, sed do eiusmod tempor incididunt ut labore et dolore magna aliqua. ut enim ad minim veniam, quis nostrud exercitation ullamco laboris nisi ut aliquip ex ea commodo consequat. &#13;&#13;lorem ipsum dolor sit amet, consectetur adipisicing elit, sed do eiusmod tempor incididunt ut labore et dolore magna aliqua. lorem ipsum dolor sit amet, consectetur adipisicing elit, sed do eiusmod tempor incididunt ut labore et dolore magna aliqua. ut enim ad minim.&#13;&#13; quis nostrud exercitation ullamco laboris nisi ut aliquip ex ea commodo consequat. lorem ipsum dolor sit amet lorem ipsum dolor sit amet, consectetur adipisicing elit, sed do eiusmod tempor incididunt ut labore et."/>
  <p:tag name="KSO_WM_UNIT_TEXT_FILL_FORE_SCHEMECOLOR_INDEX_BRIGHTNESS" val="0.5"/>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BEAUTIFY_FLAG" val="#wm#"/>
  <p:tag name="KSO_WM_TEMPLATE_CATEGORY" val="diagram"/>
  <p:tag name="KSO_WM_TEMPLATE_INDEX" val="20185316"/>
  <p:tag name="KSO_WM_TAG_VERSION" val="1.0"/>
  <p:tag name="KSO_WM_SLIDE_INDEX" val="2"/>
  <p:tag name="KSO_WM_SLIDE_ITEM_CNT" val="3"/>
  <p:tag name="KSO_WM_SLIDE_LAYOUT" val="a_f_b_d"/>
  <p:tag name="KSO_WM_SLIDE_LAYOUT_CNT" val="1_2_1_1"/>
  <p:tag name="KSO_WM_SLIDE_TYPE" val="text"/>
  <p:tag name="KSO_WM_SLIDE_POSITION" val="12*75"/>
  <p:tag name="KSO_WM_SLIDE_SIZE" val="912*430"/>
  <p:tag name="KSO_WM_SLIDE_SUBTYPE" val="picTxt"/>
  <p:tag name="KSO_WM_SLIDE_ID" val="diagram20185316_2"/>
  <p:tag name="KSO_WM_SLIDE_BK_DARK_LIGHT" val="2"/>
  <p:tag name="KSO_WM_SLIDE_BACKGROUND_TYPE" val="general"/>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Lst>
</file>

<file path=ppt/tags/tag285.xml><?xml version="1.0" encoding="utf-8"?>
<p:tagLst xmlns:p="http://schemas.openxmlformats.org/presentationml/2006/main">
  <p:tag name="KSO_WM_TAG_VERSION" val="1.0"/>
  <p:tag name="KSO_WM_BEAUTIFY_FLAG" val="#wm#"/>
  <p:tag name="KSO_WM_UNIT_TYPE" val="i"/>
  <p:tag name="KSO_WM_UNIT_ID" val="diagram20185316_2*i*0"/>
  <p:tag name="KSO_WM_TEMPLATE_CATEGORY" val="diagram"/>
  <p:tag name="KSO_WM_TEMPLATE_INDEX" val="20185316"/>
  <p:tag name="KSO_WM_UNIT_INDEX" val="0"/>
  <p:tag name="KSO_WM_UNIT_FILL_FORE_SCHEMECOLOR_INDEX_1_BRIGHTNESS" val="0"/>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
  <p:tag name="KSO_WM_UNIT_FILL_GRADIENT_TYPE" val="0"/>
  <p:tag name="KSO_WM_UNIT_FILL_GRADIENT_ANGLE" val="225"/>
  <p:tag name="KSO_WM_UNIT_FILL_GRADIENT_Direction" val="7"/>
  <p:tag name="KSO_WM_UNIT_FILL_TYPE" val="3"/>
  <p:tag name="KSO_WM_UNIT_TEXT_FILL_TYPE" val="1"/>
</p:tagLst>
</file>

<file path=ppt/tags/tag286.xml><?xml version="1.0" encoding="utf-8"?>
<p:tagLst xmlns:p="http://schemas.openxmlformats.org/presentationml/2006/main">
  <p:tag name="KSO_WM_TEMPLATE_CATEGORY" val="diagram"/>
  <p:tag name="KSO_WM_TEMPLATE_INDEX" val="20185316"/>
  <p:tag name="KSO_WM_TAG_VERSION" val="1.0"/>
  <p:tag name="KSO_WM_UNIT_TYPE" val="f"/>
  <p:tag name="KSO_WM_UNIT_INDEX" val="1"/>
  <p:tag name="KSO_WM_UNIT_ID" val="diagram20185316_2*f*1"/>
  <p:tag name="KSO_WM_UNIT_LAYERLEVEL" val="1"/>
  <p:tag name="KSO_WM_UNIT_VALUE" val="76"/>
  <p:tag name="KSO_WM_UNIT_HIGHLIGHT" val="0"/>
  <p:tag name="KSO_WM_UNIT_COMPATIBLE" val="0"/>
  <p:tag name="KSO_WM_UNIT_CLEAR" val="0"/>
  <p:tag name="KSO_WM_BEAUTIFY_FLAG" val="#wm#"/>
  <p:tag name="KSO_WM_UNIT_PRESET_TEXT" val="Lorem ipsum dolor sit amet, consectetur adipisicing elit, sed do eiusmod tempor incididunt ut labore et dolore magna aliqua. Ut enim ad minim veniam."/>
  <p:tag name="KSO_WM_UNIT_TEXT_FILL_FORE_SCHEMECOLOR_INDEX_BRIGHTNESS" val="0"/>
  <p:tag name="KSO_WM_UNIT_TEXT_FILL_FORE_SCHEMECOLOR_INDEX" val="14"/>
  <p:tag name="KSO_WM_UNIT_TEXT_FILL_TYPE" val="1"/>
</p:tagLst>
</file>

<file path=ppt/tags/tag287.xml><?xml version="1.0" encoding="utf-8"?>
<p:tagLst xmlns:p="http://schemas.openxmlformats.org/presentationml/2006/main">
  <p:tag name="KSO_WM_TEMPLATE_CATEGORY" val="diagram"/>
  <p:tag name="KSO_WM_TEMPLATE_INDEX" val="20185316"/>
  <p:tag name="KSO_WM_TAG_VERSION" val="1.0"/>
  <p:tag name="KSO_WM_UNIT_TYPE" val="f"/>
  <p:tag name="KSO_WM_UNIT_INDEX" val="2"/>
  <p:tag name="KSO_WM_UNIT_ID" val="diagram20185316_2*f*2"/>
  <p:tag name="KSO_WM_UNIT_LAYERLEVEL" val="1"/>
  <p:tag name="KSO_WM_UNIT_VALUE" val="392"/>
  <p:tag name="KSO_WM_UNIT_HIGHLIGHT" val="0"/>
  <p:tag name="KSO_WM_UNIT_COMPATIBLE" val="0"/>
  <p:tag name="KSO_WM_UNIT_CLEAR" val="0"/>
  <p:tag name="KSO_WM_BEAUTIFY_FLAG" val="#wm#"/>
  <p:tag name="KSO_WM_UNIT_PRESET_TEXT" val="describe your contents lorem ipsum dolor sit amet, consectetur adipisicing elit, sed do eiusmod tempor incididunt ut labore et dolore magna aliqua. ut enim ad minim veniam, quis nostrud exercitation ullamco laboris nisi ut aliquip ex ea commodo consequat. &#13;&#13;lorem ipsum dolor sit amet, consectetur adipisicing elit, sed do eiusmod tempor incididunt ut labore et dolore magna aliqua. lorem ipsum dolor sit amet, consectetur adipisicing elit, sed do eiusmod tempor incididunt ut labore et dolore magna aliqua. ut enim ad minim.&#13;&#13; quis nostrud exercitation ullamco laboris nisi ut aliquip ex ea commodo consequat. lorem ipsum dolor sit amet lorem ipsum dolor sit amet, consectetur adipisicing elit, sed do eiusmod tempor incididunt ut labore et."/>
  <p:tag name="KSO_WM_UNIT_TEXT_FILL_FORE_SCHEMECOLOR_INDEX_BRIGHTNESS" val="0.5"/>
  <p:tag name="KSO_WM_UNIT_TEXT_FILL_FORE_SCHEMECOLOR_INDEX" val="13"/>
  <p:tag name="KSO_WM_UNIT_TEXT_FILL_TYPE" val="1"/>
</p:tagLst>
</file>

<file path=ppt/tags/tag288.xml><?xml version="1.0" encoding="utf-8"?>
<p:tagLst xmlns:p="http://schemas.openxmlformats.org/presentationml/2006/main">
  <p:tag name="KSO_WM_BEAUTIFY_FLAG" val="#wm#"/>
  <p:tag name="KSO_WM_TEMPLATE_CATEGORY" val="diagram"/>
  <p:tag name="KSO_WM_TEMPLATE_INDEX" val="20185316"/>
  <p:tag name="KSO_WM_TAG_VERSION" val="1.0"/>
  <p:tag name="KSO_WM_SLIDE_INDEX" val="2"/>
  <p:tag name="KSO_WM_SLIDE_ITEM_CNT" val="3"/>
  <p:tag name="KSO_WM_SLIDE_LAYOUT" val="a_f_b_d"/>
  <p:tag name="KSO_WM_SLIDE_LAYOUT_CNT" val="1_2_1_1"/>
  <p:tag name="KSO_WM_SLIDE_TYPE" val="text"/>
  <p:tag name="KSO_WM_SLIDE_POSITION" val="12*75"/>
  <p:tag name="KSO_WM_SLIDE_SIZE" val="912*430"/>
  <p:tag name="KSO_WM_SLIDE_SUBTYPE" val="picTxt"/>
  <p:tag name="KSO_WM_SLIDE_ID" val="diagram20185316_2"/>
  <p:tag name="KSO_WM_SLIDE_BK_DARK_LIGHT" val="2"/>
  <p:tag name="KSO_WM_SLIDE_BACKGROUND_TYPE" val="general"/>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100_1*i*1"/>
  <p:tag name="KSO_WM_TEMPLATE_CATEGORY" val="diagram"/>
  <p:tag name="KSO_WM_TEMPLATE_INDEX" val="20193100"/>
  <p:tag name="KSO_WM_UNIT_LAYERLEVEL" val="1"/>
  <p:tag name="KSO_WM_TAG_VERSION" val="1.0"/>
  <p:tag name="KSO_WM_BEAUTIFY_FLAG" val="#wm#"/>
  <p:tag name="KSO_WM_UNIT_COLOR_SCHEME_SHAPE_ID" val="12"/>
  <p:tag name="KSO_WM_UNIT_COLOR_SCHEME_PARENT_PAGE" val="0_1"/>
  <p:tag name="KSO_WM_UNIT_ADJUSTLAYOUT_ID" val="12"/>
  <p:tag name="KSO_WM_UNIT_FILL_FORE_SCHEMECOLOR_INDEX_BRIGHTNESS" val="0.1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3100_1*i*21"/>
  <p:tag name="KSO_WM_TEMPLATE_CATEGORY" val="diagram"/>
  <p:tag name="KSO_WM_TEMPLATE_INDEX" val="20193100"/>
  <p:tag name="KSO_WM_UNIT_LAYERLEVEL" val="1"/>
  <p:tag name="KSO_WM_TAG_VERSION" val="1.0"/>
  <p:tag name="KSO_WM_BEAUTIFY_FLAG" val="#wm#"/>
  <p:tag name="KSO_WM_UNIT_COLOR_SCHEME_SHAPE_ID" val="2"/>
  <p:tag name="KSO_WM_UNIT_COLOR_SCHEME_PARENT_PAGE" val="0_1"/>
  <p:tag name="KSO_WM_UNIT_ABSOLUTE_COLOR" val="1"/>
  <p:tag name="KSO_WM_UNIT_ADJUSTLAYOUT_ID" val="2"/>
  <p:tag name="KSO_WM_UNIT_FILL_FORE_SCHEMECOLOR_INDEX_BRIGHTNESS" val="0.3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3100_1*i*6"/>
  <p:tag name="KSO_WM_TEMPLATE_CATEGORY" val="diagram"/>
  <p:tag name="KSO_WM_TEMPLATE_INDEX" val="20193100"/>
  <p:tag name="KSO_WM_UNIT_LAYERLEVEL" val="1"/>
  <p:tag name="KSO_WM_TAG_VERSION" val="1.0"/>
  <p:tag name="KSO_WM_BEAUTIFY_FLAG" val="#wm#"/>
  <p:tag name="KSO_WM_UNIT_COLOR_SCHEME_SHAPE_ID" val="15"/>
  <p:tag name="KSO_WM_UNIT_COLOR_SCHEME_PARENT_PAGE" val="0_1"/>
  <p:tag name="KSO_WM_UNIT_ADJUSTLAYOUT_ID" val="15"/>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3100_1*i*7"/>
  <p:tag name="KSO_WM_TEMPLATE_CATEGORY" val="diagram"/>
  <p:tag name="KSO_WM_TEMPLATE_INDEX" val="20193100"/>
  <p:tag name="KSO_WM_UNIT_LAYERLEVEL" val="1"/>
  <p:tag name="KSO_WM_TAG_VERSION" val="1.0"/>
  <p:tag name="KSO_WM_BEAUTIFY_FLAG" val="#wm#"/>
  <p:tag name="KSO_WM_UNIT_COLOR_SCHEME_SHAPE_ID" val="17"/>
  <p:tag name="KSO_WM_UNIT_COLOR_SCHEME_PARENT_PAGE" val="0_1"/>
  <p:tag name="KSO_WM_UNIT_ADJUSTLAYOUT_ID" val="1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100_1*i*9"/>
  <p:tag name="KSO_WM_TEMPLATE_CATEGORY" val="diagram"/>
  <p:tag name="KSO_WM_TEMPLATE_INDEX" val="20193100"/>
  <p:tag name="KSO_WM_UNIT_LAYERLEVEL" val="1"/>
  <p:tag name="KSO_WM_TAG_VERSION" val="1.0"/>
  <p:tag name="KSO_WM_BEAUTIFY_FLAG" val="#wm#"/>
  <p:tag name="KSO_WM_UNIT_COLOR_SCHEME_SHAPE_ID" val="19"/>
  <p:tag name="KSO_WM_UNIT_COLOR_SCHEME_PARENT_PAGE" val="0_1"/>
  <p:tag name="KSO_WM_UNIT_DECOLORIZATION" val="1"/>
  <p:tag name="KSO_WM_UNIT_ADJUSTLAYOUT_ID" val="19"/>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3100_1*i*10"/>
  <p:tag name="KSO_WM_TEMPLATE_CATEGORY" val="diagram"/>
  <p:tag name="KSO_WM_TEMPLATE_INDEX" val="20193100"/>
  <p:tag name="KSO_WM_UNIT_LAYERLEVEL" val="1"/>
  <p:tag name="KSO_WM_TAG_VERSION" val="1.0"/>
  <p:tag name="KSO_WM_BEAUTIFY_FLAG" val="#wm#"/>
  <p:tag name="KSO_WM_UNIT_COLOR_SCHEME_SHAPE_ID" val="20"/>
  <p:tag name="KSO_WM_UNIT_COLOR_SCHEME_PARENT_PAGE" val="0_1"/>
  <p:tag name="KSO_WM_UNIT_DECOLORIZATION" val="1"/>
  <p:tag name="KSO_WM_UNIT_ADJUSTLAYOUT_ID" val="20"/>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3100_1*i*11"/>
  <p:tag name="KSO_WM_TEMPLATE_CATEGORY" val="diagram"/>
  <p:tag name="KSO_WM_TEMPLATE_INDEX" val="20193100"/>
  <p:tag name="KSO_WM_UNIT_LAYERLEVEL" val="1"/>
  <p:tag name="KSO_WM_TAG_VERSION" val="1.0"/>
  <p:tag name="KSO_WM_BEAUTIFY_FLAG" val="#wm#"/>
  <p:tag name="KSO_WM_UNIT_COLOR_SCHEME_SHAPE_ID" val="21"/>
  <p:tag name="KSO_WM_UNIT_COLOR_SCHEME_PARENT_PAGE" val="0_1"/>
  <p:tag name="KSO_WM_UNIT_DECOLORIZATION" val="1"/>
  <p:tag name="KSO_WM_UNIT_ADJUSTLAYOUT_ID" val="21"/>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100_1*i*4"/>
  <p:tag name="KSO_WM_TEMPLATE_CATEGORY" val="diagram"/>
  <p:tag name="KSO_WM_TEMPLATE_INDEX" val="20193100"/>
  <p:tag name="KSO_WM_UNIT_LAYERLEVEL" val="1"/>
  <p:tag name="KSO_WM_TAG_VERSION" val="1.0"/>
  <p:tag name="KSO_WM_BEAUTIFY_FLAG" val="#wm#"/>
  <p:tag name="KSO_WM_UNIT_COLOR_SCHEME_SHAPE_ID" val="22"/>
  <p:tag name="KSO_WM_UNIT_COLOR_SCHEME_PARENT_PAGE" val="0_1"/>
  <p:tag name="KSO_WM_UNIT_DECOLORIZATION" val="1"/>
  <p:tag name="KSO_WM_UNIT_ADJUSTLAYOUT_ID" val="22"/>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3100_1*i*13"/>
  <p:tag name="KSO_WM_TEMPLATE_CATEGORY" val="diagram"/>
  <p:tag name="KSO_WM_TEMPLATE_INDEX" val="20193100"/>
  <p:tag name="KSO_WM_UNIT_LAYERLEVEL" val="1"/>
  <p:tag name="KSO_WM_TAG_VERSION" val="1.0"/>
  <p:tag name="KSO_WM_BEAUTIFY_FLAG" val="#wm#"/>
  <p:tag name="KSO_WM_UNIT_COLOR_SCHEME_SHAPE_ID" val="23"/>
  <p:tag name="KSO_WM_UNIT_COLOR_SCHEME_PARENT_PAGE" val="0_1"/>
  <p:tag name="KSO_WM_UNIT_DECOLORIZATION" val="1"/>
  <p:tag name="KSO_WM_UNIT_ADJUSTLAYOUT_ID" val="23"/>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193100_1*i*14"/>
  <p:tag name="KSO_WM_TEMPLATE_CATEGORY" val="diagram"/>
  <p:tag name="KSO_WM_TEMPLATE_INDEX" val="20193100"/>
  <p:tag name="KSO_WM_UNIT_LAYERLEVEL" val="1"/>
  <p:tag name="KSO_WM_TAG_VERSION" val="1.0"/>
  <p:tag name="KSO_WM_BEAUTIFY_FLAG" val="#wm#"/>
  <p:tag name="KSO_WM_UNIT_COLOR_SCHEME_SHAPE_ID" val="24"/>
  <p:tag name="KSO_WM_UNIT_COLOR_SCHEME_PARENT_PAGE" val="0_1"/>
  <p:tag name="KSO_WM_UNIT_DECOLORIZATION" val="1"/>
  <p:tag name="KSO_WM_UNIT_ADJUSTLAYOUT_ID" val="24"/>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193100_1*i*15"/>
  <p:tag name="KSO_WM_TEMPLATE_CATEGORY" val="diagram"/>
  <p:tag name="KSO_WM_TEMPLATE_INDEX" val="20193100"/>
  <p:tag name="KSO_WM_UNIT_LAYERLEVEL" val="1"/>
  <p:tag name="KSO_WM_TAG_VERSION" val="1.0"/>
  <p:tag name="KSO_WM_BEAUTIFY_FLAG" val="#wm#"/>
  <p:tag name="KSO_WM_UNIT_COLOR_SCHEME_SHAPE_ID" val="25"/>
  <p:tag name="KSO_WM_UNIT_COLOR_SCHEME_PARENT_PAGE" val="0_1"/>
  <p:tag name="KSO_WM_UNIT_DECOLORIZATION" val="1"/>
  <p:tag name="KSO_WM_UNIT_ADJUSTLAYOUT_ID" val="25"/>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193100_1*i*16"/>
  <p:tag name="KSO_WM_TEMPLATE_CATEGORY" val="diagram"/>
  <p:tag name="KSO_WM_TEMPLATE_INDEX" val="20193100"/>
  <p:tag name="KSO_WM_UNIT_LAYERLEVEL" val="1"/>
  <p:tag name="KSO_WM_TAG_VERSION" val="1.0"/>
  <p:tag name="KSO_WM_BEAUTIFY_FLAG" val="#wm#"/>
  <p:tag name="KSO_WM_UNIT_COLOR_SCHEME_SHAPE_ID" val="26"/>
  <p:tag name="KSO_WM_UNIT_COLOR_SCHEME_PARENT_PAGE" val="0_1"/>
  <p:tag name="KSO_WM_UNIT_DECOLORIZATION" val="1"/>
  <p:tag name="KSO_WM_UNIT_ADJUSTLAYOUT_ID" val="26"/>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193100_1*i*17"/>
  <p:tag name="KSO_WM_TEMPLATE_CATEGORY" val="diagram"/>
  <p:tag name="KSO_WM_TEMPLATE_INDEX" val="20193100"/>
  <p:tag name="KSO_WM_UNIT_LAYERLEVEL" val="1"/>
  <p:tag name="KSO_WM_TAG_VERSION" val="1.0"/>
  <p:tag name="KSO_WM_BEAUTIFY_FLAG" val="#wm#"/>
  <p:tag name="KSO_WM_UNIT_COLOR_SCHEME_SHAPE_ID" val="27"/>
  <p:tag name="KSO_WM_UNIT_COLOR_SCHEME_PARENT_PAGE" val="0_1"/>
  <p:tag name="KSO_WM_UNIT_DECOLORIZATION" val="1"/>
  <p:tag name="KSO_WM_UNIT_ADJUSTLAYOUT_ID" val="27"/>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193100_1*i*18"/>
  <p:tag name="KSO_WM_TEMPLATE_CATEGORY" val="diagram"/>
  <p:tag name="KSO_WM_TEMPLATE_INDEX" val="20193100"/>
  <p:tag name="KSO_WM_UNIT_LAYERLEVEL" val="1"/>
  <p:tag name="KSO_WM_TAG_VERSION" val="1.0"/>
  <p:tag name="KSO_WM_BEAUTIFY_FLAG" val="#wm#"/>
  <p:tag name="KSO_WM_UNIT_COLOR_SCHEME_SHAPE_ID" val="28"/>
  <p:tag name="KSO_WM_UNIT_COLOR_SCHEME_PARENT_PAGE" val="0_1"/>
  <p:tag name="KSO_WM_UNIT_DECOLORIZATION" val="1"/>
  <p:tag name="KSO_WM_UNIT_ADJUSTLAYOUT_ID" val="28"/>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193100_1*i*19"/>
  <p:tag name="KSO_WM_TEMPLATE_CATEGORY" val="diagram"/>
  <p:tag name="KSO_WM_TEMPLATE_INDEX" val="20193100"/>
  <p:tag name="KSO_WM_UNIT_LAYERLEVEL" val="1"/>
  <p:tag name="KSO_WM_TAG_VERSION" val="1.0"/>
  <p:tag name="KSO_WM_BEAUTIFY_FLAG" val="#wm#"/>
  <p:tag name="KSO_WM_UNIT_COLOR_SCHEME_SHAPE_ID" val="29"/>
  <p:tag name="KSO_WM_UNIT_COLOR_SCHEME_PARENT_PAGE" val="0_1"/>
  <p:tag name="KSO_WM_UNIT_DECOLORIZATION" val="1"/>
  <p:tag name="KSO_WM_UNIT_ADJUSTLAYOUT_ID" val="29"/>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3100_1*i*12"/>
  <p:tag name="KSO_WM_TEMPLATE_CATEGORY" val="diagram"/>
  <p:tag name="KSO_WM_TEMPLATE_INDEX" val="20193100"/>
  <p:tag name="KSO_WM_UNIT_LAYERLEVEL" val="1"/>
  <p:tag name="KSO_WM_TAG_VERSION" val="1.0"/>
  <p:tag name="KSO_WM_BEAUTIFY_FLAG" val="#wm#"/>
  <p:tag name="KSO_WM_UNIT_COLOR_SCHEME_SHAPE_ID" val="30"/>
  <p:tag name="KSO_WM_UNIT_COLOR_SCHEME_PARENT_PAGE" val="0_1"/>
  <p:tag name="KSO_WM_UNIT_DECOLORIZATION" val="1"/>
  <p:tag name="KSO_WM_UNIT_ADJUSTLAYOUT_ID" val="30"/>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193100_1*i*20"/>
  <p:tag name="KSO_WM_TEMPLATE_CATEGORY" val="diagram"/>
  <p:tag name="KSO_WM_TEMPLATE_INDEX" val="20193100"/>
  <p:tag name="KSO_WM_UNIT_LAYERLEVEL" val="1"/>
  <p:tag name="KSO_WM_TAG_VERSION" val="1.0"/>
  <p:tag name="KSO_WM_BEAUTIFY_FLAG" val="#wm#"/>
  <p:tag name="KSO_WM_UNIT_COLOR_SCHEME_SHAPE_ID" val="31"/>
  <p:tag name="KSO_WM_UNIT_COLOR_SCHEME_PARENT_PAGE" val="0_1"/>
  <p:tag name="KSO_WM_UNIT_DECOLORIZATION" val="1"/>
  <p:tag name="KSO_WM_UNIT_ADJUSTLAYOUT_ID" val="31"/>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193100_1*i*22"/>
  <p:tag name="KSO_WM_TEMPLATE_CATEGORY" val="diagram"/>
  <p:tag name="KSO_WM_TEMPLATE_INDEX" val="20193100"/>
  <p:tag name="KSO_WM_UNIT_LAYERLEVEL" val="1"/>
  <p:tag name="KSO_WM_TAG_VERSION" val="1.0"/>
  <p:tag name="KSO_WM_BEAUTIFY_FLAG" val="#wm#"/>
  <p:tag name="KSO_WM_UNIT_COLOR_SCHEME_SHAPE_ID" val="32"/>
  <p:tag name="KSO_WM_UNIT_COLOR_SCHEME_PARENT_PAGE" val="0_1"/>
  <p:tag name="KSO_WM_UNIT_DECOLORIZATION" val="1"/>
  <p:tag name="KSO_WM_UNIT_ADJUSTLAYOUT_ID" val="32"/>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193100_1*i*23"/>
  <p:tag name="KSO_WM_TEMPLATE_CATEGORY" val="diagram"/>
  <p:tag name="KSO_WM_TEMPLATE_INDEX" val="20193100"/>
  <p:tag name="KSO_WM_UNIT_LAYERLEVEL" val="1"/>
  <p:tag name="KSO_WM_TAG_VERSION" val="1.0"/>
  <p:tag name="KSO_WM_BEAUTIFY_FLAG" val="#wm#"/>
  <p:tag name="KSO_WM_UNIT_COLOR_SCHEME_SHAPE_ID" val="33"/>
  <p:tag name="KSO_WM_UNIT_COLOR_SCHEME_PARENT_PAGE" val="0_1"/>
  <p:tag name="KSO_WM_UNIT_DECOLORIZATION" val="1"/>
  <p:tag name="KSO_WM_UNIT_ADJUSTLAYOUT_ID" val="33"/>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4"/>
  <p:tag name="KSO_WM_UNIT_ID" val="diagram20193100_1*i*24"/>
  <p:tag name="KSO_WM_TEMPLATE_CATEGORY" val="diagram"/>
  <p:tag name="KSO_WM_TEMPLATE_INDEX" val="20193100"/>
  <p:tag name="KSO_WM_UNIT_LAYERLEVEL" val="1"/>
  <p:tag name="KSO_WM_TAG_VERSION" val="1.0"/>
  <p:tag name="KSO_WM_BEAUTIFY_FLAG" val="#wm#"/>
  <p:tag name="KSO_WM_UNIT_COLOR_SCHEME_SHAPE_ID" val="34"/>
  <p:tag name="KSO_WM_UNIT_COLOR_SCHEME_PARENT_PAGE" val="0_1"/>
  <p:tag name="KSO_WM_UNIT_DECOLORIZATION" val="1"/>
  <p:tag name="KSO_WM_UNIT_ADJUSTLAYOUT_ID" val="34"/>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193100_1*i*25"/>
  <p:tag name="KSO_WM_TEMPLATE_CATEGORY" val="diagram"/>
  <p:tag name="KSO_WM_TEMPLATE_INDEX" val="20193100"/>
  <p:tag name="KSO_WM_UNIT_LAYERLEVEL" val="1"/>
  <p:tag name="KSO_WM_TAG_VERSION" val="1.0"/>
  <p:tag name="KSO_WM_BEAUTIFY_FLAG" val="#wm#"/>
  <p:tag name="KSO_WM_UNIT_COLOR_SCHEME_SHAPE_ID" val="35"/>
  <p:tag name="KSO_WM_UNIT_COLOR_SCHEME_PARENT_PAGE" val="0_1"/>
  <p:tag name="KSO_WM_UNIT_DECOLORIZATION" val="1"/>
  <p:tag name="KSO_WM_UNIT_ADJUSTLAYOUT_ID" val="35"/>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6"/>
  <p:tag name="KSO_WM_UNIT_ID" val="diagram20193100_1*i*26"/>
  <p:tag name="KSO_WM_TEMPLATE_CATEGORY" val="diagram"/>
  <p:tag name="KSO_WM_TEMPLATE_INDEX" val="20193100"/>
  <p:tag name="KSO_WM_UNIT_LAYERLEVEL" val="1"/>
  <p:tag name="KSO_WM_TAG_VERSION" val="1.0"/>
  <p:tag name="KSO_WM_BEAUTIFY_FLAG" val="#wm#"/>
  <p:tag name="KSO_WM_UNIT_COLOR_SCHEME_SHAPE_ID" val="36"/>
  <p:tag name="KSO_WM_UNIT_COLOR_SCHEME_PARENT_PAGE" val="0_1"/>
  <p:tag name="KSO_WM_UNIT_DECOLORIZATION" val="1"/>
  <p:tag name="KSO_WM_UNIT_ADJUSTLAYOUT_ID" val="36"/>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100_1*i*2"/>
  <p:tag name="KSO_WM_TEMPLATE_CATEGORY" val="diagram"/>
  <p:tag name="KSO_WM_TEMPLATE_INDEX" val="20193100"/>
  <p:tag name="KSO_WM_UNIT_LAYERLEVEL" val="1"/>
  <p:tag name="KSO_WM_TAG_VERSION" val="1.0"/>
  <p:tag name="KSO_WM_BEAUTIFY_FLAG" val="#wm#"/>
  <p:tag name="KSO_WM_UNIT_COLOR_SCHEME_SHAPE_ID" val="37"/>
  <p:tag name="KSO_WM_UNIT_COLOR_SCHEME_PARENT_PAGE" val="0_1"/>
  <p:tag name="KSO_WM_UNIT_DECOLORIZATION" val="1"/>
  <p:tag name="KSO_WM_UNIT_ADJUSTLAYOUT_ID" val="37"/>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100_1*i*3"/>
  <p:tag name="KSO_WM_TEMPLATE_CATEGORY" val="diagram"/>
  <p:tag name="KSO_WM_TEMPLATE_INDEX" val="20193100"/>
  <p:tag name="KSO_WM_UNIT_LAYERLEVEL" val="1"/>
  <p:tag name="KSO_WM_TAG_VERSION" val="1.0"/>
  <p:tag name="KSO_WM_BEAUTIFY_FLAG" val="#wm#"/>
  <p:tag name="KSO_WM_UNIT_COLOR_SCHEME_SHAPE_ID" val="38"/>
  <p:tag name="KSO_WM_UNIT_COLOR_SCHEME_PARENT_PAGE" val="0_1"/>
  <p:tag name="KSO_WM_UNIT_DECOLORIZATION" val="1"/>
  <p:tag name="KSO_WM_UNIT_ADJUSTLAYOUT_ID" val="38"/>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17.xml><?xml version="1.0" encoding="utf-8"?>
<p:tagLst xmlns:p="http://schemas.openxmlformats.org/presentationml/2006/main">
  <p:tag name="KSO_WM_UNIT_PRESET_TEXT" val="点击此处添加正文，文字是您思想的提炼，请尽量言简意赅的阐述观点。"/>
  <p:tag name="KSO_WM_UNIT_TEXT_PART_ID" val="3-a"/>
  <p:tag name="KSO_WM_UNIT_TEXT_PART_SIZE" val="24.96*644.5"/>
  <p:tag name="KSO_WM_UNIT_VALUE" val="39"/>
  <p:tag name="KSO_WM_UNIT_HIGHLIGHT" val="0"/>
  <p:tag name="KSO_WM_UNIT_COMPATIBLE" val="0"/>
  <p:tag name="KSO_WM_UNIT_DIAGRAM_ISNUMVISUAL" val="0"/>
  <p:tag name="KSO_WM_UNIT_DIAGRAM_ISREFERUNIT" val="0"/>
  <p:tag name="KSO_WM_UNIT_TYPE" val="f"/>
  <p:tag name="KSO_WM_UNIT_INDEX" val="1"/>
  <p:tag name="KSO_WM_UNIT_ID" val="diagram20193100_1*f*1"/>
  <p:tag name="KSO_WM_TEMPLATE_CATEGORY" val="diagram"/>
  <p:tag name="KSO_WM_TEMPLATE_INDEX" val="20193100"/>
  <p:tag name="KSO_WM_UNIT_LAYERLEVEL" val="1"/>
  <p:tag name="KSO_WM_TAG_VERSION" val="1.0"/>
  <p:tag name="KSO_WM_BEAUTIFY_FLAG" val="#wm#"/>
  <p:tag name="KSO_WM_UNIT_COLOR_SCHEME_SHAPE_ID" val="16"/>
  <p:tag name="KSO_WM_UNIT_COLOR_SCHEME_PARENT_PAGE" val="0_1"/>
  <p:tag name="KSO_WM_UNIT_ADJUSTLAYOUT_ID" val="16"/>
  <p:tag name="KSO_WM_UNIT_TEXT_PART_ID_V2" val="d-3-1"/>
  <p:tag name="KSO_WM_UNIT_TEXT_FILL_FORE_SCHEMECOLOR_INDEX_BRIGHTNESS" val="0.15"/>
  <p:tag name="KSO_WM_UNIT_TEXT_FILL_FORE_SCHEMECOLOR_INDEX" val="13"/>
  <p:tag name="KSO_WM_UNIT_TEXT_FILL_TYPE" val="1"/>
</p:tagLst>
</file>

<file path=ppt/tags/tag318.xml><?xml version="1.0" encoding="utf-8"?>
<p:tagLst xmlns:p="http://schemas.openxmlformats.org/presentationml/2006/main">
  <p:tag name="KSO_WM_UNIT_PRESET_TEXT" val="点击此处添加正文，文字是您思想的提炼，为了最终演示发布的良好效果，请尽量言简意赅的阐述观点；根据需要可酌情增减文字，以便观者可以准确理解您所传达的信息。&#13;您的正文已经简明扼要，字字珠玑，但信息却千丝万缕、错综复杂，需要用更多的文字来表述；但请您尽可能提炼思想的精髓，恰如其分的表达观点，往往可以事半功倍。&#13;为了能让您有更直观的字数感受，并进一步方便使用，我们为您标注了最适合的位置。您输入的文字到这里时，就是最佳视觉效果。"/>
  <p:tag name="KSO_WM_UNIT_TEXT_PART_ID" val="4-c"/>
  <p:tag name="KSO_WM_UNIT_TEXT_PART_SIZE" val="169.76*854.5"/>
  <p:tag name="KSO_WM_UNIT_VALUE" val="364"/>
  <p:tag name="KSO_WM_UNIT_HIGHLIGHT" val="0"/>
  <p:tag name="KSO_WM_UNIT_COMPATIBLE" val="0"/>
  <p:tag name="KSO_WM_UNIT_DIAGRAM_ISNUMVISUAL" val="0"/>
  <p:tag name="KSO_WM_UNIT_DIAGRAM_ISREFERUNIT" val="0"/>
  <p:tag name="KSO_WM_UNIT_TYPE" val="f"/>
  <p:tag name="KSO_WM_UNIT_INDEX" val="2"/>
  <p:tag name="KSO_WM_UNIT_ID" val="diagram20193100_1*f*2"/>
  <p:tag name="KSO_WM_TEMPLATE_CATEGORY" val="diagram"/>
  <p:tag name="KSO_WM_TEMPLATE_INDEX" val="20193100"/>
  <p:tag name="KSO_WM_UNIT_LAYERLEVEL" val="1"/>
  <p:tag name="KSO_WM_TAG_VERSION" val="1.0"/>
  <p:tag name="KSO_WM_BEAUTIFY_FLAG" val="#wm#"/>
  <p:tag name="KSO_WM_UNIT_COLOR_SCHEME_SHAPE_ID" val="39"/>
  <p:tag name="KSO_WM_UNIT_COLOR_SCHEME_PARENT_PAGE" val="0_1"/>
  <p:tag name="KSO_WM_UNIT_ADJUSTLAYOUT_ID" val="39"/>
  <p:tag name="KSO_WM_UNIT_TEXT_PART_ID_V2" val="d-4-1"/>
  <p:tag name="KSO_WM_UNIT_TEXT_FILL_FORE_SCHEMECOLOR_INDEX_BRIGHTNESS" val="0.15"/>
  <p:tag name="KSO_WM_UNIT_TEXT_FILL_FORE_SCHEMECOLOR_INDEX" val="13"/>
  <p:tag name="KSO_WM_UNIT_TEXT_FILL_TYPE" val="1"/>
</p:tagLst>
</file>

<file path=ppt/tags/tag319.xml><?xml version="1.0" encoding="utf-8"?>
<p:tagLst xmlns:p="http://schemas.openxmlformats.org/presentationml/2006/main">
  <p:tag name="KSO_WM_UNIT_ISCONTENTSTITLE" val="0"/>
  <p:tag name="KSO_WM_UNIT_PRESET_TEXT" val="单击添加大标题"/>
  <p:tag name="KSO_WM_UNIT_TEXT_PART_ID" val="2-X"/>
  <p:tag name="KSO_WM_UNIT_TEXT_PART_SIZE" val="49.2*559"/>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100_1*a*1"/>
  <p:tag name="KSO_WM_TEMPLATE_CATEGORY" val="diagram"/>
  <p:tag name="KSO_WM_TEMPLATE_INDEX" val="20193100"/>
  <p:tag name="KSO_WM_UNIT_LAYERLEVEL" val="1"/>
  <p:tag name="KSO_WM_TAG_VERSION" val="1.0"/>
  <p:tag name="KSO_WM_BEAUTIFY_FLAG" val="#wm#"/>
  <p:tag name="KSO_WM_UNIT_COLOR_SCHEME_SHAPE_ID" val="3"/>
  <p:tag name="KSO_WM_UNIT_COLOR_SCHEME_PARENT_PAGE" val="0_1"/>
  <p:tag name="KSO_WM_UNIT_ADJUSTLAYOUT_ID" val="3"/>
  <p:tag name="KSO_WM_UNIT_TEXT_PART_ID_V2" val="a-3-1"/>
  <p:tag name="KSO_WM_UNIT_TEXT_FILL_FORE_SCHEMECOLOR_INDEX_BRIGHTNESS" val="-0.05"/>
  <p:tag name="KSO_WM_UNIT_TEXT_FILL_FORE_SCHEMECOLOR_INDEX" val="14"/>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BEAUTIFY_FLAG" val="#wm#"/>
  <p:tag name="KSO_WM_TEMPLATE_CATEGORY" val="diagram"/>
  <p:tag name="KSO_WM_TEMPLATE_INDEX" val="20193100"/>
  <p:tag name="KSO_WM_SLIDE_SUBTYPE" val="picTxt"/>
  <p:tag name="KSO_WM_TEMPLATE_TOPIC_DEFAULT" val="1"/>
  <p:tag name="KSO_WM_TEMPLATE_JOB_ID" val="2"/>
  <p:tag name="KSO_WM_TEMPLATE_SCENE_ID" val="1"/>
  <p:tag name="KSO_WM_TEMPLATE_OUTLINE_ID" val="15"/>
  <p:tag name="KSO_WM_TEMPLATE_TOPIC_ID" val="2869567"/>
  <p:tag name="KSO_WM_SLIDE_SIZE" val="959*481"/>
  <p:tag name="KSO_WM_SLIDE_POSITION" val="0*0"/>
  <p:tag name="KSO_WM_SLIDE_TYPE" val="text"/>
  <p:tag name="KSO_WM_SLIDE_LAYOUT_CNT" val="1_1_2"/>
  <p:tag name="KSO_WM_SLIDE_LAYOUT" val="a_d_f"/>
  <p:tag name="KSO_WM_SLIDE_ITEM_CNT" val="0"/>
  <p:tag name="KSO_WM_SLIDE_INDEX" val="1"/>
  <p:tag name="KSO_WM_SLIDE_ID" val="diagram20193100_1"/>
  <p:tag name="KSO_WM_TAG_VERSION" val="1.0"/>
  <p:tag name="KSO_WM_TEMPLATE_THUMBS_INDEX" val="1、6、10、14、20、26、27、28、29、31"/>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 name="KSO_WM_SLIDE_BK_DARK_LIGHT" val="2"/>
  <p:tag name="KSO_WM_SLIDE_BACKGROUND_TYPE" val="general"/>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LINE_FORE_SCHEMECOLOR_INDEX_BRIGHTNESS" val="0"/>
  <p:tag name="KSO_WM_UNIT_LINE_FORE_SCHEMECOLOR_INDEX" val="5"/>
  <p:tag name="KSO_WM_UNIT_LINE_FILL_TYPE" val="2"/>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100_1*i*1"/>
  <p:tag name="KSO_WM_TEMPLATE_CATEGORY" val="diagram"/>
  <p:tag name="KSO_WM_TEMPLATE_INDEX" val="20193100"/>
  <p:tag name="KSO_WM_UNIT_LAYERLEVEL" val="1"/>
  <p:tag name="KSO_WM_TAG_VERSION" val="1.0"/>
  <p:tag name="KSO_WM_BEAUTIFY_FLAG" val="#wm#"/>
  <p:tag name="KSO_WM_UNIT_COLOR_SCHEME_SHAPE_ID" val="12"/>
  <p:tag name="KSO_WM_UNIT_COLOR_SCHEME_PARENT_PAGE" val="0_1"/>
  <p:tag name="KSO_WM_UNIT_ADJUSTLAYOUT_ID" val="12"/>
  <p:tag name="KSO_WM_UNIT_FILL_FORE_SCHEMECOLOR_INDEX_BRIGHTNESS" val="0.1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3100_1*i*21"/>
  <p:tag name="KSO_WM_TEMPLATE_CATEGORY" val="diagram"/>
  <p:tag name="KSO_WM_TEMPLATE_INDEX" val="20193100"/>
  <p:tag name="KSO_WM_UNIT_LAYERLEVEL" val="1"/>
  <p:tag name="KSO_WM_TAG_VERSION" val="1.0"/>
  <p:tag name="KSO_WM_BEAUTIFY_FLAG" val="#wm#"/>
  <p:tag name="KSO_WM_UNIT_COLOR_SCHEME_SHAPE_ID" val="2"/>
  <p:tag name="KSO_WM_UNIT_COLOR_SCHEME_PARENT_PAGE" val="0_1"/>
  <p:tag name="KSO_WM_UNIT_ABSOLUTE_COLOR" val="1"/>
  <p:tag name="KSO_WM_UNIT_ADJUSTLAYOUT_ID" val="2"/>
  <p:tag name="KSO_WM_UNIT_FILL_FORE_SCHEMECOLOR_INDEX_BRIGHTNESS" val="0.3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3100_1*i*6"/>
  <p:tag name="KSO_WM_TEMPLATE_CATEGORY" val="diagram"/>
  <p:tag name="KSO_WM_TEMPLATE_INDEX" val="20193100"/>
  <p:tag name="KSO_WM_UNIT_LAYERLEVEL" val="1"/>
  <p:tag name="KSO_WM_TAG_VERSION" val="1.0"/>
  <p:tag name="KSO_WM_BEAUTIFY_FLAG" val="#wm#"/>
  <p:tag name="KSO_WM_UNIT_COLOR_SCHEME_SHAPE_ID" val="15"/>
  <p:tag name="KSO_WM_UNIT_COLOR_SCHEME_PARENT_PAGE" val="0_1"/>
  <p:tag name="KSO_WM_UNIT_ADJUSTLAYOUT_ID" val="15"/>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3100_1*i*7"/>
  <p:tag name="KSO_WM_TEMPLATE_CATEGORY" val="diagram"/>
  <p:tag name="KSO_WM_TEMPLATE_INDEX" val="20193100"/>
  <p:tag name="KSO_WM_UNIT_LAYERLEVEL" val="1"/>
  <p:tag name="KSO_WM_TAG_VERSION" val="1.0"/>
  <p:tag name="KSO_WM_BEAUTIFY_FLAG" val="#wm#"/>
  <p:tag name="KSO_WM_UNIT_COLOR_SCHEME_SHAPE_ID" val="17"/>
  <p:tag name="KSO_WM_UNIT_COLOR_SCHEME_PARENT_PAGE" val="0_1"/>
  <p:tag name="KSO_WM_UNIT_ADJUSTLAYOUT_ID" val="1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100_1*i*9"/>
  <p:tag name="KSO_WM_TEMPLATE_CATEGORY" val="diagram"/>
  <p:tag name="KSO_WM_TEMPLATE_INDEX" val="20193100"/>
  <p:tag name="KSO_WM_UNIT_LAYERLEVEL" val="1"/>
  <p:tag name="KSO_WM_TAG_VERSION" val="1.0"/>
  <p:tag name="KSO_WM_BEAUTIFY_FLAG" val="#wm#"/>
  <p:tag name="KSO_WM_UNIT_COLOR_SCHEME_SHAPE_ID" val="19"/>
  <p:tag name="KSO_WM_UNIT_COLOR_SCHEME_PARENT_PAGE" val="0_1"/>
  <p:tag name="KSO_WM_UNIT_DECOLORIZATION" val="1"/>
  <p:tag name="KSO_WM_UNIT_ADJUSTLAYOUT_ID" val="19"/>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3100_1*i*10"/>
  <p:tag name="KSO_WM_TEMPLATE_CATEGORY" val="diagram"/>
  <p:tag name="KSO_WM_TEMPLATE_INDEX" val="20193100"/>
  <p:tag name="KSO_WM_UNIT_LAYERLEVEL" val="1"/>
  <p:tag name="KSO_WM_TAG_VERSION" val="1.0"/>
  <p:tag name="KSO_WM_BEAUTIFY_FLAG" val="#wm#"/>
  <p:tag name="KSO_WM_UNIT_COLOR_SCHEME_SHAPE_ID" val="20"/>
  <p:tag name="KSO_WM_UNIT_COLOR_SCHEME_PARENT_PAGE" val="0_1"/>
  <p:tag name="KSO_WM_UNIT_DECOLORIZATION" val="1"/>
  <p:tag name="KSO_WM_UNIT_ADJUSTLAYOUT_ID" val="20"/>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3100_1*i*11"/>
  <p:tag name="KSO_WM_TEMPLATE_CATEGORY" val="diagram"/>
  <p:tag name="KSO_WM_TEMPLATE_INDEX" val="20193100"/>
  <p:tag name="KSO_WM_UNIT_LAYERLEVEL" val="1"/>
  <p:tag name="KSO_WM_TAG_VERSION" val="1.0"/>
  <p:tag name="KSO_WM_BEAUTIFY_FLAG" val="#wm#"/>
  <p:tag name="KSO_WM_UNIT_COLOR_SCHEME_SHAPE_ID" val="21"/>
  <p:tag name="KSO_WM_UNIT_COLOR_SCHEME_PARENT_PAGE" val="0_1"/>
  <p:tag name="KSO_WM_UNIT_DECOLORIZATION" val="1"/>
  <p:tag name="KSO_WM_UNIT_ADJUSTLAYOUT_ID" val="21"/>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100_1*i*4"/>
  <p:tag name="KSO_WM_TEMPLATE_CATEGORY" val="diagram"/>
  <p:tag name="KSO_WM_TEMPLATE_INDEX" val="20193100"/>
  <p:tag name="KSO_WM_UNIT_LAYERLEVEL" val="1"/>
  <p:tag name="KSO_WM_TAG_VERSION" val="1.0"/>
  <p:tag name="KSO_WM_BEAUTIFY_FLAG" val="#wm#"/>
  <p:tag name="KSO_WM_UNIT_COLOR_SCHEME_SHAPE_ID" val="22"/>
  <p:tag name="KSO_WM_UNIT_COLOR_SCHEME_PARENT_PAGE" val="0_1"/>
  <p:tag name="KSO_WM_UNIT_DECOLORIZATION" val="1"/>
  <p:tag name="KSO_WM_UNIT_ADJUSTLAYOUT_ID" val="22"/>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3100_1*i*13"/>
  <p:tag name="KSO_WM_TEMPLATE_CATEGORY" val="diagram"/>
  <p:tag name="KSO_WM_TEMPLATE_INDEX" val="20193100"/>
  <p:tag name="KSO_WM_UNIT_LAYERLEVEL" val="1"/>
  <p:tag name="KSO_WM_TAG_VERSION" val="1.0"/>
  <p:tag name="KSO_WM_BEAUTIFY_FLAG" val="#wm#"/>
  <p:tag name="KSO_WM_UNIT_COLOR_SCHEME_SHAPE_ID" val="23"/>
  <p:tag name="KSO_WM_UNIT_COLOR_SCHEME_PARENT_PAGE" val="0_1"/>
  <p:tag name="KSO_WM_UNIT_DECOLORIZATION" val="1"/>
  <p:tag name="KSO_WM_UNIT_ADJUSTLAYOUT_ID" val="23"/>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193100_1*i*14"/>
  <p:tag name="KSO_WM_TEMPLATE_CATEGORY" val="diagram"/>
  <p:tag name="KSO_WM_TEMPLATE_INDEX" val="20193100"/>
  <p:tag name="KSO_WM_UNIT_LAYERLEVEL" val="1"/>
  <p:tag name="KSO_WM_TAG_VERSION" val="1.0"/>
  <p:tag name="KSO_WM_BEAUTIFY_FLAG" val="#wm#"/>
  <p:tag name="KSO_WM_UNIT_COLOR_SCHEME_SHAPE_ID" val="24"/>
  <p:tag name="KSO_WM_UNIT_COLOR_SCHEME_PARENT_PAGE" val="0_1"/>
  <p:tag name="KSO_WM_UNIT_DECOLORIZATION" val="1"/>
  <p:tag name="KSO_WM_UNIT_ADJUSTLAYOUT_ID" val="24"/>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193100_1*i*15"/>
  <p:tag name="KSO_WM_TEMPLATE_CATEGORY" val="diagram"/>
  <p:tag name="KSO_WM_TEMPLATE_INDEX" val="20193100"/>
  <p:tag name="KSO_WM_UNIT_LAYERLEVEL" val="1"/>
  <p:tag name="KSO_WM_TAG_VERSION" val="1.0"/>
  <p:tag name="KSO_WM_BEAUTIFY_FLAG" val="#wm#"/>
  <p:tag name="KSO_WM_UNIT_COLOR_SCHEME_SHAPE_ID" val="25"/>
  <p:tag name="KSO_WM_UNIT_COLOR_SCHEME_PARENT_PAGE" val="0_1"/>
  <p:tag name="KSO_WM_UNIT_DECOLORIZATION" val="1"/>
  <p:tag name="KSO_WM_UNIT_ADJUSTLAYOUT_ID" val="25"/>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193100_1*i*16"/>
  <p:tag name="KSO_WM_TEMPLATE_CATEGORY" val="diagram"/>
  <p:tag name="KSO_WM_TEMPLATE_INDEX" val="20193100"/>
  <p:tag name="KSO_WM_UNIT_LAYERLEVEL" val="1"/>
  <p:tag name="KSO_WM_TAG_VERSION" val="1.0"/>
  <p:tag name="KSO_WM_BEAUTIFY_FLAG" val="#wm#"/>
  <p:tag name="KSO_WM_UNIT_COLOR_SCHEME_SHAPE_ID" val="26"/>
  <p:tag name="KSO_WM_UNIT_COLOR_SCHEME_PARENT_PAGE" val="0_1"/>
  <p:tag name="KSO_WM_UNIT_DECOLORIZATION" val="1"/>
  <p:tag name="KSO_WM_UNIT_ADJUSTLAYOUT_ID" val="26"/>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193100_1*i*17"/>
  <p:tag name="KSO_WM_TEMPLATE_CATEGORY" val="diagram"/>
  <p:tag name="KSO_WM_TEMPLATE_INDEX" val="20193100"/>
  <p:tag name="KSO_WM_UNIT_LAYERLEVEL" val="1"/>
  <p:tag name="KSO_WM_TAG_VERSION" val="1.0"/>
  <p:tag name="KSO_WM_BEAUTIFY_FLAG" val="#wm#"/>
  <p:tag name="KSO_WM_UNIT_COLOR_SCHEME_SHAPE_ID" val="27"/>
  <p:tag name="KSO_WM_UNIT_COLOR_SCHEME_PARENT_PAGE" val="0_1"/>
  <p:tag name="KSO_WM_UNIT_DECOLORIZATION" val="1"/>
  <p:tag name="KSO_WM_UNIT_ADJUSTLAYOUT_ID" val="27"/>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193100_1*i*18"/>
  <p:tag name="KSO_WM_TEMPLATE_CATEGORY" val="diagram"/>
  <p:tag name="KSO_WM_TEMPLATE_INDEX" val="20193100"/>
  <p:tag name="KSO_WM_UNIT_LAYERLEVEL" val="1"/>
  <p:tag name="KSO_WM_TAG_VERSION" val="1.0"/>
  <p:tag name="KSO_WM_BEAUTIFY_FLAG" val="#wm#"/>
  <p:tag name="KSO_WM_UNIT_COLOR_SCHEME_SHAPE_ID" val="28"/>
  <p:tag name="KSO_WM_UNIT_COLOR_SCHEME_PARENT_PAGE" val="0_1"/>
  <p:tag name="KSO_WM_UNIT_DECOLORIZATION" val="1"/>
  <p:tag name="KSO_WM_UNIT_ADJUSTLAYOUT_ID" val="28"/>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193100_1*i*19"/>
  <p:tag name="KSO_WM_TEMPLATE_CATEGORY" val="diagram"/>
  <p:tag name="KSO_WM_TEMPLATE_INDEX" val="20193100"/>
  <p:tag name="KSO_WM_UNIT_LAYERLEVEL" val="1"/>
  <p:tag name="KSO_WM_TAG_VERSION" val="1.0"/>
  <p:tag name="KSO_WM_BEAUTIFY_FLAG" val="#wm#"/>
  <p:tag name="KSO_WM_UNIT_COLOR_SCHEME_SHAPE_ID" val="29"/>
  <p:tag name="KSO_WM_UNIT_COLOR_SCHEME_PARENT_PAGE" val="0_1"/>
  <p:tag name="KSO_WM_UNIT_DECOLORIZATION" val="1"/>
  <p:tag name="KSO_WM_UNIT_ADJUSTLAYOUT_ID" val="29"/>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3100_1*i*12"/>
  <p:tag name="KSO_WM_TEMPLATE_CATEGORY" val="diagram"/>
  <p:tag name="KSO_WM_TEMPLATE_INDEX" val="20193100"/>
  <p:tag name="KSO_WM_UNIT_LAYERLEVEL" val="1"/>
  <p:tag name="KSO_WM_TAG_VERSION" val="1.0"/>
  <p:tag name="KSO_WM_BEAUTIFY_FLAG" val="#wm#"/>
  <p:tag name="KSO_WM_UNIT_COLOR_SCHEME_SHAPE_ID" val="30"/>
  <p:tag name="KSO_WM_UNIT_COLOR_SCHEME_PARENT_PAGE" val="0_1"/>
  <p:tag name="KSO_WM_UNIT_DECOLORIZATION" val="1"/>
  <p:tag name="KSO_WM_UNIT_ADJUSTLAYOUT_ID" val="30"/>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193100_1*i*20"/>
  <p:tag name="KSO_WM_TEMPLATE_CATEGORY" val="diagram"/>
  <p:tag name="KSO_WM_TEMPLATE_INDEX" val="20193100"/>
  <p:tag name="KSO_WM_UNIT_LAYERLEVEL" val="1"/>
  <p:tag name="KSO_WM_TAG_VERSION" val="1.0"/>
  <p:tag name="KSO_WM_BEAUTIFY_FLAG" val="#wm#"/>
  <p:tag name="KSO_WM_UNIT_COLOR_SCHEME_SHAPE_ID" val="31"/>
  <p:tag name="KSO_WM_UNIT_COLOR_SCHEME_PARENT_PAGE" val="0_1"/>
  <p:tag name="KSO_WM_UNIT_DECOLORIZATION" val="1"/>
  <p:tag name="KSO_WM_UNIT_ADJUSTLAYOUT_ID" val="31"/>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193100_1*i*22"/>
  <p:tag name="KSO_WM_TEMPLATE_CATEGORY" val="diagram"/>
  <p:tag name="KSO_WM_TEMPLATE_INDEX" val="20193100"/>
  <p:tag name="KSO_WM_UNIT_LAYERLEVEL" val="1"/>
  <p:tag name="KSO_WM_TAG_VERSION" val="1.0"/>
  <p:tag name="KSO_WM_BEAUTIFY_FLAG" val="#wm#"/>
  <p:tag name="KSO_WM_UNIT_COLOR_SCHEME_SHAPE_ID" val="32"/>
  <p:tag name="KSO_WM_UNIT_COLOR_SCHEME_PARENT_PAGE" val="0_1"/>
  <p:tag name="KSO_WM_UNIT_DECOLORIZATION" val="1"/>
  <p:tag name="KSO_WM_UNIT_ADJUSTLAYOUT_ID" val="32"/>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193100_1*i*23"/>
  <p:tag name="KSO_WM_TEMPLATE_CATEGORY" val="diagram"/>
  <p:tag name="KSO_WM_TEMPLATE_INDEX" val="20193100"/>
  <p:tag name="KSO_WM_UNIT_LAYERLEVEL" val="1"/>
  <p:tag name="KSO_WM_TAG_VERSION" val="1.0"/>
  <p:tag name="KSO_WM_BEAUTIFY_FLAG" val="#wm#"/>
  <p:tag name="KSO_WM_UNIT_COLOR_SCHEME_SHAPE_ID" val="33"/>
  <p:tag name="KSO_WM_UNIT_COLOR_SCHEME_PARENT_PAGE" val="0_1"/>
  <p:tag name="KSO_WM_UNIT_DECOLORIZATION" val="1"/>
  <p:tag name="KSO_WM_UNIT_ADJUSTLAYOUT_ID" val="33"/>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4"/>
  <p:tag name="KSO_WM_UNIT_ID" val="diagram20193100_1*i*24"/>
  <p:tag name="KSO_WM_TEMPLATE_CATEGORY" val="diagram"/>
  <p:tag name="KSO_WM_TEMPLATE_INDEX" val="20193100"/>
  <p:tag name="KSO_WM_UNIT_LAYERLEVEL" val="1"/>
  <p:tag name="KSO_WM_TAG_VERSION" val="1.0"/>
  <p:tag name="KSO_WM_BEAUTIFY_FLAG" val="#wm#"/>
  <p:tag name="KSO_WM_UNIT_COLOR_SCHEME_SHAPE_ID" val="34"/>
  <p:tag name="KSO_WM_UNIT_COLOR_SCHEME_PARENT_PAGE" val="0_1"/>
  <p:tag name="KSO_WM_UNIT_DECOLORIZATION" val="1"/>
  <p:tag name="KSO_WM_UNIT_ADJUSTLAYOUT_ID" val="34"/>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193100_1*i*25"/>
  <p:tag name="KSO_WM_TEMPLATE_CATEGORY" val="diagram"/>
  <p:tag name="KSO_WM_TEMPLATE_INDEX" val="20193100"/>
  <p:tag name="KSO_WM_UNIT_LAYERLEVEL" val="1"/>
  <p:tag name="KSO_WM_TAG_VERSION" val="1.0"/>
  <p:tag name="KSO_WM_BEAUTIFY_FLAG" val="#wm#"/>
  <p:tag name="KSO_WM_UNIT_COLOR_SCHEME_SHAPE_ID" val="35"/>
  <p:tag name="KSO_WM_UNIT_COLOR_SCHEME_PARENT_PAGE" val="0_1"/>
  <p:tag name="KSO_WM_UNIT_DECOLORIZATION" val="1"/>
  <p:tag name="KSO_WM_UNIT_ADJUSTLAYOUT_ID" val="35"/>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6"/>
  <p:tag name="KSO_WM_UNIT_ID" val="diagram20193100_1*i*26"/>
  <p:tag name="KSO_WM_TEMPLATE_CATEGORY" val="diagram"/>
  <p:tag name="KSO_WM_TEMPLATE_INDEX" val="20193100"/>
  <p:tag name="KSO_WM_UNIT_LAYERLEVEL" val="1"/>
  <p:tag name="KSO_WM_TAG_VERSION" val="1.0"/>
  <p:tag name="KSO_WM_BEAUTIFY_FLAG" val="#wm#"/>
  <p:tag name="KSO_WM_UNIT_COLOR_SCHEME_SHAPE_ID" val="36"/>
  <p:tag name="KSO_WM_UNIT_COLOR_SCHEME_PARENT_PAGE" val="0_1"/>
  <p:tag name="KSO_WM_UNIT_DECOLORIZATION" val="1"/>
  <p:tag name="KSO_WM_UNIT_ADJUSTLAYOUT_ID" val="36"/>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100_1*i*2"/>
  <p:tag name="KSO_WM_TEMPLATE_CATEGORY" val="diagram"/>
  <p:tag name="KSO_WM_TEMPLATE_INDEX" val="20193100"/>
  <p:tag name="KSO_WM_UNIT_LAYERLEVEL" val="1"/>
  <p:tag name="KSO_WM_TAG_VERSION" val="1.0"/>
  <p:tag name="KSO_WM_BEAUTIFY_FLAG" val="#wm#"/>
  <p:tag name="KSO_WM_UNIT_COLOR_SCHEME_SHAPE_ID" val="37"/>
  <p:tag name="KSO_WM_UNIT_COLOR_SCHEME_PARENT_PAGE" val="0_1"/>
  <p:tag name="KSO_WM_UNIT_DECOLORIZATION" val="1"/>
  <p:tag name="KSO_WM_UNIT_ADJUSTLAYOUT_ID" val="37"/>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100_1*i*3"/>
  <p:tag name="KSO_WM_TEMPLATE_CATEGORY" val="diagram"/>
  <p:tag name="KSO_WM_TEMPLATE_INDEX" val="20193100"/>
  <p:tag name="KSO_WM_UNIT_LAYERLEVEL" val="1"/>
  <p:tag name="KSO_WM_TAG_VERSION" val="1.0"/>
  <p:tag name="KSO_WM_BEAUTIFY_FLAG" val="#wm#"/>
  <p:tag name="KSO_WM_UNIT_COLOR_SCHEME_SHAPE_ID" val="38"/>
  <p:tag name="KSO_WM_UNIT_COLOR_SCHEME_PARENT_PAGE" val="0_1"/>
  <p:tag name="KSO_WM_UNIT_DECOLORIZATION" val="1"/>
  <p:tag name="KSO_WM_UNIT_ADJUSTLAYOUT_ID" val="38"/>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349.xml><?xml version="1.0" encoding="utf-8"?>
<p:tagLst xmlns:p="http://schemas.openxmlformats.org/presentationml/2006/main">
  <p:tag name="KSO_WM_UNIT_PRESET_TEXT" val="点击此处添加正文，文字是您思想的提炼，请尽量言简意赅的阐述观点。"/>
  <p:tag name="KSO_WM_UNIT_TEXT_PART_ID" val="3-a"/>
  <p:tag name="KSO_WM_UNIT_TEXT_PART_SIZE" val="24.96*644.5"/>
  <p:tag name="KSO_WM_UNIT_VALUE" val="39"/>
  <p:tag name="KSO_WM_UNIT_HIGHLIGHT" val="0"/>
  <p:tag name="KSO_WM_UNIT_COMPATIBLE" val="0"/>
  <p:tag name="KSO_WM_UNIT_DIAGRAM_ISNUMVISUAL" val="0"/>
  <p:tag name="KSO_WM_UNIT_DIAGRAM_ISREFERUNIT" val="0"/>
  <p:tag name="KSO_WM_UNIT_TYPE" val="f"/>
  <p:tag name="KSO_WM_UNIT_INDEX" val="1"/>
  <p:tag name="KSO_WM_UNIT_ID" val="diagram20193100_1*f*1"/>
  <p:tag name="KSO_WM_TEMPLATE_CATEGORY" val="diagram"/>
  <p:tag name="KSO_WM_TEMPLATE_INDEX" val="20193100"/>
  <p:tag name="KSO_WM_UNIT_LAYERLEVEL" val="1"/>
  <p:tag name="KSO_WM_TAG_VERSION" val="1.0"/>
  <p:tag name="KSO_WM_BEAUTIFY_FLAG" val="#wm#"/>
  <p:tag name="KSO_WM_UNIT_COLOR_SCHEME_SHAPE_ID" val="16"/>
  <p:tag name="KSO_WM_UNIT_COLOR_SCHEME_PARENT_PAGE" val="0_1"/>
  <p:tag name="KSO_WM_UNIT_ADJUSTLAYOUT_ID" val="16"/>
  <p:tag name="KSO_WM_UNIT_TEXT_PART_ID_V2" val="d-3-1"/>
  <p:tag name="KSO_WM_UNIT_TEXT_FILL_FORE_SCHEMECOLOR_INDEX_BRIGHTNESS" val="0.15"/>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50.xml><?xml version="1.0" encoding="utf-8"?>
<p:tagLst xmlns:p="http://schemas.openxmlformats.org/presentationml/2006/main">
  <p:tag name="KSO_WM_UNIT_PRESET_TEXT" val="点击此处添加正文，文字是您思想的提炼，为了最终演示发布的良好效果，请尽量言简意赅的阐述观点；根据需要可酌情增减文字，以便观者可以准确理解您所传达的信息。&#13;您的正文已经简明扼要，字字珠玑，但信息却千丝万缕、错综复杂，需要用更多的文字来表述；但请您尽可能提炼思想的精髓，恰如其分的表达观点，往往可以事半功倍。&#13;为了能让您有更直观的字数感受，并进一步方便使用，我们为您标注了最适合的位置。您输入的文字到这里时，就是最佳视觉效果。"/>
  <p:tag name="KSO_WM_UNIT_TEXT_PART_ID" val="4-c"/>
  <p:tag name="KSO_WM_UNIT_TEXT_PART_SIZE" val="169.76*854.5"/>
  <p:tag name="KSO_WM_UNIT_VALUE" val="364"/>
  <p:tag name="KSO_WM_UNIT_HIGHLIGHT" val="0"/>
  <p:tag name="KSO_WM_UNIT_COMPATIBLE" val="0"/>
  <p:tag name="KSO_WM_UNIT_DIAGRAM_ISNUMVISUAL" val="0"/>
  <p:tag name="KSO_WM_UNIT_DIAGRAM_ISREFERUNIT" val="0"/>
  <p:tag name="KSO_WM_UNIT_TYPE" val="f"/>
  <p:tag name="KSO_WM_UNIT_INDEX" val="2"/>
  <p:tag name="KSO_WM_UNIT_ID" val="diagram20193100_1*f*2"/>
  <p:tag name="KSO_WM_TEMPLATE_CATEGORY" val="diagram"/>
  <p:tag name="KSO_WM_TEMPLATE_INDEX" val="20193100"/>
  <p:tag name="KSO_WM_UNIT_LAYERLEVEL" val="1"/>
  <p:tag name="KSO_WM_TAG_VERSION" val="1.0"/>
  <p:tag name="KSO_WM_BEAUTIFY_FLAG" val="#wm#"/>
  <p:tag name="KSO_WM_UNIT_COLOR_SCHEME_SHAPE_ID" val="39"/>
  <p:tag name="KSO_WM_UNIT_COLOR_SCHEME_PARENT_PAGE" val="0_1"/>
  <p:tag name="KSO_WM_UNIT_ADJUSTLAYOUT_ID" val="39"/>
  <p:tag name="KSO_WM_UNIT_TEXT_PART_ID_V2" val="d-4-1"/>
  <p:tag name="KSO_WM_UNIT_TEXT_FILL_FORE_SCHEMECOLOR_INDEX_BRIGHTNESS" val="0.15"/>
  <p:tag name="KSO_WM_UNIT_TEXT_FILL_FORE_SCHEMECOLOR_INDEX" val="13"/>
  <p:tag name="KSO_WM_UNIT_TEXT_FILL_TYPE" val="1"/>
</p:tagLst>
</file>

<file path=ppt/tags/tag351.xml><?xml version="1.0" encoding="utf-8"?>
<p:tagLst xmlns:p="http://schemas.openxmlformats.org/presentationml/2006/main">
  <p:tag name="KSO_WM_UNIT_ISCONTENTSTITLE" val="0"/>
  <p:tag name="KSO_WM_UNIT_PRESET_TEXT" val="单击添加大标题"/>
  <p:tag name="KSO_WM_UNIT_TEXT_PART_ID" val="2-X"/>
  <p:tag name="KSO_WM_UNIT_TEXT_PART_SIZE" val="49.2*559"/>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100_1*a*1"/>
  <p:tag name="KSO_WM_TEMPLATE_CATEGORY" val="diagram"/>
  <p:tag name="KSO_WM_TEMPLATE_INDEX" val="20193100"/>
  <p:tag name="KSO_WM_UNIT_LAYERLEVEL" val="1"/>
  <p:tag name="KSO_WM_TAG_VERSION" val="1.0"/>
  <p:tag name="KSO_WM_BEAUTIFY_FLAG" val="#wm#"/>
  <p:tag name="KSO_WM_UNIT_COLOR_SCHEME_SHAPE_ID" val="3"/>
  <p:tag name="KSO_WM_UNIT_COLOR_SCHEME_PARENT_PAGE" val="0_1"/>
  <p:tag name="KSO_WM_UNIT_ADJUSTLAYOUT_ID" val="3"/>
  <p:tag name="KSO_WM_UNIT_TEXT_PART_ID_V2" val="a-3-1"/>
  <p:tag name="KSO_WM_UNIT_TEXT_FILL_FORE_SCHEMECOLOR_INDEX_BRIGHTNESS" val="-0.05"/>
  <p:tag name="KSO_WM_UNIT_TEXT_FILL_FORE_SCHEMECOLOR_INDEX" val="14"/>
  <p:tag name="KSO_WM_UNIT_TEXT_FILL_TYPE" val="1"/>
</p:tagLst>
</file>

<file path=ppt/tags/tag352.xml><?xml version="1.0" encoding="utf-8"?>
<p:tagLst xmlns:p="http://schemas.openxmlformats.org/presentationml/2006/main">
  <p:tag name="KSO_WM_BEAUTIFY_FLAG" val="#wm#"/>
  <p:tag name="KSO_WM_TEMPLATE_CATEGORY" val="diagram"/>
  <p:tag name="KSO_WM_TEMPLATE_INDEX" val="20193100"/>
  <p:tag name="KSO_WM_SLIDE_SUBTYPE" val="picTxt"/>
  <p:tag name="KSO_WM_TEMPLATE_TOPIC_DEFAULT" val="1"/>
  <p:tag name="KSO_WM_TEMPLATE_JOB_ID" val="2"/>
  <p:tag name="KSO_WM_TEMPLATE_SCENE_ID" val="1"/>
  <p:tag name="KSO_WM_TEMPLATE_OUTLINE_ID" val="15"/>
  <p:tag name="KSO_WM_TEMPLATE_TOPIC_ID" val="2869567"/>
  <p:tag name="KSO_WM_SLIDE_SIZE" val="959*481"/>
  <p:tag name="KSO_WM_SLIDE_POSITION" val="0*0"/>
  <p:tag name="KSO_WM_SLIDE_TYPE" val="text"/>
  <p:tag name="KSO_WM_SLIDE_LAYOUT_CNT" val="1_1_2"/>
  <p:tag name="KSO_WM_SLIDE_LAYOUT" val="a_d_f"/>
  <p:tag name="KSO_WM_SLIDE_ITEM_CNT" val="0"/>
  <p:tag name="KSO_WM_SLIDE_INDEX" val="1"/>
  <p:tag name="KSO_WM_SLIDE_ID" val="diagram20193100_1"/>
  <p:tag name="KSO_WM_TAG_VERSION" val="1.0"/>
  <p:tag name="KSO_WM_TEMPLATE_THUMBS_INDEX" val="1、6、10、14、20、26、27、28、29、31"/>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 name="KSO_WM_SLIDE_BK_DARK_LIGHT" val="2"/>
  <p:tag name="KSO_WM_SLIDE_BACKGROUND_TYPE" val="general"/>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15"/>
  <p:tag name="KSO_WM_UNIT_TEXT_FILL_FORE_SCHEMECOLOR_INDEX" val="13"/>
  <p:tag name="KSO_WM_UNIT_TEXT_FILL_TYPE"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KSO_WM_UNIT_TYPE" val="i"/>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KSO_WM_UNIT_LINE_FORE_SCHEMECOLOR_INDEX_BRIGHTNESS" val="0"/>
  <p:tag name="KSO_WM_UNIT_LINE_FORE_SCHEMECOLOR_INDEX" val="5"/>
  <p:tag name="KSO_WM_UNIT_LINE_FILL_TYPE" val="2"/>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KSO_WM_UNIT_LINE_FORE_SCHEMECOLOR_INDEX_BRIGHTNESS" val="0"/>
  <p:tag name="KSO_WM_UNIT_LINE_FORE_SCHEMECOLOR_INDEX" val="5"/>
  <p:tag name="KSO_WM_UNIT_LINE_FILL_TYPE" val="2"/>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KSO_WM_UNIT_LINE_FORE_SCHEMECOLOR_INDEX_BRIGHTNESS" val="0"/>
  <p:tag name="KSO_WM_UNIT_LINE_FORE_SCHEMECOLOR_INDEX" val="5"/>
  <p:tag name="KSO_WM_UNIT_LINE_FILL_TYPE" val="2"/>
</p:tagLst>
</file>

<file path=ppt/tags/tag358.xml><?xml version="1.0" encoding="utf-8"?>
<p:tagLst xmlns:p="http://schemas.openxmlformats.org/presentationml/2006/main">
  <p:tag name="KSO_WM_UNIT_ISCONTENTSTITLE" val="0"/>
  <p:tag name="KSO_WM_UNIT_PRESET_TEXT" val="我们是致力于研究AI智能创作PPT的一个团队;&#13;我们潜心钻研幻灯片的演示规律与创作思路，希望通过人工智能解放用户双手，不仅高效，且精准。…"/>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03405_1*f*2"/>
  <p:tag name="KSO_WM_TEMPLATE_CATEGORY" val="diagram"/>
  <p:tag name="KSO_WM_TEMPLATE_INDEX" val="20203405"/>
  <p:tag name="KSO_WM_UNIT_LAYERLEVEL" val="1"/>
  <p:tag name="KSO_WM_TAG_VERSION" val="1.0"/>
  <p:tag name="KSO_WM_BEAUTIFY_FLAG" val="#wm#"/>
  <p:tag name="KSO_WM_UNIT_VALUE" val="96"/>
  <p:tag name="KSO_WM_UNIT_DEFAULT_FONT" val="14;16;2"/>
  <p:tag name="KSO_WM_UNIT_BLOCK" val="0"/>
  <p:tag name="KSO_WM_UNIT_SMARTLAYOUT_COMPRESS_INFO" val="{&#10;    &quot;id&quot;: &quot;2020-04-05T16:34:54&quot;,&#10;    &quot;max&quot;: 0,&#10;    &quot;parentMax&quot;: {&#10;        &quot;max&quot;: 93.21771653543307&#10;    },&#10;    &quot;topChanged&quot;: 0&#10;}&#10;"/>
  <p:tag name="KSO_WM_UNIT_TEXT_FILL_FORE_SCHEMECOLOR_INDEX_BRIGHTNESS" val="0.25"/>
  <p:tag name="KSO_WM_UNIT_TEXT_FILL_FORE_SCHEMECOLOR_INDEX" val="13"/>
  <p:tag name="KSO_WM_UNIT_TEXT_FILL_TYPE"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405_1*i*2"/>
  <p:tag name="KSO_WM_TEMPLATE_CATEGORY" val="diagram"/>
  <p:tag name="KSO_WM_TEMPLATE_INDEX" val="20203405"/>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false,&quot;IsBottom&quot;:true,&quot;IsAbs&quot;:true}}"/>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0.xml><?xml version="1.0" encoding="utf-8"?>
<p:tagLst xmlns:p="http://schemas.openxmlformats.org/presentationml/2006/main">
  <p:tag name="KSO_WM_UNIT_ISCONTENTSTITLE" val="0"/>
  <p:tag name="KSO_WM_UNIT_PRESET_TEXT" val="点击此处添加大标题"/>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3405_1*a*1"/>
  <p:tag name="KSO_WM_TEMPLATE_CATEGORY" val="diagram"/>
  <p:tag name="KSO_WM_TEMPLATE_INDEX" val="20203405"/>
  <p:tag name="KSO_WM_UNIT_LAYERLEVEL" val="1"/>
  <p:tag name="KSO_WM_TAG_VERSION" val="1.0"/>
  <p:tag name="KSO_WM_BEAUTIFY_FLAG" val="#wm#"/>
  <p:tag name="KSO_WM_UNIT_DEFAULT_FONT" val="36;44;4"/>
  <p:tag name="KSO_WM_UNIT_BLOCK" val="0"/>
  <p:tag name="KSO_WM_UNIT_TEXT_FILL_FORE_SCHEMECOLOR_INDEX_BRIGHTNESS" val="0"/>
  <p:tag name="KSO_WM_UNIT_TEXT_FILL_FORE_SCHEMECOLOR_INDEX" val="14"/>
  <p:tag name="KSO_WM_UNIT_TEXT_FILL_TYPE" val="1"/>
</p:tagLst>
</file>

<file path=ppt/tags/tag361.xml><?xml version="1.0" encoding="utf-8"?>
<p:tagLst xmlns:p="http://schemas.openxmlformats.org/presentationml/2006/main">
  <p:tag name="KSO_WM_UNIT_ISCONTENTSTITLE" val="0"/>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3405_1*f*1"/>
  <p:tag name="KSO_WM_TEMPLATE_CATEGORY" val="diagram"/>
  <p:tag name="KSO_WM_TEMPLATE_INDEX" val="20203405"/>
  <p:tag name="KSO_WM_UNIT_LAYERLEVEL" val="1"/>
  <p:tag name="KSO_WM_TAG_VERSION" val="1.0"/>
  <p:tag name="KSO_WM_BEAUTIFY_FLAG" val="#wm#"/>
  <p:tag name="KSO_WM_UNIT_VALUE" val="60"/>
  <p:tag name="KSO_WM_UNIT_DEFAULT_FONT" val="14;16;2"/>
  <p:tag name="KSO_WM_UNIT_BLOCK" val="0"/>
  <p:tag name="KSO_WM_UNIT_TEXT_FILL_FORE_SCHEMECOLOR_INDEX_BRIGHTNESS" val="-0.05"/>
  <p:tag name="KSO_WM_UNIT_TEXT_FILL_FORE_SCHEMECOLOR_INDEX" val="14"/>
  <p:tag name="KSO_WM_UNIT_TEXT_FILL_TYPE" val="1"/>
</p:tagLst>
</file>

<file path=ppt/tags/tag362.xml><?xml version="1.0" encoding="utf-8"?>
<p:tagLst xmlns:p="http://schemas.openxmlformats.org/presentationml/2006/main">
  <p:tag name="KSO_WM_BEAUTIFY_FLAG" val="#wm#"/>
  <p:tag name="KSO_WM_TEMPLATE_CATEGORY" val="diagram"/>
  <p:tag name="KSO_WM_TEMPLATE_INDEX" val="20203405"/>
  <p:tag name="KSO_WM_SLIDE_ID" val="diagram20203405_1"/>
  <p:tag name="KSO_WM_TEMPLATE_SUBCATEGORY" val="11"/>
  <p:tag name="KSO_WM_TEMPLATE_MASTER_TYPE" val="0"/>
  <p:tag name="KSO_WM_TEMPLATE_COLOR_TYPE" val="1"/>
  <p:tag name="KSO_WM_SLIDE_TYPE" val="text"/>
  <p:tag name="KSO_WM_SLIDE_SUBTYPE" val="picTxt"/>
  <p:tag name="KSO_WM_SLIDE_ITEM_CNT" val="0"/>
  <p:tag name="KSO_WM_SLIDE_INDEX" val="1"/>
  <p:tag name="KSO_WM_SLIDE_SIZE" val="898*540"/>
  <p:tag name="KSO_WM_SLIDE_POSITION" val="0*0"/>
  <p:tag name="KSO_WM_TAG_VERSION" val="1.0"/>
  <p:tag name="KSO_WM_SLIDE_LAYOUT" val="a_d_f_i"/>
  <p:tag name="KSO_WM_SLIDE_LAYOUT_CNT" val="1_1_2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direction&quot;: 1,&#10;    &quot;id&quot;: &quot;2020-04-05T16:34:54&quot;,&#10;    &quot;maxSize&quot;: {&#10;        &quot;size1&quot;: 33.399999999999999&#10;    },&#10;    &quot;minSize&quot;: {&#10;        &quot;size1&quot;: 33.399999999999999&#10;    },&#10;    &quot;normalSize&quot;: {&#10;        &quot;size1&quot;: 33.399999999999999&#10;    },&#10;    &quot;subLayout&quot;: [&#10;        {&#10;            &quot;backgroundInfo&quot;: [&#10;                {&#10;                    &quot;bottom&quot;: 0,&#10;                    &quot;bottomAbs&quot;: false,&#10;                    &quot;left&quot;: 0,&#10;                    &quot;leftAbs&quot;: false,&#10;                    &quot;right&quot;: 0,&#10;                    &quot;rightAbs&quot;: false,&#10;                    &quot;top&quot;: 0,&#10;                    &quot;topAbs&quot;: false,&#10;                    &quot;type&quot;: &quot;leftRight&quot;&#10;                }&#10;            ],&#10;            &quot;id&quot;: &quot;2020-04-05T16:34:54&quot;,&#10;            &quot;margin&quot;: {&#10;                &quot;bottom&quot;: 2.9300000667572021,&#10;                &quot;left&quot;: 2.119999885559082,&#10;                &quot;right&quot;: 1.690000057220459,&#10;                &quot;top&quot;: 3.2699997425079346&#10;            },&#10;            &quot;maxSize&quot;: {&#10;                &quot;size1&quot;: 65.599999999999994&#10;            },&#10;            &quot;minSize&quot;: {&#10;                &quot;size1&quot;: 39.299999999999997&#10;            },&#10;            &quot;normalSize&quot;: {&#10;                &quot;size1&quot;: 39.299999999999997&#10;            },&#10;            &quot;subLayout&quot;: [&#10;                {&#10;                    &quot;id&quot;: &quot;2020-04-05T16:34:54&quot;,&#10;                    &quot;margin&quot;: {&#10;                        &quot;bottom&quot;: 0.39399999380111694,&#10;                        &quot;left&quot;: 2.119999885559082,&#10;                        &quot;right&quot;: 1.690000057220459,&#10;                        &quot;top&quot;: 3.2799999713897705&#10;                    },&#10;                    &quot;type&quot;: 0&#10;                },&#10;                {&#10;                    &quot;id&quot;: &quot;2020-04-05T16:34:54&quot;,&#10;                    &quot;margin&quot;: {&#10;                        &quot;bottom&quot;: 2.9300000667572021,&#10;                        &quot;left&quot;: 2.119999885559082,&#10;                        &quot;right&quot;: 1.690000057220459,&#10;                        &quot;top&quot;: 0.026000002399086952&#10;                    },&#10;                    &quot;type&quot;: 0&#10;                }&#10;            ],&#10;            &quot;type&quot;: 0&#10;        },&#10;        {&#10;            &quot;id&quot;: &quot;2020-04-05T16:34:54&quot;,&#10;            &quot;maxSize&quot;: {&#10;                &quot;size1&quot;: 83.299999999999997&#10;            },&#10;            &quot;minSize&quot;: {&#10;                &quot;size1&quot;: 53.799999999999997&#10;            },&#10;            &quot;normalSize&quot;: {&#10;                &quot;size1&quot;: 55.137459900845734&#10;            },&#10;            &quot;subLayout&quot;: [&#10;                {&#10;                    &quot;horizontalAlign&quot;: 0,&#10;                    &quot;id&quot;: &quot;2020-04-05T16:34:54&quot;,&#10;                    &quot;margin&quot;: {&#10;                        &quot;bottom&quot;: 1.0199999809265137,&#10;                        &quot;left&quot;: 2.1099998950958252,&#10;                        &quot;right&quot;: 2.5399999618530273,&#10;                        &quot;top&quot;: 2.5399999618530273&#10;                    },&#10;                    &quot;type&quot;: 0,&#10;                    &quot;verticalAlign&quot;: 2&#10;                },&#10;                {&#10;                    &quot;horizontalAlign&quot;: 0,&#10;                    &quot;id&quot;: &quot;2020-04-05T16:34:54&quot;,&#10;                    &quot;margin&quot;: {&#10;                        &quot;bottom&quot;: 2.119999885559082,&#10;                        &quot;left&quot;: 1.7300000190734863,&#10;                        &quot;right&quot;: 2.119999885559082,&#10;                        &quot;top&quot;: 0.026000002399086952&#10;                    },&#10;                    &quot;type&quot;: 0,&#10;                    &quot;verticalAlign&quot;: 0&#10;                }&#10;            ],&#10;            &quot;type&quot;: 0&#10;        }&#10;    ],&#10;    &quot;type&quot;: 0&#10;}&#10;"/>
  <p:tag name="KSO_WM_SLIDE_CAN_ADD_NAVIGATION" val="1"/>
  <p:tag name="KSO_WM_SLIDE_BACKGROUND" val="[&quot;general&quot;,&quot;frame&quot;,&quot;leftRight&quot;]"/>
  <p:tag name="KSO_WM_SLIDE_RATIO" val="1.777778"/>
  <p:tag name="KSO_WM_SLIDE_BK_DARK_LIGHT" val="2"/>
  <p:tag name="KSO_WM_SLIDE_BACKGROUND_TYPE" val="leftRight"/>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15"/>
  <p:tag name="KSO_WM_UNIT_TEXT_FILL_FORE_SCHEMECOLOR_INDEX" val="13"/>
  <p:tag name="KSO_WM_UNIT_TEXT_FILL_TYPE"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KSO_WM_UNIT_TYPE" val="i"/>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KSO_WM_UNIT_LINE_FORE_SCHEMECOLOR_INDEX_BRIGHTNESS" val="0"/>
  <p:tag name="KSO_WM_UNIT_LINE_FORE_SCHEMECOLOR_INDEX" val="5"/>
  <p:tag name="KSO_WM_UNIT_LINE_FILL_TYPE" val="2"/>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KSO_WM_UNIT_LINE_FORE_SCHEMECOLOR_INDEX_BRIGHTNESS" val="0"/>
  <p:tag name="KSO_WM_UNIT_LINE_FORE_SCHEMECOLOR_INDEX" val="5"/>
  <p:tag name="KSO_WM_UNIT_LINE_FILL_TYPE" val="2"/>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KSO_WM_UNIT_LINE_FORE_SCHEMECOLOR_INDEX_BRIGHTNESS" val="0"/>
  <p:tag name="KSO_WM_UNIT_LINE_FORE_SCHEMECOLOR_INDEX" val="5"/>
  <p:tag name="KSO_WM_UNIT_LINE_FILL_TYPE" val="2"/>
</p:tagLst>
</file>

<file path=ppt/tags/tag368.xml><?xml version="1.0" encoding="utf-8"?>
<p:tagLst xmlns:p="http://schemas.openxmlformats.org/presentationml/2006/main">
  <p:tag name="KSO_WM_UNIT_ISCONTENTSTITLE" val="0"/>
  <p:tag name="KSO_WM_UNIT_PRESET_TEXT" val="我们是致力于研究AI智能创作PPT的一个团队;&#13;我们潜心钻研幻灯片的演示规律与创作思路，希望通过人工智能解放用户双手，不仅高效，且精准。…"/>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03405_1*f*2"/>
  <p:tag name="KSO_WM_TEMPLATE_CATEGORY" val="diagram"/>
  <p:tag name="KSO_WM_TEMPLATE_INDEX" val="20203405"/>
  <p:tag name="KSO_WM_UNIT_LAYERLEVEL" val="1"/>
  <p:tag name="KSO_WM_TAG_VERSION" val="1.0"/>
  <p:tag name="KSO_WM_BEAUTIFY_FLAG" val="#wm#"/>
  <p:tag name="KSO_WM_UNIT_VALUE" val="96"/>
  <p:tag name="KSO_WM_UNIT_DEFAULT_FONT" val="14;16;2"/>
  <p:tag name="KSO_WM_UNIT_BLOCK" val="0"/>
  <p:tag name="KSO_WM_UNIT_SMARTLAYOUT_COMPRESS_INFO" val="{&#10;    &quot;id&quot;: &quot;2020-04-05T16:34:54&quot;,&#10;    &quot;max&quot;: 0,&#10;    &quot;parentMax&quot;: {&#10;        &quot;max&quot;: 93.21771653543307&#10;    },&#10;    &quot;topChanged&quot;: 0&#10;}&#10;"/>
  <p:tag name="KSO_WM_UNIT_TEXT_FILL_FORE_SCHEMECOLOR_INDEX_BRIGHTNESS" val="0.25"/>
  <p:tag name="KSO_WM_UNIT_TEXT_FILL_FORE_SCHEMECOLOR_INDEX" val="13"/>
  <p:tag name="KSO_WM_UNIT_TEXT_FILL_TYPE" val="1"/>
</p:tagLst>
</file>

<file path=ppt/tags/tag369.xml><?xml version="1.0" encoding="utf-8"?>
<p:tagLst xmlns:p="http://schemas.openxmlformats.org/presentationml/2006/main">
  <p:tag name="KSO_WM_UNIT_ISCONTENTSTITLE" val="0"/>
  <p:tag name="KSO_WM_UNIT_PRESET_TEXT" val="点击此处添加大标题"/>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3405_1*a*1"/>
  <p:tag name="KSO_WM_TEMPLATE_CATEGORY" val="diagram"/>
  <p:tag name="KSO_WM_TEMPLATE_INDEX" val="20203405"/>
  <p:tag name="KSO_WM_UNIT_LAYERLEVEL" val="1"/>
  <p:tag name="KSO_WM_TAG_VERSION" val="1.0"/>
  <p:tag name="KSO_WM_BEAUTIFY_FLAG" val="#wm#"/>
  <p:tag name="KSO_WM_UNIT_DEFAULT_FONT" val="36;44;4"/>
  <p:tag name="KSO_WM_UNIT_BLOCK" val="0"/>
  <p:tag name="KSO_WM_UNIT_TEXT_FILL_FORE_SCHEMECOLOR_INDEX_BRIGHTNESS" val="0"/>
  <p:tag name="KSO_WM_UNIT_TEXT_FILL_FORE_SCHEMECOLOR_INDEX" val="14"/>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0.xml><?xml version="1.0" encoding="utf-8"?>
<p:tagLst xmlns:p="http://schemas.openxmlformats.org/presentationml/2006/main">
  <p:tag name="KSO_WM_UNIT_ISCONTENTSTITLE" val="0"/>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3405_1*f*1"/>
  <p:tag name="KSO_WM_TEMPLATE_CATEGORY" val="diagram"/>
  <p:tag name="KSO_WM_TEMPLATE_INDEX" val="20203405"/>
  <p:tag name="KSO_WM_UNIT_LAYERLEVEL" val="1"/>
  <p:tag name="KSO_WM_TAG_VERSION" val="1.0"/>
  <p:tag name="KSO_WM_BEAUTIFY_FLAG" val="#wm#"/>
  <p:tag name="KSO_WM_UNIT_VALUE" val="60"/>
  <p:tag name="KSO_WM_UNIT_DEFAULT_FONT" val="14;16;2"/>
  <p:tag name="KSO_WM_UNIT_BLOCK" val="0"/>
  <p:tag name="KSO_WM_UNIT_TEXT_FILL_FORE_SCHEMECOLOR_INDEX_BRIGHTNESS" val="-0.05"/>
  <p:tag name="KSO_WM_UNIT_TEXT_FILL_FORE_SCHEMECOLOR_INDEX" val="14"/>
  <p:tag name="KSO_WM_UNIT_TEXT_FILL_TYPE" val="1"/>
</p:tagLst>
</file>

<file path=ppt/tags/tag371.xml><?xml version="1.0" encoding="utf-8"?>
<p:tagLst xmlns:p="http://schemas.openxmlformats.org/presentationml/2006/main">
  <p:tag name="KSO_WM_BEAUTIFY_FLAG" val="#wm#"/>
  <p:tag name="KSO_WM_TEMPLATE_CATEGORY" val="diagram"/>
  <p:tag name="KSO_WM_TEMPLATE_INDEX" val="20203405"/>
  <p:tag name="KSO_WM_SLIDE_ID" val="diagram20203405_1"/>
  <p:tag name="KSO_WM_TEMPLATE_SUBCATEGORY" val="11"/>
  <p:tag name="KSO_WM_TEMPLATE_MASTER_TYPE" val="0"/>
  <p:tag name="KSO_WM_TEMPLATE_COLOR_TYPE" val="1"/>
  <p:tag name="KSO_WM_SLIDE_TYPE" val="text"/>
  <p:tag name="KSO_WM_SLIDE_SUBTYPE" val="picTxt"/>
  <p:tag name="KSO_WM_SLIDE_ITEM_CNT" val="0"/>
  <p:tag name="KSO_WM_SLIDE_INDEX" val="1"/>
  <p:tag name="KSO_WM_SLIDE_SIZE" val="898*540"/>
  <p:tag name="KSO_WM_SLIDE_POSITION" val="0*0"/>
  <p:tag name="KSO_WM_TAG_VERSION" val="1.0"/>
  <p:tag name="KSO_WM_SLIDE_LAYOUT" val="a_d_f_i"/>
  <p:tag name="KSO_WM_SLIDE_LAYOUT_CNT" val="1_1_2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direction&quot;: 1,&#10;    &quot;id&quot;: &quot;2020-04-05T16:34:54&quot;,&#10;    &quot;maxSize&quot;: {&#10;        &quot;size1&quot;: 33.399999999999999&#10;    },&#10;    &quot;minSize&quot;: {&#10;        &quot;size1&quot;: 33.399999999999999&#10;    },&#10;    &quot;normalSize&quot;: {&#10;        &quot;size1&quot;: 33.399999999999999&#10;    },&#10;    &quot;subLayout&quot;: [&#10;        {&#10;            &quot;backgroundInfo&quot;: [&#10;                {&#10;                    &quot;bottom&quot;: 0,&#10;                    &quot;bottomAbs&quot;: false,&#10;                    &quot;left&quot;: 0,&#10;                    &quot;leftAbs&quot;: false,&#10;                    &quot;right&quot;: 0,&#10;                    &quot;rightAbs&quot;: false,&#10;                    &quot;top&quot;: 0,&#10;                    &quot;topAbs&quot;: false,&#10;                    &quot;type&quot;: &quot;leftRight&quot;&#10;                }&#10;            ],&#10;            &quot;id&quot;: &quot;2020-04-05T16:34:54&quot;,&#10;            &quot;margin&quot;: {&#10;                &quot;bottom&quot;: 2.9300000667572021,&#10;                &quot;left&quot;: 2.119999885559082,&#10;                &quot;right&quot;: 1.690000057220459,&#10;                &quot;top&quot;: 3.2699997425079346&#10;            },&#10;            &quot;maxSize&quot;: {&#10;                &quot;size1&quot;: 65.599999999999994&#10;            },&#10;            &quot;minSize&quot;: {&#10;                &quot;size1&quot;: 39.299999999999997&#10;            },&#10;            &quot;normalSize&quot;: {&#10;                &quot;size1&quot;: 39.299999999999997&#10;            },&#10;            &quot;subLayout&quot;: [&#10;                {&#10;                    &quot;id&quot;: &quot;2020-04-05T16:34:54&quot;,&#10;                    &quot;margin&quot;: {&#10;                        &quot;bottom&quot;: 0.39399999380111694,&#10;                        &quot;left&quot;: 2.119999885559082,&#10;                        &quot;right&quot;: 1.690000057220459,&#10;                        &quot;top&quot;: 3.2799999713897705&#10;                    },&#10;                    &quot;type&quot;: 0&#10;                },&#10;                {&#10;                    &quot;id&quot;: &quot;2020-04-05T16:34:54&quot;,&#10;                    &quot;margin&quot;: {&#10;                        &quot;bottom&quot;: 2.9300000667572021,&#10;                        &quot;left&quot;: 2.119999885559082,&#10;                        &quot;right&quot;: 1.690000057220459,&#10;                        &quot;top&quot;: 0.026000002399086952&#10;                    },&#10;                    &quot;type&quot;: 0&#10;                }&#10;            ],&#10;            &quot;type&quot;: 0&#10;        },&#10;        {&#10;            &quot;id&quot;: &quot;2020-04-05T16:34:54&quot;,&#10;            &quot;maxSize&quot;: {&#10;                &quot;size1&quot;: 83.299999999999997&#10;            },&#10;            &quot;minSize&quot;: {&#10;                &quot;size1&quot;: 53.799999999999997&#10;            },&#10;            &quot;normalSize&quot;: {&#10;                &quot;size1&quot;: 55.137459900845734&#10;            },&#10;            &quot;subLayout&quot;: [&#10;                {&#10;                    &quot;horizontalAlign&quot;: 0,&#10;                    &quot;id&quot;: &quot;2020-04-05T16:34:54&quot;,&#10;                    &quot;margin&quot;: {&#10;                        &quot;bottom&quot;: 1.0199999809265137,&#10;                        &quot;left&quot;: 2.1099998950958252,&#10;                        &quot;right&quot;: 2.5399999618530273,&#10;                        &quot;top&quot;: 2.5399999618530273&#10;                    },&#10;                    &quot;type&quot;: 0,&#10;                    &quot;verticalAlign&quot;: 2&#10;                },&#10;                {&#10;                    &quot;horizontalAlign&quot;: 0,&#10;                    &quot;id&quot;: &quot;2020-04-05T16:34:54&quot;,&#10;                    &quot;margin&quot;: {&#10;                        &quot;bottom&quot;: 2.119999885559082,&#10;                        &quot;left&quot;: 1.7300000190734863,&#10;                        &quot;right&quot;: 2.119999885559082,&#10;                        &quot;top&quot;: 0.026000002399086952&#10;                    },&#10;                    &quot;type&quot;: 0,&#10;                    &quot;verticalAlign&quot;: 0&#10;                }&#10;            ],&#10;            &quot;type&quot;: 0&#10;        }&#10;    ],&#10;    &quot;type&quot;: 0&#10;}&#10;"/>
  <p:tag name="KSO_WM_SLIDE_CAN_ADD_NAVIGATION" val="1"/>
  <p:tag name="KSO_WM_SLIDE_BACKGROUND" val="[&quot;general&quot;,&quot;frame&quot;,&quot;leftRight&quot;]"/>
  <p:tag name="KSO_WM_SLIDE_RATIO" val="1.777778"/>
  <p:tag name="KSO_WM_SLIDE_BK_DARK_LIGHT" val="2"/>
  <p:tag name="KSO_WM_SLIDE_BACKGROUND_TYPE" val="leftRight"/>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3011_1*y*1"/>
  <p:tag name="KSO_WM_TEMPLATE_CATEGORY" val="diagram"/>
  <p:tag name="KSO_WM_TEMPLATE_INDEX" val="20193011"/>
  <p:tag name="KSO_WM_UNIT_LAYERLEVEL" val="1"/>
  <p:tag name="KSO_WM_TAG_VERSION" val="1.0"/>
  <p:tag name="KSO_WM_BEAUTIFY_FLAG" val="#wm#"/>
  <p:tag name="KSO_WM_UNIT_COLOR_SCHEME_SHAPE_ID" val="11"/>
  <p:tag name="KSO_WM_UNIT_COLOR_SCHEME_PARENT_PAGE" val="0_1"/>
  <p:tag name="KSO_WM_UNIT_ADJUSTLAYOUT_ID" val="11"/>
</p:tagLst>
</file>

<file path=ppt/tags/tag373.xml><?xml version="1.0" encoding="utf-8"?>
<p:tagLst xmlns:p="http://schemas.openxmlformats.org/presentationml/2006/main">
  <p:tag name="KSO_WM_UNIT_VALUE" val="1038*1384"/>
  <p:tag name="KSO_WM_UNIT_HIGHLIGHT" val="0"/>
  <p:tag name="KSO_WM_UNIT_COMPATIBLE" val="0"/>
  <p:tag name="KSO_WM_UNIT_DIAGRAM_ISNUMVISUAL" val="0"/>
  <p:tag name="KSO_WM_UNIT_DIAGRAM_ISREFERUNIT" val="0"/>
  <p:tag name="KSO_WM_UNIT_TYPE" val="d"/>
  <p:tag name="KSO_WM_UNIT_INDEX" val="1"/>
  <p:tag name="KSO_WM_UNIT_ID" val="diagram20193011_1*d*1"/>
  <p:tag name="KSO_WM_TEMPLATE_CATEGORY" val="diagram"/>
  <p:tag name="KSO_WM_TEMPLATE_INDEX" val="20193011"/>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0"/>
  <p:tag name="REFSHAPE" val="275211836"/>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011_1*i*1"/>
  <p:tag name="KSO_WM_TEMPLATE_CATEGORY" val="diagram"/>
  <p:tag name="KSO_WM_TEMPLATE_INDEX" val="20193011"/>
  <p:tag name="KSO_WM_UNIT_LAYERLEVEL" val="1"/>
  <p:tag name="KSO_WM_TAG_VERSION" val="1.0"/>
  <p:tag name="KSO_WM_BEAUTIFY_FLAG" val="#wm#"/>
  <p:tag name="KSO_WM_UNIT_COLOR_SCHEME_SHAPE_ID" val="12"/>
  <p:tag name="KSO_WM_UNIT_COLOR_SCHEME_PARENT_PAGE" val="0_1"/>
  <p:tag name="KSO_WM_UNIT_ABSOLUTE_COLOR" val="1"/>
  <p:tag name="KSO_WM_UNIT_ADJUSTLAYOUT_ID" val="12"/>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011_1*i*3"/>
  <p:tag name="KSO_WM_TEMPLATE_CATEGORY" val="diagram"/>
  <p:tag name="KSO_WM_TEMPLATE_INDEX" val="20193011"/>
  <p:tag name="KSO_WM_UNIT_LAYERLEVEL" val="1"/>
  <p:tag name="KSO_WM_TAG_VERSION" val="1.0"/>
  <p:tag name="KSO_WM_BEAUTIFY_FLAG" val="#wm#"/>
  <p:tag name="KSO_WM_UNIT_COLOR_SCHEME_SHAPE_ID" val="14"/>
  <p:tag name="KSO_WM_UNIT_COLOR_SCHEME_PARENT_PAGE" val="0_1"/>
  <p:tag name="KSO_WM_UNIT_ADJUSTLAYOUT_ID" val="14"/>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11_1*i*4"/>
  <p:tag name="KSO_WM_TEMPLATE_CATEGORY" val="diagram"/>
  <p:tag name="KSO_WM_TEMPLATE_INDEX" val="20193011"/>
  <p:tag name="KSO_WM_UNIT_LAYERLEVEL" val="1"/>
  <p:tag name="KSO_WM_TAG_VERSION" val="1.0"/>
  <p:tag name="KSO_WM_BEAUTIFY_FLAG" val="#wm#"/>
  <p:tag name="KSO_WM_UNIT_COLOR_SCHEME_SHAPE_ID" val="15"/>
  <p:tag name="KSO_WM_UNIT_COLOR_SCHEME_PARENT_PAGE" val="0_1"/>
  <p:tag name="KSO_WM_UNIT_ADJUSTLAYOUT_ID" val="15"/>
</p:tagLst>
</file>

<file path=ppt/tags/tag377.xml><?xml version="1.0" encoding="utf-8"?>
<p:tagLst xmlns:p="http://schemas.openxmlformats.org/presentationml/2006/main">
  <p:tag name="KSO_WM_UNIT_PRESET_TEXT" val="点击此处添加正文，文字是您思想的提炼，为了最终呈现发布的良好效果，请言简意赅的阐述观点，并根据需要酌情增减文字。"/>
  <p:tag name="KSO_WM_UNIT_VALUE" val="78"/>
  <p:tag name="KSO_WM_UNIT_HIGHLIGHT" val="0"/>
  <p:tag name="KSO_WM_UNIT_COMPATIBLE" val="0"/>
  <p:tag name="KSO_WM_UNIT_DIAGRAM_ISNUMVISUAL" val="0"/>
  <p:tag name="KSO_WM_UNIT_DIAGRAM_ISREFERUNIT" val="0"/>
  <p:tag name="KSO_WM_UNIT_TYPE" val="f"/>
  <p:tag name="KSO_WM_UNIT_INDEX" val="1"/>
  <p:tag name="KSO_WM_UNIT_ID" val="diagram20193011_1*f*1"/>
  <p:tag name="KSO_WM_TEMPLATE_CATEGORY" val="diagram"/>
  <p:tag name="KSO_WM_TEMPLATE_INDEX" val="20193011"/>
  <p:tag name="KSO_WM_UNIT_LAYERLEVEL" val="1"/>
  <p:tag name="KSO_WM_TAG_VERSION" val="1.0"/>
  <p:tag name="KSO_WM_BEAUTIFY_FLAG" val="#wm#"/>
  <p:tag name="KSO_WM_UNIT_TEXT_PART_ID" val="2-b"/>
  <p:tag name="KSO_WM_UNIT_TEXT_PART_SIZE" val="84.88*434.5"/>
  <p:tag name="KSO_WM_UNIT_COLOR_SCHEME_SHAPE_ID" val="16"/>
  <p:tag name="KSO_WM_UNIT_COLOR_SCHEME_PARENT_PAGE" val="0_1"/>
  <p:tag name="KSO_WM_UNIT_NOCLEAR" val="0"/>
  <p:tag name="KSO_WM_UNIT_ADJUSTLAYOUT_ID" val="16"/>
  <p:tag name="KSO_WM_UNIT_TEXT_PART_ID_V2" val="d-2-1"/>
</p:tagLst>
</file>

<file path=ppt/tags/tag378.xml><?xml version="1.0" encoding="utf-8"?>
<p:tagLst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PART_ID" val="4-b"/>
  <p:tag name="KSO_WM_UNIT_TEXT_PART_SIZE" val="84.88*854.5"/>
  <p:tag name="KSO_WM_UNIT_VALUE" val="156"/>
  <p:tag name="KSO_WM_UNIT_HIGHLIGHT" val="0"/>
  <p:tag name="KSO_WM_UNIT_COMPATIBLE" val="0"/>
  <p:tag name="KSO_WM_UNIT_DIAGRAM_ISNUMVISUAL" val="0"/>
  <p:tag name="KSO_WM_UNIT_DIAGRAM_ISREFERUNIT" val="0"/>
  <p:tag name="KSO_WM_UNIT_TYPE" val="f"/>
  <p:tag name="KSO_WM_UNIT_INDEX" val="2"/>
  <p:tag name="KSO_WM_UNIT_ID" val="diagram20193011_1*f*2"/>
  <p:tag name="KSO_WM_TEMPLATE_CATEGORY" val="diagram"/>
  <p:tag name="KSO_WM_TEMPLATE_INDEX" val="20193011"/>
  <p:tag name="KSO_WM_UNIT_LAYERLEVEL" val="1"/>
  <p:tag name="KSO_WM_TAG_VERSION" val="1.0"/>
  <p:tag name="KSO_WM_BEAUTIFY_FLAG" val="#wm#"/>
  <p:tag name="KSO_WM_UNIT_COLOR_SCHEME_SHAPE_ID" val="18"/>
  <p:tag name="KSO_WM_UNIT_COLOR_SCHEME_PARENT_PAGE" val="0_1"/>
  <p:tag name="KSO_WM_UNIT_NOCLEAR" val="0"/>
  <p:tag name="KSO_WM_UNIT_ADJUSTLAYOUT_ID" val="18"/>
  <p:tag name="KSO_WM_UNIT_TEXT_PART_ID_V2" val="d-4-1"/>
</p:tagLst>
</file>

<file path=ppt/tags/tag379.xml><?xml version="1.0" encoding="utf-8"?>
<p:tagLst xmlns:p="http://schemas.openxmlformats.org/presentationml/2006/main">
  <p:tag name="KSO_WM_SLIDE_SUBTYPE" val="picTxt"/>
  <p:tag name="KSO_WM_TEMPLATE_TOPIC_DEFAULT" val="1"/>
  <p:tag name="KSO_WM_TEMPLATE_JOB_ID" val="2"/>
  <p:tag name="KSO_WM_TEMPLATE_SCENE_ID" val="1"/>
  <p:tag name="KSO_WM_TEMPLATE_OUTLINE_ID" val="15"/>
  <p:tag name="KSO_WM_TEMPLATE_TOPIC_ID" val="2869567"/>
  <p:tag name="KSO_WM_BEAUTIFY_FLAG" val="#wm#"/>
  <p:tag name="KSO_WM_SLIDE_TYPE" val="text"/>
  <p:tag name="KSO_WM_SLIDE_LAYOUT_CNT" val="1_2_1"/>
  <p:tag name="KSO_WM_SLIDE_LAYOUT" val="d_f_y"/>
  <p:tag name="KSO_WM_SLIDE_ITEM_CNT" val="0"/>
  <p:tag name="KSO_WM_SLIDE_INDEX" val="1"/>
  <p:tag name="KSO_WM_SLIDE_ID" val="diagram20193011_1"/>
  <p:tag name="KSO_WM_TAG_VERSION" val="1.0"/>
  <p:tag name="KSO_WM_TEMPLATE_INDEX" val="20193011"/>
  <p:tag name="KSO_WM_TEMPLATE_CATEGORY" val="diagram"/>
  <p:tag name="KSO_WM_TEMPLATE_THUMBS_INDEX" val="1、6、10、14、20、26、27、28、29、31"/>
  <p:tag name="KSO_WM_SLIDE_SIZE" val="959*459"/>
  <p:tag name="KSO_WM_SLIDE_POSITION" val="0*0"/>
  <p:tag name="KSO_WM_SLIDE_COLORSCHEME_VERSION" val="3.2"/>
  <p:tag name="KSO_WM_TEMPLATE_SUBCATEGORY" val="0"/>
  <p:tag name="KSO_WM_SLIDE_CONSTRAINT" val="%7b%22slideConstraint%22%3a%7b%22seriesAreas%22%3a%5b%5d%2c%22singleAreas%22%3a%5b%7b%22shapes%22%3a%5b7%5d%2c%22serialConstraintIndex%22%3a-1%2c%22areatextmark%22%3a0%2c%22pictureprocessmark%22%3a0%7d%5d%7d%7d"/>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_rels/theme1.xml.rels><?xml version="1.0" encoding="UTF-8" standalone="yes"?>
<Relationships xmlns="http://schemas.openxmlformats.org/package/2006/relationships"><Relationship Id="rId1" Type="http://schemas.openxmlformats.org/officeDocument/2006/relationships/image" Target="../media/image7.jpeg"/></Relationships>
</file>

<file path=ppt/theme/theme1.xml><?xml version="1.0" encoding="utf-8"?>
<a:theme xmlns:a="http://schemas.openxmlformats.org/drawingml/2006/main" name="木活字">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5">
      <a:dk1>
        <a:sysClr val="windowText" lastClr="000000"/>
      </a:dk1>
      <a:lt1>
        <a:sysClr val="window" lastClr="FFFFFF"/>
      </a:lt1>
      <a:dk2>
        <a:srgbClr val="E2F0F9"/>
      </a:dk2>
      <a:lt2>
        <a:srgbClr val="FFFFFF"/>
      </a:lt2>
      <a:accent1>
        <a:srgbClr val="0070C0"/>
      </a:accent1>
      <a:accent2>
        <a:srgbClr val="16809A"/>
      </a:accent2>
      <a:accent3>
        <a:srgbClr val="2D9073"/>
      </a:accent3>
      <a:accent4>
        <a:srgbClr val="43A04D"/>
      </a:accent4>
      <a:accent5>
        <a:srgbClr val="5AB026"/>
      </a:accent5>
      <a:accent6>
        <a:srgbClr val="70C000"/>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木头类型</Template>
  <TotalTime>0</TotalTime>
  <Words>5085</Words>
  <Application>WPS 演示</Application>
  <PresentationFormat>宽屏</PresentationFormat>
  <Paragraphs>176</Paragraphs>
  <Slides>22</Slides>
  <Notes>10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22</vt:i4>
      </vt:variant>
    </vt:vector>
  </HeadingPairs>
  <TitlesOfParts>
    <vt:vector size="42" baseType="lpstr">
      <vt:lpstr>Arial</vt:lpstr>
      <vt:lpstr>宋体</vt:lpstr>
      <vt:lpstr>Wingdings</vt:lpstr>
      <vt:lpstr>Rockwell Extra Bold</vt:lpstr>
      <vt:lpstr>Calibri</vt:lpstr>
      <vt:lpstr>微软雅黑</vt:lpstr>
      <vt:lpstr>汉仪旗黑-85S</vt:lpstr>
      <vt:lpstr>黑体</vt:lpstr>
      <vt:lpstr>Wingdings</vt:lpstr>
      <vt:lpstr>Tahoma</vt:lpstr>
      <vt:lpstr>Segoe UI</vt:lpstr>
      <vt:lpstr>Arial Unicode MS</vt:lpstr>
      <vt:lpstr>方正姚体</vt:lpstr>
      <vt:lpstr>Courier New</vt:lpstr>
      <vt:lpstr>Rockwell Condensed</vt:lpstr>
      <vt:lpstr>Rockwell</vt:lpstr>
      <vt:lpstr>Segoe Print</vt:lpstr>
      <vt:lpstr>DengXian</vt:lpstr>
      <vt:lpstr>木活字</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乡土·中国</dc:title>
  <dc:creator>Microsoft Office 用户</dc:creator>
  <cp:lastModifiedBy>Administrator</cp:lastModifiedBy>
  <cp:revision>71</cp:revision>
  <dcterms:created xsi:type="dcterms:W3CDTF">2018-10-07T02:04:00Z</dcterms:created>
  <dcterms:modified xsi:type="dcterms:W3CDTF">2021-09-25T03:13:20Z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2052-11.1.0.10938</vt:lpwstr>
  </property>
  <property fmtid="{D5CDD505-2E9C-101B-9397-08002B2CF9AE}" pid="3" name="ICV">
    <vt:lpwstr>87106CD99392438CBFA30A471861FA31</vt:lpwstr>
  </property>
</Properties>
</file>