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2804651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959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1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2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3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4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5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77.e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em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Calibri" pitchFamily="34" charset="0"/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高考热点</a:t>
            </a:r>
            <a:endParaRPr lang="zh-CN" altLang="en-US" sz="400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24075" y="3848100"/>
            <a:ext cx="43926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辨析病句专题</a:t>
            </a:r>
          </a:p>
        </p:txBody>
      </p:sp>
    </p:spTree>
    <p:extLst>
      <p:ext uri="{BB962C8B-B14F-4D97-AF65-F5344CB8AC3E}">
        <p14:creationId xmlns:p14="http://schemas.microsoft.com/office/powerpoint/2010/main" val="318301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587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844675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44675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654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27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234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839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53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741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741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741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741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1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741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39275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913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3" imgW="8504255" imgH="5864579" progId="Word.Document.8">
                  <p:embed/>
                </p:oleObj>
              </mc:Choice>
              <mc:Fallback>
                <p:oleObj name="文档" r:id="rId3" imgW="8504255" imgH="586457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705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08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506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047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42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453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28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75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72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467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87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402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585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891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251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02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56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547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197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494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806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95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7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9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15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87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148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445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679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51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294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29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008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507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314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50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85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637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340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00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34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1844675"/>
          <a:ext cx="8067675" cy="335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文档" r:id="rId3" imgW="8474481" imgH="3537475" progId="Word.Document.8">
                  <p:embed/>
                </p:oleObj>
              </mc:Choice>
              <mc:Fallback>
                <p:oleObj name="文档" r:id="rId3" imgW="8474481" imgH="353747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44675"/>
                        <a:ext cx="8067675" cy="335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390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0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文档" r:id="rId3" imgW="8504255" imgH="5909750" progId="Word.Document.8">
                  <p:embed/>
                </p:oleObj>
              </mc:Choice>
              <mc:Fallback>
                <p:oleObj name="文档" r:id="rId3" imgW="8504255" imgH="59097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0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09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46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64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282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31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22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55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337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03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80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80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36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47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87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154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27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118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03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4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392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9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174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48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62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413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86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7064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064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07" name="Object 3"/>
          <p:cNvGraphicFramePr>
            <a:graphicFrameLocks noChangeAspect="1"/>
          </p:cNvGraphicFramePr>
          <p:nvPr/>
        </p:nvGraphicFramePr>
        <p:xfrm>
          <a:off x="542925" y="515778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515778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060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404234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73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883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全屏显示(4:3)</PresentationFormat>
  <Paragraphs>5</Paragraphs>
  <Slides>77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9" baseType="lpstr">
      <vt:lpstr>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2</cp:revision>
  <dcterms:created xsi:type="dcterms:W3CDTF">2018-07-30T08:49:24Z</dcterms:created>
  <dcterms:modified xsi:type="dcterms:W3CDTF">2018-07-30T08:54:29Z</dcterms:modified>
</cp:coreProperties>
</file>