
<file path=[Content_Types].xml><?xml version="1.0" encoding="utf-8"?>
<Types xmlns="http://schemas.openxmlformats.org/package/2006/content-types">
  <Default Extension="rels" ContentType="application/vnd.openxmlformats-package.relationships+xml"/>
  <Default Extension="xml" ContentType="application/xml"/>
  <Default Extension="gif" ContentType="image/gif"/>
  <Default Extension="png" ContentType="image/png"/>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1.xml" ContentType="application/vnd.openxmlformats-officedocument.theme+xml"/>
  <Override PartName="/ppt/slideMasters/slideMaster2.xml" ContentType="application/vnd.openxmlformats-officedocument.presentationml.slideMaster+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ppt/theme/theme4.xml" ContentType="application/vnd.openxmlformats-officedocument.theme+xml"/>
  <Override PartName="/docProps/app.xml" ContentType="application/vnd.openxmlformats-officedocument.extended-properties+xml"/>
  <Override PartName="/docProps/core.xml" ContentType="application/vnd.openxmlformats-package.core-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officeDocument/2006/relationships/extended-properties" Target="docProps/app.xml"/><Relationship Id="rId3" Type="http://schemas.openxmlformats.org/package/2006/relationships/metadata/core-properties" Target="docProps/core.xml"/></Relationships>
</file>

<file path=ppt/presentation.xml><?xml version="1.0" encoding="utf-8"?>
<p:presentation xmlns:p="http://schemas.openxmlformats.org/presentationml/2006/main" xmlns:r="http://schemas.openxmlformats.org/officeDocument/2006/relationships" xmlns:a="http://schemas.openxmlformats.org/drawingml/2006/main" firstSlideNum="1" rtl="0" saveSubsetFonts="0" serverZoom="0" showSpecialPlsOnTitleSld="1">
  <p:sldMasterIdLst>
    <p:sldMasterId id="2147483648" r:id="rId1"/>
    <p:sldMasterId id="2147483649" r:id="rId2"/>
  </p:sldMasterIdLst>
  <p:notesMasterIdLst>
    <p:notesMasterId r:id="rId3"/>
  </p:notesMasterIdLst>
  <p:sldIdLst>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Lst>
  <p:sldSz type="screen4x3" cy="6858000" cx="9144000"/>
  <p:notesSz cx="6858000" cy="9144000"/>
  <p:defaultTex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p:defaultTextStyle>
</p:presentation>
</file>

<file path=ppt/presProps.xml><?xml version="1.0" encoding="utf-8"?>
<p:presentationPr xmlns:p="http://schemas.openxmlformats.org/presentationml/2006/main" xmlns:r="http://schemas.openxmlformats.org/officeDocument/2006/relationships" xmlns:a="http://schemas.openxmlformats.org/drawingml/2006/main"/>
</file>

<file path=ppt/tableStyles.xml><?xml version="1.0" encoding="utf-8"?>
<a:tblStyleLst xmlns:a="http://schemas.openxmlformats.org/drawingml/2006/main" def="{5C22544A-7EE6-4342-B048-85BDC9FD1C3A}"/>
</file>

<file path=ppt/viewProps.xml><?xml version="1.0" encoding="utf-8"?>
<p:viewPr xmlns:p="http://schemas.openxmlformats.org/presentationml/2006/main" xmlns:r="http://schemas.openxmlformats.org/officeDocument/2006/relationships" xmlns:a="http://schemas.openxmlformats.org/drawingml/2006/main" lastView="sldView">
  <p:normalViewPr showOutlineIcons="1" snapVertSplitter="0" vertBarState="restored" horzBarState="maximized" preferSingleView="0">
    <p:restoredLeft sz="15620"/>
    <p:restoredTop sz="94660"/>
  </p:normalViewPr>
  <p:slideViewPr>
    <p:cSldViewPr showGuides="0" snapToGrid="1" snapToObjects="0">
      <p:cViewPr varScale="1">
        <p:scale>
          <a:sx n="107" d="100"/>
          <a:sy n="107" d="100"/>
        </p:scale>
        <p:origin x="-90" y="-108"/>
      </p:cViewPr>
      <p:guideLst>
        <p:guide orient="horz" pos="2160"/>
        <p:guide orient="vert" pos="2880"/>
      </p:guideLst>
    </p:cSldViewPr>
  </p:slideViewPr>
  <p:gridSpacing cx="0" cy="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notesMaster" Target="notesMasters/notesMaster1.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slide" Target="slides/slide42.xml"/><Relationship Id="rId46" Type="http://schemas.openxmlformats.org/officeDocument/2006/relationships/slide" Target="slides/slide43.xml"/><Relationship Id="rId47" Type="http://schemas.openxmlformats.org/officeDocument/2006/relationships/slide" Target="slides/slide44.xml"/><Relationship Id="rId48" Type="http://schemas.openxmlformats.org/officeDocument/2006/relationships/slide" Target="slides/slide45.xml"/><Relationship Id="rId49" Type="http://schemas.openxmlformats.org/officeDocument/2006/relationships/slide" Target="slides/slide46.xml"/><Relationship Id="rId50" Type="http://schemas.openxmlformats.org/officeDocument/2006/relationships/tableStyles" Target="tableStyles.xml"/><Relationship Id="rId51" Type="http://schemas.openxmlformats.org/officeDocument/2006/relationships/presProps" Target="presProps.xml"/><Relationship Id="rId52" Type="http://schemas.openxmlformats.org/officeDocument/2006/relationships/viewProps" Target="viewProps.xml"/><Relationship Id="rId53" Type="http://schemas.openxmlformats.org/officeDocument/2006/relationships/theme" Target="theme/them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p:bgPr>
    </p:bg>
    <p:spTree>
      <p:nvGrpSpPr>
        <p:cNvPr id="143" name=""/>
        <p:cNvGrpSpPr/>
        <p:nvPr/>
      </p:nvGrpSpPr>
      <p:grpSpPr>
        <a:xfrm>
          <a:off x="0" y="0"/>
          <a:ext cx="0" cy="0"/>
          <a:chOff x="0" y="0"/>
          <a:chExt cx="0" cy="0"/>
        </a:xfrm>
      </p:grpSpPr>
      <p:sp>
        <p:nvSpPr>
          <p:cNvPr id="1048807" name="Rectangle 2"/>
          <p:cNvSpPr>
            <a:spLocks noGrp="1" noChangeArrowheads="1"/>
          </p:cNvSpPr>
          <p:nvPr>
            <p:ph type="hdr" sz="quarter"/>
          </p:nvPr>
        </p:nvSpPr>
        <p:spPr bwMode="auto">
          <a:xfrm>
            <a:off x="2" y="1"/>
            <a:ext cx="3076575" cy="512763"/>
          </a:xfrm>
          <a:prstGeom prst="rect"/>
          <a:noFill/>
          <a:ln w="9525">
            <a:noFill/>
            <a:miter lim="800000"/>
            <a:headEnd/>
            <a:tailEnd/>
          </a:ln>
          <a:effectLst/>
        </p:spPr>
        <p:txBody>
          <a:bodyPr anchor="t" anchorCtr="0" bIns="45745" compatLnSpc="1" lIns="91492" numCol="1" rIns="91492" tIns="45745" vert="horz" wrap="square">
            <a:prstTxWarp prst="textNoShape"/>
          </a:bodyPr>
          <a:lstStyle>
            <a:lvl1pPr algn="l">
              <a:defRPr sz="1100"/>
            </a:lvl1pPr>
          </a:lstStyle>
          <a:p>
            <a:endParaRPr lang="en-US"/>
          </a:p>
        </p:txBody>
      </p:sp>
      <p:sp>
        <p:nvSpPr>
          <p:cNvPr id="1048808" name="Rectangle 3"/>
          <p:cNvSpPr>
            <a:spLocks noGrp="1" noChangeArrowheads="1"/>
          </p:cNvSpPr>
          <p:nvPr>
            <p:ph type="dt" idx="1"/>
          </p:nvPr>
        </p:nvSpPr>
        <p:spPr bwMode="auto">
          <a:xfrm>
            <a:off x="4021139" y="1"/>
            <a:ext cx="3076575" cy="512763"/>
          </a:xfrm>
          <a:prstGeom prst="rect"/>
          <a:noFill/>
          <a:ln w="9525">
            <a:noFill/>
            <a:miter lim="800000"/>
            <a:headEnd/>
            <a:tailEnd/>
          </a:ln>
          <a:effectLst/>
        </p:spPr>
        <p:txBody>
          <a:bodyPr anchor="t" anchorCtr="0" bIns="45745" compatLnSpc="1" lIns="91492" numCol="1" rIns="91492" tIns="45745" vert="horz" wrap="square">
            <a:prstTxWarp prst="textNoShape"/>
          </a:bodyPr>
          <a:lstStyle>
            <a:lvl1pPr algn="r">
              <a:defRPr sz="1100"/>
            </a:lvl1pPr>
          </a:lstStyle>
          <a:p>
            <a:endParaRPr lang="en-US"/>
          </a:p>
        </p:txBody>
      </p:sp>
      <p:sp>
        <p:nvSpPr>
          <p:cNvPr id="1048809" name="Rectangle 4"/>
          <p:cNvSpPr>
            <a:spLocks noChangeAspect="1" noRot="1" noGrp="1" noChangeArrowheads="1" noTextEdit="1"/>
          </p:cNvSpPr>
          <p:nvPr>
            <p:ph type="sldImg" idx="2"/>
          </p:nvPr>
        </p:nvSpPr>
        <p:spPr bwMode="auto">
          <a:xfrm>
            <a:off x="990600" y="766763"/>
            <a:ext cx="5118100" cy="3838575"/>
          </a:xfrm>
          <a:prstGeom prst="rect"/>
          <a:noFill/>
          <a:ln w="9525">
            <a:solidFill>
              <a:srgbClr val="000000"/>
            </a:solidFill>
            <a:miter lim="800000"/>
            <a:headEnd/>
            <a:tailEnd/>
          </a:ln>
          <a:effectLst/>
        </p:spPr>
      </p:sp>
      <p:sp>
        <p:nvSpPr>
          <p:cNvPr id="1048810" name="Rectangle 5"/>
          <p:cNvSpPr>
            <a:spLocks noGrp="1" noChangeArrowheads="1"/>
          </p:cNvSpPr>
          <p:nvPr>
            <p:ph type="body" sz="quarter" idx="3"/>
          </p:nvPr>
        </p:nvSpPr>
        <p:spPr bwMode="auto">
          <a:xfrm>
            <a:off x="709614" y="4862514"/>
            <a:ext cx="5680075" cy="4605337"/>
          </a:xfrm>
          <a:prstGeom prst="rect"/>
          <a:noFill/>
          <a:ln w="9525">
            <a:noFill/>
            <a:miter lim="800000"/>
            <a:headEnd/>
            <a:tailEnd/>
          </a:ln>
          <a:effectLst/>
        </p:spPr>
        <p:txBody>
          <a:bodyPr anchor="t" anchorCtr="0" bIns="45745" compatLnSpc="1" lIns="91492" numCol="1" rIns="91492" tIns="45745" vert="horz" wrap="square">
            <a:prstTxWarp prst="textNoShape"/>
          </a:bodyPr>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48811" name="Rectangle 6"/>
          <p:cNvSpPr>
            <a:spLocks noGrp="1" noChangeArrowheads="1"/>
          </p:cNvSpPr>
          <p:nvPr>
            <p:ph type="ftr" sz="quarter" idx="4"/>
          </p:nvPr>
        </p:nvSpPr>
        <p:spPr bwMode="auto">
          <a:xfrm>
            <a:off x="2" y="9720264"/>
            <a:ext cx="3076575" cy="512762"/>
          </a:xfrm>
          <a:prstGeom prst="rect"/>
          <a:noFill/>
          <a:ln w="9525">
            <a:noFill/>
            <a:miter lim="800000"/>
            <a:headEnd/>
            <a:tailEnd/>
          </a:ln>
          <a:effectLst/>
        </p:spPr>
        <p:txBody>
          <a:bodyPr anchor="b" anchorCtr="0" bIns="45745" compatLnSpc="1" lIns="91492" numCol="1" rIns="91492" tIns="45745" vert="horz" wrap="square">
            <a:prstTxWarp prst="textNoShape"/>
          </a:bodyPr>
          <a:lstStyle>
            <a:lvl1pPr algn="l">
              <a:defRPr sz="1100"/>
            </a:lvl1pPr>
          </a:lstStyle>
          <a:p>
            <a:endParaRPr lang="en-US"/>
          </a:p>
        </p:txBody>
      </p:sp>
      <p:sp>
        <p:nvSpPr>
          <p:cNvPr id="1048812" name="Rectangle 7"/>
          <p:cNvSpPr>
            <a:spLocks noGrp="1" noChangeArrowheads="1"/>
          </p:cNvSpPr>
          <p:nvPr>
            <p:ph type="sldNum" sz="quarter" idx="5"/>
          </p:nvPr>
        </p:nvSpPr>
        <p:spPr bwMode="auto">
          <a:xfrm>
            <a:off x="4021139" y="9720264"/>
            <a:ext cx="3076575" cy="512762"/>
          </a:xfrm>
          <a:prstGeom prst="rect"/>
          <a:noFill/>
          <a:ln w="9525">
            <a:noFill/>
            <a:miter lim="800000"/>
            <a:headEnd/>
            <a:tailEnd/>
          </a:ln>
          <a:effectLst/>
        </p:spPr>
        <p:txBody>
          <a:bodyPr anchor="b" anchorCtr="0" bIns="45745" compatLnSpc="1" lIns="91492" numCol="1" rIns="91492" tIns="45745" vert="horz" wrap="square">
            <a:prstTxWarp prst="textNoShape"/>
          </a:bodyPr>
          <a:lstStyle>
            <a:lvl1pPr algn="r">
              <a:defRPr sz="1100"/>
            </a:lvl1pPr>
          </a:lstStyle>
          <a:p>
            <a:fld id="{A9A0EA98-5831-4853-B862-C702E6EB345C}" type="slidenum">
              <a:rPr lang="en-US"/>
              <a:t>‹#›</a:t>
            </a:fld>
            <a:endParaRPr lang="en-US"/>
          </a:p>
        </p:txBody>
      </p:sp>
    </p:spTree>
  </p:cSld>
  <p:clrMap accent1="accent1" accent2="accent2" accent3="accent3" accent4="accent4" accent5="accent5" accent6="accent6" bg1="lt1" bg2="lt2" tx1="dk1" tx2="dk2" hlink="hlink" folHlink="folHlink"/>
  <p:notesStyle>
    <a:lvl1pPr algn="l" fontAlgn="base" rtl="0">
      <a:spcBef>
        <a:spcPct val="30000"/>
      </a:spcBef>
      <a:spcAft>
        <a:spcPct val="0"/>
      </a:spcAft>
      <a:defRPr sz="1200" kern="1200">
        <a:solidFill>
          <a:schemeClr val="tx1"/>
        </a:solidFill>
        <a:latin typeface="Arial" charset="0"/>
        <a:ea typeface="+mn-ea"/>
        <a:cs typeface="+mn-cs"/>
      </a:defRPr>
    </a:lvl1pPr>
    <a:lvl2pPr algn="l" fontAlgn="base" marL="457200" rtl="0">
      <a:spcBef>
        <a:spcPct val="30000"/>
      </a:spcBef>
      <a:spcAft>
        <a:spcPct val="0"/>
      </a:spcAft>
      <a:defRPr sz="1200" kern="1200">
        <a:solidFill>
          <a:schemeClr val="tx1"/>
        </a:solidFill>
        <a:latin typeface="Arial" charset="0"/>
        <a:ea typeface="+mn-ea"/>
        <a:cs typeface="+mn-cs"/>
      </a:defRPr>
    </a:lvl2pPr>
    <a:lvl3pPr algn="l" fontAlgn="base" marL="914400" rtl="0">
      <a:spcBef>
        <a:spcPct val="30000"/>
      </a:spcBef>
      <a:spcAft>
        <a:spcPct val="0"/>
      </a:spcAft>
      <a:defRPr sz="1200" kern="1200">
        <a:solidFill>
          <a:schemeClr val="tx1"/>
        </a:solidFill>
        <a:latin typeface="Arial" charset="0"/>
        <a:ea typeface="+mn-ea"/>
        <a:cs typeface="+mn-cs"/>
      </a:defRPr>
    </a:lvl3pPr>
    <a:lvl4pPr algn="l" fontAlgn="base" marL="1371600" rtl="0">
      <a:spcBef>
        <a:spcPct val="30000"/>
      </a:spcBef>
      <a:spcAft>
        <a:spcPct val="0"/>
      </a:spcAft>
      <a:defRPr sz="1200" kern="1200">
        <a:solidFill>
          <a:schemeClr val="tx1"/>
        </a:solidFill>
        <a:latin typeface="Arial" charset="0"/>
        <a:ea typeface="+mn-ea"/>
        <a:cs typeface="+mn-cs"/>
      </a:defRPr>
    </a:lvl4pPr>
    <a:lvl5pPr algn="l" fontAlgn="base" marL="1828800" rtl="0">
      <a:spcBef>
        <a:spcPct val="30000"/>
      </a:spcBef>
      <a:spcAft>
        <a:spcPct val="0"/>
      </a:spcAft>
      <a:defRPr sz="1200" kern="1200">
        <a:solidFill>
          <a:schemeClr val="tx1"/>
        </a:solidFill>
        <a:latin typeface="Arial" charset="0"/>
        <a:ea typeface="+mn-ea"/>
        <a:cs typeface="+mn-cs"/>
      </a:defRPr>
    </a:lvl5pPr>
    <a:lvl6pPr algn="l" defTabSz="914400" eaLnBrk="1" hangingPunct="1" latinLnBrk="0" marL="2286000" rtl="0">
      <a:defRPr sz="1200" kern="1200">
        <a:solidFill>
          <a:schemeClr val="tx1"/>
        </a:solidFill>
        <a:latin typeface="+mn-lt"/>
        <a:ea typeface="+mn-ea"/>
        <a:cs typeface="+mn-cs"/>
      </a:defRPr>
    </a:lvl6pPr>
    <a:lvl7pPr algn="l" defTabSz="914400" eaLnBrk="1" hangingPunct="1" latinLnBrk="0" marL="2743200" rtl="0">
      <a:defRPr sz="1200" kern="1200">
        <a:solidFill>
          <a:schemeClr val="tx1"/>
        </a:solidFill>
        <a:latin typeface="+mn-lt"/>
        <a:ea typeface="+mn-ea"/>
        <a:cs typeface="+mn-cs"/>
      </a:defRPr>
    </a:lvl7pPr>
    <a:lvl8pPr algn="l" defTabSz="914400" eaLnBrk="1" hangingPunct="1" latinLnBrk="0" marL="3200400" rtl="0">
      <a:defRPr sz="1200" kern="1200">
        <a:solidFill>
          <a:schemeClr val="tx1"/>
        </a:solidFill>
        <a:latin typeface="+mn-lt"/>
        <a:ea typeface="+mn-ea"/>
        <a:cs typeface="+mn-cs"/>
      </a:defRPr>
    </a:lvl8pPr>
    <a:lvl9pPr algn="l" defTabSz="914400" eaLnBrk="1" hangingPunct="1" latinLnBrk="0" marL="3657600" rtl="0">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type="title">
  <p:cSld name="标题幻灯片">
    <p:spTree>
      <p:nvGrpSpPr>
        <p:cNvPr id="135" name=""/>
        <p:cNvGrpSpPr/>
        <p:nvPr/>
      </p:nvGrpSpPr>
      <p:grpSpPr>
        <a:xfrm>
          <a:off x="0" y="0"/>
          <a:ext cx="0" cy="0"/>
          <a:chOff x="0" y="0"/>
          <a:chExt cx="0" cy="0"/>
        </a:xfrm>
      </p:grpSpPr>
      <p:sp>
        <p:nvSpPr>
          <p:cNvPr id="1048761" name="标题 1"/>
          <p:cNvSpPr>
            <a:spLocks noGrp="1"/>
          </p:cNvSpPr>
          <p:nvPr>
            <p:ph type="ctrTitle"/>
          </p:nvPr>
        </p:nvSpPr>
        <p:spPr>
          <a:xfrm>
            <a:off x="685800" y="2130425"/>
            <a:ext cx="7772400" cy="1470025"/>
          </a:xfrm>
        </p:spPr>
        <p:txBody>
          <a:bodyPr/>
          <a:p>
            <a:r>
              <a:rPr altLang="en-US" lang="zh-CN" smtClean="0"/>
              <a:t>单击此处编辑母版标题样式</a:t>
            </a:r>
            <a:endParaRPr altLang="en-US" lang="zh-CN"/>
          </a:p>
        </p:txBody>
      </p:sp>
      <p:sp>
        <p:nvSpPr>
          <p:cNvPr id="1048762" name="副标题 2"/>
          <p:cNvSpPr>
            <a:spLocks noGrp="1"/>
          </p:cNvSpPr>
          <p:nvPr>
            <p:ph type="subTitle" idx="1"/>
          </p:nvPr>
        </p:nvSpPr>
        <p:spPr>
          <a:xfrm>
            <a:off x="1371600" y="3886200"/>
            <a:ext cx="6400800" cy="1752600"/>
          </a:xfrm>
        </p:spPr>
        <p:txBody>
          <a:bodyPr/>
          <a:lstStyle>
            <a:lvl1pPr algn="ctr" indent="0" marL="0">
              <a:buNone/>
            </a:lvl1pPr>
            <a:lvl2pPr algn="ctr" indent="0" marL="457200">
              <a:buNone/>
            </a:lvl2pPr>
            <a:lvl3pPr algn="ctr" indent="0" marL="914400">
              <a:buNone/>
            </a:lvl3pPr>
            <a:lvl4pPr algn="ctr" indent="0" marL="1371600">
              <a:buNone/>
            </a:lvl4pPr>
            <a:lvl5pPr algn="ctr" indent="0" marL="1828800">
              <a:buNone/>
            </a:lvl5pPr>
            <a:lvl6pPr algn="ctr" indent="0" marL="2286000">
              <a:buNone/>
            </a:lvl6pPr>
            <a:lvl7pPr algn="ctr" indent="0" marL="2743200">
              <a:buNone/>
            </a:lvl7pPr>
            <a:lvl8pPr algn="ctr" indent="0" marL="3200400">
              <a:buNone/>
            </a:lvl8pPr>
            <a:lvl9pPr algn="ctr" indent="0" marL="3657600">
              <a:buNone/>
            </a:lvl9pPr>
          </a:lstStyle>
          <a:p>
            <a:r>
              <a:rPr altLang="en-US" lang="zh-CN" smtClean="0"/>
              <a:t>单击此处编辑母版副标题样式</a:t>
            </a:r>
            <a:endParaRPr altLang="en-US" lang="zh-CN"/>
          </a:p>
        </p:txBody>
      </p:sp>
      <p:sp>
        <p:nvSpPr>
          <p:cNvPr id="1048763"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764"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
        <p:nvSpPr>
          <p:cNvPr id="1048765"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type="vertTx">
  <p:cSld name="标题和竖排文字">
    <p:spTree>
      <p:nvGrpSpPr>
        <p:cNvPr id="138" name=""/>
        <p:cNvGrpSpPr/>
        <p:nvPr/>
      </p:nvGrpSpPr>
      <p:grpSpPr>
        <a:xfrm>
          <a:off x="0" y="0"/>
          <a:ext cx="0" cy="0"/>
          <a:chOff x="0" y="0"/>
          <a:chExt cx="0" cy="0"/>
        </a:xfrm>
      </p:grpSpPr>
      <p:sp>
        <p:nvSpPr>
          <p:cNvPr id="1048777" name="标题 1"/>
          <p:cNvSpPr>
            <a:spLocks noGrp="1"/>
          </p:cNvSpPr>
          <p:nvPr>
            <p:ph type="title"/>
          </p:nvPr>
        </p:nvSpPr>
        <p:spPr/>
        <p:txBody>
          <a:bodyPr/>
          <a:p>
            <a:r>
              <a:rPr altLang="en-US" lang="zh-CN" smtClean="0"/>
              <a:t>单击此处编辑母版标题样式</a:t>
            </a:r>
            <a:endParaRPr altLang="en-US" lang="zh-CN"/>
          </a:p>
        </p:txBody>
      </p:sp>
      <p:sp>
        <p:nvSpPr>
          <p:cNvPr id="1048778" name="竖排文字占位符 2"/>
          <p:cNvSpPr>
            <a:spLocks noGrp="1"/>
          </p:cNvSpPr>
          <p:nvPr>
            <p:ph type="body" orient="vert" idx="1"/>
          </p:nvPr>
        </p:nvSpPr>
        <p:spPr/>
        <p:txBody>
          <a:bodyPr vert="eaVert"/>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779"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780"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
        <p:nvSpPr>
          <p:cNvPr id="1048781"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type="vertTitleAndTx">
  <p:cSld name="垂直排列标题与文本">
    <p:spTree>
      <p:nvGrpSpPr>
        <p:cNvPr id="136" name=""/>
        <p:cNvGrpSpPr/>
        <p:nvPr/>
      </p:nvGrpSpPr>
      <p:grpSpPr>
        <a:xfrm>
          <a:off x="0" y="0"/>
          <a:ext cx="0" cy="0"/>
          <a:chOff x="0" y="0"/>
          <a:chExt cx="0" cy="0"/>
        </a:xfrm>
      </p:grpSpPr>
      <p:sp>
        <p:nvSpPr>
          <p:cNvPr id="1048766" name="竖排标题 1"/>
          <p:cNvSpPr>
            <a:spLocks noGrp="1"/>
          </p:cNvSpPr>
          <p:nvPr>
            <p:ph type="title" orient="vert"/>
          </p:nvPr>
        </p:nvSpPr>
        <p:spPr>
          <a:xfrm>
            <a:off x="6629400" y="274638"/>
            <a:ext cx="2057400" cy="5851525"/>
          </a:xfrm>
        </p:spPr>
        <p:txBody>
          <a:bodyPr vert="eaVert"/>
          <a:p>
            <a:r>
              <a:rPr altLang="en-US" lang="zh-CN" smtClean="0"/>
              <a:t>单击此处编辑母版标题样式</a:t>
            </a:r>
            <a:endParaRPr altLang="en-US" lang="zh-CN"/>
          </a:p>
        </p:txBody>
      </p:sp>
      <p:sp>
        <p:nvSpPr>
          <p:cNvPr id="1048767" name="竖排文字占位符 2"/>
          <p:cNvSpPr>
            <a:spLocks noGrp="1"/>
          </p:cNvSpPr>
          <p:nvPr>
            <p:ph type="body" orient="vert" idx="1"/>
          </p:nvPr>
        </p:nvSpPr>
        <p:spPr>
          <a:xfrm>
            <a:off x="457200" y="274638"/>
            <a:ext cx="6019800" cy="5851525"/>
          </a:xfrm>
        </p:spPr>
        <p:txBody>
          <a:bodyPr vert="eaVert"/>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768"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769"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
        <p:nvSpPr>
          <p:cNvPr id="1048770"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type="objOnly">
  <p:cSld name="内容">
    <p:spTree>
      <p:nvGrpSpPr>
        <p:cNvPr id="95" name=""/>
        <p:cNvGrpSpPr/>
        <p:nvPr/>
      </p:nvGrpSpPr>
      <p:grpSpPr>
        <a:xfrm>
          <a:off x="0" y="0"/>
          <a:ext cx="0" cy="0"/>
          <a:chOff x="0" y="0"/>
          <a:chExt cx="0" cy="0"/>
        </a:xfrm>
      </p:grpSpPr>
      <p:sp>
        <p:nvSpPr>
          <p:cNvPr id="1048651" name="内容占位符 1"/>
          <p:cNvSpPr>
            <a:spLocks noGrp="1"/>
          </p:cNvSpPr>
          <p:nvPr>
            <p:ph/>
          </p:nvPr>
        </p:nvSpPr>
        <p:spPr>
          <a:xfrm>
            <a:off x="457200" y="274638"/>
            <a:ext cx="8229600" cy="5851525"/>
          </a:xfrm>
        </p:spPr>
        <p:txBody>
          <a:bodyPr/>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652"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653"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
        <p:nvSpPr>
          <p:cNvPr id="1048654"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cSld>
    <p:bg bwMode="white">
      <p:bgPr>
        <a:solidFill>
          <a:schemeClr val="lt1"/>
        </a:solidFill>
      </p:bgPr>
    </p:bg>
    <p:spTree>
      <p:nvGrpSpPr>
        <p:cNvPr id="25" name=""/>
        <p:cNvGrpSpPr/>
        <p:nvPr/>
      </p:nvGrpSpPr>
      <p:grpSpPr>
        <a:xfrm rot="0">
          <a:off x="0" y="0"/>
          <a:ext cx="0" cy="0"/>
          <a:chOff x="0" y="0"/>
          <a:chExt cx="0" cy="0"/>
        </a:xfrm>
      </p:grpSpPr>
      <p:sp>
        <p:nvSpPr>
          <p:cNvPr id="1048581" name=""/>
          <p:cNvSpPr/>
          <p:nvPr>
            <p:ph type="dt" sz="half" idx="2"/>
          </p:nvPr>
        </p:nvSpPr>
        <p:spPr>
          <a:xfrm rot="0">
            <a:off x="457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lvl="0"/>
            <a:fld id="{566ABCEB-ACFC-4714-9973-3DA970169C29}" type="datetime1">
              <a:rPr altLang="en-US" sz="1200" lang="zh-CN">
                <a:solidFill>
                  <a:srgbClr val="898989"/>
                </a:solidFill>
              </a:rPr>
              <a:pPr lvl="0"/>
            </a:fld>
            <a:endParaRPr altLang="en-US" sz="1200" lang="zh-CN">
              <a:solidFill>
                <a:srgbClr val="898989"/>
              </a:solidFill>
            </a:endParaRPr>
          </a:p>
        </p:txBody>
      </p:sp>
      <p:sp>
        <p:nvSpPr>
          <p:cNvPr id="1048582" name=""/>
          <p:cNvSpPr/>
          <p:nvPr>
            <p:ph type="ftr" sz="quarter" idx="3"/>
          </p:nvPr>
        </p:nvSpPr>
        <p:spPr>
          <a:xfrm rot="0">
            <a:off x="3124200" y="6356350"/>
            <a:ext cx="2895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ctr" lvl="0"/>
            <a:endParaRPr altLang="en-US" sz="1200" lang="zh-CN">
              <a:solidFill>
                <a:srgbClr val="898989"/>
              </a:solidFill>
            </a:endParaRPr>
          </a:p>
        </p:txBody>
      </p:sp>
      <p:sp>
        <p:nvSpPr>
          <p:cNvPr id="1048583" name=""/>
          <p:cNvSpPr/>
          <p:nvPr>
            <p:ph type="sldNum" sz="quarter" idx="4"/>
          </p:nvPr>
        </p:nvSpPr>
        <p:spPr>
          <a:xfrm rot="0">
            <a:off x="6553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r" lvl="0"/>
            <a:fld id="{566ABCEB-ACFC-4714-9973-3DA970169C29}" type="slidenum">
              <a:rPr altLang="en-US" sz="1200" lang="zh-CN">
                <a:solidFill>
                  <a:srgbClr val="898989"/>
                </a:solidFill>
              </a:rPr>
              <a:pPr algn="r" lvl="0"/>
            </a:fld>
            <a:endParaRPr altLang="en-US" sz="1200" lang="zh-CN">
              <a:solidFill>
                <a:srgbClr val="898989"/>
              </a:solidFill>
            </a:endParaRPr>
          </a:p>
        </p:txBody>
      </p:sp>
      <p:sp>
        <p:nvSpPr>
          <p:cNvPr id="1048584" name="副标题 2"/>
          <p:cNvSpPr>
            <a:spLocks noGrp="1"/>
          </p:cNvSpPr>
          <p:nvPr>
            <p:ph type="subTitle" idx="1"/>
          </p:nvPr>
        </p:nvSpPr>
        <p:spPr>
          <a:xfrm>
            <a:off x="1371600" y="3886200"/>
            <a:ext cx="6400800" cy="1752600"/>
          </a:xfrm>
        </p:spPr>
        <p:txBody>
          <a:bodyPr/>
          <a:lstStyle>
            <a:lvl1pPr algn="ctr" indent="0" marL="0">
              <a:buNone/>
              <a:defRPr>
                <a:solidFill>
                  <a:schemeClr val="tx1">
                    <a:tint val="75000"/>
                  </a:schemeClr>
                </a:solidFill>
              </a:defRPr>
            </a:lvl1pPr>
            <a:lvl2pPr algn="ctr" indent="0" marL="457200">
              <a:buNone/>
              <a:defRPr>
                <a:solidFill>
                  <a:schemeClr val="tx1">
                    <a:tint val="75000"/>
                  </a:schemeClr>
                </a:solidFill>
              </a:defRPr>
            </a:lvl2pPr>
            <a:lvl3pPr algn="ctr" indent="0" marL="914400">
              <a:buNone/>
              <a:defRPr>
                <a:solidFill>
                  <a:schemeClr val="tx1">
                    <a:tint val="75000"/>
                  </a:schemeClr>
                </a:solidFill>
              </a:defRPr>
            </a:lvl3pPr>
            <a:lvl4pPr algn="ctr" indent="0" marL="1371600">
              <a:buNone/>
              <a:defRPr>
                <a:solidFill>
                  <a:schemeClr val="tx1">
                    <a:tint val="75000"/>
                  </a:schemeClr>
                </a:solidFill>
              </a:defRPr>
            </a:lvl4pPr>
            <a:lvl5pPr algn="ctr" indent="0" marL="1828800">
              <a:buNone/>
              <a:defRPr>
                <a:solidFill>
                  <a:schemeClr val="tx1">
                    <a:tint val="75000"/>
                  </a:schemeClr>
                </a:solidFill>
              </a:defRPr>
            </a:lvl5pPr>
            <a:lvl6pPr algn="ctr" indent="0" marL="2286000">
              <a:buNone/>
              <a:defRPr>
                <a:solidFill>
                  <a:schemeClr val="tx1">
                    <a:tint val="75000"/>
                  </a:schemeClr>
                </a:solidFill>
              </a:defRPr>
            </a:lvl6pPr>
            <a:lvl7pPr algn="ctr" indent="0" marL="2743200">
              <a:buNone/>
              <a:defRPr>
                <a:solidFill>
                  <a:schemeClr val="tx1">
                    <a:tint val="75000"/>
                  </a:schemeClr>
                </a:solidFill>
              </a:defRPr>
            </a:lvl7pPr>
            <a:lvl8pPr algn="ctr" indent="0" marL="3200400">
              <a:buNone/>
              <a:defRPr>
                <a:solidFill>
                  <a:schemeClr val="tx1">
                    <a:tint val="75000"/>
                  </a:schemeClr>
                </a:solidFill>
              </a:defRPr>
            </a:lvl8pPr>
            <a:lvl9pPr algn="ctr" indent="0" marL="3657600">
              <a:buNone/>
              <a:defRPr>
                <a:solidFill>
                  <a:schemeClr val="tx1">
                    <a:tint val="75000"/>
                  </a:schemeClr>
                </a:solidFill>
              </a:defRPr>
            </a:lvl9pPr>
          </a:lstStyle>
          <a:p>
            <a:r>
              <a:rPr altLang="en-US" lang="zh-CN" smtClean="0"/>
              <a:t>单击此处编辑母版副标题样式</a:t>
            </a:r>
            <a:endParaRPr altLang="en-US" lang="zh-CN"/>
          </a:p>
        </p:txBody>
      </p:sp>
      <p:sp>
        <p:nvSpPr>
          <p:cNvPr id="1048585" name="标题 1"/>
          <p:cNvSpPr>
            <a:spLocks noGrp="1"/>
          </p:cNvSpPr>
          <p:nvPr>
            <p:ph type="ctrTitle"/>
          </p:nvPr>
        </p:nvSpPr>
        <p:spPr>
          <a:xfrm>
            <a:off x="685800" y="2130425"/>
            <a:ext cx="7772400" cy="1470025"/>
          </a:xfrm>
        </p:spPr>
        <p:txBody>
          <a:bodyPr/>
          <a:p>
            <a:r>
              <a:rPr altLang="en-US" lang="zh-CN" smtClean="0"/>
              <a:t>单击此处编辑母版标题样式</a:t>
            </a:r>
            <a:endParaRPr altLang="en-US" 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cSld>
    <p:bg bwMode="white">
      <p:bgPr>
        <a:solidFill>
          <a:schemeClr val="lt1"/>
        </a:solidFill>
      </p:bgPr>
    </p:bg>
    <p:spTree>
      <p:nvGrpSpPr>
        <p:cNvPr id="131" name=""/>
        <p:cNvGrpSpPr/>
        <p:nvPr/>
      </p:nvGrpSpPr>
      <p:grpSpPr>
        <a:xfrm rot="0">
          <a:off x="0" y="0"/>
          <a:ext cx="0" cy="0"/>
          <a:chOff x="0" y="0"/>
          <a:chExt cx="0" cy="0"/>
        </a:xfrm>
      </p:grpSpPr>
      <p:sp>
        <p:nvSpPr>
          <p:cNvPr id="1048739" name=""/>
          <p:cNvSpPr/>
          <p:nvPr>
            <p:ph type="dt" sz="half" idx="2"/>
          </p:nvPr>
        </p:nvSpPr>
        <p:spPr>
          <a:xfrm rot="0">
            <a:off x="457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lvl="0"/>
            <a:fld id="{566ABCEB-ACFC-4714-9973-3DA970169C29}" type="datetime1">
              <a:rPr altLang="en-US" sz="1200" lang="zh-CN">
                <a:solidFill>
                  <a:srgbClr val="898989"/>
                </a:solidFill>
              </a:rPr>
              <a:pPr lvl="0"/>
            </a:fld>
            <a:endParaRPr altLang="en-US" sz="1200" lang="zh-CN">
              <a:solidFill>
                <a:srgbClr val="898989"/>
              </a:solidFill>
            </a:endParaRPr>
          </a:p>
        </p:txBody>
      </p:sp>
      <p:sp>
        <p:nvSpPr>
          <p:cNvPr id="1048740" name=""/>
          <p:cNvSpPr/>
          <p:nvPr>
            <p:ph type="ftr" sz="quarter" idx="3"/>
          </p:nvPr>
        </p:nvSpPr>
        <p:spPr>
          <a:xfrm rot="0">
            <a:off x="3124200" y="6356350"/>
            <a:ext cx="2895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ctr" lvl="0"/>
            <a:endParaRPr altLang="en-US" sz="1200" lang="zh-CN">
              <a:solidFill>
                <a:srgbClr val="898989"/>
              </a:solidFill>
            </a:endParaRPr>
          </a:p>
        </p:txBody>
      </p:sp>
      <p:sp>
        <p:nvSpPr>
          <p:cNvPr id="1048741" name=""/>
          <p:cNvSpPr/>
          <p:nvPr>
            <p:ph type="sldNum" sz="quarter" idx="4"/>
          </p:nvPr>
        </p:nvSpPr>
        <p:spPr>
          <a:xfrm rot="0">
            <a:off x="6553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r" lvl="0"/>
            <a:fld id="{566ABCEB-ACFC-4714-9973-3DA970169C29}" type="slidenum">
              <a:rPr altLang="en-US" sz="1200" lang="zh-CN">
                <a:solidFill>
                  <a:srgbClr val="898989"/>
                </a:solidFill>
              </a:rPr>
              <a:pPr algn="r" lvl="0"/>
            </a:fld>
            <a:endParaRPr altLang="en-US" sz="1200" lang="zh-CN">
              <a:solidFill>
                <a:srgbClr val="898989"/>
              </a:solidFill>
            </a:endParaRPr>
          </a:p>
        </p:txBody>
      </p:sp>
      <p:sp>
        <p:nvSpPr>
          <p:cNvPr id="1048742" name="内容占位符 2"/>
          <p:cNvSpPr>
            <a:spLocks noGrp="1"/>
          </p:cNvSpPr>
          <p:nvPr>
            <p:ph idx="1"/>
          </p:nvPr>
        </p:nvSpPr>
        <p:spPr/>
        <p:txBody>
          <a:bodyPr/>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743" name="标题 1"/>
          <p:cNvSpPr>
            <a:spLocks noGrp="1"/>
          </p:cNvSpPr>
          <p:nvPr>
            <p:ph type="title"/>
          </p:nvPr>
        </p:nvSpPr>
        <p:spPr/>
        <p:txBody>
          <a:bodyPr/>
          <a:p>
            <a:r>
              <a:rPr altLang="en-US" lang="zh-CN" smtClean="0"/>
              <a:t>单击此处编辑母版标题样式</a:t>
            </a:r>
            <a:endParaRPr altLang="en-US" 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cSld>
    <p:bg bwMode="white">
      <p:bgPr>
        <a:solidFill>
          <a:schemeClr val="lt1"/>
        </a:solidFill>
      </p:bgPr>
    </p:bg>
    <p:spTree>
      <p:nvGrpSpPr>
        <p:cNvPr id="130" name=""/>
        <p:cNvGrpSpPr/>
        <p:nvPr/>
      </p:nvGrpSpPr>
      <p:grpSpPr>
        <a:xfrm rot="0">
          <a:off x="0" y="0"/>
          <a:ext cx="0" cy="0"/>
          <a:chOff x="0" y="0"/>
          <a:chExt cx="0" cy="0"/>
        </a:xfrm>
      </p:grpSpPr>
      <p:sp>
        <p:nvSpPr>
          <p:cNvPr id="1048734" name=""/>
          <p:cNvSpPr/>
          <p:nvPr>
            <p:ph type="dt" sz="half" idx="2"/>
          </p:nvPr>
        </p:nvSpPr>
        <p:spPr>
          <a:xfrm rot="0">
            <a:off x="457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lvl="0"/>
            <a:fld id="{566ABCEB-ACFC-4714-9973-3DA970169C29}" type="datetime1">
              <a:rPr altLang="en-US" sz="1200" lang="zh-CN">
                <a:solidFill>
                  <a:srgbClr val="898989"/>
                </a:solidFill>
              </a:rPr>
              <a:pPr lvl="0"/>
            </a:fld>
            <a:endParaRPr altLang="en-US" sz="1200" lang="zh-CN">
              <a:solidFill>
                <a:srgbClr val="898989"/>
              </a:solidFill>
            </a:endParaRPr>
          </a:p>
        </p:txBody>
      </p:sp>
      <p:sp>
        <p:nvSpPr>
          <p:cNvPr id="1048735" name=""/>
          <p:cNvSpPr/>
          <p:nvPr>
            <p:ph type="ftr" sz="quarter" idx="3"/>
          </p:nvPr>
        </p:nvSpPr>
        <p:spPr>
          <a:xfrm rot="0">
            <a:off x="3124200" y="6356350"/>
            <a:ext cx="2895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ctr" lvl="0"/>
            <a:endParaRPr altLang="en-US" sz="1200" lang="zh-CN">
              <a:solidFill>
                <a:srgbClr val="898989"/>
              </a:solidFill>
            </a:endParaRPr>
          </a:p>
        </p:txBody>
      </p:sp>
      <p:sp>
        <p:nvSpPr>
          <p:cNvPr id="1048736" name=""/>
          <p:cNvSpPr/>
          <p:nvPr>
            <p:ph type="sldNum" sz="quarter" idx="4"/>
          </p:nvPr>
        </p:nvSpPr>
        <p:spPr>
          <a:xfrm rot="0">
            <a:off x="6553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r" lvl="0"/>
            <a:fld id="{566ABCEB-ACFC-4714-9973-3DA970169C29}" type="slidenum">
              <a:rPr altLang="en-US" sz="1200" lang="zh-CN">
                <a:solidFill>
                  <a:srgbClr val="898989"/>
                </a:solidFill>
              </a:rPr>
              <a:pPr algn="r" lvl="0"/>
            </a:fld>
            <a:endParaRPr altLang="en-US" sz="1200" lang="zh-CN">
              <a:solidFill>
                <a:srgbClr val="898989"/>
              </a:solidFill>
            </a:endParaRPr>
          </a:p>
        </p:txBody>
      </p:sp>
      <p:sp>
        <p:nvSpPr>
          <p:cNvPr id="1048737" name="文本占位符 2"/>
          <p:cNvSpPr>
            <a:spLocks noGrp="1"/>
          </p:cNvSpPr>
          <p:nvPr>
            <p:ph type="body" idx="1"/>
          </p:nvPr>
        </p:nvSpPr>
        <p:spPr>
          <a:xfrm>
            <a:off x="722313" y="2906713"/>
            <a:ext cx="7772400" cy="1500187"/>
          </a:xfrm>
        </p:spPr>
        <p:txBody>
          <a:bodyPr anchor="b"/>
          <a:lstStyle>
            <a:lvl1pPr indent="0" marL="0">
              <a:buNone/>
              <a:defRPr sz="2000">
                <a:solidFill>
                  <a:schemeClr val="tx1">
                    <a:tint val="75000"/>
                  </a:schemeClr>
                </a:solidFill>
              </a:defRPr>
            </a:lvl1pPr>
            <a:lvl2pPr indent="0" marL="457200">
              <a:buNone/>
              <a:defRPr sz="1800">
                <a:solidFill>
                  <a:schemeClr val="tx1">
                    <a:tint val="75000"/>
                  </a:schemeClr>
                </a:solidFill>
              </a:defRPr>
            </a:lvl2pPr>
            <a:lvl3pPr indent="0" marL="914400">
              <a:buNone/>
              <a:defRPr sz="1600">
                <a:solidFill>
                  <a:schemeClr val="tx1">
                    <a:tint val="75000"/>
                  </a:schemeClr>
                </a:solidFill>
              </a:defRPr>
            </a:lvl3pPr>
            <a:lvl4pPr indent="0" marL="1371600">
              <a:buNone/>
              <a:defRPr sz="1400">
                <a:solidFill>
                  <a:schemeClr val="tx1">
                    <a:tint val="75000"/>
                  </a:schemeClr>
                </a:solidFill>
              </a:defRPr>
            </a:lvl4pPr>
            <a:lvl5pPr indent="0" marL="1828800">
              <a:buNone/>
              <a:defRPr sz="1400">
                <a:solidFill>
                  <a:schemeClr val="tx1">
                    <a:tint val="75000"/>
                  </a:schemeClr>
                </a:solidFill>
              </a:defRPr>
            </a:lvl5pPr>
            <a:lvl6pPr indent="0" marL="2286000">
              <a:buNone/>
              <a:defRPr sz="1400">
                <a:solidFill>
                  <a:schemeClr val="tx1">
                    <a:tint val="75000"/>
                  </a:schemeClr>
                </a:solidFill>
              </a:defRPr>
            </a:lvl6pPr>
            <a:lvl7pPr indent="0" marL="2743200">
              <a:buNone/>
              <a:defRPr sz="1400">
                <a:solidFill>
                  <a:schemeClr val="tx1">
                    <a:tint val="75000"/>
                  </a:schemeClr>
                </a:solidFill>
              </a:defRPr>
            </a:lvl7pPr>
            <a:lvl8pPr indent="0" marL="3200400">
              <a:buNone/>
              <a:defRPr sz="1400">
                <a:solidFill>
                  <a:schemeClr val="tx1">
                    <a:tint val="75000"/>
                  </a:schemeClr>
                </a:solidFill>
              </a:defRPr>
            </a:lvl8pPr>
            <a:lvl9pPr indent="0" marL="3657600">
              <a:buNone/>
              <a:defRPr sz="1400">
                <a:solidFill>
                  <a:schemeClr val="tx1">
                    <a:tint val="75000"/>
                  </a:schemeClr>
                </a:solidFill>
              </a:defRPr>
            </a:lvl9pPr>
          </a:lstStyle>
          <a:p>
            <a:pPr lvl="0"/>
            <a:r>
              <a:rPr altLang="en-US" lang="zh-CN" smtClean="0"/>
              <a:t>单击此处编辑母版文本样式</a:t>
            </a:r>
          </a:p>
        </p:txBody>
      </p:sp>
      <p:sp>
        <p:nvSpPr>
          <p:cNvPr id="1048738" name="标题 1"/>
          <p:cNvSpPr>
            <a:spLocks noGrp="1"/>
          </p:cNvSpPr>
          <p:nvPr>
            <p:ph type="title"/>
          </p:nvPr>
        </p:nvSpPr>
        <p:spPr>
          <a:xfrm>
            <a:off x="722313" y="4406900"/>
            <a:ext cx="7772400" cy="1362075"/>
          </a:xfrm>
        </p:spPr>
        <p:txBody>
          <a:bodyPr anchor="t"/>
          <a:lstStyle>
            <a:lvl1pPr algn="l">
              <a:defRPr b="1" cap="all" sz="4000"/>
            </a:lvl1pPr>
          </a:lstStyle>
          <a:p>
            <a:r>
              <a:rPr altLang="en-US" lang="zh-CN" smtClean="0"/>
              <a:t>单击此处编辑母版标题样式</a:t>
            </a:r>
            <a:endParaRPr altLang="en-US" 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cSld>
    <p:bg bwMode="white">
      <p:bgPr>
        <a:solidFill>
          <a:schemeClr val="lt1"/>
        </a:solidFill>
      </p:bgPr>
    </p:bg>
    <p:spTree>
      <p:nvGrpSpPr>
        <p:cNvPr id="134" name=""/>
        <p:cNvGrpSpPr/>
        <p:nvPr/>
      </p:nvGrpSpPr>
      <p:grpSpPr>
        <a:xfrm rot="0">
          <a:off x="0" y="0"/>
          <a:ext cx="0" cy="0"/>
          <a:chOff x="0" y="0"/>
          <a:chExt cx="0" cy="0"/>
        </a:xfrm>
      </p:grpSpPr>
      <p:sp>
        <p:nvSpPr>
          <p:cNvPr id="1048755" name=""/>
          <p:cNvSpPr/>
          <p:nvPr>
            <p:ph type="dt" sz="half" idx="2"/>
          </p:nvPr>
        </p:nvSpPr>
        <p:spPr>
          <a:xfrm rot="0">
            <a:off x="457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lvl="0"/>
            <a:fld id="{566ABCEB-ACFC-4714-9973-3DA970169C29}" type="datetime1">
              <a:rPr altLang="en-US" sz="1200" lang="zh-CN">
                <a:solidFill>
                  <a:srgbClr val="898989"/>
                </a:solidFill>
              </a:rPr>
              <a:pPr lvl="0"/>
            </a:fld>
            <a:endParaRPr altLang="en-US" sz="1200" lang="zh-CN">
              <a:solidFill>
                <a:srgbClr val="898989"/>
              </a:solidFill>
            </a:endParaRPr>
          </a:p>
        </p:txBody>
      </p:sp>
      <p:sp>
        <p:nvSpPr>
          <p:cNvPr id="1048756" name=""/>
          <p:cNvSpPr/>
          <p:nvPr>
            <p:ph type="ftr" sz="quarter" idx="3"/>
          </p:nvPr>
        </p:nvSpPr>
        <p:spPr>
          <a:xfrm rot="0">
            <a:off x="3124200" y="6356350"/>
            <a:ext cx="2895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ctr" lvl="0"/>
            <a:endParaRPr altLang="en-US" sz="1200" lang="zh-CN">
              <a:solidFill>
                <a:srgbClr val="898989"/>
              </a:solidFill>
            </a:endParaRPr>
          </a:p>
        </p:txBody>
      </p:sp>
      <p:sp>
        <p:nvSpPr>
          <p:cNvPr id="1048757" name=""/>
          <p:cNvSpPr/>
          <p:nvPr>
            <p:ph type="sldNum" sz="quarter" idx="4"/>
          </p:nvPr>
        </p:nvSpPr>
        <p:spPr>
          <a:xfrm rot="0">
            <a:off x="6553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r" lvl="0"/>
            <a:fld id="{566ABCEB-ACFC-4714-9973-3DA970169C29}" type="slidenum">
              <a:rPr altLang="en-US" sz="1200" lang="zh-CN">
                <a:solidFill>
                  <a:srgbClr val="898989"/>
                </a:solidFill>
              </a:rPr>
              <a:pPr algn="r" lvl="0"/>
            </a:fld>
            <a:endParaRPr altLang="en-US" sz="1200" lang="zh-CN">
              <a:solidFill>
                <a:srgbClr val="898989"/>
              </a:solidFill>
            </a:endParaRPr>
          </a:p>
        </p:txBody>
      </p:sp>
      <p:sp>
        <p:nvSpPr>
          <p:cNvPr id="1048758"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759"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760" name="标题 1"/>
          <p:cNvSpPr>
            <a:spLocks noGrp="1"/>
          </p:cNvSpPr>
          <p:nvPr>
            <p:ph type="title"/>
          </p:nvPr>
        </p:nvSpPr>
        <p:spPr/>
        <p:txBody>
          <a:bodyPr/>
          <a:p>
            <a:r>
              <a:rPr altLang="en-US" lang="zh-CN" smtClean="0"/>
              <a:t>单击此处编辑母版标题样式</a:t>
            </a:r>
            <a:endParaRPr altLang="en-US" 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cSld>
    <p:bg bwMode="white">
      <p:bgPr>
        <a:solidFill>
          <a:schemeClr val="lt1"/>
        </a:solidFill>
      </p:bgPr>
    </p:bg>
    <p:spTree>
      <p:nvGrpSpPr>
        <p:cNvPr id="133" name=""/>
        <p:cNvGrpSpPr/>
        <p:nvPr/>
      </p:nvGrpSpPr>
      <p:grpSpPr>
        <a:xfrm rot="0">
          <a:off x="0" y="0"/>
          <a:ext cx="0" cy="0"/>
          <a:chOff x="0" y="0"/>
          <a:chExt cx="0" cy="0"/>
        </a:xfrm>
      </p:grpSpPr>
      <p:sp>
        <p:nvSpPr>
          <p:cNvPr id="1048747" name=""/>
          <p:cNvSpPr/>
          <p:nvPr>
            <p:ph type="dt" sz="half" idx="2"/>
          </p:nvPr>
        </p:nvSpPr>
        <p:spPr>
          <a:xfrm rot="0">
            <a:off x="457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lvl="0"/>
            <a:fld id="{566ABCEB-ACFC-4714-9973-3DA970169C29}" type="datetime1">
              <a:rPr altLang="en-US" sz="1200" lang="zh-CN">
                <a:solidFill>
                  <a:srgbClr val="898989"/>
                </a:solidFill>
              </a:rPr>
              <a:pPr lvl="0"/>
            </a:fld>
            <a:endParaRPr altLang="en-US" sz="1200" lang="zh-CN">
              <a:solidFill>
                <a:srgbClr val="898989"/>
              </a:solidFill>
            </a:endParaRPr>
          </a:p>
        </p:txBody>
      </p:sp>
      <p:sp>
        <p:nvSpPr>
          <p:cNvPr id="1048748" name=""/>
          <p:cNvSpPr/>
          <p:nvPr>
            <p:ph type="ftr" sz="quarter" idx="3"/>
          </p:nvPr>
        </p:nvSpPr>
        <p:spPr>
          <a:xfrm rot="0">
            <a:off x="3124200" y="6356350"/>
            <a:ext cx="2895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ctr" lvl="0"/>
            <a:endParaRPr altLang="en-US" sz="1200" lang="zh-CN">
              <a:solidFill>
                <a:srgbClr val="898989"/>
              </a:solidFill>
            </a:endParaRPr>
          </a:p>
        </p:txBody>
      </p:sp>
      <p:sp>
        <p:nvSpPr>
          <p:cNvPr id="1048749" name=""/>
          <p:cNvSpPr/>
          <p:nvPr>
            <p:ph type="sldNum" sz="quarter" idx="4"/>
          </p:nvPr>
        </p:nvSpPr>
        <p:spPr>
          <a:xfrm rot="0">
            <a:off x="6553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r" lvl="0"/>
            <a:fld id="{566ABCEB-ACFC-4714-9973-3DA970169C29}" type="slidenum">
              <a:rPr altLang="en-US" sz="1200" lang="zh-CN">
                <a:solidFill>
                  <a:srgbClr val="898989"/>
                </a:solidFill>
              </a:rPr>
              <a:pPr algn="r" lvl="0"/>
            </a:fld>
            <a:endParaRPr altLang="en-US" sz="1200" lang="zh-CN">
              <a:solidFill>
                <a:srgbClr val="898989"/>
              </a:solidFill>
            </a:endParaRPr>
          </a:p>
        </p:txBody>
      </p:sp>
      <p:sp>
        <p:nvSpPr>
          <p:cNvPr id="1048750"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751" name="文本占位符 4"/>
          <p:cNvSpPr>
            <a:spLocks noGrp="1"/>
          </p:cNvSpPr>
          <p:nvPr>
            <p:ph type="body" sz="quarter" idx="3"/>
          </p:nvPr>
        </p:nvSpPr>
        <p:spPr>
          <a:xfrm>
            <a:off x="4645025" y="1535113"/>
            <a:ext cx="4041775" cy="63976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zh-CN" smtClean="0"/>
              <a:t>单击此处编辑母版文本样式</a:t>
            </a:r>
          </a:p>
        </p:txBody>
      </p:sp>
      <p:sp>
        <p:nvSpPr>
          <p:cNvPr id="1048752"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753" name="文本占位符 2"/>
          <p:cNvSpPr>
            <a:spLocks noGrp="1"/>
          </p:cNvSpPr>
          <p:nvPr>
            <p:ph type="body" idx="1"/>
          </p:nvPr>
        </p:nvSpPr>
        <p:spPr>
          <a:xfrm>
            <a:off x="457200" y="1535113"/>
            <a:ext cx="4040188" cy="63976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zh-CN" smtClean="0"/>
              <a:t>单击此处编辑母版文本样式</a:t>
            </a:r>
          </a:p>
        </p:txBody>
      </p:sp>
      <p:sp>
        <p:nvSpPr>
          <p:cNvPr id="1048754" name="标题 1"/>
          <p:cNvSpPr>
            <a:spLocks noGrp="1"/>
          </p:cNvSpPr>
          <p:nvPr>
            <p:ph type="title"/>
          </p:nvPr>
        </p:nvSpPr>
        <p:spPr/>
        <p:txBody>
          <a:bodyPr/>
          <a:p>
            <a:r>
              <a:rPr altLang="en-US" lang="zh-CN" smtClean="0"/>
              <a:t>单击此处编辑母版标题样式</a:t>
            </a:r>
            <a:endParaRPr altLang="en-US" 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cSld>
    <p:bg bwMode="white">
      <p:bgPr>
        <a:solidFill>
          <a:schemeClr val="lt1"/>
        </a:solidFill>
      </p:bgPr>
    </p:bg>
    <p:spTree>
      <p:nvGrpSpPr>
        <p:cNvPr id="125" name=""/>
        <p:cNvGrpSpPr/>
        <p:nvPr/>
      </p:nvGrpSpPr>
      <p:grpSpPr>
        <a:xfrm rot="0">
          <a:off x="0" y="0"/>
          <a:ext cx="0" cy="0"/>
          <a:chOff x="0" y="0"/>
          <a:chExt cx="0" cy="0"/>
        </a:xfrm>
      </p:grpSpPr>
      <p:sp>
        <p:nvSpPr>
          <p:cNvPr id="1048708" name=""/>
          <p:cNvSpPr/>
          <p:nvPr>
            <p:ph type="dt" sz="half" idx="2"/>
          </p:nvPr>
        </p:nvSpPr>
        <p:spPr>
          <a:xfrm rot="0">
            <a:off x="457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lvl="0"/>
            <a:fld id="{566ABCEB-ACFC-4714-9973-3DA970169C29}" type="datetime1">
              <a:rPr altLang="en-US" sz="1200" lang="zh-CN">
                <a:solidFill>
                  <a:srgbClr val="898989"/>
                </a:solidFill>
              </a:rPr>
              <a:pPr lvl="0"/>
            </a:fld>
            <a:endParaRPr altLang="en-US" sz="1200" lang="zh-CN">
              <a:solidFill>
                <a:srgbClr val="898989"/>
              </a:solidFill>
            </a:endParaRPr>
          </a:p>
        </p:txBody>
      </p:sp>
      <p:sp>
        <p:nvSpPr>
          <p:cNvPr id="1048709" name=""/>
          <p:cNvSpPr/>
          <p:nvPr>
            <p:ph type="ftr" sz="quarter" idx="3"/>
          </p:nvPr>
        </p:nvSpPr>
        <p:spPr>
          <a:xfrm rot="0">
            <a:off x="3124200" y="6356350"/>
            <a:ext cx="2895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ctr" lvl="0"/>
            <a:endParaRPr altLang="en-US" sz="1200" lang="zh-CN">
              <a:solidFill>
                <a:srgbClr val="898989"/>
              </a:solidFill>
            </a:endParaRPr>
          </a:p>
        </p:txBody>
      </p:sp>
      <p:sp>
        <p:nvSpPr>
          <p:cNvPr id="1048710" name=""/>
          <p:cNvSpPr/>
          <p:nvPr>
            <p:ph type="sldNum" sz="quarter" idx="4"/>
          </p:nvPr>
        </p:nvSpPr>
        <p:spPr>
          <a:xfrm rot="0">
            <a:off x="6553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r" lvl="0"/>
            <a:fld id="{566ABCEB-ACFC-4714-9973-3DA970169C29}" type="slidenum">
              <a:rPr altLang="en-US" sz="1200" lang="zh-CN">
                <a:solidFill>
                  <a:srgbClr val="898989"/>
                </a:solidFill>
              </a:rPr>
              <a:pPr algn="r" lvl="0"/>
            </a:fld>
            <a:endParaRPr altLang="en-US" sz="1200" lang="zh-CN">
              <a:solidFill>
                <a:srgbClr val="898989"/>
              </a:solidFill>
            </a:endParaRPr>
          </a:p>
        </p:txBody>
      </p:sp>
      <p:sp>
        <p:nvSpPr>
          <p:cNvPr id="1048711" name="标题 1"/>
          <p:cNvSpPr>
            <a:spLocks noGrp="1"/>
          </p:cNvSpPr>
          <p:nvPr>
            <p:ph type="title"/>
          </p:nvPr>
        </p:nvSpPr>
        <p:spPr/>
        <p:txBody>
          <a:bodyPr/>
          <a:p>
            <a:r>
              <a:rPr altLang="en-US" lang="zh-CN" smtClean="0"/>
              <a:t>单击此处编辑母版标题样式</a:t>
            </a:r>
            <a:endParaRPr altLang="en-US" 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cSld>
    <p:bg bwMode="white">
      <p:bgPr>
        <a:solidFill>
          <a:schemeClr val="lt1"/>
        </a:solidFill>
      </p:bgPr>
    </p:bg>
    <p:spTree>
      <p:nvGrpSpPr>
        <p:cNvPr id="132" name=""/>
        <p:cNvGrpSpPr/>
        <p:nvPr/>
      </p:nvGrpSpPr>
      <p:grpSpPr>
        <a:xfrm rot="0">
          <a:off x="0" y="0"/>
          <a:ext cx="0" cy="0"/>
          <a:chOff x="0" y="0"/>
          <a:chExt cx="0" cy="0"/>
        </a:xfrm>
      </p:grpSpPr>
      <p:sp>
        <p:nvSpPr>
          <p:cNvPr id="1048744" name=""/>
          <p:cNvSpPr/>
          <p:nvPr>
            <p:ph type="dt" sz="half" idx="2"/>
          </p:nvPr>
        </p:nvSpPr>
        <p:spPr>
          <a:xfrm rot="0">
            <a:off x="457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lvl="0"/>
            <a:fld id="{566ABCEB-ACFC-4714-9973-3DA970169C29}" type="datetime1">
              <a:rPr altLang="en-US" sz="1200" lang="zh-CN">
                <a:solidFill>
                  <a:srgbClr val="898989"/>
                </a:solidFill>
              </a:rPr>
              <a:pPr lvl="0"/>
            </a:fld>
            <a:endParaRPr altLang="en-US" sz="1200" lang="zh-CN">
              <a:solidFill>
                <a:srgbClr val="898989"/>
              </a:solidFill>
            </a:endParaRPr>
          </a:p>
        </p:txBody>
      </p:sp>
      <p:sp>
        <p:nvSpPr>
          <p:cNvPr id="1048745" name=""/>
          <p:cNvSpPr/>
          <p:nvPr>
            <p:ph type="ftr" sz="quarter" idx="3"/>
          </p:nvPr>
        </p:nvSpPr>
        <p:spPr>
          <a:xfrm rot="0">
            <a:off x="3124200" y="6356350"/>
            <a:ext cx="2895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ctr" lvl="0"/>
            <a:endParaRPr altLang="en-US" sz="1200" lang="zh-CN">
              <a:solidFill>
                <a:srgbClr val="898989"/>
              </a:solidFill>
            </a:endParaRPr>
          </a:p>
        </p:txBody>
      </p:sp>
      <p:sp>
        <p:nvSpPr>
          <p:cNvPr id="1048746" name=""/>
          <p:cNvSpPr/>
          <p:nvPr>
            <p:ph type="sldNum" sz="quarter" idx="4"/>
          </p:nvPr>
        </p:nvSpPr>
        <p:spPr>
          <a:xfrm rot="0">
            <a:off x="6553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r" lvl="0"/>
            <a:fld id="{566ABCEB-ACFC-4714-9973-3DA970169C29}" type="slidenum">
              <a:rPr altLang="en-US" sz="1200" lang="zh-CN">
                <a:solidFill>
                  <a:srgbClr val="898989"/>
                </a:solidFill>
              </a:rPr>
              <a:pPr algn="r" lvl="0"/>
            </a:fld>
            <a:endParaRPr altLang="en-US" sz="1200" lang="zh-CN">
              <a:solidFill>
                <a:srgbClr val="898989"/>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type="obj">
  <p:cSld name="标题和内容">
    <p:spTree>
      <p:nvGrpSpPr>
        <p:cNvPr id="81" name=""/>
        <p:cNvGrpSpPr/>
        <p:nvPr/>
      </p:nvGrpSpPr>
      <p:grpSpPr>
        <a:xfrm>
          <a:off x="0" y="0"/>
          <a:ext cx="0" cy="0"/>
          <a:chOff x="0" y="0"/>
          <a:chExt cx="0" cy="0"/>
        </a:xfrm>
      </p:grpSpPr>
      <p:sp>
        <p:nvSpPr>
          <p:cNvPr id="1048603" name="标题 1"/>
          <p:cNvSpPr>
            <a:spLocks noGrp="1"/>
          </p:cNvSpPr>
          <p:nvPr>
            <p:ph type="title"/>
          </p:nvPr>
        </p:nvSpPr>
        <p:spPr/>
        <p:txBody>
          <a:bodyPr/>
          <a:p>
            <a:r>
              <a:rPr altLang="en-US" lang="zh-CN" smtClean="0"/>
              <a:t>单击此处编辑母版标题样式</a:t>
            </a:r>
            <a:endParaRPr altLang="en-US" lang="zh-CN"/>
          </a:p>
        </p:txBody>
      </p:sp>
      <p:sp>
        <p:nvSpPr>
          <p:cNvPr id="1048604" name="内容占位符 2"/>
          <p:cNvSpPr>
            <a:spLocks noGrp="1"/>
          </p:cNvSpPr>
          <p:nvPr>
            <p:ph idx="1"/>
          </p:nvPr>
        </p:nvSpPr>
        <p:spPr/>
        <p:txBody>
          <a:bodyPr/>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605"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606"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
        <p:nvSpPr>
          <p:cNvPr id="1048607"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cSld>
    <p:bg bwMode="white">
      <p:bgPr>
        <a:solidFill>
          <a:schemeClr val="lt1"/>
        </a:solidFill>
      </p:bgPr>
    </p:bg>
    <p:spTree>
      <p:nvGrpSpPr>
        <p:cNvPr id="127" name=""/>
        <p:cNvGrpSpPr/>
        <p:nvPr/>
      </p:nvGrpSpPr>
      <p:grpSpPr>
        <a:xfrm rot="0">
          <a:off x="0" y="0"/>
          <a:ext cx="0" cy="0"/>
          <a:chOff x="0" y="0"/>
          <a:chExt cx="0" cy="0"/>
        </a:xfrm>
      </p:grpSpPr>
      <p:sp>
        <p:nvSpPr>
          <p:cNvPr id="1048717" name=""/>
          <p:cNvSpPr/>
          <p:nvPr>
            <p:ph type="dt" sz="half" idx="2"/>
          </p:nvPr>
        </p:nvSpPr>
        <p:spPr>
          <a:xfrm rot="0">
            <a:off x="457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lvl="0"/>
            <a:fld id="{566ABCEB-ACFC-4714-9973-3DA970169C29}" type="datetime1">
              <a:rPr altLang="en-US" sz="1200" lang="zh-CN">
                <a:solidFill>
                  <a:srgbClr val="898989"/>
                </a:solidFill>
              </a:rPr>
              <a:pPr lvl="0"/>
            </a:fld>
            <a:endParaRPr altLang="en-US" sz="1200" lang="zh-CN">
              <a:solidFill>
                <a:srgbClr val="898989"/>
              </a:solidFill>
            </a:endParaRPr>
          </a:p>
        </p:txBody>
      </p:sp>
      <p:sp>
        <p:nvSpPr>
          <p:cNvPr id="1048718" name=""/>
          <p:cNvSpPr/>
          <p:nvPr>
            <p:ph type="ftr" sz="quarter" idx="3"/>
          </p:nvPr>
        </p:nvSpPr>
        <p:spPr>
          <a:xfrm rot="0">
            <a:off x="3124200" y="6356350"/>
            <a:ext cx="2895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ctr" lvl="0"/>
            <a:endParaRPr altLang="en-US" sz="1200" lang="zh-CN">
              <a:solidFill>
                <a:srgbClr val="898989"/>
              </a:solidFill>
            </a:endParaRPr>
          </a:p>
        </p:txBody>
      </p:sp>
      <p:sp>
        <p:nvSpPr>
          <p:cNvPr id="1048719" name=""/>
          <p:cNvSpPr/>
          <p:nvPr>
            <p:ph type="sldNum" sz="quarter" idx="4"/>
          </p:nvPr>
        </p:nvSpPr>
        <p:spPr>
          <a:xfrm rot="0">
            <a:off x="6553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r" lvl="0"/>
            <a:fld id="{566ABCEB-ACFC-4714-9973-3DA970169C29}" type="slidenum">
              <a:rPr altLang="en-US" sz="1200" lang="zh-CN">
                <a:solidFill>
                  <a:srgbClr val="898989"/>
                </a:solidFill>
              </a:rPr>
              <a:pPr algn="r" lvl="0"/>
            </a:fld>
            <a:endParaRPr altLang="en-US" sz="1200" lang="zh-CN">
              <a:solidFill>
                <a:srgbClr val="898989"/>
              </a:solidFill>
            </a:endParaRPr>
          </a:p>
        </p:txBody>
      </p:sp>
      <p:sp>
        <p:nvSpPr>
          <p:cNvPr id="1048720" name="文本占位符 3"/>
          <p:cNvSpPr>
            <a:spLocks noGrp="1"/>
          </p:cNvSpPr>
          <p:nvPr>
            <p:ph type="body" sz="half" idx="2"/>
          </p:nvPr>
        </p:nvSpPr>
        <p:spPr>
          <a:xfrm>
            <a:off x="457200" y="1435100"/>
            <a:ext cx="3008313" cy="4691063"/>
          </a:xfrm>
        </p:spPr>
        <p:txBody>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zh-CN" smtClean="0"/>
              <a:t>单击此处编辑母版文本样式</a:t>
            </a:r>
          </a:p>
        </p:txBody>
      </p:sp>
      <p:sp>
        <p:nvSpPr>
          <p:cNvPr id="1048721"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722" name="标题 1"/>
          <p:cNvSpPr>
            <a:spLocks noGrp="1"/>
          </p:cNvSpPr>
          <p:nvPr>
            <p:ph type="title"/>
          </p:nvPr>
        </p:nvSpPr>
        <p:spPr>
          <a:xfrm>
            <a:off x="457200" y="273050"/>
            <a:ext cx="3008313" cy="1162050"/>
          </a:xfrm>
        </p:spPr>
        <p:txBody>
          <a:bodyPr anchor="b"/>
          <a:lstStyle>
            <a:lvl1pPr algn="l">
              <a:defRPr b="1" sz="2000"/>
            </a:lvl1pPr>
          </a:lstStyle>
          <a:p>
            <a:r>
              <a:rPr altLang="en-US" lang="zh-CN" smtClean="0"/>
              <a:t>单击此处编辑母版标题样式</a:t>
            </a:r>
            <a:endParaRPr altLang="en-US" 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cSld>
    <p:bg bwMode="white">
      <p:bgPr>
        <a:solidFill>
          <a:schemeClr val="lt1"/>
        </a:solidFill>
      </p:bgPr>
    </p:bg>
    <p:spTree>
      <p:nvGrpSpPr>
        <p:cNvPr id="128" name=""/>
        <p:cNvGrpSpPr/>
        <p:nvPr/>
      </p:nvGrpSpPr>
      <p:grpSpPr>
        <a:xfrm rot="0">
          <a:off x="0" y="0"/>
          <a:ext cx="0" cy="0"/>
          <a:chOff x="0" y="0"/>
          <a:chExt cx="0" cy="0"/>
        </a:xfrm>
      </p:grpSpPr>
      <p:sp>
        <p:nvSpPr>
          <p:cNvPr id="1048723" name=""/>
          <p:cNvSpPr/>
          <p:nvPr>
            <p:ph type="dt" sz="half" idx="2"/>
          </p:nvPr>
        </p:nvSpPr>
        <p:spPr>
          <a:xfrm rot="0">
            <a:off x="457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lvl="0"/>
            <a:fld id="{566ABCEB-ACFC-4714-9973-3DA970169C29}" type="datetime1">
              <a:rPr altLang="en-US" sz="1200" lang="zh-CN">
                <a:solidFill>
                  <a:srgbClr val="898989"/>
                </a:solidFill>
              </a:rPr>
              <a:pPr lvl="0"/>
            </a:fld>
            <a:endParaRPr altLang="en-US" sz="1200" lang="zh-CN">
              <a:solidFill>
                <a:srgbClr val="898989"/>
              </a:solidFill>
            </a:endParaRPr>
          </a:p>
        </p:txBody>
      </p:sp>
      <p:sp>
        <p:nvSpPr>
          <p:cNvPr id="1048724" name=""/>
          <p:cNvSpPr/>
          <p:nvPr>
            <p:ph type="ftr" sz="quarter" idx="3"/>
          </p:nvPr>
        </p:nvSpPr>
        <p:spPr>
          <a:xfrm rot="0">
            <a:off x="3124200" y="6356350"/>
            <a:ext cx="2895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ctr" lvl="0"/>
            <a:endParaRPr altLang="en-US" sz="1200" lang="zh-CN">
              <a:solidFill>
                <a:srgbClr val="898989"/>
              </a:solidFill>
            </a:endParaRPr>
          </a:p>
        </p:txBody>
      </p:sp>
      <p:sp>
        <p:nvSpPr>
          <p:cNvPr id="1048725" name=""/>
          <p:cNvSpPr/>
          <p:nvPr>
            <p:ph type="sldNum" sz="quarter" idx="4"/>
          </p:nvPr>
        </p:nvSpPr>
        <p:spPr>
          <a:xfrm rot="0">
            <a:off x="6553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r" lvl="0"/>
            <a:fld id="{566ABCEB-ACFC-4714-9973-3DA970169C29}" type="slidenum">
              <a:rPr altLang="en-US" sz="1200" lang="zh-CN">
                <a:solidFill>
                  <a:srgbClr val="898989"/>
                </a:solidFill>
              </a:rPr>
              <a:pPr algn="r" lvl="0"/>
            </a:fld>
            <a:endParaRPr altLang="en-US" sz="1200" lang="zh-CN">
              <a:solidFill>
                <a:srgbClr val="898989"/>
              </a:solidFill>
            </a:endParaRPr>
          </a:p>
        </p:txBody>
      </p:sp>
      <p:sp>
        <p:nvSpPr>
          <p:cNvPr id="1048726" name="文本占位符 3"/>
          <p:cNvSpPr>
            <a:spLocks noGrp="1"/>
          </p:cNvSpPr>
          <p:nvPr>
            <p:ph type="body" sz="half" idx="2"/>
          </p:nvPr>
        </p:nvSpPr>
        <p:spPr>
          <a:xfrm>
            <a:off x="1792288" y="5367338"/>
            <a:ext cx="5486400" cy="804862"/>
          </a:xfrm>
        </p:spPr>
        <p:txBody>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zh-CN" smtClean="0"/>
              <a:t>单击此处编辑母版文本样式</a:t>
            </a:r>
          </a:p>
        </p:txBody>
      </p:sp>
      <p:sp>
        <p:nvSpPr>
          <p:cNvPr id="1048727" name="图片占位符 2"/>
          <p:cNvSpPr>
            <a:spLocks noGrp="1"/>
          </p:cNvSpPr>
          <p:nvPr>
            <p:ph type="pic" idx="1"/>
          </p:nvPr>
        </p:nvSpPr>
        <p:spPr>
          <a:xfrm>
            <a:off x="1792288" y="612775"/>
            <a:ext cx="5486400" cy="4114800"/>
          </a:xfrm>
        </p:spPr>
        <p:txBody>
          <a:bodyPr bIns="45720" lIns="91440" rIns="91440" rtlCol="0" tIns="45720" vert="horz">
            <a:normAutofit/>
          </a:bodyPr>
          <a:lstStyle>
            <a:lvl1pPr indent="0" marL="0">
              <a:buNone/>
              <a:defRPr sz="3200"/>
            </a:lvl1pPr>
            <a:lvl2pPr indent="0" marL="457200">
              <a:buNone/>
              <a:defRPr sz="2800"/>
            </a:lvl2pPr>
            <a:lvl3pPr indent="0" marL="914400">
              <a:buNone/>
              <a:defRPr sz="24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pPr algn="l" defTabSz="914400" eaLnBrk="1" fontAlgn="auto" hangingPunct="1" indent="0" latinLnBrk="0" lvl="0" marL="0" marR="0" rtl="0">
              <a:lnSpc>
                <a:spcPct val="100000"/>
              </a:lnSpc>
              <a:spcBef>
                <a:spcPct val="20000"/>
              </a:spcBef>
              <a:spcAft>
                <a:spcPts val="0"/>
              </a:spcAft>
              <a:buClrTx/>
              <a:buSzTx/>
              <a:buFont typeface="Arial" pitchFamily="34" charset="0"/>
              <a:buNone/>
            </a:pPr>
            <a:endParaRPr altLang="en-US" baseline="0" b="0" cap="none" sz="3200" i="0" kern="1200" kumimoji="0" lang="zh-CN" noProof="0" normalizeH="0" spc="0" strike="noStrike" u="none">
              <a:ln>
                <a:noFill/>
              </a:ln>
              <a:solidFill>
                <a:schemeClr val="tx1"/>
              </a:solidFill>
              <a:effectLst/>
              <a:uLnTx/>
              <a:uFillTx/>
              <a:latin typeface="+mn-lt"/>
              <a:ea typeface="+mn-ea"/>
              <a:cs typeface="+mn-cs"/>
            </a:endParaRPr>
          </a:p>
        </p:txBody>
      </p:sp>
      <p:sp>
        <p:nvSpPr>
          <p:cNvPr id="1048728" name="标题 1"/>
          <p:cNvSpPr>
            <a:spLocks noGrp="1"/>
          </p:cNvSpPr>
          <p:nvPr>
            <p:ph type="title"/>
          </p:nvPr>
        </p:nvSpPr>
        <p:spPr>
          <a:xfrm>
            <a:off x="1792288" y="4800600"/>
            <a:ext cx="5486400" cy="566738"/>
          </a:xfrm>
        </p:spPr>
        <p:txBody>
          <a:bodyPr anchor="b"/>
          <a:lstStyle>
            <a:lvl1pPr algn="l">
              <a:defRPr b="1" sz="2000"/>
            </a:lvl1pPr>
          </a:lstStyle>
          <a:p>
            <a:r>
              <a:rPr altLang="en-US" lang="zh-CN" smtClean="0"/>
              <a:t>单击此处编辑母版标题样式</a:t>
            </a:r>
            <a:endParaRPr altLang="en-US" 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cSld>
    <p:bg bwMode="white">
      <p:bgPr>
        <a:solidFill>
          <a:schemeClr val="lt1"/>
        </a:solidFill>
      </p:bgPr>
    </p:bg>
    <p:spTree>
      <p:nvGrpSpPr>
        <p:cNvPr id="129" name=""/>
        <p:cNvGrpSpPr/>
        <p:nvPr/>
      </p:nvGrpSpPr>
      <p:grpSpPr>
        <a:xfrm rot="0">
          <a:off x="0" y="0"/>
          <a:ext cx="0" cy="0"/>
          <a:chOff x="0" y="0"/>
          <a:chExt cx="0" cy="0"/>
        </a:xfrm>
      </p:grpSpPr>
      <p:sp>
        <p:nvSpPr>
          <p:cNvPr id="1048729" name=""/>
          <p:cNvSpPr/>
          <p:nvPr>
            <p:ph type="dt" sz="half" idx="2"/>
          </p:nvPr>
        </p:nvSpPr>
        <p:spPr>
          <a:xfrm rot="0">
            <a:off x="457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lvl="0"/>
            <a:fld id="{566ABCEB-ACFC-4714-9973-3DA970169C29}" type="datetime1">
              <a:rPr altLang="en-US" sz="1200" lang="zh-CN">
                <a:solidFill>
                  <a:srgbClr val="898989"/>
                </a:solidFill>
              </a:rPr>
              <a:pPr lvl="0"/>
            </a:fld>
            <a:endParaRPr altLang="en-US" sz="1200" lang="zh-CN">
              <a:solidFill>
                <a:srgbClr val="898989"/>
              </a:solidFill>
            </a:endParaRPr>
          </a:p>
        </p:txBody>
      </p:sp>
      <p:sp>
        <p:nvSpPr>
          <p:cNvPr id="1048730" name=""/>
          <p:cNvSpPr/>
          <p:nvPr>
            <p:ph type="ftr" sz="quarter" idx="3"/>
          </p:nvPr>
        </p:nvSpPr>
        <p:spPr>
          <a:xfrm rot="0">
            <a:off x="3124200" y="6356350"/>
            <a:ext cx="2895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ctr" lvl="0"/>
            <a:endParaRPr altLang="en-US" sz="1200" lang="zh-CN">
              <a:solidFill>
                <a:srgbClr val="898989"/>
              </a:solidFill>
            </a:endParaRPr>
          </a:p>
        </p:txBody>
      </p:sp>
      <p:sp>
        <p:nvSpPr>
          <p:cNvPr id="1048731" name=""/>
          <p:cNvSpPr/>
          <p:nvPr>
            <p:ph type="sldNum" sz="quarter" idx="4"/>
          </p:nvPr>
        </p:nvSpPr>
        <p:spPr>
          <a:xfrm rot="0">
            <a:off x="6553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r" lvl="0"/>
            <a:fld id="{566ABCEB-ACFC-4714-9973-3DA970169C29}" type="slidenum">
              <a:rPr altLang="en-US" sz="1200" lang="zh-CN">
                <a:solidFill>
                  <a:srgbClr val="898989"/>
                </a:solidFill>
              </a:rPr>
              <a:pPr algn="r" lvl="0"/>
            </a:fld>
            <a:endParaRPr altLang="en-US" sz="1200" lang="zh-CN">
              <a:solidFill>
                <a:srgbClr val="898989"/>
              </a:solidFill>
            </a:endParaRPr>
          </a:p>
        </p:txBody>
      </p:sp>
      <p:sp>
        <p:nvSpPr>
          <p:cNvPr id="1048732" name="竖排文字占位符 2"/>
          <p:cNvSpPr>
            <a:spLocks noGrp="1"/>
          </p:cNvSpPr>
          <p:nvPr>
            <p:ph type="body" orient="vert" idx="1"/>
          </p:nvPr>
        </p:nvSpPr>
        <p:spPr/>
        <p:txBody>
          <a:bodyPr vert="eaVert"/>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733" name="标题 1"/>
          <p:cNvSpPr>
            <a:spLocks noGrp="1"/>
          </p:cNvSpPr>
          <p:nvPr>
            <p:ph type="title"/>
          </p:nvPr>
        </p:nvSpPr>
        <p:spPr/>
        <p:txBody>
          <a:bodyPr/>
          <a:p>
            <a:r>
              <a:rPr altLang="en-US" lang="zh-CN" smtClean="0"/>
              <a:t>单击此处编辑母版标题样式</a:t>
            </a:r>
            <a:endParaRPr altLang="en-US" 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cSld>
    <p:bg bwMode="white">
      <p:bgPr>
        <a:solidFill>
          <a:schemeClr val="lt1"/>
        </a:solidFill>
      </p:bgPr>
    </p:bg>
    <p:spTree>
      <p:nvGrpSpPr>
        <p:cNvPr id="126" name=""/>
        <p:cNvGrpSpPr/>
        <p:nvPr/>
      </p:nvGrpSpPr>
      <p:grpSpPr>
        <a:xfrm rot="0">
          <a:off x="0" y="0"/>
          <a:ext cx="0" cy="0"/>
          <a:chOff x="0" y="0"/>
          <a:chExt cx="0" cy="0"/>
        </a:xfrm>
      </p:grpSpPr>
      <p:sp>
        <p:nvSpPr>
          <p:cNvPr id="1048712" name=""/>
          <p:cNvSpPr/>
          <p:nvPr>
            <p:ph type="dt" sz="half" idx="2"/>
          </p:nvPr>
        </p:nvSpPr>
        <p:spPr>
          <a:xfrm rot="0">
            <a:off x="457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lvl="0"/>
            <a:fld id="{566ABCEB-ACFC-4714-9973-3DA970169C29}" type="datetime1">
              <a:rPr altLang="en-US" sz="1200" lang="zh-CN">
                <a:solidFill>
                  <a:srgbClr val="898989"/>
                </a:solidFill>
              </a:rPr>
              <a:pPr lvl="0"/>
            </a:fld>
            <a:endParaRPr altLang="en-US" sz="1200" lang="zh-CN">
              <a:solidFill>
                <a:srgbClr val="898989"/>
              </a:solidFill>
            </a:endParaRPr>
          </a:p>
        </p:txBody>
      </p:sp>
      <p:sp>
        <p:nvSpPr>
          <p:cNvPr id="1048713" name=""/>
          <p:cNvSpPr/>
          <p:nvPr>
            <p:ph type="ftr" sz="quarter" idx="3"/>
          </p:nvPr>
        </p:nvSpPr>
        <p:spPr>
          <a:xfrm rot="0">
            <a:off x="3124200" y="6356350"/>
            <a:ext cx="2895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ctr" lvl="0"/>
            <a:endParaRPr altLang="en-US" sz="1200" lang="zh-CN">
              <a:solidFill>
                <a:srgbClr val="898989"/>
              </a:solidFill>
            </a:endParaRPr>
          </a:p>
        </p:txBody>
      </p:sp>
      <p:sp>
        <p:nvSpPr>
          <p:cNvPr id="1048714" name=""/>
          <p:cNvSpPr/>
          <p:nvPr>
            <p:ph type="sldNum" sz="quarter" idx="4"/>
          </p:nvPr>
        </p:nvSpPr>
        <p:spPr>
          <a:xfrm rot="0">
            <a:off x="6553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r" lvl="0"/>
            <a:fld id="{566ABCEB-ACFC-4714-9973-3DA970169C29}" type="slidenum">
              <a:rPr altLang="en-US" sz="1200" lang="zh-CN">
                <a:solidFill>
                  <a:srgbClr val="898989"/>
                </a:solidFill>
              </a:rPr>
              <a:pPr algn="r" lvl="0"/>
            </a:fld>
            <a:endParaRPr altLang="en-US" sz="1200" lang="zh-CN">
              <a:solidFill>
                <a:srgbClr val="898989"/>
              </a:solidFill>
            </a:endParaRPr>
          </a:p>
        </p:txBody>
      </p:sp>
      <p:sp>
        <p:nvSpPr>
          <p:cNvPr id="1048715" name="竖排文字占位符 2"/>
          <p:cNvSpPr>
            <a:spLocks noGrp="1"/>
          </p:cNvSpPr>
          <p:nvPr>
            <p:ph type="body" orient="vert" idx="1"/>
          </p:nvPr>
        </p:nvSpPr>
        <p:spPr>
          <a:xfrm>
            <a:off x="457200" y="274638"/>
            <a:ext cx="6019800" cy="5851525"/>
          </a:xfrm>
        </p:spPr>
        <p:txBody>
          <a:bodyPr vert="eaVert"/>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716" name="竖排标题 1"/>
          <p:cNvSpPr>
            <a:spLocks noGrp="1"/>
          </p:cNvSpPr>
          <p:nvPr>
            <p:ph type="title" orient="vert"/>
          </p:nvPr>
        </p:nvSpPr>
        <p:spPr>
          <a:xfrm>
            <a:off x="6629400" y="274638"/>
            <a:ext cx="2057400" cy="5851525"/>
          </a:xfrm>
        </p:spPr>
        <p:txBody>
          <a:bodyPr vert="eaVert"/>
          <a:p>
            <a:r>
              <a:rPr altLang="en-US" lang="zh-CN" smtClean="0"/>
              <a:t>单击此处编辑母版标题样式</a:t>
            </a:r>
            <a:endParaRPr altLang="en-US" 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type="secHead">
  <p:cSld name="节标题">
    <p:spTree>
      <p:nvGrpSpPr>
        <p:cNvPr id="139" name=""/>
        <p:cNvGrpSpPr/>
        <p:nvPr/>
      </p:nvGrpSpPr>
      <p:grpSpPr>
        <a:xfrm>
          <a:off x="0" y="0"/>
          <a:ext cx="0" cy="0"/>
          <a:chOff x="0" y="0"/>
          <a:chExt cx="0" cy="0"/>
        </a:xfrm>
      </p:grpSpPr>
      <p:sp>
        <p:nvSpPr>
          <p:cNvPr id="1048782" name="标题 1"/>
          <p:cNvSpPr>
            <a:spLocks noGrp="1"/>
          </p:cNvSpPr>
          <p:nvPr>
            <p:ph type="title"/>
          </p:nvPr>
        </p:nvSpPr>
        <p:spPr>
          <a:xfrm>
            <a:off x="722313" y="4406900"/>
            <a:ext cx="7772400" cy="1362075"/>
          </a:xfrm>
        </p:spPr>
        <p:txBody>
          <a:bodyPr anchor="t"/>
          <a:lstStyle>
            <a:lvl1pPr algn="l">
              <a:defRPr b="1" cap="all" sz="4000"/>
            </a:lvl1pPr>
          </a:lstStyle>
          <a:p>
            <a:r>
              <a:rPr altLang="en-US" lang="zh-CN" smtClean="0"/>
              <a:t>单击此处编辑母版标题样式</a:t>
            </a:r>
            <a:endParaRPr altLang="en-US" lang="zh-CN"/>
          </a:p>
        </p:txBody>
      </p:sp>
      <p:sp>
        <p:nvSpPr>
          <p:cNvPr id="1048783" name="文本占位符 2"/>
          <p:cNvSpPr>
            <a:spLocks noGrp="1"/>
          </p:cNvSpPr>
          <p:nvPr>
            <p:ph type="body" idx="1"/>
          </p:nvPr>
        </p:nvSpPr>
        <p:spPr>
          <a:xfrm>
            <a:off x="722313" y="2906713"/>
            <a:ext cx="7772400" cy="1500187"/>
          </a:xfrm>
        </p:spPr>
        <p:txBody>
          <a:bodyPr anchor="b"/>
          <a:lstStyle>
            <a:lvl1pPr indent="0" marL="0">
              <a:buNone/>
              <a:defRPr sz="2000"/>
            </a:lvl1pPr>
            <a:lvl2pPr indent="0" marL="457200">
              <a:buNone/>
              <a:defRPr sz="1800"/>
            </a:lvl2pPr>
            <a:lvl3pPr indent="0" marL="914400">
              <a:buNone/>
              <a:defRPr sz="1600"/>
            </a:lvl3pPr>
            <a:lvl4pPr indent="0" marL="1371600">
              <a:buNone/>
              <a:defRPr sz="1400"/>
            </a:lvl4pPr>
            <a:lvl5pPr indent="0" marL="1828800">
              <a:buNone/>
              <a:defRPr sz="1400"/>
            </a:lvl5pPr>
            <a:lvl6pPr indent="0" marL="2286000">
              <a:buNone/>
              <a:defRPr sz="1400"/>
            </a:lvl6pPr>
            <a:lvl7pPr indent="0" marL="2743200">
              <a:buNone/>
              <a:defRPr sz="1400"/>
            </a:lvl7pPr>
            <a:lvl8pPr indent="0" marL="3200400">
              <a:buNone/>
              <a:defRPr sz="1400"/>
            </a:lvl8pPr>
            <a:lvl9pPr indent="0" marL="3657600">
              <a:buNone/>
              <a:defRPr sz="1400"/>
            </a:lvl9pPr>
          </a:lstStyle>
          <a:p>
            <a:pPr lvl="0"/>
            <a:r>
              <a:rPr altLang="en-US" lang="zh-CN" smtClean="0"/>
              <a:t>单击此处编辑母版文本样式</a:t>
            </a:r>
          </a:p>
        </p:txBody>
      </p:sp>
      <p:sp>
        <p:nvSpPr>
          <p:cNvPr id="1048784"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785"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
        <p:nvSpPr>
          <p:cNvPr id="1048786"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type="twoObj">
  <p:cSld name="两栏内容">
    <p:spTree>
      <p:nvGrpSpPr>
        <p:cNvPr id="140" name=""/>
        <p:cNvGrpSpPr/>
        <p:nvPr/>
      </p:nvGrpSpPr>
      <p:grpSpPr>
        <a:xfrm>
          <a:off x="0" y="0"/>
          <a:ext cx="0" cy="0"/>
          <a:chOff x="0" y="0"/>
          <a:chExt cx="0" cy="0"/>
        </a:xfrm>
      </p:grpSpPr>
      <p:sp>
        <p:nvSpPr>
          <p:cNvPr id="1048787" name="标题 1"/>
          <p:cNvSpPr>
            <a:spLocks noGrp="1"/>
          </p:cNvSpPr>
          <p:nvPr>
            <p:ph type="title"/>
          </p:nvPr>
        </p:nvSpPr>
        <p:spPr/>
        <p:txBody>
          <a:bodyPr/>
          <a:p>
            <a:r>
              <a:rPr altLang="en-US" lang="zh-CN" smtClean="0"/>
              <a:t>单击此处编辑母版标题样式</a:t>
            </a:r>
            <a:endParaRPr altLang="en-US" lang="zh-CN"/>
          </a:p>
        </p:txBody>
      </p:sp>
      <p:sp>
        <p:nvSpPr>
          <p:cNvPr id="1048788"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789"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790"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791"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
        <p:nvSpPr>
          <p:cNvPr id="1048792"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type="twoTxTwoObj">
  <p:cSld name="比较">
    <p:spTree>
      <p:nvGrpSpPr>
        <p:cNvPr id="141" name=""/>
        <p:cNvGrpSpPr/>
        <p:nvPr/>
      </p:nvGrpSpPr>
      <p:grpSpPr>
        <a:xfrm>
          <a:off x="0" y="0"/>
          <a:ext cx="0" cy="0"/>
          <a:chOff x="0" y="0"/>
          <a:chExt cx="0" cy="0"/>
        </a:xfrm>
      </p:grpSpPr>
      <p:sp>
        <p:nvSpPr>
          <p:cNvPr id="1048793" name="标题 1"/>
          <p:cNvSpPr>
            <a:spLocks noGrp="1"/>
          </p:cNvSpPr>
          <p:nvPr>
            <p:ph type="title"/>
          </p:nvPr>
        </p:nvSpPr>
        <p:spPr/>
        <p:txBody>
          <a:bodyPr/>
          <a:p>
            <a:r>
              <a:rPr altLang="en-US" lang="zh-CN" smtClean="0"/>
              <a:t>单击此处编辑母版标题样式</a:t>
            </a:r>
            <a:endParaRPr altLang="en-US" lang="zh-CN"/>
          </a:p>
        </p:txBody>
      </p:sp>
      <p:sp>
        <p:nvSpPr>
          <p:cNvPr id="1048794" name="文本占位符 2"/>
          <p:cNvSpPr>
            <a:spLocks noGrp="1"/>
          </p:cNvSpPr>
          <p:nvPr>
            <p:ph type="body" idx="1"/>
          </p:nvPr>
        </p:nvSpPr>
        <p:spPr>
          <a:xfrm>
            <a:off x="457200" y="1535113"/>
            <a:ext cx="4040188" cy="63976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zh-CN" smtClean="0"/>
              <a:t>单击此处编辑母版文本样式</a:t>
            </a:r>
          </a:p>
        </p:txBody>
      </p:sp>
      <p:sp>
        <p:nvSpPr>
          <p:cNvPr id="1048795"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796" name="文本占位符 4"/>
          <p:cNvSpPr>
            <a:spLocks noGrp="1"/>
          </p:cNvSpPr>
          <p:nvPr>
            <p:ph type="body" sz="quarter" idx="3"/>
          </p:nvPr>
        </p:nvSpPr>
        <p:spPr>
          <a:xfrm>
            <a:off x="4645025" y="1535113"/>
            <a:ext cx="4041775" cy="63976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zh-CN" smtClean="0"/>
              <a:t>单击此处编辑母版文本样式</a:t>
            </a:r>
          </a:p>
        </p:txBody>
      </p:sp>
      <p:sp>
        <p:nvSpPr>
          <p:cNvPr id="1048797"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798"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799"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
        <p:nvSpPr>
          <p:cNvPr id="1048800"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type="titleOnly">
  <p:cSld name="仅标题">
    <p:spTree>
      <p:nvGrpSpPr>
        <p:cNvPr id="84" name=""/>
        <p:cNvGrpSpPr/>
        <p:nvPr/>
      </p:nvGrpSpPr>
      <p:grpSpPr>
        <a:xfrm>
          <a:off x="0" y="0"/>
          <a:ext cx="0" cy="0"/>
          <a:chOff x="0" y="0"/>
          <a:chExt cx="0" cy="0"/>
        </a:xfrm>
      </p:grpSpPr>
      <p:sp>
        <p:nvSpPr>
          <p:cNvPr id="1048612" name="标题 1"/>
          <p:cNvSpPr>
            <a:spLocks noGrp="1"/>
          </p:cNvSpPr>
          <p:nvPr>
            <p:ph type="title"/>
          </p:nvPr>
        </p:nvSpPr>
        <p:spPr/>
        <p:txBody>
          <a:bodyPr/>
          <a:p>
            <a:r>
              <a:rPr altLang="en-US" lang="zh-CN" smtClean="0"/>
              <a:t>单击此处编辑母版标题样式</a:t>
            </a:r>
            <a:endParaRPr altLang="en-US" lang="zh-CN"/>
          </a:p>
        </p:txBody>
      </p:sp>
      <p:sp>
        <p:nvSpPr>
          <p:cNvPr id="1048613"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614"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
        <p:nvSpPr>
          <p:cNvPr id="1048615"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type="blank">
  <p:cSld name="空白">
    <p:spTree>
      <p:nvGrpSpPr>
        <p:cNvPr id="76" name=""/>
        <p:cNvGrpSpPr/>
        <p:nvPr/>
      </p:nvGrpSpPr>
      <p:grpSpPr>
        <a:xfrm>
          <a:off x="0" y="0"/>
          <a:ext cx="0" cy="0"/>
          <a:chOff x="0" y="0"/>
          <a:chExt cx="0" cy="0"/>
        </a:xfrm>
      </p:grpSpPr>
      <p:sp>
        <p:nvSpPr>
          <p:cNvPr id="1048594"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595"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
        <p:nvSpPr>
          <p:cNvPr id="1048596"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type="objTx">
  <p:cSld name="内容与标题">
    <p:spTree>
      <p:nvGrpSpPr>
        <p:cNvPr id="142" name=""/>
        <p:cNvGrpSpPr/>
        <p:nvPr/>
      </p:nvGrpSpPr>
      <p:grpSpPr>
        <a:xfrm>
          <a:off x="0" y="0"/>
          <a:ext cx="0" cy="0"/>
          <a:chOff x="0" y="0"/>
          <a:chExt cx="0" cy="0"/>
        </a:xfrm>
      </p:grpSpPr>
      <p:sp>
        <p:nvSpPr>
          <p:cNvPr id="1048801" name="标题 1"/>
          <p:cNvSpPr>
            <a:spLocks noGrp="1"/>
          </p:cNvSpPr>
          <p:nvPr>
            <p:ph type="title"/>
          </p:nvPr>
        </p:nvSpPr>
        <p:spPr>
          <a:xfrm>
            <a:off x="457200" y="273050"/>
            <a:ext cx="3008313" cy="1162050"/>
          </a:xfrm>
        </p:spPr>
        <p:txBody>
          <a:bodyPr anchor="b"/>
          <a:lstStyle>
            <a:lvl1pPr algn="l">
              <a:defRPr b="1" sz="2000"/>
            </a:lvl1pPr>
          </a:lstStyle>
          <a:p>
            <a:r>
              <a:rPr altLang="en-US" lang="zh-CN" smtClean="0"/>
              <a:t>单击此处编辑母版标题样式</a:t>
            </a:r>
            <a:endParaRPr altLang="en-US" lang="zh-CN"/>
          </a:p>
        </p:txBody>
      </p:sp>
      <p:sp>
        <p:nvSpPr>
          <p:cNvPr id="1048802"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en-US" lang="zh-CN" smtClean="0"/>
              <a:t>单击此处编辑母版文本样式</a:t>
            </a:r>
          </a:p>
          <a:p>
            <a:pPr lvl="1"/>
            <a:r>
              <a:rPr altLang="en-US" lang="zh-CN" smtClean="0"/>
              <a:t>第二级</a:t>
            </a:r>
          </a:p>
          <a:p>
            <a:pPr lvl="2"/>
            <a:r>
              <a:rPr altLang="en-US" lang="zh-CN" smtClean="0"/>
              <a:t>第三级</a:t>
            </a:r>
          </a:p>
          <a:p>
            <a:pPr lvl="3"/>
            <a:r>
              <a:rPr altLang="en-US" lang="zh-CN" smtClean="0"/>
              <a:t>第四级</a:t>
            </a:r>
          </a:p>
          <a:p>
            <a:pPr lvl="4"/>
            <a:r>
              <a:rPr altLang="en-US" lang="zh-CN" smtClean="0"/>
              <a:t>第五级</a:t>
            </a:r>
            <a:endParaRPr altLang="en-US" lang="zh-CN"/>
          </a:p>
        </p:txBody>
      </p:sp>
      <p:sp>
        <p:nvSpPr>
          <p:cNvPr id="1048803" name="文本占位符 3"/>
          <p:cNvSpPr>
            <a:spLocks noGrp="1"/>
          </p:cNvSpPr>
          <p:nvPr>
            <p:ph type="body" sz="half" idx="2"/>
          </p:nvPr>
        </p:nvSpPr>
        <p:spPr>
          <a:xfrm>
            <a:off x="457200" y="1435100"/>
            <a:ext cx="3008313" cy="4691063"/>
          </a:xfrm>
        </p:spPr>
        <p:txBody>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zh-CN" smtClean="0"/>
              <a:t>单击此处编辑母版文本样式</a:t>
            </a:r>
          </a:p>
        </p:txBody>
      </p:sp>
      <p:sp>
        <p:nvSpPr>
          <p:cNvPr id="1048804"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805"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
        <p:nvSpPr>
          <p:cNvPr id="1048806"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type="picTx">
  <p:cSld name="图片与标题">
    <p:spTree>
      <p:nvGrpSpPr>
        <p:cNvPr id="137" name=""/>
        <p:cNvGrpSpPr/>
        <p:nvPr/>
      </p:nvGrpSpPr>
      <p:grpSpPr>
        <a:xfrm>
          <a:off x="0" y="0"/>
          <a:ext cx="0" cy="0"/>
          <a:chOff x="0" y="0"/>
          <a:chExt cx="0" cy="0"/>
        </a:xfrm>
      </p:grpSpPr>
      <p:sp>
        <p:nvSpPr>
          <p:cNvPr id="1048771" name="标题 1"/>
          <p:cNvSpPr>
            <a:spLocks noGrp="1"/>
          </p:cNvSpPr>
          <p:nvPr>
            <p:ph type="title"/>
          </p:nvPr>
        </p:nvSpPr>
        <p:spPr>
          <a:xfrm>
            <a:off x="1792288" y="4800600"/>
            <a:ext cx="5486400" cy="566738"/>
          </a:xfrm>
        </p:spPr>
        <p:txBody>
          <a:bodyPr anchor="b"/>
          <a:lstStyle>
            <a:lvl1pPr algn="l">
              <a:defRPr b="1" sz="2000"/>
            </a:lvl1pPr>
          </a:lstStyle>
          <a:p>
            <a:r>
              <a:rPr altLang="en-US" lang="zh-CN" smtClean="0"/>
              <a:t>单击此处编辑母版标题样式</a:t>
            </a:r>
            <a:endParaRPr altLang="en-US" lang="zh-CN"/>
          </a:p>
        </p:txBody>
      </p:sp>
      <p:sp>
        <p:nvSpPr>
          <p:cNvPr id="1048772" name="图片占位符 2"/>
          <p:cNvSpPr>
            <a:spLocks noGrp="1"/>
          </p:cNvSpPr>
          <p:nvPr>
            <p:ph type="pic" idx="1"/>
          </p:nvPr>
        </p:nvSpPr>
        <p:spPr>
          <a:xfrm>
            <a:off x="1792288" y="612775"/>
            <a:ext cx="5486400" cy="4114800"/>
          </a:xfrm>
        </p:spPr>
        <p:txBody>
          <a:bodyPr anchor="t" anchorCtr="0" bIns="45720" compatLnSpc="1" lIns="91440" numCol="1" rIns="91440" tIns="45720" vert="horz" wrap="square">
            <a:prstTxWarp prst="textNoShape"/>
          </a:bodyPr>
          <a:lstStyle>
            <a:lvl1pPr indent="0" marL="0">
              <a:buNone/>
              <a:defRPr sz="3200"/>
            </a:lvl1pPr>
            <a:lvl2pPr indent="0" marL="457200">
              <a:buNone/>
              <a:defRPr sz="2800"/>
            </a:lvl2pPr>
            <a:lvl3pPr indent="0" marL="914400">
              <a:buNone/>
              <a:defRPr sz="24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pPr algn="l" defTabSz="914400" eaLnBrk="1" fontAlgn="base" hangingPunct="1" indent="0" latinLnBrk="0" lvl="0" marL="0" marR="0" rtl="0">
              <a:lnSpc>
                <a:spcPct val="100000"/>
              </a:lnSpc>
              <a:spcBef>
                <a:spcPct val="20000"/>
              </a:spcBef>
              <a:spcAft>
                <a:spcPct val="0"/>
              </a:spcAft>
              <a:buClrTx/>
              <a:buSzTx/>
              <a:buFontTx/>
              <a:buNone/>
            </a:pPr>
            <a:endParaRPr altLang="en-US" baseline="0" b="0" cap="none" sz="3200" i="0" kern="0" kumimoji="0" lang="zh-CN" noProof="0" normalizeH="0" spc="0" strike="noStrike" u="none" smtClean="0">
              <a:ln>
                <a:noFill/>
              </a:ln>
              <a:solidFill>
                <a:schemeClr val="tx1"/>
              </a:solidFill>
              <a:effectLst/>
              <a:uLnTx/>
              <a:uFillTx/>
              <a:latin typeface="+mn-lt"/>
              <a:ea typeface="+mn-ea"/>
              <a:cs typeface="+mn-cs"/>
            </a:endParaRPr>
          </a:p>
        </p:txBody>
      </p:sp>
      <p:sp>
        <p:nvSpPr>
          <p:cNvPr id="1048773" name="文本占位符 3"/>
          <p:cNvSpPr>
            <a:spLocks noGrp="1"/>
          </p:cNvSpPr>
          <p:nvPr>
            <p:ph type="body" sz="half" idx="2"/>
          </p:nvPr>
        </p:nvSpPr>
        <p:spPr>
          <a:xfrm>
            <a:off x="1792288" y="5367338"/>
            <a:ext cx="5486400" cy="804862"/>
          </a:xfrm>
        </p:spPr>
        <p:txBody>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zh-CN" smtClean="0"/>
              <a:t>单击此处编辑母版文本样式</a:t>
            </a:r>
          </a:p>
        </p:txBody>
      </p:sp>
      <p:sp>
        <p:nvSpPr>
          <p:cNvPr id="1048774"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775"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
        <p:nvSpPr>
          <p:cNvPr id="1048776"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image" Target="../media/image1.jpeg"/><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 Id="rId11" Type="http://schemas.openxmlformats.org/officeDocument/2006/relationships/slideLayout" Target="../slideLayouts/slideLayout23.xml"/><Relationship Id="rId1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white">
      <p:bgPr>
        <a:blipFill rotWithShape="0">
          <a:blip xmlns:r="http://schemas.openxmlformats.org/officeDocument/2006/relationships" r:embed="rId13">
            <a:alphaModFix amt="100000"/>
          </a:blip>
          <a:srcRect/>
          <a:stretch>
            <a:fillRect/>
          </a:stretch>
        </a:blipFill>
      </p:bgPr>
    </p:bg>
    <p:spTree>
      <p:nvGrpSpPr>
        <p:cNvPr id="63" name=""/>
        <p:cNvGrpSpPr/>
        <p:nvPr/>
      </p:nvGrpSpPr>
      <p:grpSpPr>
        <a:xfrm rot="0">
          <a:off x="0" y="0"/>
          <a:ext cx="0" cy="0"/>
          <a:chOff x="0" y="0"/>
          <a:chExt cx="0" cy="0"/>
        </a:xfrm>
      </p:grpSpPr>
      <p:sp>
        <p:nvSpPr>
          <p:cNvPr id="1048589" name=""/>
          <p:cNvSpPr/>
          <p:nvPr>
            <p:ph type="title" sz="full" idx="0"/>
          </p:nvPr>
        </p:nvSpPr>
        <p:spPr>
          <a:xfrm rot="0">
            <a:off x="457200" y="274637"/>
            <a:ext cx="8229600" cy="1143000"/>
          </a:xfrm>
          <a:prstGeom prst="rect"/>
          <a:noFill/>
          <a:ln>
            <a:noFill/>
          </a:ln>
        </p:spPr>
        <p:txBody>
          <a:bodyPr anchor="ctr" bIns="45720" lIns="91440" rIns="91440" tIns="45720" vert="horz"/>
          <a:p>
            <a:pPr lvl="0"/>
            <a:r>
              <a:rPr altLang="en-US" lang="zh-CN"/>
              <a:t>单击此处编辑母版标题样式</a:t>
            </a:r>
          </a:p>
        </p:txBody>
      </p:sp>
      <p:sp>
        <p:nvSpPr>
          <p:cNvPr id="1048590" name=""/>
          <p:cNvSpPr/>
          <p:nvPr>
            <p:ph type="body" sz="full" idx="1"/>
          </p:nvPr>
        </p:nvSpPr>
        <p:spPr>
          <a:xfrm rot="0">
            <a:off x="457200" y="1600200"/>
            <a:ext cx="8229600" cy="4525962"/>
          </a:xfrm>
          <a:prstGeom prst="rect"/>
          <a:noFill/>
          <a:ln>
            <a:noFill/>
          </a:ln>
        </p:spPr>
        <p:txBody>
          <a:bodyPr anchor="t" bIns="45720" lIns="91440" rIns="91440" tIns="45720" vert="horz"/>
          <a:p>
            <a:pPr lvl="0"/>
            <a:r>
              <a:rPr altLang="en-US" lang="zh-CN"/>
              <a:t>单击此处编辑母版文本样式</a:t>
            </a:r>
          </a:p>
          <a:p>
            <a:pPr lvl="1"/>
            <a:r>
              <a:rPr altLang="en-US" lang="zh-CN"/>
              <a:t>第二级</a:t>
            </a:r>
          </a:p>
          <a:p>
            <a:pPr lvl="2"/>
            <a:r>
              <a:rPr altLang="en-US" lang="zh-CN"/>
              <a:t>第三级</a:t>
            </a:r>
          </a:p>
          <a:p>
            <a:pPr lvl="3"/>
            <a:r>
              <a:rPr altLang="en-US" lang="zh-CN"/>
              <a:t>第四级</a:t>
            </a:r>
          </a:p>
          <a:p>
            <a:pPr lvl="4"/>
            <a:r>
              <a:rPr altLang="en-US" lang="zh-CN"/>
              <a:t>第五级</a:t>
            </a:r>
          </a:p>
        </p:txBody>
      </p:sp>
      <p:sp>
        <p:nvSpPr>
          <p:cNvPr id="1048591" name=""/>
          <p:cNvSpPr/>
          <p:nvPr>
            <p:ph type="dt" sz="half" idx="2"/>
          </p:nvPr>
        </p:nvSpPr>
        <p:spPr>
          <a:xfrm rot="0">
            <a:off x="457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sz="1400" lang="en-US"/>
          </a:p>
        </p:txBody>
      </p:sp>
      <p:sp>
        <p:nvSpPr>
          <p:cNvPr id="1048592" name=""/>
          <p:cNvSpPr/>
          <p:nvPr>
            <p:ph type="ftr" sz="quarter" idx="3"/>
          </p:nvPr>
        </p:nvSpPr>
        <p:spPr>
          <a:xfrm rot="0">
            <a:off x="3124200" y="6245225"/>
            <a:ext cx="2895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ctr" eaLnBrk="1" hangingPunct="1" latinLnBrk="1" lvl="0"/>
            <a:endParaRPr altLang="zh-CN" sz="1400" lang="en-US"/>
          </a:p>
        </p:txBody>
      </p:sp>
      <p:sp>
        <p:nvSpPr>
          <p:cNvPr id="1048593" name=""/>
          <p:cNvSpPr/>
          <p:nvPr>
            <p:ph type="sldNum" sz="quarter" idx="4"/>
          </p:nvPr>
        </p:nvSpPr>
        <p:spPr>
          <a:xfrm rot="0">
            <a:off x="6553200" y="6245225"/>
            <a:ext cx="2133600" cy="476250"/>
          </a:xfrm>
          <a:prstGeom prst="rect"/>
          <a:noFill/>
          <a:ln>
            <a:noFill/>
          </a:ln>
        </p:spPr>
        <p:txBody>
          <a:bodyPr anchor="t"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algn="r" eaLnBrk="1" hangingPunct="1" latinLnBrk="1" lvl="0"/>
            <a:fld id="{566ABCEB-ACFC-4714-9973-3DA970169C29}" type="slidenum">
              <a:rPr altLang="zh-CN" sz="1400" lang="en-US"/>
              <a:pPr algn="r" eaLnBrk="1" hangingPunct="1" latinLnBrk="1" lvl="0"/>
            </a:fld>
            <a:endParaRPr altLang="zh-CN" sz="1400" lang="en-US"/>
          </a:p>
        </p:txBody>
      </p:sp>
    </p:spTree>
  </p:cSld>
  <p:clrMap accent1="accent1" accent2="accent2" accent3="accent3" accent4="accent4" accent5="accent5" accent6="accent6" bg1="lt1" bg2="dk2" tx1="dk1" tx2="lt2"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dt="0" ftr="0" hdr="1" sldNum="0"/>
  <p:txStyles>
    <p:titleStyle>
      <a:lvl1pPr algn="ctr" fontAlgn="base" rtl="0">
        <a:spcBef>
          <a:spcPct val="0"/>
        </a:spcBef>
        <a:spcAft>
          <a:spcPct val="0"/>
        </a:spcAft>
        <a:defRPr sz="4400">
          <a:solidFill>
            <a:schemeClr val="tx2"/>
          </a:solidFill>
          <a:latin typeface="Calibri Light"/>
          <a:ea typeface="宋体"/>
          <a:cs typeface="+mj-cs"/>
        </a:defRPr>
      </a:lvl1pPr>
      <a:lvl2pPr algn="ctr" fontAlgn="base" rtl="0">
        <a:spcBef>
          <a:spcPct val="0"/>
        </a:spcBef>
        <a:spcAft>
          <a:spcPct val="0"/>
        </a:spcAft>
        <a:defRPr sz="4400">
          <a:solidFill>
            <a:schemeClr val="tx2"/>
          </a:solidFill>
          <a:latin typeface="Arial" pitchFamily="34" charset="0"/>
          <a:ea typeface="宋体" pitchFamily="2" charset="-122"/>
        </a:defRPr>
      </a:lvl2pPr>
      <a:lvl3pPr algn="ctr" fontAlgn="base" rtl="0">
        <a:spcBef>
          <a:spcPct val="0"/>
        </a:spcBef>
        <a:spcAft>
          <a:spcPct val="0"/>
        </a:spcAft>
        <a:defRPr sz="4400">
          <a:solidFill>
            <a:schemeClr val="tx2"/>
          </a:solidFill>
          <a:latin typeface="Arial" pitchFamily="34" charset="0"/>
          <a:ea typeface="宋体" pitchFamily="2" charset="-122"/>
        </a:defRPr>
      </a:lvl3pPr>
      <a:lvl4pPr algn="ctr" fontAlgn="base" rtl="0">
        <a:spcBef>
          <a:spcPct val="0"/>
        </a:spcBef>
        <a:spcAft>
          <a:spcPct val="0"/>
        </a:spcAft>
        <a:defRPr sz="4400">
          <a:solidFill>
            <a:schemeClr val="tx2"/>
          </a:solidFill>
          <a:latin typeface="Arial" pitchFamily="34" charset="0"/>
          <a:ea typeface="宋体" pitchFamily="2" charset="-122"/>
        </a:defRPr>
      </a:lvl4pPr>
      <a:lvl5pPr algn="ctr" fontAlgn="base" rtl="0">
        <a:spcBef>
          <a:spcPct val="0"/>
        </a:spcBef>
        <a:spcAft>
          <a:spcPct val="0"/>
        </a:spcAft>
        <a:defRPr sz="4400">
          <a:solidFill>
            <a:schemeClr val="tx2"/>
          </a:solidFill>
          <a:latin typeface="Arial" pitchFamily="34" charset="0"/>
          <a:ea typeface="宋体" pitchFamily="2" charset="-122"/>
        </a:defRPr>
      </a:lvl5pPr>
      <a:lvl6pPr algn="ctr" fontAlgn="base" marL="457200" rtl="0">
        <a:spcBef>
          <a:spcPct val="0"/>
        </a:spcBef>
        <a:spcAft>
          <a:spcPct val="0"/>
        </a:spcAft>
        <a:defRPr sz="4400">
          <a:solidFill>
            <a:schemeClr val="tx2"/>
          </a:solidFill>
          <a:latin typeface="Arial" pitchFamily="34" charset="0"/>
          <a:ea typeface="宋体" pitchFamily="2" charset="-122"/>
        </a:defRPr>
      </a:lvl6pPr>
      <a:lvl7pPr algn="ctr" fontAlgn="base" marL="914400" rtl="0">
        <a:spcBef>
          <a:spcPct val="0"/>
        </a:spcBef>
        <a:spcAft>
          <a:spcPct val="0"/>
        </a:spcAft>
        <a:defRPr sz="4400">
          <a:solidFill>
            <a:schemeClr val="tx2"/>
          </a:solidFill>
          <a:latin typeface="Arial" pitchFamily="34" charset="0"/>
          <a:ea typeface="宋体" pitchFamily="2" charset="-122"/>
        </a:defRPr>
      </a:lvl7pPr>
      <a:lvl8pPr algn="ctr" fontAlgn="base" marL="1371600" rtl="0">
        <a:spcBef>
          <a:spcPct val="0"/>
        </a:spcBef>
        <a:spcAft>
          <a:spcPct val="0"/>
        </a:spcAft>
        <a:defRPr sz="4400">
          <a:solidFill>
            <a:schemeClr val="tx2"/>
          </a:solidFill>
          <a:latin typeface="Arial" pitchFamily="34" charset="0"/>
          <a:ea typeface="宋体" pitchFamily="2" charset="-122"/>
        </a:defRPr>
      </a:lvl8pPr>
      <a:lvl9pPr algn="ctr" fontAlgn="base" marL="1828800" rtl="0">
        <a:spcBef>
          <a:spcPct val="0"/>
        </a:spcBef>
        <a:spcAft>
          <a:spcPct val="0"/>
        </a:spcAft>
        <a:defRPr sz="4400">
          <a:solidFill>
            <a:schemeClr val="tx2"/>
          </a:solidFill>
          <a:latin typeface="Arial" pitchFamily="34" charset="0"/>
          <a:ea typeface="宋体" pitchFamily="2" charset="-122"/>
        </a:defRPr>
      </a:lvl9pPr>
    </p:titleStyle>
    <p:bodyStyle>
      <a:lvl1pPr algn="l" fontAlgn="base" indent="-342900" marL="342900" rtl="0">
        <a:spcBef>
          <a:spcPct val="20000"/>
        </a:spcBef>
        <a:spcAft>
          <a:spcPct val="0"/>
        </a:spcAft>
        <a:buChar char="•"/>
        <a:defRPr sz="3200">
          <a:solidFill>
            <a:schemeClr val="tx1"/>
          </a:solidFill>
          <a:latin typeface="Calibri"/>
          <a:ea typeface="宋体"/>
          <a:cs typeface="+mn-cs"/>
        </a:defRPr>
      </a:lvl1pPr>
      <a:lvl2pPr algn="l" fontAlgn="base" indent="-285750" marL="742950" rtl="0">
        <a:spcBef>
          <a:spcPct val="20000"/>
        </a:spcBef>
        <a:spcAft>
          <a:spcPct val="0"/>
        </a:spcAft>
        <a:buChar char="–"/>
        <a:defRPr sz="2800">
          <a:solidFill>
            <a:schemeClr val="tx1"/>
          </a:solidFill>
          <a:latin typeface="Calibri"/>
          <a:ea typeface="宋体"/>
        </a:defRPr>
      </a:lvl2pPr>
      <a:lvl3pPr algn="l" fontAlgn="base" indent="-228600" marL="1143000" rtl="0">
        <a:spcBef>
          <a:spcPct val="20000"/>
        </a:spcBef>
        <a:spcAft>
          <a:spcPct val="0"/>
        </a:spcAft>
        <a:buChar char="•"/>
        <a:defRPr sz="2400">
          <a:solidFill>
            <a:schemeClr val="tx1"/>
          </a:solidFill>
          <a:latin typeface="Calibri"/>
          <a:ea typeface="宋体"/>
        </a:defRPr>
      </a:lvl3pPr>
      <a:lvl4pPr algn="l" fontAlgn="base" indent="-228600" marL="1600200" rtl="0">
        <a:spcBef>
          <a:spcPct val="20000"/>
        </a:spcBef>
        <a:spcAft>
          <a:spcPct val="0"/>
        </a:spcAft>
        <a:buChar char="–"/>
        <a:defRPr sz="2000">
          <a:solidFill>
            <a:schemeClr val="tx1"/>
          </a:solidFill>
          <a:latin typeface="Calibri"/>
          <a:ea typeface="宋体"/>
        </a:defRPr>
      </a:lvl4pPr>
      <a:lvl5pPr algn="l" fontAlgn="base" indent="-228600" marL="2057400" rtl="0">
        <a:spcBef>
          <a:spcPct val="20000"/>
        </a:spcBef>
        <a:spcAft>
          <a:spcPct val="0"/>
        </a:spcAft>
        <a:buChar char="»"/>
        <a:defRPr sz="2000">
          <a:solidFill>
            <a:schemeClr val="tx1"/>
          </a:solidFill>
          <a:latin typeface="Calibri"/>
          <a:ea typeface="宋体"/>
        </a:defRPr>
      </a:lvl5pPr>
      <a:lvl6pPr algn="l" fontAlgn="base" indent="-228600" marL="2514600" rtl="0">
        <a:spcBef>
          <a:spcPct val="20000"/>
        </a:spcBef>
        <a:spcAft>
          <a:spcPct val="0"/>
        </a:spcAft>
        <a:buChar char="»"/>
        <a:defRPr sz="2000">
          <a:solidFill>
            <a:schemeClr val="tx1"/>
          </a:solidFill>
          <a:latin typeface="+mn-lt"/>
          <a:ea typeface="+mn-ea"/>
        </a:defRPr>
      </a:lvl6pPr>
      <a:lvl7pPr algn="l" fontAlgn="base" indent="-228600" marL="2971800" rtl="0">
        <a:spcBef>
          <a:spcPct val="20000"/>
        </a:spcBef>
        <a:spcAft>
          <a:spcPct val="0"/>
        </a:spcAft>
        <a:buChar char="»"/>
        <a:defRPr sz="2000">
          <a:solidFill>
            <a:schemeClr val="tx1"/>
          </a:solidFill>
          <a:latin typeface="+mn-lt"/>
          <a:ea typeface="+mn-ea"/>
        </a:defRPr>
      </a:lvl7pPr>
      <a:lvl8pPr algn="l" fontAlgn="base" indent="-228600" marL="3429000" rtl="0">
        <a:spcBef>
          <a:spcPct val="20000"/>
        </a:spcBef>
        <a:spcAft>
          <a:spcPct val="0"/>
        </a:spcAft>
        <a:buChar char="»"/>
        <a:defRPr sz="2000">
          <a:solidFill>
            <a:schemeClr val="tx1"/>
          </a:solidFill>
          <a:latin typeface="+mn-lt"/>
          <a:ea typeface="+mn-ea"/>
        </a:defRPr>
      </a:lvl8pPr>
      <a:lvl9pPr algn="l" fontAlgn="base" indent="-228600" marL="3886200" rtl="0">
        <a:spcBef>
          <a:spcPct val="20000"/>
        </a:spcBef>
        <a:spcAft>
          <a:spcPct val="0"/>
        </a:spcAft>
        <a:buChar char="»"/>
        <a:defRPr sz="2000">
          <a:solidFill>
            <a:schemeClr val="tx1"/>
          </a:solidFill>
          <a:latin typeface="+mn-lt"/>
          <a:ea typeface="+mn-ea"/>
        </a:defRPr>
      </a:lvl9pPr>
    </p:bodyStyle>
    <p:otherStyle>
      <a:defPPr>
        <a:defRPr lang="zh-CN"/>
      </a:defPPr>
      <a:lvl1pPr algn="l" defTabSz="914400" eaLnBrk="1" hangingPunct="1" latinLnBrk="0" marL="0" rtl="0">
        <a:defRPr sz="1800" kern="1200">
          <a:solidFill>
            <a:schemeClr val="tx1"/>
          </a:solidFill>
          <a:latin typeface="Calibri"/>
          <a:ea typeface="宋体"/>
          <a:cs typeface="+mn-cs"/>
        </a:defRPr>
      </a:lvl1pPr>
      <a:lvl2pPr algn="l" defTabSz="914400" eaLnBrk="1" hangingPunct="1" latinLnBrk="0" marL="457200" rtl="0">
        <a:defRPr sz="1800" kern="1200">
          <a:solidFill>
            <a:schemeClr val="tx1"/>
          </a:solidFill>
          <a:latin typeface="Calibri"/>
          <a:ea typeface="宋体"/>
          <a:cs typeface="+mn-cs"/>
        </a:defRPr>
      </a:lvl2pPr>
      <a:lvl3pPr algn="l" defTabSz="914400" eaLnBrk="1" hangingPunct="1" latinLnBrk="0" marL="914400" rtl="0">
        <a:defRPr sz="1800" kern="1200">
          <a:solidFill>
            <a:schemeClr val="tx1"/>
          </a:solidFill>
          <a:latin typeface="Calibri"/>
          <a:ea typeface="宋体"/>
          <a:cs typeface="+mn-cs"/>
        </a:defRPr>
      </a:lvl3pPr>
      <a:lvl4pPr algn="l" defTabSz="914400" eaLnBrk="1" hangingPunct="1" latinLnBrk="0" marL="1371600" rtl="0">
        <a:defRPr sz="1800" kern="1200">
          <a:solidFill>
            <a:schemeClr val="tx1"/>
          </a:solidFill>
          <a:latin typeface="Calibri"/>
          <a:ea typeface="宋体"/>
          <a:cs typeface="+mn-cs"/>
        </a:defRPr>
      </a:lvl4pPr>
      <a:lvl5pPr algn="l" defTabSz="914400" eaLnBrk="1" hangingPunct="1" latinLnBrk="0" marL="1828800" rtl="0">
        <a:defRPr sz="1800" kern="1200">
          <a:solidFill>
            <a:schemeClr val="tx1"/>
          </a:solidFill>
          <a:latin typeface="Calibri"/>
          <a:ea typeface="宋体"/>
          <a:cs typeface="+mn-cs"/>
        </a:defRPr>
      </a:lvl5pPr>
      <a:lvl6pPr algn="l" defTabSz="914400" eaLnBrk="1" hangingPunct="1" latinLnBrk="0" marL="2286000" rtl="0">
        <a:defRPr sz="1800" kern="1200">
          <a:solidFill>
            <a:schemeClr val="tx1"/>
          </a:solidFill>
          <a:latin typeface="+mn-lt"/>
          <a:ea typeface="+mn-ea"/>
          <a:cs typeface="+mn-cs"/>
        </a:defRPr>
      </a:lvl6pPr>
      <a:lvl7pPr algn="l" defTabSz="914400" eaLnBrk="1" hangingPunct="1" latinLnBrk="0" marL="2743200" rtl="0">
        <a:defRPr sz="1800" kern="1200">
          <a:solidFill>
            <a:schemeClr val="tx1"/>
          </a:solidFill>
          <a:latin typeface="+mn-lt"/>
          <a:ea typeface="+mn-ea"/>
          <a:cs typeface="+mn-cs"/>
        </a:defRPr>
      </a:lvl7pPr>
      <a:lvl8pPr algn="l" defTabSz="914400" eaLnBrk="1" hangingPunct="1" latinLnBrk="0" marL="3200400" rtl="0">
        <a:defRPr sz="1800" kern="1200">
          <a:solidFill>
            <a:schemeClr val="tx1"/>
          </a:solidFill>
          <a:latin typeface="+mn-lt"/>
          <a:ea typeface="+mn-ea"/>
          <a:cs typeface="+mn-cs"/>
        </a:defRPr>
      </a:lvl8pPr>
      <a:lvl9pPr algn="l" defTabSz="914400" eaLnBrk="1" hangingPunct="1" latinLnBrk="0" marL="3657600" rtl="0">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white">
      <p:bgPr>
        <a:solidFill>
          <a:schemeClr val="lt1"/>
        </a:solidFill>
      </p:bgPr>
    </p:bg>
    <p:spTree>
      <p:nvGrpSpPr>
        <p:cNvPr id="13" name=""/>
        <p:cNvGrpSpPr/>
        <p:nvPr/>
      </p:nvGrpSpPr>
      <p:grpSpPr>
        <a:xfrm rot="0">
          <a:off x="0" y="0"/>
          <a:ext cx="0" cy="0"/>
          <a:chOff x="0" y="0"/>
          <a:chExt cx="0" cy="0"/>
        </a:xfrm>
      </p:grpSpPr>
      <p:sp>
        <p:nvSpPr>
          <p:cNvPr id="1048576" name=""/>
          <p:cNvSpPr/>
          <p:nvPr>
            <p:ph type="title" sz="full" idx="0"/>
          </p:nvPr>
        </p:nvSpPr>
        <p:spPr>
          <a:xfrm rot="0">
            <a:off x="457200" y="274637"/>
            <a:ext cx="8229600" cy="1143000"/>
          </a:xfrm>
          <a:prstGeom prst="rect"/>
          <a:noFill/>
          <a:ln>
            <a:noFill/>
          </a:ln>
        </p:spPr>
        <p:txBody>
          <a:bodyPr anchor="ctr" bIns="45720" lIns="91440" rIns="91440" tIns="45720" vert="horz"/>
          <a:p>
            <a:pPr lvl="0"/>
            <a:r>
              <a:rPr altLang="en-US" lang="zh-CN"/>
              <a:t>单击此处编辑母版标题样式</a:t>
            </a:r>
          </a:p>
        </p:txBody>
      </p:sp>
      <p:sp>
        <p:nvSpPr>
          <p:cNvPr id="1048577" name=""/>
          <p:cNvSpPr/>
          <p:nvPr>
            <p:ph type="body" sz="full" idx="1"/>
          </p:nvPr>
        </p:nvSpPr>
        <p:spPr>
          <a:xfrm rot="0">
            <a:off x="457200" y="1600200"/>
            <a:ext cx="8229600" cy="4525962"/>
          </a:xfrm>
          <a:prstGeom prst="rect"/>
          <a:noFill/>
          <a:ln>
            <a:noFill/>
          </a:ln>
        </p:spPr>
        <p:txBody>
          <a:bodyPr anchor="t" bIns="45720" lIns="91440" rIns="91440" tIns="45720" vert="horz"/>
          <a:p>
            <a:pPr lvl="0"/>
            <a:r>
              <a:rPr altLang="en-US" lang="zh-CN"/>
              <a:t>单击此处编辑母版文本样式</a:t>
            </a:r>
          </a:p>
          <a:p>
            <a:pPr lvl="1"/>
            <a:r>
              <a:rPr altLang="en-US" lang="zh-CN"/>
              <a:t>第二级</a:t>
            </a:r>
          </a:p>
          <a:p>
            <a:pPr lvl="2"/>
            <a:r>
              <a:rPr altLang="en-US" lang="zh-CN"/>
              <a:t>第三级</a:t>
            </a:r>
          </a:p>
          <a:p>
            <a:pPr lvl="3"/>
            <a:r>
              <a:rPr altLang="en-US" lang="zh-CN"/>
              <a:t>第四级</a:t>
            </a:r>
          </a:p>
          <a:p>
            <a:pPr lvl="4"/>
            <a:r>
              <a:rPr altLang="en-US" lang="zh-CN"/>
              <a:t>第五级</a:t>
            </a:r>
          </a:p>
        </p:txBody>
      </p:sp>
      <p:sp>
        <p:nvSpPr>
          <p:cNvPr id="1048578" name=""/>
          <p:cNvSpPr/>
          <p:nvPr>
            <p:ph type="dt" sz="half" idx="2"/>
          </p:nvPr>
        </p:nvSpPr>
        <p:spPr>
          <a:xfrm rot="0">
            <a:off x="457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eaLnBrk="1" hangingPunct="1" latinLnBrk="1" lvl="0"/>
            <a:fld id="{566ABCEB-ACFC-4714-9973-3DA970169C29}" type="datetime1">
              <a:rPr altLang="en-US" sz="1200" lang="zh-CN">
                <a:solidFill>
                  <a:srgbClr val="898989"/>
                </a:solidFill>
                <a:latin typeface="Calibri" pitchFamily="34" charset="0"/>
              </a:rPr>
              <a:pPr eaLnBrk="1" hangingPunct="1" latinLnBrk="1" lvl="0"/>
            </a:fld>
            <a:endParaRPr altLang="en-US" sz="1200" lang="zh-CN">
              <a:solidFill>
                <a:srgbClr val="898989"/>
              </a:solidFill>
              <a:latin typeface="Calibri" pitchFamily="34" charset="0"/>
            </a:endParaRPr>
          </a:p>
        </p:txBody>
      </p:sp>
      <p:sp>
        <p:nvSpPr>
          <p:cNvPr id="1048579" name=""/>
          <p:cNvSpPr/>
          <p:nvPr>
            <p:ph type="ftr" sz="quarter" idx="3"/>
          </p:nvPr>
        </p:nvSpPr>
        <p:spPr>
          <a:xfrm rot="0">
            <a:off x="3124200" y="6356350"/>
            <a:ext cx="2895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ctr" eaLnBrk="1" hangingPunct="1" latinLnBrk="1" lvl="0"/>
            <a:endParaRPr altLang="en-US" sz="1200" lang="zh-CN">
              <a:solidFill>
                <a:srgbClr val="898989"/>
              </a:solidFill>
              <a:latin typeface="Calibri" pitchFamily="34" charset="0"/>
            </a:endParaRPr>
          </a:p>
        </p:txBody>
      </p:sp>
      <p:sp>
        <p:nvSpPr>
          <p:cNvPr id="1048580" name=""/>
          <p:cNvSpPr/>
          <p:nvPr>
            <p:ph type="sldNum" sz="quarter" idx="4"/>
          </p:nvPr>
        </p:nvSpPr>
        <p:spPr>
          <a:xfrm rot="0">
            <a:off x="6553200" y="6356350"/>
            <a:ext cx="2133600" cy="365125"/>
          </a:xfrm>
          <a:prstGeom prst="rect"/>
          <a:noFill/>
          <a:ln>
            <a:noFill/>
          </a:ln>
        </p:spPr>
        <p:txBody>
          <a:bodyPr anchor="ctr" bIns="45720" lIns="91440" rIns="91440" tIns="45720" vert="horz"/>
          <a:lstStyle>
            <a:lvl1pPr algn="l" eaLnBrk="1" fontAlgn="base" hangingPunct="1" indent="0" latinLnBrk="1" marL="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1pPr>
            <a:lvl2pPr algn="l" eaLnBrk="1" fontAlgn="base" hangingPunct="1" indent="0" latinLnBrk="1" marL="4572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2pPr>
            <a:lvl3pPr algn="l" eaLnBrk="1" fontAlgn="base" hangingPunct="1" indent="0" latinLnBrk="1" marL="9144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3pPr>
            <a:lvl4pPr algn="l" eaLnBrk="1" fontAlgn="base" hangingPunct="1" indent="0" latinLnBrk="1" marL="13716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4pPr>
            <a:lvl5pPr algn="l" eaLnBrk="1" fontAlgn="base" hangingPunct="1" indent="0" latinLnBrk="1" marL="1828800" rtl="0">
              <a:lnSpc>
                <a:spcPct val="100000"/>
              </a:lnSpc>
              <a:spcBef>
                <a:spcPct val="0"/>
              </a:spcBef>
              <a:spcAft>
                <a:spcPct val="0"/>
              </a:spcAft>
              <a:buFontTx/>
              <a:buNone/>
              <a:defRPr baseline="0" b="0" sz="1800" i="0" u="none">
                <a:solidFill>
                  <a:schemeClr val="dk1"/>
                </a:solidFill>
                <a:latin typeface="Calibri" pitchFamily="34" charset="0"/>
                <a:ea typeface="宋体" pitchFamily="2" charset="-122"/>
                <a:sym typeface="Arial" pitchFamily="34" charset="0"/>
              </a:defRPr>
            </a:lvl5pPr>
          </a:lstStyle>
          <a:p>
            <a:pPr algn="r" eaLnBrk="1" hangingPunct="1" latinLnBrk="1" lvl="0"/>
            <a:fld id="{566ABCEB-ACFC-4714-9973-3DA970169C29}" type="slidenum">
              <a:rPr altLang="en-US" sz="1200" lang="zh-CN">
                <a:solidFill>
                  <a:srgbClr val="898989"/>
                </a:solidFill>
                <a:latin typeface="Calibri" pitchFamily="34" charset="0"/>
              </a:rPr>
              <a:pPr algn="r" eaLnBrk="1" hangingPunct="1" latinLnBrk="1" lvl="0"/>
            </a:fld>
            <a:endParaRPr altLang="en-US" sz="1200" lang="zh-CN">
              <a:solidFill>
                <a:srgbClr val="898989"/>
              </a:solidFill>
              <a:latin typeface="Calibri" pitchFamily="34" charset="0"/>
            </a:endParaRPr>
          </a:p>
        </p:txBody>
      </p:sp>
    </p:spTree>
  </p:cSld>
  <p:clrMap accent1="accent1" accent2="accent2" accent3="accent3" accent4="accent4" accent5="accent5" accent6="accent6" bg1="lt1" bg2="dk2" tx1="dk1" tx2="lt2"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dt="0" ftr="0" hdr="1" sldNum="0"/>
  <p:txStyles>
    <p:titleStyle>
      <a:lvl1pPr algn="ctr" defTabSz="914400" eaLnBrk="1" hangingPunct="1" latinLnBrk="0" rtl="0">
        <a:spcBef>
          <a:spcPct val="0"/>
        </a:spcBef>
        <a:buNone/>
        <a:defRPr sz="4400" kern="1200">
          <a:solidFill>
            <a:schemeClr val="tx1"/>
          </a:solidFill>
          <a:latin typeface="Calibri Light"/>
          <a:ea typeface="宋体"/>
          <a:cs typeface="+mj-cs"/>
        </a:defRPr>
      </a:lvl1pPr>
    </p:titleStyle>
    <p:bodyStyle>
      <a:lvl1pPr algn="l" defTabSz="914400" eaLnBrk="1" hangingPunct="1" indent="-342900" latinLnBrk="0" marL="342900" rtl="0">
        <a:spcBef>
          <a:spcPct val="20000"/>
        </a:spcBef>
        <a:buFont typeface="Arial" pitchFamily="34" charset="0"/>
        <a:buChar char="•"/>
        <a:defRPr sz="3200" kern="1200">
          <a:solidFill>
            <a:schemeClr val="tx1"/>
          </a:solidFill>
          <a:latin typeface="Calibri"/>
          <a:ea typeface="宋体"/>
          <a:cs typeface="+mn-cs"/>
        </a:defRPr>
      </a:lvl1pPr>
      <a:lvl2pPr algn="l" defTabSz="914400" eaLnBrk="1" hangingPunct="1" indent="-285750" latinLnBrk="0" marL="742950" rtl="0">
        <a:spcBef>
          <a:spcPct val="20000"/>
        </a:spcBef>
        <a:buFont typeface="Arial" pitchFamily="34" charset="0"/>
        <a:buChar char="–"/>
        <a:defRPr sz="2800" kern="1200">
          <a:solidFill>
            <a:schemeClr val="tx1"/>
          </a:solidFill>
          <a:latin typeface="Calibri"/>
          <a:ea typeface="宋体"/>
          <a:cs typeface="+mn-cs"/>
        </a:defRPr>
      </a:lvl2pPr>
      <a:lvl3pPr algn="l" defTabSz="914400" eaLnBrk="1" hangingPunct="1" indent="-228600" latinLnBrk="0" marL="1143000" rtl="0">
        <a:spcBef>
          <a:spcPct val="20000"/>
        </a:spcBef>
        <a:buFont typeface="Arial" pitchFamily="34" charset="0"/>
        <a:buChar char="•"/>
        <a:defRPr sz="2400" kern="1200">
          <a:solidFill>
            <a:schemeClr val="tx1"/>
          </a:solidFill>
          <a:latin typeface="Calibri"/>
          <a:ea typeface="宋体"/>
          <a:cs typeface="+mn-cs"/>
        </a:defRPr>
      </a:lvl3pPr>
      <a:lvl4pPr algn="l" defTabSz="914400" eaLnBrk="1" hangingPunct="1" indent="-228600" latinLnBrk="0" marL="1600200" rtl="0">
        <a:spcBef>
          <a:spcPct val="20000"/>
        </a:spcBef>
        <a:buFont typeface="Arial" pitchFamily="34" charset="0"/>
        <a:buChar char="–"/>
        <a:defRPr sz="2000" kern="1200">
          <a:solidFill>
            <a:schemeClr val="tx1"/>
          </a:solidFill>
          <a:latin typeface="Calibri"/>
          <a:ea typeface="宋体"/>
          <a:cs typeface="+mn-cs"/>
        </a:defRPr>
      </a:lvl4pPr>
      <a:lvl5pPr algn="l" defTabSz="914400" eaLnBrk="1" hangingPunct="1" indent="-228600" latinLnBrk="0" marL="2057400" rtl="0">
        <a:spcBef>
          <a:spcPct val="20000"/>
        </a:spcBef>
        <a:buFont typeface="Arial" pitchFamily="34" charset="0"/>
        <a:buChar char="»"/>
        <a:defRPr sz="2000" kern="1200">
          <a:solidFill>
            <a:schemeClr val="tx1"/>
          </a:solidFill>
          <a:latin typeface="Calibri"/>
          <a:ea typeface="宋体"/>
          <a:cs typeface="+mn-cs"/>
        </a:defRPr>
      </a:lvl5pPr>
      <a:lvl6pPr algn="l" defTabSz="914400" eaLnBrk="1" hangingPunct="1" indent="-228600" latinLnBrk="0" marL="2514600" rtl="0">
        <a:spcBef>
          <a:spcPct val="20000"/>
        </a:spcBef>
        <a:buFont typeface="Arial" pitchFamily="34" charset="0"/>
        <a:buChar char="•"/>
        <a:defRPr sz="2000" kern="1200">
          <a:solidFill>
            <a:schemeClr val="tx1"/>
          </a:solidFill>
          <a:latin typeface="+mn-lt"/>
          <a:ea typeface="+mn-ea"/>
          <a:cs typeface="+mn-cs"/>
        </a:defRPr>
      </a:lvl6pPr>
      <a:lvl7pPr algn="l" defTabSz="914400" eaLnBrk="1" hangingPunct="1" indent="-228600" latinLnBrk="0" marL="2971800" rtl="0">
        <a:spcBef>
          <a:spcPct val="20000"/>
        </a:spcBef>
        <a:buFont typeface="Arial" pitchFamily="34" charset="0"/>
        <a:buChar char="•"/>
        <a:defRPr sz="2000" kern="1200">
          <a:solidFill>
            <a:schemeClr val="tx1"/>
          </a:solidFill>
          <a:latin typeface="+mn-lt"/>
          <a:ea typeface="+mn-ea"/>
          <a:cs typeface="+mn-cs"/>
        </a:defRPr>
      </a:lvl7pPr>
      <a:lvl8pPr algn="l" defTabSz="914400" eaLnBrk="1" hangingPunct="1" indent="-228600" latinLnBrk="0" marL="3429000" rtl="0">
        <a:spcBef>
          <a:spcPct val="20000"/>
        </a:spcBef>
        <a:buFont typeface="Arial" pitchFamily="34" charset="0"/>
        <a:buChar char="•"/>
        <a:defRPr sz="2000" kern="1200">
          <a:solidFill>
            <a:schemeClr val="tx1"/>
          </a:solidFill>
          <a:latin typeface="+mn-lt"/>
          <a:ea typeface="+mn-ea"/>
          <a:cs typeface="+mn-cs"/>
        </a:defRPr>
      </a:lvl8pPr>
      <a:lvl9pPr algn="l" defTabSz="914400" eaLnBrk="1" hangingPunct="1" indent="-228600" latinLnBrk="0" marL="3886200" rtl="0">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algn="l" defTabSz="914400" eaLnBrk="1" hangingPunct="1" latinLnBrk="0" marL="0" rtl="0">
        <a:defRPr sz="1800" kern="1200">
          <a:solidFill>
            <a:schemeClr val="tx1"/>
          </a:solidFill>
          <a:latin typeface="Calibri"/>
          <a:ea typeface="宋体"/>
          <a:cs typeface="+mn-cs"/>
        </a:defRPr>
      </a:lvl1pPr>
      <a:lvl2pPr algn="l" defTabSz="914400" eaLnBrk="1" hangingPunct="1" latinLnBrk="0" marL="457200" rtl="0">
        <a:defRPr sz="1800" kern="1200">
          <a:solidFill>
            <a:schemeClr val="tx1"/>
          </a:solidFill>
          <a:latin typeface="Calibri"/>
          <a:ea typeface="宋体"/>
          <a:cs typeface="+mn-cs"/>
        </a:defRPr>
      </a:lvl2pPr>
      <a:lvl3pPr algn="l" defTabSz="914400" eaLnBrk="1" hangingPunct="1" latinLnBrk="0" marL="914400" rtl="0">
        <a:defRPr sz="1800" kern="1200">
          <a:solidFill>
            <a:schemeClr val="tx1"/>
          </a:solidFill>
          <a:latin typeface="Calibri"/>
          <a:ea typeface="宋体"/>
          <a:cs typeface="+mn-cs"/>
        </a:defRPr>
      </a:lvl3pPr>
      <a:lvl4pPr algn="l" defTabSz="914400" eaLnBrk="1" hangingPunct="1" latinLnBrk="0" marL="1371600" rtl="0">
        <a:defRPr sz="1800" kern="1200">
          <a:solidFill>
            <a:schemeClr val="tx1"/>
          </a:solidFill>
          <a:latin typeface="Calibri"/>
          <a:ea typeface="宋体"/>
          <a:cs typeface="+mn-cs"/>
        </a:defRPr>
      </a:lvl4pPr>
      <a:lvl5pPr algn="l" defTabSz="914400" eaLnBrk="1" hangingPunct="1" latinLnBrk="0" marL="1828800" rtl="0">
        <a:defRPr sz="1800" kern="1200">
          <a:solidFill>
            <a:schemeClr val="tx1"/>
          </a:solidFill>
          <a:latin typeface="Calibri"/>
          <a:ea typeface="宋体"/>
          <a:cs typeface="+mn-cs"/>
        </a:defRPr>
      </a:lvl5pPr>
      <a:lvl6pPr algn="l" defTabSz="914400" eaLnBrk="1" hangingPunct="1" latinLnBrk="0" marL="2286000" rtl="0">
        <a:defRPr sz="1800" kern="1200">
          <a:solidFill>
            <a:schemeClr val="tx1"/>
          </a:solidFill>
          <a:latin typeface="+mn-lt"/>
          <a:ea typeface="+mn-ea"/>
          <a:cs typeface="+mn-cs"/>
        </a:defRPr>
      </a:lvl6pPr>
      <a:lvl7pPr algn="l" defTabSz="914400" eaLnBrk="1" hangingPunct="1" latinLnBrk="0" marL="2743200" rtl="0">
        <a:defRPr sz="1800" kern="1200">
          <a:solidFill>
            <a:schemeClr val="tx1"/>
          </a:solidFill>
          <a:latin typeface="+mn-lt"/>
          <a:ea typeface="+mn-ea"/>
          <a:cs typeface="+mn-cs"/>
        </a:defRPr>
      </a:lvl7pPr>
      <a:lvl8pPr algn="l" defTabSz="914400" eaLnBrk="1" hangingPunct="1" latinLnBrk="0" marL="3200400" rtl="0">
        <a:defRPr sz="1800" kern="1200">
          <a:solidFill>
            <a:schemeClr val="tx1"/>
          </a:solidFill>
          <a:latin typeface="+mn-lt"/>
          <a:ea typeface="+mn-ea"/>
          <a:cs typeface="+mn-cs"/>
        </a:defRPr>
      </a:lvl8pPr>
      <a:lvl9pPr algn="l" defTabSz="914400" eaLnBrk="1" hangingPunct="1" latinLnBrk="0" marL="3657600" rtl="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image" Target="../media/image2.jpeg"/><Relationship Id="rId2"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image" Target="../media/image16.png"/><Relationship Id="rId2"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image" Target="../media/image17.jpeg"/><Relationship Id="rId2"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image" Target="../media/image18.png"/><Relationship Id="rId2"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image" Target="../media/image19.png"/><Relationship Id="rId2"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image" Target="../media/image20.png"/><Relationship Id="rId2"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image" Target="../media/image21.gif"/><Relationship Id="rId2"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image" Target="../media/image22.gif"/><Relationship Id="rId2"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image" Target="../media/image23.gif"/><Relationship Id="rId2"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image" Target="../media/image24.png"/><Relationship Id="rId2"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image" Target="../media/image3.jpeg"/><Relationship Id="rId2" Type="http://schemas.openxmlformats.org/officeDocument/2006/relationships/image" Target="../media/image4.png"/><Relationship Id="rId3"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image" Target="../media/image25.png"/><Relationship Id="rId2"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image" Target="../media/image26.png"/><Relationship Id="rId2"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image" Target="../media/image27.png"/><Relationship Id="rId2"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image" Target="../media/image26.png"/><Relationship Id="rId2"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image" Target="../media/image28.png"/><Relationship Id="rId2"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image" Target="../media/image29.png"/><Relationship Id="rId2"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image" Target="../media/image30.png"/><Relationship Id="rId2"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image" Target="../media/image31.png"/><Relationship Id="rId2"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image" Target="../media/image32.png"/><Relationship Id="rId2"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image" Target="../media/image33.png"/><Relationship Id="rId2"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image" Target="../media/image5.jpeg"/><Relationship Id="rId2" Type="http://schemas.openxmlformats.org/officeDocument/2006/relationships/image" Target="../media/image6.png"/><Relationship Id="rId3"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image" Target="../media/image26.png"/><Relationship Id="rId2"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image" Target="../media/image25.png"/><Relationship Id="rId2"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image" Target="../media/image34.jpeg"/><Relationship Id="rId2" Type="http://schemas.openxmlformats.org/officeDocument/2006/relationships/image" Target="../media/image35.png"/><Relationship Id="rId3"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image" Target="../media/image36.jpeg"/><Relationship Id="rId2" Type="http://schemas.openxmlformats.org/officeDocument/2006/relationships/image" Target="../media/image37.png"/><Relationship Id="rId3"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image" Target="../media/image38.jpeg"/><Relationship Id="rId2" Type="http://schemas.openxmlformats.org/officeDocument/2006/relationships/image" Target="../media/image39.png"/><Relationship Id="rId3"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image" Target="../media/image40.jpeg"/><Relationship Id="rId2" Type="http://schemas.openxmlformats.org/officeDocument/2006/relationships/image" Target="../media/image41.png"/><Relationship Id="rId3"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image" Target="../media/image42.jpeg"/><Relationship Id="rId2" Type="http://schemas.openxmlformats.org/officeDocument/2006/relationships/image" Target="../media/image43.png"/><Relationship Id="rId3"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image" Target="../media/image44.png"/><Relationship Id="rId2"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image" Target="../media/image45.png"/><Relationship Id="rId2"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image" Target="../media/image46.png"/><Relationship Id="rId2"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image" Target="../media/image7.jpeg"/><Relationship Id="rId2" Type="http://schemas.openxmlformats.org/officeDocument/2006/relationships/image" Target="../media/image8.png"/><Relationship Id="rId3"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image" Target="../media/image47.png"/><Relationship Id="rId2"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image" Target="../media/image48.jpeg"/><Relationship Id="rId2" Type="http://schemas.openxmlformats.org/officeDocument/2006/relationships/image" Target="../media/image49.png"/><Relationship Id="rId3"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image" Target="../media/image50.jpeg"/><Relationship Id="rId2" Type="http://schemas.openxmlformats.org/officeDocument/2006/relationships/image" Target="../media/image51.png"/><Relationship Id="rId3"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image" Target="../media/image52.jpeg"/><Relationship Id="rId2" Type="http://schemas.openxmlformats.org/officeDocument/2006/relationships/image" Target="../media/image53.png"/><Relationship Id="rId3"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image" Target="../media/image54.png"/><Relationship Id="rId2"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image" Target="../media/image55.png"/><Relationship Id="rId2"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image" Target="../media/image56.jpeg"/><Relationship Id="rId2"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image" Target="../media/image9.jpeg"/><Relationship Id="rId2" Type="http://schemas.openxmlformats.org/officeDocument/2006/relationships/image" Target="../media/image10.png"/><Relationship Id="rId3"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image" Target="../media/image12.jpeg"/><Relationship Id="rId2" Type="http://schemas.openxmlformats.org/officeDocument/2006/relationships/image" Target="../media/image13.png"/><Relationship Id="rId3"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image" Target="../media/image14.jpeg"/><Relationship Id="rId2" Type="http://schemas.openxmlformats.org/officeDocument/2006/relationships/image" Target="../media/image15.png"/><Relationship Id="rId3"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26" name=""/>
        <p:cNvGrpSpPr/>
        <p:nvPr/>
      </p:nvGrpSpPr>
      <p:grpSpPr>
        <a:xfrm>
          <a:off x="0" y="0"/>
          <a:ext cx="0" cy="0"/>
          <a:chOff x="0" y="0"/>
          <a:chExt cx="0" cy="0"/>
        </a:xfrm>
      </p:grpSpPr>
      <p:sp>
        <p:nvSpPr>
          <p:cNvPr id="1048586" name=""/>
          <p:cNvSpPr>
            <a:spLocks noGrp="1"/>
          </p:cNvSpPr>
          <p:nvPr>
            <p:ph type="subTitle" idx="1"/>
          </p:nvPr>
        </p:nvSpPr>
        <p:spPr/>
        <p:txBody>
          <a:bodyPr/>
          <a:p>
            <a:endParaRPr lang="zh-CN"/>
          </a:p>
        </p:txBody>
      </p:sp>
      <p:sp>
        <p:nvSpPr>
          <p:cNvPr id="1048587" name=""/>
          <p:cNvSpPr>
            <a:spLocks noGrp="1"/>
          </p:cNvSpPr>
          <p:nvPr>
            <p:ph type="ctrTitle"/>
          </p:nvPr>
        </p:nvSpPr>
        <p:spPr/>
        <p:txBody>
          <a:bodyPr/>
          <a:p>
            <a:endParaRPr lang="zh-CN"/>
          </a:p>
        </p:txBody>
      </p:sp>
      <p:pic>
        <p:nvPicPr>
          <p:cNvPr id="2097152" name=""/>
          <p:cNvPicPr>
            <a:picLocks/>
          </p:cNvPicPr>
          <p:nvPr/>
        </p:nvPicPr>
        <p:blipFill>
          <a:blip xmlns:r="http://schemas.openxmlformats.org/officeDocument/2006/relationships" r:embed="rId1"/>
          <a:stretch>
            <a:fillRect/>
          </a:stretch>
        </p:blipFill>
        <p:spPr>
          <a:xfrm rot="0">
            <a:off x="-189965" y="533400"/>
            <a:ext cx="9144000" cy="6134100"/>
          </a:xfrm>
          <a:prstGeom prst="rect"/>
        </p:spPr>
      </p:pic>
      <p:sp>
        <p:nvSpPr>
          <p:cNvPr id="1048588" name=""/>
          <p:cNvSpPr txBox="1"/>
          <p:nvPr/>
        </p:nvSpPr>
        <p:spPr>
          <a:xfrm>
            <a:off x="3772400" y="2722880"/>
            <a:ext cx="4000000" cy="2733039"/>
          </a:xfrm>
          <a:prstGeom prst="rect"/>
        </p:spPr>
        <p:txBody>
          <a:bodyPr rtlCol="0" wrap="square">
            <a:spAutoFit/>
          </a:bodyPr>
          <a:p>
            <a:pPr algn="ctr"/>
            <a:r>
              <a:rPr sz="8000" lang="zh-CN">
                <a:solidFill>
                  <a:srgbClr val="BF0000"/>
                </a:solidFill>
                <a:latin typeface="黑体"/>
                <a:ea typeface="黑体"/>
                <a:cs typeface="黑体"/>
              </a:rPr>
              <a:t>春</a:t>
            </a:r>
            <a:endParaRPr sz="8000" lang="zh-CN">
              <a:solidFill>
                <a:srgbClr val="BF0000"/>
              </a:solidFill>
              <a:latin typeface="黑体"/>
              <a:ea typeface="黑体"/>
              <a:cs typeface="黑体"/>
            </a:endParaRPr>
          </a:p>
          <a:p>
            <a:pPr algn="ctr"/>
            <a:r>
              <a:rPr sz="8000" lang="zh-CN">
                <a:solidFill>
                  <a:srgbClr val="BF0000"/>
                </a:solidFill>
                <a:latin typeface="黑体"/>
                <a:ea typeface="黑体"/>
                <a:cs typeface="黑体"/>
              </a:rPr>
              <a:t>酒</a:t>
            </a:r>
            <a:endParaRPr sz="8000" lang="zh-CN">
              <a:solidFill>
                <a:srgbClr val="BF0000"/>
              </a:solidFill>
              <a:latin typeface="黑体"/>
              <a:ea typeface="黑体"/>
              <a:cs typeface="黑体"/>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1">
  <p:cSld>
    <p:spTree>
      <p:nvGrpSpPr>
        <p:cNvPr id="87" name=""/>
        <p:cNvGrpSpPr/>
        <p:nvPr/>
      </p:nvGrpSpPr>
      <p:grpSpPr>
        <a:xfrm rot="0">
          <a:off x="0" y="0"/>
          <a:ext cx="0" cy="0"/>
          <a:chOff x="0" y="0"/>
          <a:chExt cx="0" cy="0"/>
        </a:xfrm>
      </p:grpSpPr>
      <p:sp>
        <p:nvSpPr>
          <p:cNvPr id="1048619" name=""/>
          <p:cNvSpPr/>
          <p:nvPr>
            <p:ph type="body" sz="full" idx="1"/>
          </p:nvPr>
        </p:nvSpPr>
        <p:spPr>
          <a:xfrm rot="0">
            <a:off x="838200" y="1447800"/>
            <a:ext cx="7315200" cy="4648200"/>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15000"/>
              </a:lnSpc>
              <a:buFontTx/>
              <a:buNone/>
            </a:pPr>
            <a:r>
              <a:rPr altLang="zh-CN" b="1" lang="en-US"/>
              <a:t>          </a:t>
            </a:r>
            <a:r>
              <a:rPr altLang="en-US" b="1" sz="2800" lang="zh-CN">
                <a:latin typeface="Times New Roman" pitchFamily="18" charset="0"/>
                <a:ea typeface="楷体_GB2312" pitchFamily="49" charset="-122"/>
              </a:rPr>
              <a:t>琦君出版有散文集、小说集及儿童文学作品</a:t>
            </a:r>
            <a:r>
              <a:rPr altLang="zh-CN" b="1" sz="2800" lang="en-US">
                <a:latin typeface="Times New Roman" pitchFamily="18" charset="0"/>
                <a:ea typeface="楷体_GB2312" pitchFamily="49" charset="-122"/>
              </a:rPr>
              <a:t>30</a:t>
            </a:r>
            <a:r>
              <a:rPr altLang="en-US" b="1" sz="2800" lang="zh-CN">
                <a:latin typeface="Times New Roman" pitchFamily="18" charset="0"/>
                <a:ea typeface="楷体_GB2312" pitchFamily="49" charset="-122"/>
              </a:rPr>
              <a:t>余种，包括</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烟愁</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细纱灯</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获中山文艺创作奖</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三更有梦书当枕</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桂花雨</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细雨灯花落</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读书与生活</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千里怀人月在峰</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与我同车</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留子他年说梦痕</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琦君寄小读者</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琴心</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菁姐</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七月的哀伤</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以及</a:t>
            </a:r>
            <a:r>
              <a:rPr altLang="zh-CN" b="1" sz="2800" lang="en-US">
                <a:solidFill>
                  <a:srgbClr val="0000CC"/>
                </a:solidFill>
                <a:latin typeface="Times New Roman" pitchFamily="18" charset="0"/>
                <a:ea typeface="楷体_GB2312" pitchFamily="49" charset="-122"/>
              </a:rPr>
              <a:t>《</a:t>
            </a:r>
            <a:r>
              <a:rPr altLang="en-US" b="1" sz="2800" lang="zh-CN">
                <a:solidFill>
                  <a:srgbClr val="0000CC"/>
                </a:solidFill>
                <a:latin typeface="Times New Roman" pitchFamily="18" charset="0"/>
                <a:ea typeface="楷体_GB2312" pitchFamily="49" charset="-122"/>
              </a:rPr>
              <a:t>琦君自选集</a:t>
            </a:r>
            <a:r>
              <a:rPr altLang="zh-CN" b="1" sz="2800" lang="en-US">
                <a:solidFill>
                  <a:srgbClr val="0000CC"/>
                </a:solidFill>
                <a:latin typeface="Times New Roman" pitchFamily="18" charset="0"/>
                <a:ea typeface="楷体_GB2312" pitchFamily="49" charset="-122"/>
              </a:rPr>
              <a:t>》</a:t>
            </a:r>
            <a:r>
              <a:rPr altLang="en-US" b="1" sz="2800" lang="zh-CN">
                <a:latin typeface="Times New Roman" pitchFamily="18" charset="0"/>
                <a:ea typeface="楷体_GB2312" pitchFamily="49" charset="-122"/>
              </a:rPr>
              <a:t>等。她是著名电视连续剧</a:t>
            </a:r>
            <a:r>
              <a:rPr altLang="zh-CN" b="1" sz="2800" lang="en-US">
                <a:solidFill>
                  <a:srgbClr val="FF3300"/>
                </a:solidFill>
                <a:latin typeface="Times New Roman" pitchFamily="18" charset="0"/>
                <a:ea typeface="楷体_GB2312" pitchFamily="49" charset="-122"/>
              </a:rPr>
              <a:t>《</a:t>
            </a:r>
            <a:r>
              <a:rPr altLang="en-US" b="1" sz="2800" lang="zh-CN">
                <a:solidFill>
                  <a:srgbClr val="FF3300"/>
                </a:solidFill>
                <a:latin typeface="Times New Roman" pitchFamily="18" charset="0"/>
                <a:ea typeface="楷体_GB2312" pitchFamily="49" charset="-122"/>
              </a:rPr>
              <a:t>橘子红了</a:t>
            </a:r>
            <a:r>
              <a:rPr altLang="zh-CN" b="1" sz="2800" lang="en-US">
                <a:solidFill>
                  <a:srgbClr val="FF3300"/>
                </a:solidFill>
                <a:latin typeface="Times New Roman" pitchFamily="18" charset="0"/>
                <a:ea typeface="楷体_GB2312" pitchFamily="49" charset="-122"/>
              </a:rPr>
              <a:t>》</a:t>
            </a:r>
            <a:r>
              <a:rPr altLang="en-US" b="1" sz="2800" lang="zh-CN">
                <a:latin typeface="Times New Roman" pitchFamily="18" charset="0"/>
                <a:ea typeface="楷体_GB2312" pitchFamily="49" charset="-122"/>
              </a:rPr>
              <a:t>的作者。</a:t>
            </a:r>
          </a:p>
          <a:p>
            <a:pPr eaLnBrk="1" hangingPunct="1" latinLnBrk="1" lvl="0">
              <a:lnSpc>
                <a:spcPct val="115000"/>
              </a:lnSpc>
            </a:pPr>
            <a:endParaRPr altLang="zh-CN" b="1" sz="2800" lang="en-US">
              <a:latin typeface="Times New Roman" pitchFamily="18" charset="0"/>
              <a:ea typeface="楷体_GB2312" pitchFamily="49" charset="-122"/>
            </a:endParaRPr>
          </a:p>
        </p:txBody>
      </p:sp>
      <p:sp>
        <p:nvSpPr>
          <p:cNvPr id="1048620" name=""/>
          <p:cNvSpPr/>
          <p:nvPr/>
        </p:nvSpPr>
        <p:spPr>
          <a:xfrm rot="0">
            <a:off x="4038600" y="533400"/>
            <a:ext cx="1452880" cy="916939"/>
          </a:xfrm>
          <a:prstGeom prst="rect"/>
          <a:solidFill>
            <a:srgbClr val="CCFFCC"/>
          </a:solid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en-US" b="1" sz="5000" lang="zh-CN">
                <a:solidFill>
                  <a:srgbClr val="FF3300"/>
                </a:solidFill>
                <a:effectLst>
                  <a:outerShdw algn="tl" blurRad="38100" dir="2700000" dist="38100">
                    <a:srgbClr val="C0C0C0"/>
                  </a:outerShdw>
                </a:effectLst>
                <a:ea typeface="隶书" pitchFamily="49" charset="-122"/>
              </a:rPr>
              <a:t>作品</a:t>
            </a:r>
          </a:p>
        </p:txBody>
      </p:sp>
      <p:pic>
        <p:nvPicPr>
          <p:cNvPr id="2097167" name="" descr="ni_png_0242"/>
          <p:cNvPicPr>
            <a:picLocks/>
          </p:cNvPicPr>
          <p:nvPr/>
        </p:nvPicPr>
        <p:blipFill>
          <a:blip xmlns:r="http://schemas.openxmlformats.org/officeDocument/2006/relationships" r:embed="rId1"/>
          <a:srcRect l="0" t="0" r="0" b="0"/>
          <a:stretch>
            <a:fillRect/>
          </a:stretch>
        </p:blipFill>
        <p:spPr>
          <a:xfrm rot="0">
            <a:off x="5334000" y="609600"/>
            <a:ext cx="982662" cy="982662"/>
          </a:xfrm>
          <a:prstGeom prst="rect"/>
          <a:noFill/>
          <a:ln>
            <a:noFill/>
          </a:ln>
        </p:spPr>
      </p:pic>
    </p:spTree>
  </p:cSld>
  <p:clrMapOvr>
    <a:masterClrMapping/>
  </p:clrMapOvr>
  <p:transition spd="fast" advClick="1">
    <p:diamond/>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5" presetSubtype="10">
                                  <p:stCondLst>
                                    <p:cond delay="0"/>
                                  </p:stCondLst>
                                  <p:childTnLst>
                                    <p:set>
                                      <p:cBhvr>
                                        <p:cTn dur="1" fill="hold" id="6">
                                          <p:stCondLst>
                                            <p:cond delay="0"/>
                                          </p:stCondLst>
                                        </p:cTn>
                                        <p:tgtEl>
                                          <p:spTgt spid="2097167"/>
                                        </p:tgtEl>
                                        <p:attrNameLst>
                                          <p:attrName>style.visibility</p:attrName>
                                        </p:attrNameLst>
                                      </p:cBhvr>
                                      <p:to>
                                        <p:strVal val="visible"/>
                                      </p:to>
                                    </p:set>
                                    <p:animEffect transition="in" filter="checkerboard(across)">
                                      <p:cBhvr>
                                        <p:cTn dur="500" id="7"/>
                                        <p:tgtEl>
                                          <p:spTgt spid="2097167"/>
                                        </p:tgtEl>
                                      </p:cBhvr>
                                    </p:animEffect>
                                  </p:childTnLst>
                                </p:cTn>
                              </p:par>
                              <p:par>
                                <p:cTn fill="hold" grpId="0" id="8" nodeType="withEffect" presetClass="entr" presetID="5" presetSubtype="10">
                                  <p:stCondLst>
                                    <p:cond delay="0"/>
                                  </p:stCondLst>
                                  <p:childTnLst>
                                    <p:set>
                                      <p:cBhvr>
                                        <p:cTn dur="1" fill="hold" id="9">
                                          <p:stCondLst>
                                            <p:cond delay="0"/>
                                          </p:stCondLst>
                                        </p:cTn>
                                        <p:tgtEl>
                                          <p:spTgt spid="1048620"/>
                                        </p:tgtEl>
                                        <p:attrNameLst>
                                          <p:attrName>style.visibility</p:attrName>
                                        </p:attrNameLst>
                                      </p:cBhvr>
                                      <p:to>
                                        <p:strVal val="visible"/>
                                      </p:to>
                                    </p:set>
                                    <p:animEffect transition="in" filter="checkerboard(across)">
                                      <p:cBhvr>
                                        <p:cTn dur="500" id="10"/>
                                        <p:tgtEl>
                                          <p:spTgt spid="1048620"/>
                                        </p:tgtEl>
                                      </p:cBhvr>
                                    </p:animEffect>
                                  </p:childTnLst>
                                </p:cTn>
                              </p:par>
                            </p:childTnLst>
                          </p:cTn>
                        </p:par>
                      </p:childTnLst>
                    </p:cTn>
                  </p:par>
                  <p:par>
                    <p:cTn fill="hold" id="11" nodeType="clickPar">
                      <p:stCondLst>
                        <p:cond delay="indefinite"/>
                      </p:stCondLst>
                      <p:childTnLst>
                        <p:par>
                          <p:cTn fill="hold" id="12" nodeType="withGroup">
                            <p:stCondLst>
                              <p:cond delay="0"/>
                            </p:stCondLst>
                            <p:childTnLst>
                              <p:par>
                                <p:cTn fill="hold" id="13" nodeType="clickEffect" presetClass="entr" presetID="27" presetSubtype="0">
                                  <p:stCondLst>
                                    <p:cond delay="0"/>
                                  </p:stCondLst>
                                  <p:iterate type="lt">
                                    <p:tmPct val="50000"/>
                                  </p:iterate>
                                  <p:childTnLst>
                                    <p:set>
                                      <p:cBhvr>
                                        <p:cTn dur="1" fill="hold" id="14">
                                          <p:stCondLst>
                                            <p:cond delay="0"/>
                                          </p:stCondLst>
                                        </p:cTn>
                                        <p:tgtEl>
                                          <p:spTgt spid="1048619">
                                            <p:txEl>
                                              <p:charRg st="0" end="173"/>
                                            </p:txEl>
                                          </p:spTgt>
                                        </p:tgtEl>
                                        <p:attrNameLst>
                                          <p:attrName>style.visibility</p:attrName>
                                        </p:attrNameLst>
                                      </p:cBhvr>
                                      <p:to>
                                        <p:strVal val="visible"/>
                                      </p:to>
                                    </p:set>
                                    <p:anim calcmode="discrete" valueType="clr">
                                      <p:cBhvr override="childStyle">
                                        <p:cTn dur="80" id="15"/>
                                        <p:tgtEl>
                                          <p:spTgt spid="1048619">
                                            <p:txEl>
                                              <p:charRg st="0" end="173"/>
                                            </p:txEl>
                                          </p:spTgt>
                                        </p:tgtEl>
                                        <p:attrNameLst>
                                          <p:attrName>style.color</p:attrName>
                                        </p:attrNameLst>
                                      </p:cBhvr>
                                      <p:tavLst>
                                        <p:tav tm="0">
                                          <p:val>
                                            <p:clrVal>
                                              <a:srgbClr val="333399"/>
                                            </p:clrVal>
                                          </p:val>
                                        </p:tav>
                                        <p:tav tm="50000">
                                          <p:val>
                                            <p:clrVal>
                                              <a:srgbClr val="009999"/>
                                            </p:clrVal>
                                          </p:val>
                                        </p:tav>
                                      </p:tavLst>
                                    </p:anim>
                                    <p:anim calcmode="discrete" valueType="clr">
                                      <p:cBhvr>
                                        <p:cTn dur="80" id="16"/>
                                        <p:tgtEl>
                                          <p:spTgt spid="1048619">
                                            <p:txEl>
                                              <p:charRg st="0" end="173"/>
                                            </p:txEl>
                                          </p:spTgt>
                                        </p:tgtEl>
                                        <p:attrNameLst>
                                          <p:attrName>fill.color</p:attrName>
                                        </p:attrNameLst>
                                      </p:cBhvr>
                                      <p:tavLst>
                                        <p:tav tm="0">
                                          <p:val>
                                            <p:clrVal>
                                              <a:srgbClr val="333399"/>
                                            </p:clrVal>
                                          </p:val>
                                        </p:tav>
                                        <p:tav tm="50000">
                                          <p:val>
                                            <p:clrVal>
                                              <a:srgbClr val="009999"/>
                                            </p:clrVal>
                                          </p:val>
                                        </p:tav>
                                      </p:tavLst>
                                    </p:anim>
                                    <p:set>
                                      <p:cBhvr>
                                        <p:cTn dur="80" id="17"/>
                                        <p:tgtEl>
                                          <p:spTgt spid="1048619">
                                            <p:txEl>
                                              <p:charRg st="0" end="17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20" grpId="0" uiExpand="0" build="whole"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1">
  <p:cSld>
    <p:spTree>
      <p:nvGrpSpPr>
        <p:cNvPr id="88" name=""/>
        <p:cNvGrpSpPr/>
        <p:nvPr/>
      </p:nvGrpSpPr>
      <p:grpSpPr>
        <a:xfrm rot="0">
          <a:off x="0" y="0"/>
          <a:ext cx="0" cy="0"/>
          <a:chOff x="0" y="0"/>
          <a:chExt cx="0" cy="0"/>
        </a:xfrm>
      </p:grpSpPr>
      <p:pic>
        <p:nvPicPr>
          <p:cNvPr id="2097168" name="" descr="00007032"/>
          <p:cNvPicPr>
            <a:picLocks/>
          </p:cNvPicPr>
          <p:nvPr/>
        </p:nvPicPr>
        <p:blipFill>
          <a:blip xmlns:r="http://schemas.openxmlformats.org/officeDocument/2006/relationships" r:embed="rId1"/>
          <a:srcRect l="0" t="0" r="0" b="0"/>
          <a:stretch>
            <a:fillRect/>
          </a:stretch>
        </p:blipFill>
        <p:spPr>
          <a:xfrm rot="0">
            <a:off x="457200" y="1828800"/>
            <a:ext cx="3059112" cy="3505200"/>
          </a:xfrm>
          <a:prstGeom prst="rect"/>
          <a:noFill/>
          <a:ln>
            <a:noFill/>
          </a:ln>
        </p:spPr>
      </p:pic>
      <p:sp>
        <p:nvSpPr>
          <p:cNvPr id="1048621" name=""/>
          <p:cNvSpPr txBox="1"/>
          <p:nvPr/>
        </p:nvSpPr>
        <p:spPr>
          <a:xfrm rot="0">
            <a:off x="3581400" y="609600"/>
            <a:ext cx="4724400" cy="6187440"/>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lnSpc>
                <a:spcPct val="110000"/>
              </a:lnSpc>
              <a:spcBef>
                <a:spcPct val="50000"/>
              </a:spcBef>
            </a:pPr>
            <a:r>
              <a:rPr altLang="zh-CN" b="1" sz="2800" lang="en-US"/>
              <a:t>        </a:t>
            </a:r>
            <a:r>
              <a:rPr altLang="en-US" b="1" sz="2800" lang="zh-CN">
                <a:ea typeface="楷体_GB2312" pitchFamily="49" charset="-122"/>
              </a:rPr>
              <a:t>琦君用一种洗净铅华的笔调，絮絮地说着自己对童年、对故乡的无限眷恋，说着半个多世纪来她魂牵梦绕的那些记忆的片断。琦君的很多作品都是表达思乡这样的主题的，她曾这样深情地说过：“</a:t>
            </a:r>
            <a:r>
              <a:rPr altLang="en-US" b="1" sz="2800" lang="zh-CN">
                <a:solidFill>
                  <a:srgbClr val="FF3300"/>
                </a:solidFill>
                <a:ea typeface="楷体_GB2312" pitchFamily="49" charset="-122"/>
              </a:rPr>
              <a:t>树木花草一样，谁能没有一个根呢？我若能忘掉故乡忘掉亲人师友，忘掉童年我宁愿搁下笔，此生永不再写</a:t>
            </a:r>
            <a:r>
              <a:rPr altLang="en-US" b="1" sz="2800" lang="zh-CN">
                <a:ea typeface="楷体_GB2312" pitchFamily="49" charset="-122"/>
              </a:rPr>
              <a:t>。</a:t>
            </a:r>
          </a:p>
        </p:txBody>
      </p:sp>
    </p:spTree>
  </p:cSld>
  <p:clrMapOvr>
    <a:masterClrMapping/>
  </p:clrMapOvr>
  <p:transition spd="fast" advClick="1">
    <p:split dir="in" orient="vert"/>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accel="100000" fill="hold" id="5" nodeType="clickEffect" presetClass="entr" presetID="39" presetSubtype="0">
                                  <p:stCondLst>
                                    <p:cond delay="0"/>
                                  </p:stCondLst>
                                  <p:childTnLst>
                                    <p:set>
                                      <p:cBhvr>
                                        <p:cTn dur="1" fill="hold" id="6">
                                          <p:stCondLst>
                                            <p:cond delay="0"/>
                                          </p:stCondLst>
                                        </p:cTn>
                                        <p:tgtEl>
                                          <p:spTgt spid="2097168"/>
                                        </p:tgtEl>
                                        <p:attrNameLst>
                                          <p:attrName>style.visibility</p:attrName>
                                        </p:attrNameLst>
                                      </p:cBhvr>
                                      <p:to>
                                        <p:strVal val="visible"/>
                                      </p:to>
                                    </p:set>
                                    <p:anim calcmode="lin" valueType="num">
                                      <p:cBhvr>
                                        <p:cTn dur="500" fill="hold" id="7"/>
                                        <p:tgtEl>
                                          <p:spTgt spid="2097168"/>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8"/>
                                        <p:tgtEl>
                                          <p:spTgt spid="2097168"/>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9"/>
                                        <p:tgtEl>
                                          <p:spTgt spid="2097168"/>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10"/>
                                        <p:tgtEl>
                                          <p:spTgt spid="2097168"/>
                                        </p:tgtEl>
                                        <p:attrNameLst>
                                          <p:attrName>ppt_y</p:attrName>
                                        </p:attrNameLst>
                                      </p:cBhvr>
                                      <p:tavLst>
                                        <p:tav tm="0">
                                          <p:val>
                                            <p:strVal val="#ppt_y"/>
                                          </p:val>
                                        </p:tav>
                                        <p:tav tm="100000">
                                          <p:val>
                                            <p:strVal val="#ppt_y"/>
                                          </p:val>
                                        </p:tav>
                                      </p:tavLst>
                                    </p:anim>
                                  </p:childTnLst>
                                </p:cTn>
                              </p:par>
                            </p:childTnLst>
                          </p:cTn>
                        </p:par>
                      </p:childTnLst>
                    </p:cTn>
                  </p:par>
                  <p:par>
                    <p:cTn fill="hold" id="11" nodeType="clickPar">
                      <p:stCondLst>
                        <p:cond delay="indefinite"/>
                      </p:stCondLst>
                      <p:childTnLst>
                        <p:par>
                          <p:cTn fill="hold" id="12" nodeType="withGroup">
                            <p:stCondLst>
                              <p:cond delay="0"/>
                            </p:stCondLst>
                            <p:childTnLst>
                              <p:par>
                                <p:cTn accel="100000" fill="hold" grpId="0" id="13" nodeType="clickEffect" presetClass="entr" presetID="39" presetSubtype="0">
                                  <p:stCondLst>
                                    <p:cond delay="0"/>
                                  </p:stCondLst>
                                  <p:childTnLst>
                                    <p:set>
                                      <p:cBhvr>
                                        <p:cTn dur="1" fill="hold" id="14">
                                          <p:stCondLst>
                                            <p:cond delay="0"/>
                                          </p:stCondLst>
                                        </p:cTn>
                                        <p:tgtEl>
                                          <p:spTgt spid="1048621"/>
                                        </p:tgtEl>
                                        <p:attrNameLst>
                                          <p:attrName>style.visibility</p:attrName>
                                        </p:attrNameLst>
                                      </p:cBhvr>
                                      <p:to>
                                        <p:strVal val="visible"/>
                                      </p:to>
                                    </p:set>
                                    <p:anim calcmode="lin" valueType="num">
                                      <p:cBhvr>
                                        <p:cTn dur="500" fill="hold" id="15"/>
                                        <p:tgtEl>
                                          <p:spTgt spid="1048621"/>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16"/>
                                        <p:tgtEl>
                                          <p:spTgt spid="1048621"/>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17"/>
                                        <p:tgtEl>
                                          <p:spTgt spid="1048621"/>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18"/>
                                        <p:tgtEl>
                                          <p:spTgt spid="10486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21" grpId="0" uiExpand="0" build="whole"/>
    </p:bldLst>
  </p:timing>
</p:sld>
</file>

<file path=ppt/slides/slide12.xml><?xml version="1.0" encoding="utf-8"?>
<p:sld xmlns:a="http://schemas.openxmlformats.org/drawingml/2006/main" xmlns:r="http://schemas.openxmlformats.org/officeDocument/2006/relationships" xmlns:p="http://schemas.openxmlformats.org/presentationml/2006/main" showMasterSp="1">
  <p:cSld>
    <p:spTree>
      <p:nvGrpSpPr>
        <p:cNvPr id="89" name=""/>
        <p:cNvGrpSpPr/>
        <p:nvPr/>
      </p:nvGrpSpPr>
      <p:grpSpPr>
        <a:xfrm rot="0">
          <a:off x="0" y="0"/>
          <a:ext cx="0" cy="0"/>
          <a:chOff x="0" y="0"/>
          <a:chExt cx="0" cy="0"/>
        </a:xfrm>
      </p:grpSpPr>
      <p:sp>
        <p:nvSpPr>
          <p:cNvPr id="1048622" name=""/>
          <p:cNvSpPr/>
          <p:nvPr>
            <p:ph type="body" sz="full" idx="1"/>
          </p:nvPr>
        </p:nvSpPr>
        <p:spPr>
          <a:xfrm rot="0">
            <a:off x="381000" y="1600200"/>
            <a:ext cx="8229600" cy="45259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10000"/>
              </a:lnSpc>
              <a:buFontTx/>
              <a:buNone/>
            </a:pPr>
            <a:r>
              <a:rPr altLang="zh-CN" b="1" sz="2800" lang="en-US"/>
              <a:t>           </a:t>
            </a:r>
            <a:r>
              <a:rPr altLang="en-US" b="1" sz="2800" lang="zh-CN">
                <a:latin typeface="楷体_GB2312" pitchFamily="49" charset="-122"/>
                <a:ea typeface="楷体_GB2312" pitchFamily="49" charset="-122"/>
              </a:rPr>
              <a:t>这是记忆中的乐园，这是心灵的</a:t>
            </a:r>
            <a:r>
              <a:rPr altLang="en-US" b="1" sz="2800" lang="zh-CN">
                <a:ea typeface="楷体_GB2312" pitchFamily="49" charset="-122"/>
              </a:rPr>
              <a:t>“</a:t>
            </a:r>
            <a:r>
              <a:rPr altLang="en-US" b="1" sz="2800" lang="zh-CN">
                <a:latin typeface="楷体_GB2312" pitchFamily="49" charset="-122"/>
                <a:ea typeface="楷体_GB2312" pitchFamily="49" charset="-122"/>
              </a:rPr>
              <a:t>理想园</a:t>
            </a:r>
            <a:r>
              <a:rPr altLang="en-US" b="1" sz="2800" lang="zh-CN">
                <a:ea typeface="楷体_GB2312" pitchFamily="49" charset="-122"/>
              </a:rPr>
              <a:t>”</a:t>
            </a:r>
            <a:r>
              <a:rPr altLang="en-US" b="1" sz="2800" lang="zh-CN">
                <a:latin typeface="楷体_GB2312" pitchFamily="49" charset="-122"/>
                <a:ea typeface="楷体_GB2312" pitchFamily="49" charset="-122"/>
              </a:rPr>
              <a:t>，故乡的一切与儿时的印象叠印在一起，辉映成一片快乐而伤感的迷濛。春酒，醉了母亲，醉了</a:t>
            </a:r>
            <a:r>
              <a:rPr altLang="en-US" b="1" sz="2800" lang="zh-CN">
                <a:ea typeface="楷体_GB2312" pitchFamily="49" charset="-122"/>
              </a:rPr>
              <a:t>“</a:t>
            </a:r>
            <a:r>
              <a:rPr altLang="en-US" b="1" sz="2800" lang="zh-CN">
                <a:latin typeface="楷体_GB2312" pitchFamily="49" charset="-122"/>
                <a:ea typeface="楷体_GB2312" pitchFamily="49" charset="-122"/>
              </a:rPr>
              <a:t>我</a:t>
            </a:r>
            <a:r>
              <a:rPr altLang="en-US" b="1" sz="2800" lang="zh-CN">
                <a:ea typeface="楷体_GB2312" pitchFamily="49" charset="-122"/>
              </a:rPr>
              <a:t>”</a:t>
            </a:r>
            <a:r>
              <a:rPr altLang="en-US" b="1" sz="2800" lang="zh-CN">
                <a:latin typeface="楷体_GB2312" pitchFamily="49" charset="-122"/>
                <a:ea typeface="楷体_GB2312" pitchFamily="49" charset="-122"/>
              </a:rPr>
              <a:t>，也醉了我们。</a:t>
            </a:r>
            <a:r>
              <a:rPr altLang="en-US" b="1" sz="2800" lang="zh-CN">
                <a:ea typeface="楷体_GB2312" pitchFamily="49" charset="-122"/>
              </a:rPr>
              <a:t>“</a:t>
            </a:r>
            <a:r>
              <a:rPr altLang="en-US" b="1" sz="2800" lang="zh-CN">
                <a:latin typeface="楷体_GB2312" pitchFamily="49" charset="-122"/>
                <a:ea typeface="楷体_GB2312" pitchFamily="49" charset="-122"/>
              </a:rPr>
              <a:t>我</a:t>
            </a:r>
            <a:r>
              <a:rPr altLang="en-US" b="1" sz="2800" lang="zh-CN">
                <a:ea typeface="楷体_GB2312" pitchFamily="49" charset="-122"/>
              </a:rPr>
              <a:t>”</a:t>
            </a:r>
            <a:r>
              <a:rPr altLang="en-US" b="1" sz="2800" lang="zh-CN">
                <a:latin typeface="楷体_GB2312" pitchFamily="49" charset="-122"/>
                <a:ea typeface="楷体_GB2312" pitchFamily="49" charset="-122"/>
              </a:rPr>
              <a:t>的天真可爱，母亲的善良能干，乡人的淳朴厚道，在</a:t>
            </a:r>
            <a:r>
              <a:rPr altLang="en-US" b="1" sz="2800" lang="zh-CN">
                <a:ea typeface="楷体_GB2312" pitchFamily="49" charset="-122"/>
              </a:rPr>
              <a:t>“</a:t>
            </a:r>
            <a:r>
              <a:rPr altLang="en-US" b="1" sz="2800" lang="zh-CN">
                <a:latin typeface="楷体_GB2312" pitchFamily="49" charset="-122"/>
                <a:ea typeface="楷体_GB2312" pitchFamily="49" charset="-122"/>
              </a:rPr>
              <a:t>春酒</a:t>
            </a:r>
            <a:r>
              <a:rPr altLang="en-US" b="1" sz="2800" lang="zh-CN">
                <a:ea typeface="楷体_GB2312" pitchFamily="49" charset="-122"/>
              </a:rPr>
              <a:t>”“</a:t>
            </a:r>
            <a:r>
              <a:rPr altLang="en-US" b="1" sz="2800" lang="zh-CN">
                <a:latin typeface="楷体_GB2312" pitchFamily="49" charset="-122"/>
                <a:ea typeface="楷体_GB2312" pitchFamily="49" charset="-122"/>
              </a:rPr>
              <a:t>会酒</a:t>
            </a:r>
            <a:r>
              <a:rPr altLang="en-US" b="1" sz="2800" lang="zh-CN">
                <a:ea typeface="楷体_GB2312" pitchFamily="49" charset="-122"/>
              </a:rPr>
              <a:t>”</a:t>
            </a:r>
            <a:r>
              <a:rPr altLang="zh-CN" b="1" sz="2800" lang="en-US">
                <a:latin typeface="楷体_GB2312" pitchFamily="49" charset="-122"/>
                <a:ea typeface="楷体_GB2312" pitchFamily="49" charset="-122"/>
              </a:rPr>
              <a:t>席上不断氤氲开来,</a:t>
            </a:r>
            <a:r>
              <a:rPr altLang="en-US" b="1" sz="2800" lang="zh-CN">
                <a:latin typeface="楷体_GB2312" pitchFamily="49" charset="-122"/>
                <a:ea typeface="楷体_GB2312" pitchFamily="49" charset="-122"/>
              </a:rPr>
              <a:t>弥漫成浓浓的人情民风之美。逝去的一切是多么清晰而美好地在作者的记忆深处照耀</a:t>
            </a:r>
            <a:r>
              <a:rPr altLang="zh-CN" b="1" sz="2800" lang="en-US">
                <a:latin typeface="楷体_GB2312" pitchFamily="49" charset="-122"/>
                <a:ea typeface="楷体_GB2312" pitchFamily="49" charset="-122"/>
              </a:rPr>
              <a:t>,</a:t>
            </a:r>
            <a:r>
              <a:rPr altLang="en-US" b="1" sz="2800" lang="zh-CN">
                <a:latin typeface="楷体_GB2312" pitchFamily="49" charset="-122"/>
                <a:ea typeface="楷体_GB2312" pitchFamily="49" charset="-122"/>
              </a:rPr>
              <a:t>撩惹起多少或伤感或甜美的心绪</a:t>
            </a:r>
            <a:r>
              <a:rPr altLang="zh-CN" b="1" sz="2800" lang="en-US">
                <a:latin typeface="楷体_GB2312" pitchFamily="49" charset="-122"/>
                <a:ea typeface="楷体_GB2312" pitchFamily="49" charset="-122"/>
              </a:rPr>
              <a:t>.</a:t>
            </a:r>
          </a:p>
        </p:txBody>
      </p:sp>
      <p:sp>
        <p:nvSpPr>
          <p:cNvPr id="1048623" name=""/>
          <p:cNvSpPr/>
          <p:nvPr/>
        </p:nvSpPr>
        <p:spPr>
          <a:xfrm rot="0">
            <a:off x="2971800" y="533400"/>
            <a:ext cx="2722880" cy="916939"/>
          </a:xfrm>
          <a:prstGeom prst="rect"/>
          <a:solidFill>
            <a:srgbClr val="CCFFCC"/>
          </a:solid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en-US" b="1" sz="5000" lang="zh-CN">
                <a:solidFill>
                  <a:srgbClr val="FF3300"/>
                </a:solidFill>
                <a:effectLst>
                  <a:outerShdw algn="tl" blurRad="38100" dir="2700000" dist="38100">
                    <a:srgbClr val="C0C0C0"/>
                  </a:outerShdw>
                </a:effectLst>
                <a:ea typeface="隶书" pitchFamily="49" charset="-122"/>
              </a:rPr>
              <a:t>题目介绍</a:t>
            </a:r>
          </a:p>
        </p:txBody>
      </p:sp>
      <p:pic>
        <p:nvPicPr>
          <p:cNvPr id="2097169" name="" descr="png-0482"/>
          <p:cNvPicPr>
            <a:picLocks/>
          </p:cNvPicPr>
          <p:nvPr/>
        </p:nvPicPr>
        <p:blipFill>
          <a:blip xmlns:r="http://schemas.openxmlformats.org/officeDocument/2006/relationships" r:embed="rId1"/>
          <a:srcRect l="0" t="0" r="0" b="0"/>
          <a:stretch>
            <a:fillRect/>
          </a:stretch>
        </p:blipFill>
        <p:spPr>
          <a:xfrm rot="0">
            <a:off x="5486400" y="533400"/>
            <a:ext cx="1044575" cy="1044575"/>
          </a:xfrm>
          <a:prstGeom prst="rect"/>
          <a:noFill/>
          <a:ln>
            <a:noFill/>
          </a:ln>
        </p:spPr>
      </p:pic>
    </p:spTree>
  </p:cSld>
  <p:clrMapOvr>
    <a:masterClrMapping/>
  </p:clrMapOvr>
  <p:transition spd="fast" advClick="1">
    <p:checker dir="horz"/>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accel="100000" fill="hold" id="5" nodeType="clickEffect" presetClass="entr" presetID="39" presetSubtype="0">
                                  <p:stCondLst>
                                    <p:cond delay="0"/>
                                  </p:stCondLst>
                                  <p:childTnLst>
                                    <p:set>
                                      <p:cBhvr>
                                        <p:cTn dur="1" fill="hold" id="6">
                                          <p:stCondLst>
                                            <p:cond delay="0"/>
                                          </p:stCondLst>
                                        </p:cTn>
                                        <p:tgtEl>
                                          <p:spTgt spid="2097169"/>
                                        </p:tgtEl>
                                        <p:attrNameLst>
                                          <p:attrName>style.visibility</p:attrName>
                                        </p:attrNameLst>
                                      </p:cBhvr>
                                      <p:to>
                                        <p:strVal val="visible"/>
                                      </p:to>
                                    </p:set>
                                    <p:anim calcmode="lin" valueType="num">
                                      <p:cBhvr>
                                        <p:cTn dur="500" fill="hold" id="7"/>
                                        <p:tgtEl>
                                          <p:spTgt spid="2097169"/>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8"/>
                                        <p:tgtEl>
                                          <p:spTgt spid="2097169"/>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9"/>
                                        <p:tgtEl>
                                          <p:spTgt spid="2097169"/>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10"/>
                                        <p:tgtEl>
                                          <p:spTgt spid="2097169"/>
                                        </p:tgtEl>
                                        <p:attrNameLst>
                                          <p:attrName>ppt_y</p:attrName>
                                        </p:attrNameLst>
                                      </p:cBhvr>
                                      <p:tavLst>
                                        <p:tav tm="0">
                                          <p:val>
                                            <p:strVal val="#ppt_y"/>
                                          </p:val>
                                        </p:tav>
                                        <p:tav tm="100000">
                                          <p:val>
                                            <p:strVal val="#ppt_y"/>
                                          </p:val>
                                        </p:tav>
                                      </p:tavLst>
                                    </p:anim>
                                  </p:childTnLst>
                                </p:cTn>
                              </p:par>
                              <p:par>
                                <p:cTn accel="100000" fill="hold" grpId="0" id="11" nodeType="withEffect" presetClass="entr" presetID="39" presetSubtype="0">
                                  <p:stCondLst>
                                    <p:cond delay="0"/>
                                  </p:stCondLst>
                                  <p:childTnLst>
                                    <p:set>
                                      <p:cBhvr>
                                        <p:cTn dur="1" fill="hold" id="12">
                                          <p:stCondLst>
                                            <p:cond delay="0"/>
                                          </p:stCondLst>
                                        </p:cTn>
                                        <p:tgtEl>
                                          <p:spTgt spid="1048623"/>
                                        </p:tgtEl>
                                        <p:attrNameLst>
                                          <p:attrName>style.visibility</p:attrName>
                                        </p:attrNameLst>
                                      </p:cBhvr>
                                      <p:to>
                                        <p:strVal val="visible"/>
                                      </p:to>
                                    </p:set>
                                    <p:anim calcmode="lin" valueType="num">
                                      <p:cBhvr>
                                        <p:cTn dur="500" fill="hold" id="13"/>
                                        <p:tgtEl>
                                          <p:spTgt spid="1048623"/>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14"/>
                                        <p:tgtEl>
                                          <p:spTgt spid="1048623"/>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15"/>
                                        <p:tgtEl>
                                          <p:spTgt spid="1048623"/>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16"/>
                                        <p:tgtEl>
                                          <p:spTgt spid="1048623"/>
                                        </p:tgtEl>
                                        <p:attrNameLst>
                                          <p:attrName>ppt_y</p:attrName>
                                        </p:attrNameLst>
                                      </p:cBhvr>
                                      <p:tavLst>
                                        <p:tav tm="0">
                                          <p:val>
                                            <p:strVal val="#ppt_y"/>
                                          </p:val>
                                        </p:tav>
                                        <p:tav tm="100000">
                                          <p:val>
                                            <p:strVal val="#ppt_y"/>
                                          </p:val>
                                        </p:tav>
                                      </p:tavLst>
                                    </p:anim>
                                  </p:childTnLst>
                                </p:cTn>
                              </p:par>
                            </p:childTnLst>
                          </p:cTn>
                        </p:par>
                      </p:childTnLst>
                    </p:cTn>
                  </p:par>
                  <p:par>
                    <p:cTn fill="hold" id="17" nodeType="clickPar">
                      <p:stCondLst>
                        <p:cond delay="indefinite"/>
                      </p:stCondLst>
                      <p:childTnLst>
                        <p:par>
                          <p:cTn fill="hold" id="18" nodeType="withGroup">
                            <p:stCondLst>
                              <p:cond delay="0"/>
                            </p:stCondLst>
                            <p:childTnLst>
                              <p:par>
                                <p:cTn fill="hold" grpId="0" id="19" nodeType="clickEffect" presetClass="entr" presetID="30" presetSubtype="0">
                                  <p:stCondLst>
                                    <p:cond delay="0"/>
                                  </p:stCondLst>
                                  <p:childTnLst>
                                    <p:set>
                                      <p:cBhvr>
                                        <p:cTn dur="1" fill="hold" id="20">
                                          <p:stCondLst>
                                            <p:cond delay="0"/>
                                          </p:stCondLst>
                                        </p:cTn>
                                        <p:tgtEl>
                                          <p:spTgt spid="1048622">
                                            <p:txEl>
                                              <p:charRg st="0" end="179"/>
                                            </p:txEl>
                                          </p:spTgt>
                                        </p:tgtEl>
                                        <p:attrNameLst>
                                          <p:attrName>style.visibility</p:attrName>
                                        </p:attrNameLst>
                                      </p:cBhvr>
                                      <p:to>
                                        <p:strVal val="visible"/>
                                      </p:to>
                                    </p:set>
                                    <p:animEffect transition="in" filter="fade">
                                      <p:cBhvr>
                                        <p:cTn decel="100000" dur="800" id="21"/>
                                        <p:tgtEl>
                                          <p:spTgt spid="1048622">
                                            <p:txEl>
                                              <p:charRg st="0" end="179"/>
                                            </p:txEl>
                                          </p:spTgt>
                                        </p:tgtEl>
                                      </p:cBhvr>
                                    </p:animEffect>
                                    <p:anim calcmode="lin" valueType="num">
                                      <p:cBhvr>
                                        <p:cTn decel="100000" dur="800" fill="hold" id="22"/>
                                        <p:tgtEl>
                                          <p:spTgt spid="1048622">
                                            <p:txEl>
                                              <p:charRg st="0" end="179"/>
                                            </p:txEl>
                                          </p:spTgt>
                                        </p:tgtEl>
                                        <p:attrNameLst>
                                          <p:attrName>style.rotation</p:attrName>
                                        </p:attrNameLst>
                                      </p:cBhvr>
                                      <p:tavLst>
                                        <p:tav tm="0">
                                          <p:val>
                                            <p:fltVal val="-90.0"/>
                                          </p:val>
                                        </p:tav>
                                        <p:tav tm="100000">
                                          <p:val>
                                            <p:fltVal val="0.0"/>
                                          </p:val>
                                        </p:tav>
                                      </p:tavLst>
                                    </p:anim>
                                    <p:anim calcmode="lin" valueType="num">
                                      <p:cBhvr>
                                        <p:cTn decel="100000" dur="800" fill="hold" id="23"/>
                                        <p:tgtEl>
                                          <p:spTgt spid="1048622">
                                            <p:txEl>
                                              <p:charRg st="0" end="179"/>
                                            </p:txEl>
                                          </p:spTgt>
                                        </p:tgtEl>
                                        <p:attrNameLst>
                                          <p:attrName>ppt_x</p:attrName>
                                        </p:attrNameLst>
                                      </p:cBhvr>
                                      <p:tavLst>
                                        <p:tav tm="0">
                                          <p:val>
                                            <p:strVal val="#ppt_x+0.4"/>
                                          </p:val>
                                        </p:tav>
                                        <p:tav tm="100000">
                                          <p:val>
                                            <p:strVal val="#ppt_x-0.05"/>
                                          </p:val>
                                        </p:tav>
                                      </p:tavLst>
                                    </p:anim>
                                    <p:anim calcmode="lin" valueType="num">
                                      <p:cBhvr>
                                        <p:cTn decel="100000" dur="800" fill="hold" id="24"/>
                                        <p:tgtEl>
                                          <p:spTgt spid="1048622">
                                            <p:txEl>
                                              <p:charRg st="0" end="179"/>
                                            </p:txEl>
                                          </p:spTgt>
                                        </p:tgtEl>
                                        <p:attrNameLst>
                                          <p:attrName>ppt_y</p:attrName>
                                        </p:attrNameLst>
                                      </p:cBhvr>
                                      <p:tavLst>
                                        <p:tav tm="0">
                                          <p:val>
                                            <p:strVal val="#ppt_y-0.4"/>
                                          </p:val>
                                        </p:tav>
                                        <p:tav tm="100000">
                                          <p:val>
                                            <p:strVal val="#ppt_y+0.1"/>
                                          </p:val>
                                        </p:tav>
                                      </p:tavLst>
                                    </p:anim>
                                    <p:anim calcmode="lin" valueType="num">
                                      <p:cBhvr>
                                        <p:cTn accel="100000" dur="200" fill="hold" id="25">
                                          <p:stCondLst>
                                            <p:cond delay="800"/>
                                          </p:stCondLst>
                                        </p:cTn>
                                        <p:tgtEl>
                                          <p:spTgt spid="1048622">
                                            <p:txEl>
                                              <p:charRg st="0" end="179"/>
                                            </p:txEl>
                                          </p:spTgt>
                                        </p:tgtEl>
                                        <p:attrNameLst>
                                          <p:attrName>ppt_x</p:attrName>
                                        </p:attrNameLst>
                                      </p:cBhvr>
                                      <p:tavLst>
                                        <p:tav tm="0">
                                          <p:val>
                                            <p:strVal val="#ppt_x-0.05"/>
                                          </p:val>
                                        </p:tav>
                                        <p:tav tm="100000">
                                          <p:val>
                                            <p:strVal val="#ppt_x"/>
                                          </p:val>
                                        </p:tav>
                                      </p:tavLst>
                                    </p:anim>
                                    <p:anim calcmode="lin" valueType="num">
                                      <p:cBhvr>
                                        <p:cTn accel="100000" dur="200" fill="hold" id="26">
                                          <p:stCondLst>
                                            <p:cond delay="800"/>
                                          </p:stCondLst>
                                        </p:cTn>
                                        <p:tgtEl>
                                          <p:spTgt spid="1048622">
                                            <p:txEl>
                                              <p:charRg st="0" end="179"/>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22" grpId="0" uiExpand="0" build="p" bldLvl="1"/>
      <p:bldP spid="1048623" grpId="0" uiExpand="0" build="whole"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1">
  <p:cSld>
    <p:spTree>
      <p:nvGrpSpPr>
        <p:cNvPr id="90" name=""/>
        <p:cNvGrpSpPr/>
        <p:nvPr/>
      </p:nvGrpSpPr>
      <p:grpSpPr>
        <a:xfrm rot="0">
          <a:off x="0" y="0"/>
          <a:ext cx="0" cy="0"/>
          <a:chOff x="0" y="0"/>
          <a:chExt cx="0" cy="0"/>
        </a:xfrm>
      </p:grpSpPr>
      <p:sp>
        <p:nvSpPr>
          <p:cNvPr id="1048624" name=""/>
          <p:cNvSpPr/>
          <p:nvPr>
            <p:ph type="body" sz="full" idx="1"/>
          </p:nvPr>
        </p:nvSpPr>
        <p:spPr>
          <a:xfrm rot="0">
            <a:off x="762000" y="1524000"/>
            <a:ext cx="8229600" cy="5486400"/>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15000"/>
              </a:lnSpc>
              <a:buFontTx/>
              <a:buNone/>
            </a:pPr>
            <a:r>
              <a:rPr altLang="en-US" b="1" lang="zh-CN">
                <a:solidFill>
                  <a:srgbClr val="FF3300"/>
                </a:solidFill>
                <a:latin typeface="Times New Roman" pitchFamily="18" charset="0"/>
                <a:ea typeface="楷体_GB2312" pitchFamily="49" charset="-122"/>
              </a:rPr>
              <a:t>枸杞</a:t>
            </a:r>
            <a:r>
              <a:rPr altLang="en-US" b="1" lang="zh-CN">
                <a:latin typeface="Times New Roman" pitchFamily="18" charset="0"/>
                <a:ea typeface="楷体_GB2312" pitchFamily="49" charset="-122"/>
              </a:rPr>
              <a:t>（            ）              门</a:t>
            </a:r>
            <a:r>
              <a:rPr altLang="en-US" b="1" lang="zh-CN">
                <a:solidFill>
                  <a:srgbClr val="FF3300"/>
                </a:solidFill>
                <a:latin typeface="Times New Roman" pitchFamily="18" charset="0"/>
                <a:ea typeface="楷体_GB2312" pitchFamily="49" charset="-122"/>
              </a:rPr>
              <a:t>槛</a:t>
            </a:r>
            <a:r>
              <a:rPr altLang="en-US" b="1" lang="zh-CN">
                <a:latin typeface="Times New Roman" pitchFamily="18" charset="0"/>
                <a:ea typeface="楷体_GB2312" pitchFamily="49" charset="-122"/>
              </a:rPr>
              <a:t>（             ） </a:t>
            </a:r>
          </a:p>
          <a:p>
            <a:pPr eaLnBrk="1" hangingPunct="1" latinLnBrk="1" lvl="0">
              <a:lnSpc>
                <a:spcPct val="115000"/>
              </a:lnSpc>
              <a:buFontTx/>
              <a:buNone/>
            </a:pPr>
            <a:r>
              <a:rPr altLang="en-US" b="1" lang="zh-CN">
                <a:latin typeface="Times New Roman" pitchFamily="18" charset="0"/>
                <a:ea typeface="楷体_GB2312" pitchFamily="49" charset="-122"/>
              </a:rPr>
              <a:t>过</a:t>
            </a:r>
            <a:r>
              <a:rPr altLang="en-US" b="1" lang="zh-CN">
                <a:solidFill>
                  <a:srgbClr val="FF3300"/>
                </a:solidFill>
                <a:latin typeface="Times New Roman" pitchFamily="18" charset="0"/>
                <a:ea typeface="楷体_GB2312" pitchFamily="49" charset="-122"/>
              </a:rPr>
              <a:t>瘾</a:t>
            </a:r>
            <a:r>
              <a:rPr altLang="en-US" b="1" lang="zh-CN">
                <a:latin typeface="Times New Roman" pitchFamily="18" charset="0"/>
                <a:ea typeface="楷体_GB2312" pitchFamily="49" charset="-122"/>
              </a:rPr>
              <a:t>（            ）              </a:t>
            </a:r>
            <a:r>
              <a:rPr altLang="en-US" b="1" lang="zh-CN">
                <a:solidFill>
                  <a:srgbClr val="FF3300"/>
                </a:solidFill>
                <a:latin typeface="Times New Roman" pitchFamily="18" charset="0"/>
                <a:ea typeface="楷体_GB2312" pitchFamily="49" charset="-122"/>
              </a:rPr>
              <a:t>凑</a:t>
            </a:r>
            <a:r>
              <a:rPr altLang="en-US" b="1" lang="zh-CN">
                <a:latin typeface="Times New Roman" pitchFamily="18" charset="0"/>
                <a:ea typeface="楷体_GB2312" pitchFamily="49" charset="-122"/>
              </a:rPr>
              <a:t>（            ）齐</a:t>
            </a:r>
          </a:p>
          <a:p>
            <a:pPr eaLnBrk="1" hangingPunct="1" latinLnBrk="1" lvl="0">
              <a:lnSpc>
                <a:spcPct val="115000"/>
              </a:lnSpc>
              <a:buFontTx/>
              <a:buNone/>
            </a:pPr>
            <a:r>
              <a:rPr altLang="en-US" b="1" lang="zh-CN">
                <a:solidFill>
                  <a:srgbClr val="FF3300"/>
                </a:solidFill>
                <a:latin typeface="Times New Roman" pitchFamily="18" charset="0"/>
                <a:ea typeface="楷体_GB2312" pitchFamily="49" charset="-122"/>
              </a:rPr>
              <a:t>酬</a:t>
            </a:r>
            <a:r>
              <a:rPr altLang="en-US" b="1" lang="zh-CN">
                <a:latin typeface="Times New Roman" pitchFamily="18" charset="0"/>
                <a:ea typeface="楷体_GB2312" pitchFamily="49" charset="-122"/>
              </a:rPr>
              <a:t>（          ）谢                </a:t>
            </a:r>
            <a:r>
              <a:rPr altLang="en-US" b="1" lang="zh-CN">
                <a:solidFill>
                  <a:srgbClr val="FF3300"/>
                </a:solidFill>
                <a:latin typeface="Times New Roman" pitchFamily="18" charset="0"/>
                <a:ea typeface="楷体_GB2312" pitchFamily="49" charset="-122"/>
              </a:rPr>
              <a:t>煨炖</a:t>
            </a:r>
            <a:r>
              <a:rPr altLang="en-US" b="1" lang="zh-CN">
                <a:latin typeface="Times New Roman" pitchFamily="18" charset="0"/>
                <a:ea typeface="楷体_GB2312" pitchFamily="49" charset="-122"/>
              </a:rPr>
              <a:t>（             ）</a:t>
            </a:r>
          </a:p>
          <a:p>
            <a:pPr eaLnBrk="1" hangingPunct="1" latinLnBrk="1" lvl="0">
              <a:lnSpc>
                <a:spcPct val="115000"/>
              </a:lnSpc>
              <a:buFontTx/>
              <a:buNone/>
            </a:pPr>
            <a:r>
              <a:rPr altLang="en-US" b="1" lang="zh-CN">
                <a:latin typeface="Times New Roman" pitchFamily="18" charset="0"/>
                <a:ea typeface="楷体_GB2312" pitchFamily="49" charset="-122"/>
              </a:rPr>
              <a:t>两</a:t>
            </a:r>
            <a:r>
              <a:rPr altLang="en-US" b="1" lang="zh-CN">
                <a:solidFill>
                  <a:srgbClr val="FF3300"/>
                </a:solidFill>
                <a:latin typeface="Times New Roman" pitchFamily="18" charset="0"/>
                <a:ea typeface="楷体_GB2312" pitchFamily="49" charset="-122"/>
              </a:rPr>
              <a:t>颊</a:t>
            </a:r>
            <a:r>
              <a:rPr altLang="en-US" b="1" lang="zh-CN">
                <a:latin typeface="Times New Roman" pitchFamily="18" charset="0"/>
                <a:ea typeface="楷体_GB2312" pitchFamily="49" charset="-122"/>
              </a:rPr>
              <a:t>（            ）              家</a:t>
            </a:r>
            <a:r>
              <a:rPr altLang="en-US" b="1" lang="zh-CN">
                <a:solidFill>
                  <a:srgbClr val="FF3300"/>
                </a:solidFill>
                <a:latin typeface="Times New Roman" pitchFamily="18" charset="0"/>
                <a:ea typeface="楷体_GB2312" pitchFamily="49" charset="-122"/>
              </a:rPr>
              <a:t>醅</a:t>
            </a:r>
            <a:r>
              <a:rPr altLang="en-US" b="1" lang="zh-CN">
                <a:latin typeface="Times New Roman" pitchFamily="18" charset="0"/>
                <a:ea typeface="楷体_GB2312" pitchFamily="49" charset="-122"/>
              </a:rPr>
              <a:t>（             ）</a:t>
            </a:r>
          </a:p>
          <a:p>
            <a:pPr eaLnBrk="1" hangingPunct="1" latinLnBrk="1" lvl="0">
              <a:lnSpc>
                <a:spcPct val="115000"/>
              </a:lnSpc>
              <a:buFontTx/>
              <a:buNone/>
            </a:pPr>
            <a:r>
              <a:rPr altLang="en-US" b="1" lang="zh-CN">
                <a:solidFill>
                  <a:srgbClr val="FF3300"/>
                </a:solidFill>
                <a:latin typeface="Times New Roman" pitchFamily="18" charset="0"/>
                <a:ea typeface="楷体_GB2312" pitchFamily="49" charset="-122"/>
              </a:rPr>
              <a:t>炮</a:t>
            </a:r>
            <a:r>
              <a:rPr altLang="en-US" b="1" lang="zh-CN">
                <a:latin typeface="Times New Roman" pitchFamily="18" charset="0"/>
                <a:ea typeface="楷体_GB2312" pitchFamily="49" charset="-122"/>
              </a:rPr>
              <a:t>（          ）制                 挑</a:t>
            </a:r>
            <a:r>
              <a:rPr altLang="en-US" b="1" lang="zh-CN">
                <a:solidFill>
                  <a:srgbClr val="FF3300"/>
                </a:solidFill>
                <a:latin typeface="Times New Roman" pitchFamily="18" charset="0"/>
                <a:ea typeface="楷体_GB2312" pitchFamily="49" charset="-122"/>
              </a:rPr>
              <a:t>剔</a:t>
            </a:r>
            <a:r>
              <a:rPr altLang="en-US" b="1" lang="zh-CN">
                <a:latin typeface="Times New Roman" pitchFamily="18" charset="0"/>
                <a:ea typeface="楷体_GB2312" pitchFamily="49" charset="-122"/>
              </a:rPr>
              <a:t>（            ）</a:t>
            </a:r>
          </a:p>
          <a:p>
            <a:pPr eaLnBrk="1" hangingPunct="1" latinLnBrk="1" lvl="0">
              <a:lnSpc>
                <a:spcPct val="115000"/>
              </a:lnSpc>
              <a:buFontTx/>
              <a:buNone/>
            </a:pPr>
            <a:r>
              <a:rPr altLang="en-US" b="1" lang="zh-CN">
                <a:latin typeface="Times New Roman" pitchFamily="18" charset="0"/>
                <a:ea typeface="楷体_GB2312" pitchFamily="49" charset="-122"/>
              </a:rPr>
              <a:t>装</a:t>
            </a:r>
            <a:r>
              <a:rPr altLang="en-US" b="1" lang="zh-CN">
                <a:solidFill>
                  <a:srgbClr val="FF3300"/>
                </a:solidFill>
                <a:latin typeface="Times New Roman" pitchFamily="18" charset="0"/>
                <a:ea typeface="楷体_GB2312" pitchFamily="49" charset="-122"/>
              </a:rPr>
              <a:t>配</a:t>
            </a:r>
            <a:r>
              <a:rPr altLang="en-US" b="1" lang="zh-CN">
                <a:latin typeface="Times New Roman" pitchFamily="18" charset="0"/>
                <a:ea typeface="楷体_GB2312" pitchFamily="49" charset="-122"/>
              </a:rPr>
              <a:t>（            ）               </a:t>
            </a:r>
            <a:r>
              <a:rPr altLang="en-US" b="1" lang="zh-CN">
                <a:solidFill>
                  <a:srgbClr val="FF3300"/>
                </a:solidFill>
                <a:latin typeface="Times New Roman" pitchFamily="18" charset="0"/>
                <a:ea typeface="楷体_GB2312" pitchFamily="49" charset="-122"/>
              </a:rPr>
              <a:t>薏</a:t>
            </a:r>
            <a:r>
              <a:rPr altLang="en-US" b="1" lang="zh-CN">
                <a:latin typeface="Times New Roman" pitchFamily="18" charset="0"/>
                <a:ea typeface="楷体_GB2312" pitchFamily="49" charset="-122"/>
              </a:rPr>
              <a:t>仁米（        ）</a:t>
            </a:r>
          </a:p>
          <a:p>
            <a:pPr eaLnBrk="1" hangingPunct="1" latinLnBrk="1" lvl="0">
              <a:lnSpc>
                <a:spcPct val="115000"/>
              </a:lnSpc>
              <a:buFontTx/>
              <a:buNone/>
            </a:pPr>
            <a:r>
              <a:rPr altLang="en-US" b="1" lang="zh-CN">
                <a:solidFill>
                  <a:srgbClr val="FF3300"/>
                </a:solidFill>
                <a:latin typeface="Times New Roman" pitchFamily="18" charset="0"/>
                <a:ea typeface="楷体_GB2312" pitchFamily="49" charset="-122"/>
              </a:rPr>
              <a:t>橄榄</a:t>
            </a:r>
            <a:r>
              <a:rPr altLang="en-US" b="1" lang="zh-CN">
                <a:latin typeface="Times New Roman" pitchFamily="18" charset="0"/>
                <a:ea typeface="楷体_GB2312" pitchFamily="49" charset="-122"/>
              </a:rPr>
              <a:t>（            ）               气</a:t>
            </a:r>
            <a:r>
              <a:rPr altLang="en-US" b="1" lang="zh-CN">
                <a:solidFill>
                  <a:srgbClr val="FF3300"/>
                </a:solidFill>
                <a:latin typeface="Times New Roman" pitchFamily="18" charset="0"/>
                <a:ea typeface="楷体_GB2312" pitchFamily="49" charset="-122"/>
              </a:rPr>
              <a:t>氛</a:t>
            </a:r>
            <a:r>
              <a:rPr altLang="en-US" b="1" lang="zh-CN">
                <a:latin typeface="Times New Roman" pitchFamily="18" charset="0"/>
                <a:ea typeface="楷体_GB2312" pitchFamily="49" charset="-122"/>
              </a:rPr>
              <a:t>（            ）</a:t>
            </a:r>
          </a:p>
        </p:txBody>
      </p:sp>
      <p:sp>
        <p:nvSpPr>
          <p:cNvPr id="1048625" name=""/>
          <p:cNvSpPr/>
          <p:nvPr/>
        </p:nvSpPr>
        <p:spPr>
          <a:xfrm rot="0">
            <a:off x="3276600" y="609600"/>
            <a:ext cx="2722880" cy="916939"/>
          </a:xfrm>
          <a:prstGeom prst="rect"/>
          <a:solidFill>
            <a:srgbClr val="CCFFCC"/>
          </a:solid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en-US" b="1" sz="5000" lang="zh-CN">
                <a:solidFill>
                  <a:srgbClr val="FF3300"/>
                </a:solidFill>
                <a:effectLst>
                  <a:outerShdw algn="tl" blurRad="38100" dir="2700000" dist="38100">
                    <a:srgbClr val="C0C0C0"/>
                  </a:outerShdw>
                </a:effectLst>
                <a:ea typeface="隶书" pitchFamily="49" charset="-122"/>
              </a:rPr>
              <a:t>读准字音</a:t>
            </a:r>
          </a:p>
        </p:txBody>
      </p:sp>
      <p:sp>
        <p:nvSpPr>
          <p:cNvPr id="1048626" name=""/>
          <p:cNvSpPr/>
          <p:nvPr/>
        </p:nvSpPr>
        <p:spPr>
          <a:xfrm rot="0">
            <a:off x="2057400" y="1524000"/>
            <a:ext cx="843280" cy="624840"/>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zh-CN" b="1" sz="3200" lang="en-US">
                <a:solidFill>
                  <a:srgbClr val="FF3300"/>
                </a:solidFill>
                <a:latin typeface="Times New Roman" pitchFamily="18" charset="0"/>
                <a:ea typeface="楷体_GB2312" pitchFamily="49" charset="-122"/>
              </a:rPr>
              <a:t>g</a:t>
            </a:r>
            <a:r>
              <a:rPr altLang="zh-CN" b="1" sz="3200" lang="en-US">
                <a:solidFill>
                  <a:srgbClr val="FF3300"/>
                </a:solidFill>
                <a:latin typeface="Times New Roman" pitchFamily="18" charset="0"/>
              </a:rPr>
              <a:t>ǒ</a:t>
            </a:r>
            <a:r>
              <a:rPr altLang="zh-CN" b="1" sz="3200" lang="en-US">
                <a:solidFill>
                  <a:srgbClr val="FF3300"/>
                </a:solidFill>
                <a:latin typeface="Times New Roman" pitchFamily="18" charset="0"/>
                <a:ea typeface="楷体_GB2312" pitchFamily="49" charset="-122"/>
              </a:rPr>
              <a:t>u</a:t>
            </a:r>
          </a:p>
        </p:txBody>
      </p:sp>
      <p:sp>
        <p:nvSpPr>
          <p:cNvPr id="1048627" name=""/>
          <p:cNvSpPr/>
          <p:nvPr/>
        </p:nvSpPr>
        <p:spPr>
          <a:xfrm rot="0">
            <a:off x="6629400" y="1524000"/>
            <a:ext cx="855980" cy="624840"/>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zh-CN" b="1" sz="3200" lang="en-US">
                <a:solidFill>
                  <a:srgbClr val="FF3300"/>
                </a:solidFill>
                <a:latin typeface="Times New Roman" pitchFamily="18" charset="0"/>
                <a:ea typeface="楷体_GB2312" pitchFamily="49" charset="-122"/>
              </a:rPr>
              <a:t>k</a:t>
            </a:r>
            <a:r>
              <a:rPr altLang="zh-CN" b="1" sz="3200" lang="en-US">
                <a:solidFill>
                  <a:srgbClr val="FF3300"/>
                </a:solidFill>
                <a:latin typeface="Times New Roman" pitchFamily="18" charset="0"/>
              </a:rPr>
              <a:t>ǎ</a:t>
            </a:r>
            <a:r>
              <a:rPr altLang="zh-CN" b="1" sz="3200" lang="en-US">
                <a:solidFill>
                  <a:srgbClr val="FF3300"/>
                </a:solidFill>
                <a:latin typeface="Times New Roman" pitchFamily="18" charset="0"/>
                <a:ea typeface="楷体_GB2312" pitchFamily="49" charset="-122"/>
              </a:rPr>
              <a:t>n</a:t>
            </a:r>
          </a:p>
        </p:txBody>
      </p:sp>
      <p:sp>
        <p:nvSpPr>
          <p:cNvPr id="1048628" name=""/>
          <p:cNvSpPr/>
          <p:nvPr/>
        </p:nvSpPr>
        <p:spPr>
          <a:xfrm rot="0">
            <a:off x="2286000" y="2209800"/>
            <a:ext cx="779781" cy="624840"/>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zh-CN" b="1" sz="3200" lang="en-US">
                <a:solidFill>
                  <a:srgbClr val="FF3300"/>
                </a:solidFill>
                <a:latin typeface="Times New Roman" pitchFamily="18" charset="0"/>
                <a:ea typeface="楷体_GB2312" pitchFamily="49" charset="-122"/>
              </a:rPr>
              <a:t>y</a:t>
            </a:r>
            <a:r>
              <a:rPr altLang="zh-CN" b="1" sz="3200" lang="en-US">
                <a:solidFill>
                  <a:srgbClr val="FF3300"/>
                </a:solidFill>
                <a:latin typeface="Times New Roman" pitchFamily="18" charset="0"/>
              </a:rPr>
              <a:t>ǐ</a:t>
            </a:r>
            <a:r>
              <a:rPr altLang="zh-CN" b="1" sz="3200" lang="en-US">
                <a:solidFill>
                  <a:srgbClr val="FF3300"/>
                </a:solidFill>
                <a:latin typeface="Times New Roman" pitchFamily="18" charset="0"/>
                <a:ea typeface="楷体_GB2312" pitchFamily="49" charset="-122"/>
              </a:rPr>
              <a:t>n</a:t>
            </a:r>
          </a:p>
        </p:txBody>
      </p:sp>
      <p:sp>
        <p:nvSpPr>
          <p:cNvPr id="1048629" name=""/>
          <p:cNvSpPr/>
          <p:nvPr/>
        </p:nvSpPr>
        <p:spPr>
          <a:xfrm rot="0">
            <a:off x="6248400" y="2209800"/>
            <a:ext cx="830580" cy="624840"/>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zh-CN" b="1" sz="3200" lang="en-US">
                <a:solidFill>
                  <a:srgbClr val="FF3300"/>
                </a:solidFill>
                <a:latin typeface="Times New Roman" pitchFamily="18" charset="0"/>
                <a:ea typeface="楷体_GB2312" pitchFamily="49" charset="-122"/>
              </a:rPr>
              <a:t>còu</a:t>
            </a:r>
          </a:p>
        </p:txBody>
      </p:sp>
      <p:sp>
        <p:nvSpPr>
          <p:cNvPr id="1048630" name=""/>
          <p:cNvSpPr/>
          <p:nvPr/>
        </p:nvSpPr>
        <p:spPr>
          <a:xfrm rot="0">
            <a:off x="1676400" y="2895600"/>
            <a:ext cx="1084579" cy="624839"/>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zh-CN" b="1" sz="3200" lang="en-US">
                <a:solidFill>
                  <a:srgbClr val="FF3300"/>
                </a:solidFill>
                <a:latin typeface="Times New Roman" pitchFamily="18" charset="0"/>
                <a:ea typeface="楷体_GB2312" pitchFamily="49" charset="-122"/>
              </a:rPr>
              <a:t>chóu</a:t>
            </a:r>
          </a:p>
        </p:txBody>
      </p:sp>
      <p:sp>
        <p:nvSpPr>
          <p:cNvPr id="1048631" name=""/>
          <p:cNvSpPr/>
          <p:nvPr/>
        </p:nvSpPr>
        <p:spPr>
          <a:xfrm rot="0">
            <a:off x="6248400" y="2895600"/>
            <a:ext cx="843280" cy="624839"/>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zh-CN" b="1" sz="3200" lang="en-US">
                <a:solidFill>
                  <a:srgbClr val="FF3300"/>
                </a:solidFill>
                <a:latin typeface="Times New Roman" pitchFamily="18" charset="0"/>
                <a:ea typeface="楷体_GB2312" pitchFamily="49" charset="-122"/>
              </a:rPr>
              <a:t>w</a:t>
            </a:r>
            <a:r>
              <a:rPr altLang="zh-CN" b="1" sz="3200" lang="en-US">
                <a:solidFill>
                  <a:srgbClr val="FF3300"/>
                </a:solidFill>
                <a:latin typeface="Times New Roman" pitchFamily="18" charset="0"/>
              </a:rPr>
              <a:t>ē</a:t>
            </a:r>
            <a:r>
              <a:rPr altLang="zh-CN" b="1" sz="3200" lang="en-US">
                <a:solidFill>
                  <a:srgbClr val="FF3300"/>
                </a:solidFill>
                <a:latin typeface="Times New Roman" pitchFamily="18" charset="0"/>
                <a:ea typeface="楷体_GB2312" pitchFamily="49" charset="-122"/>
              </a:rPr>
              <a:t>i</a:t>
            </a:r>
          </a:p>
        </p:txBody>
      </p:sp>
      <p:sp>
        <p:nvSpPr>
          <p:cNvPr id="1048632" name=""/>
          <p:cNvSpPr/>
          <p:nvPr/>
        </p:nvSpPr>
        <p:spPr>
          <a:xfrm rot="0">
            <a:off x="2362200" y="3505200"/>
            <a:ext cx="601980" cy="624839"/>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zh-CN" b="1" sz="3200" lang="en-US">
                <a:solidFill>
                  <a:srgbClr val="FF3300"/>
                </a:solidFill>
                <a:latin typeface="Times New Roman" pitchFamily="18" charset="0"/>
                <a:ea typeface="楷体_GB2312" pitchFamily="49" charset="-122"/>
              </a:rPr>
              <a:t>jiá</a:t>
            </a:r>
          </a:p>
        </p:txBody>
      </p:sp>
      <p:sp>
        <p:nvSpPr>
          <p:cNvPr id="1048633" name=""/>
          <p:cNvSpPr/>
          <p:nvPr/>
        </p:nvSpPr>
        <p:spPr>
          <a:xfrm rot="0">
            <a:off x="1828800" y="4191000"/>
            <a:ext cx="830580" cy="624839"/>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zh-CN" b="1" sz="3200" lang="en-US">
                <a:solidFill>
                  <a:srgbClr val="FF3300"/>
                </a:solidFill>
                <a:latin typeface="Times New Roman" pitchFamily="18" charset="0"/>
                <a:ea typeface="楷体_GB2312" pitchFamily="49" charset="-122"/>
              </a:rPr>
              <a:t>páo</a:t>
            </a:r>
          </a:p>
        </p:txBody>
      </p:sp>
      <p:sp>
        <p:nvSpPr>
          <p:cNvPr id="1048634" name=""/>
          <p:cNvSpPr/>
          <p:nvPr/>
        </p:nvSpPr>
        <p:spPr>
          <a:xfrm rot="0">
            <a:off x="2362200" y="4800600"/>
            <a:ext cx="767080" cy="624839"/>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zh-CN" b="1" sz="3200" lang="en-US">
                <a:solidFill>
                  <a:srgbClr val="FF3300"/>
                </a:solidFill>
                <a:latin typeface="Times New Roman" pitchFamily="18" charset="0"/>
                <a:ea typeface="楷体_GB2312" pitchFamily="49" charset="-122"/>
              </a:rPr>
              <a:t>pèi</a:t>
            </a:r>
          </a:p>
        </p:txBody>
      </p:sp>
      <p:sp>
        <p:nvSpPr>
          <p:cNvPr id="1048635" name=""/>
          <p:cNvSpPr/>
          <p:nvPr/>
        </p:nvSpPr>
        <p:spPr>
          <a:xfrm rot="0">
            <a:off x="1925637" y="5486400"/>
            <a:ext cx="843279" cy="624839"/>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zh-CN" b="1" sz="3200" lang="en-US">
                <a:solidFill>
                  <a:srgbClr val="FF3300"/>
                </a:solidFill>
                <a:latin typeface="Times New Roman" pitchFamily="18" charset="0"/>
                <a:ea typeface="楷体_GB2312" pitchFamily="49" charset="-122"/>
              </a:rPr>
              <a:t>g</a:t>
            </a:r>
            <a:r>
              <a:rPr altLang="zh-CN" b="1" sz="3200" lang="en-US">
                <a:solidFill>
                  <a:srgbClr val="FF3300"/>
                </a:solidFill>
                <a:latin typeface="Times New Roman" pitchFamily="18" charset="0"/>
              </a:rPr>
              <a:t>ǎ</a:t>
            </a:r>
            <a:r>
              <a:rPr altLang="zh-CN" b="1" sz="3200" lang="en-US">
                <a:solidFill>
                  <a:srgbClr val="FF3300"/>
                </a:solidFill>
                <a:latin typeface="Times New Roman" pitchFamily="18" charset="0"/>
                <a:ea typeface="楷体_GB2312" pitchFamily="49" charset="-122"/>
              </a:rPr>
              <a:t>n</a:t>
            </a:r>
          </a:p>
        </p:txBody>
      </p:sp>
      <p:sp>
        <p:nvSpPr>
          <p:cNvPr id="1048636" name=""/>
          <p:cNvSpPr/>
          <p:nvPr/>
        </p:nvSpPr>
        <p:spPr>
          <a:xfrm rot="0">
            <a:off x="6705600" y="3581400"/>
            <a:ext cx="767080" cy="624839"/>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zh-CN" b="1" sz="3200" lang="en-US">
                <a:solidFill>
                  <a:srgbClr val="FF3300"/>
                </a:solidFill>
                <a:latin typeface="Times New Roman" pitchFamily="18" charset="0"/>
                <a:ea typeface="楷体_GB2312" pitchFamily="49" charset="-122"/>
              </a:rPr>
              <a:t>p</a:t>
            </a:r>
            <a:r>
              <a:rPr altLang="zh-CN" b="1" sz="3200" lang="en-US">
                <a:solidFill>
                  <a:srgbClr val="FF3300"/>
                </a:solidFill>
                <a:latin typeface="Times New Roman" pitchFamily="18" charset="0"/>
              </a:rPr>
              <a:t>ē</a:t>
            </a:r>
            <a:r>
              <a:rPr altLang="zh-CN" b="1" sz="3200" lang="en-US">
                <a:solidFill>
                  <a:srgbClr val="FF3300"/>
                </a:solidFill>
                <a:latin typeface="Times New Roman" pitchFamily="18" charset="0"/>
                <a:ea typeface="楷体_GB2312" pitchFamily="49" charset="-122"/>
              </a:rPr>
              <a:t>i</a:t>
            </a:r>
          </a:p>
        </p:txBody>
      </p:sp>
      <p:sp>
        <p:nvSpPr>
          <p:cNvPr id="1048637" name=""/>
          <p:cNvSpPr/>
          <p:nvPr/>
        </p:nvSpPr>
        <p:spPr>
          <a:xfrm rot="0">
            <a:off x="6934200" y="4267200"/>
            <a:ext cx="436880" cy="624839"/>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zh-CN" b="1" sz="3200" lang="en-US">
                <a:solidFill>
                  <a:srgbClr val="FF3300"/>
                </a:solidFill>
                <a:latin typeface="Times New Roman" pitchFamily="18" charset="0"/>
                <a:ea typeface="楷体_GB2312" pitchFamily="49" charset="-122"/>
              </a:rPr>
              <a:t>tì</a:t>
            </a:r>
          </a:p>
        </p:txBody>
      </p:sp>
      <p:sp>
        <p:nvSpPr>
          <p:cNvPr id="1048638" name=""/>
          <p:cNvSpPr/>
          <p:nvPr/>
        </p:nvSpPr>
        <p:spPr>
          <a:xfrm rot="0">
            <a:off x="7086600" y="4876800"/>
            <a:ext cx="538480" cy="624839"/>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zh-CN" b="1" sz="3200" lang="en-US">
                <a:solidFill>
                  <a:srgbClr val="FF3300"/>
                </a:solidFill>
                <a:latin typeface="Times New Roman" pitchFamily="18" charset="0"/>
                <a:ea typeface="楷体_GB2312" pitchFamily="49" charset="-122"/>
              </a:rPr>
              <a:t>yì</a:t>
            </a:r>
          </a:p>
        </p:txBody>
      </p:sp>
      <p:sp>
        <p:nvSpPr>
          <p:cNvPr id="1048639" name=""/>
          <p:cNvSpPr/>
          <p:nvPr/>
        </p:nvSpPr>
        <p:spPr>
          <a:xfrm rot="0">
            <a:off x="6629400" y="5562600"/>
            <a:ext cx="767080" cy="624839"/>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zh-CN" b="1" sz="3200" lang="en-US">
                <a:solidFill>
                  <a:srgbClr val="FF3300"/>
                </a:solidFill>
                <a:latin typeface="Times New Roman" pitchFamily="18" charset="0"/>
                <a:ea typeface="楷体_GB2312" pitchFamily="49" charset="-122"/>
              </a:rPr>
              <a:t>f</a:t>
            </a:r>
            <a:r>
              <a:rPr altLang="zh-CN" b="1" sz="3200" lang="en-US">
                <a:solidFill>
                  <a:srgbClr val="FF3300"/>
                </a:solidFill>
                <a:latin typeface="Times New Roman" pitchFamily="18" charset="0"/>
              </a:rPr>
              <a:t>ē</a:t>
            </a:r>
            <a:r>
              <a:rPr altLang="zh-CN" b="1" sz="3200" lang="en-US">
                <a:solidFill>
                  <a:srgbClr val="FF3300"/>
                </a:solidFill>
                <a:latin typeface="Times New Roman" pitchFamily="18" charset="0"/>
                <a:ea typeface="楷体_GB2312" pitchFamily="49" charset="-122"/>
              </a:rPr>
              <a:t>n</a:t>
            </a:r>
          </a:p>
        </p:txBody>
      </p:sp>
      <p:pic>
        <p:nvPicPr>
          <p:cNvPr id="2097170" name="" descr="ni_png_0243"/>
          <p:cNvPicPr>
            <a:picLocks/>
          </p:cNvPicPr>
          <p:nvPr/>
        </p:nvPicPr>
        <p:blipFill>
          <a:blip xmlns:r="http://schemas.openxmlformats.org/officeDocument/2006/relationships" r:embed="rId1"/>
          <a:srcRect l="0" t="0" r="0" b="0"/>
          <a:stretch>
            <a:fillRect/>
          </a:stretch>
        </p:blipFill>
        <p:spPr>
          <a:xfrm rot="0">
            <a:off x="5791200" y="609600"/>
            <a:ext cx="812800" cy="812800"/>
          </a:xfrm>
          <a:prstGeom prst="rect"/>
          <a:noFill/>
          <a:ln>
            <a:noFill/>
          </a:ln>
        </p:spPr>
      </p:pic>
      <p:sp>
        <p:nvSpPr>
          <p:cNvPr id="1048640" name=""/>
          <p:cNvSpPr/>
          <p:nvPr/>
        </p:nvSpPr>
        <p:spPr>
          <a:xfrm rot="0">
            <a:off x="2819400" y="1477962"/>
            <a:ext cx="538480" cy="624839"/>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zh-CN" b="1" sz="3200" lang="en-US">
                <a:solidFill>
                  <a:srgbClr val="FF3300"/>
                </a:solidFill>
                <a:latin typeface="Times New Roman" pitchFamily="18" charset="0"/>
                <a:ea typeface="楷体_GB2312" pitchFamily="49" charset="-122"/>
              </a:rPr>
              <a:t>q</a:t>
            </a:r>
            <a:r>
              <a:rPr altLang="zh-CN" b="1" sz="3200" lang="en-US">
                <a:solidFill>
                  <a:srgbClr val="FF3300"/>
                </a:solidFill>
                <a:latin typeface="Times New Roman" pitchFamily="18" charset="0"/>
              </a:rPr>
              <a:t>ǐ</a:t>
            </a:r>
          </a:p>
        </p:txBody>
      </p:sp>
      <p:sp>
        <p:nvSpPr>
          <p:cNvPr id="1048641" name=""/>
          <p:cNvSpPr/>
          <p:nvPr/>
        </p:nvSpPr>
        <p:spPr>
          <a:xfrm rot="0">
            <a:off x="2667000" y="5486400"/>
            <a:ext cx="754380" cy="624839"/>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zh-CN" b="1" sz="3200" lang="en-US">
                <a:solidFill>
                  <a:srgbClr val="FF3300"/>
                </a:solidFill>
                <a:latin typeface="Times New Roman" pitchFamily="18" charset="0"/>
                <a:ea typeface="楷体_GB2312" pitchFamily="49" charset="-122"/>
              </a:rPr>
              <a:t>l</a:t>
            </a:r>
            <a:r>
              <a:rPr altLang="zh-CN" b="1" sz="3200" lang="en-US">
                <a:solidFill>
                  <a:srgbClr val="FF3300"/>
                </a:solidFill>
                <a:latin typeface="Times New Roman" pitchFamily="18" charset="0"/>
              </a:rPr>
              <a:t>ǎ</a:t>
            </a:r>
            <a:r>
              <a:rPr altLang="zh-CN" b="1" sz="3200" lang="en-US">
                <a:solidFill>
                  <a:srgbClr val="FF3300"/>
                </a:solidFill>
                <a:latin typeface="Times New Roman" pitchFamily="18" charset="0"/>
                <a:ea typeface="楷体_GB2312" pitchFamily="49" charset="-122"/>
              </a:rPr>
              <a:t>n</a:t>
            </a:r>
          </a:p>
        </p:txBody>
      </p:sp>
      <p:sp>
        <p:nvSpPr>
          <p:cNvPr id="1048642" name=""/>
          <p:cNvSpPr/>
          <p:nvPr/>
        </p:nvSpPr>
        <p:spPr>
          <a:xfrm rot="0">
            <a:off x="7010400" y="2895600"/>
            <a:ext cx="906780" cy="624839"/>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zh-CN" b="1" sz="3200" lang="en-US">
                <a:solidFill>
                  <a:srgbClr val="FF3300"/>
                </a:solidFill>
                <a:latin typeface="Times New Roman" pitchFamily="18" charset="0"/>
                <a:ea typeface="楷体_GB2312" pitchFamily="49" charset="-122"/>
              </a:rPr>
              <a:t>dùn</a:t>
            </a:r>
          </a:p>
        </p:txBody>
      </p:sp>
    </p:spTree>
  </p:cSld>
  <p:clrMapOvr>
    <a:masterClrMapping/>
  </p:clrMapOvr>
  <p:transition spd="fast" advClick="1">
    <p:pull dir="r"/>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12" presetSubtype="4">
                                  <p:stCondLst>
                                    <p:cond delay="0"/>
                                  </p:stCondLst>
                                  <p:childTnLst>
                                    <p:set>
                                      <p:cBhvr>
                                        <p:cTn dur="1" fill="hold" id="6">
                                          <p:stCondLst>
                                            <p:cond delay="0"/>
                                          </p:stCondLst>
                                        </p:cTn>
                                        <p:tgtEl>
                                          <p:spTgt spid="2097170"/>
                                        </p:tgtEl>
                                        <p:attrNameLst>
                                          <p:attrName>style.visibility</p:attrName>
                                        </p:attrNameLst>
                                      </p:cBhvr>
                                      <p:to>
                                        <p:strVal val="visible"/>
                                      </p:to>
                                    </p:set>
                                    <p:animEffect transition="in" filter="slide(fromBottom)">
                                      <p:cBhvr>
                                        <p:cTn dur="500" id="7"/>
                                        <p:tgtEl>
                                          <p:spTgt spid="2097170"/>
                                        </p:tgtEl>
                                      </p:cBhvr>
                                    </p:animEffect>
                                  </p:childTnLst>
                                </p:cTn>
                              </p:par>
                              <p:par>
                                <p:cTn fill="hold" grpId="0" id="8" nodeType="withEffect" presetClass="entr" presetID="12" presetSubtype="4">
                                  <p:stCondLst>
                                    <p:cond delay="0"/>
                                  </p:stCondLst>
                                  <p:childTnLst>
                                    <p:set>
                                      <p:cBhvr>
                                        <p:cTn dur="1" fill="hold" id="9">
                                          <p:stCondLst>
                                            <p:cond delay="0"/>
                                          </p:stCondLst>
                                        </p:cTn>
                                        <p:tgtEl>
                                          <p:spTgt spid="1048625"/>
                                        </p:tgtEl>
                                        <p:attrNameLst>
                                          <p:attrName>style.visibility</p:attrName>
                                        </p:attrNameLst>
                                      </p:cBhvr>
                                      <p:to>
                                        <p:strVal val="visible"/>
                                      </p:to>
                                    </p:set>
                                    <p:animEffect transition="in" filter="slide(fromBottom)">
                                      <p:cBhvr>
                                        <p:cTn dur="500" id="10"/>
                                        <p:tgtEl>
                                          <p:spTgt spid="1048625"/>
                                        </p:tgtEl>
                                      </p:cBhvr>
                                    </p:animEffect>
                                  </p:childTnLst>
                                </p:cTn>
                              </p:par>
                            </p:childTnLst>
                          </p:cTn>
                        </p:par>
                      </p:childTnLst>
                    </p:cTn>
                  </p:par>
                  <p:par>
                    <p:cTn fill="hold" id="11" nodeType="clickPar">
                      <p:stCondLst>
                        <p:cond delay="indefinite"/>
                      </p:stCondLst>
                      <p:childTnLst>
                        <p:par>
                          <p:cTn fill="hold" id="12" nodeType="withGroup">
                            <p:stCondLst>
                              <p:cond delay="0"/>
                            </p:stCondLst>
                            <p:childTnLst>
                              <p:par>
                                <p:cTn accel="100000" fill="hold" grpId="0" id="13" nodeType="clickEffect" presetClass="entr" presetID="39" presetSubtype="0">
                                  <p:stCondLst>
                                    <p:cond delay="0"/>
                                  </p:stCondLst>
                                  <p:childTnLst>
                                    <p:set>
                                      <p:cBhvr>
                                        <p:cTn dur="1" fill="hold" id="14">
                                          <p:stCondLst>
                                            <p:cond delay="0"/>
                                          </p:stCondLst>
                                        </p:cTn>
                                        <p:tgtEl>
                                          <p:spTgt spid="1048624">
                                            <p:txEl>
                                              <p:charRg st="0" end="49"/>
                                            </p:txEl>
                                          </p:spTgt>
                                        </p:tgtEl>
                                        <p:attrNameLst>
                                          <p:attrName>style.visibility</p:attrName>
                                        </p:attrNameLst>
                                      </p:cBhvr>
                                      <p:to>
                                        <p:strVal val="visible"/>
                                      </p:to>
                                    </p:set>
                                    <p:anim calcmode="lin" valueType="num">
                                      <p:cBhvr>
                                        <p:cTn dur="500" fill="hold" id="15"/>
                                        <p:tgtEl>
                                          <p:spTgt spid="1048624">
                                            <p:txEl>
                                              <p:charRg st="0" end="49"/>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16"/>
                                        <p:tgtEl>
                                          <p:spTgt spid="1048624">
                                            <p:txEl>
                                              <p:charRg st="0" end="49"/>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17"/>
                                        <p:tgtEl>
                                          <p:spTgt spid="1048624">
                                            <p:txEl>
                                              <p:charRg st="0" end="49"/>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18"/>
                                        <p:tgtEl>
                                          <p:spTgt spid="1048624">
                                            <p:txEl>
                                              <p:charRg st="0" end="49"/>
                                            </p:txEl>
                                          </p:spTgt>
                                        </p:tgtEl>
                                        <p:attrNameLst>
                                          <p:attrName>ppt_y</p:attrName>
                                        </p:attrNameLst>
                                      </p:cBhvr>
                                      <p:tavLst>
                                        <p:tav tm="0">
                                          <p:val>
                                            <p:strVal val="#ppt_y"/>
                                          </p:val>
                                        </p:tav>
                                        <p:tav tm="100000">
                                          <p:val>
                                            <p:strVal val="#ppt_y"/>
                                          </p:val>
                                        </p:tav>
                                      </p:tavLst>
                                    </p:anim>
                                  </p:childTnLst>
                                </p:cTn>
                              </p:par>
                            </p:childTnLst>
                          </p:cTn>
                        </p:par>
                      </p:childTnLst>
                    </p:cTn>
                  </p:par>
                  <p:par>
                    <p:cTn fill="hold" id="19" nodeType="clickPar">
                      <p:stCondLst>
                        <p:cond delay="indefinite"/>
                      </p:stCondLst>
                      <p:childTnLst>
                        <p:par>
                          <p:cTn fill="hold" id="20" nodeType="withGroup">
                            <p:stCondLst>
                              <p:cond delay="0"/>
                            </p:stCondLst>
                            <p:childTnLst>
                              <p:par>
                                <p:cTn accel="100000" fill="hold" grpId="0" id="21" nodeType="clickEffect" presetClass="entr" presetID="39" presetSubtype="0">
                                  <p:stCondLst>
                                    <p:cond delay="0"/>
                                  </p:stCondLst>
                                  <p:childTnLst>
                                    <p:set>
                                      <p:cBhvr>
                                        <p:cTn dur="1" fill="hold" id="22">
                                          <p:stCondLst>
                                            <p:cond delay="0"/>
                                          </p:stCondLst>
                                        </p:cTn>
                                        <p:tgtEl>
                                          <p:spTgt spid="1048624">
                                            <p:txEl>
                                              <p:charRg st="49" end="96"/>
                                            </p:txEl>
                                          </p:spTgt>
                                        </p:tgtEl>
                                        <p:attrNameLst>
                                          <p:attrName>style.visibility</p:attrName>
                                        </p:attrNameLst>
                                      </p:cBhvr>
                                      <p:to>
                                        <p:strVal val="visible"/>
                                      </p:to>
                                    </p:set>
                                    <p:anim calcmode="lin" valueType="num">
                                      <p:cBhvr>
                                        <p:cTn dur="500" fill="hold" id="23"/>
                                        <p:tgtEl>
                                          <p:spTgt spid="1048624">
                                            <p:txEl>
                                              <p:charRg st="49" end="9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24"/>
                                        <p:tgtEl>
                                          <p:spTgt spid="1048624">
                                            <p:txEl>
                                              <p:charRg st="49" end="96"/>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25"/>
                                        <p:tgtEl>
                                          <p:spTgt spid="1048624">
                                            <p:txEl>
                                              <p:charRg st="49" end="96"/>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26"/>
                                        <p:tgtEl>
                                          <p:spTgt spid="1048624">
                                            <p:txEl>
                                              <p:charRg st="49" end="96"/>
                                            </p:txEl>
                                          </p:spTgt>
                                        </p:tgtEl>
                                        <p:attrNameLst>
                                          <p:attrName>ppt_y</p:attrName>
                                        </p:attrNameLst>
                                      </p:cBhvr>
                                      <p:tavLst>
                                        <p:tav tm="0">
                                          <p:val>
                                            <p:strVal val="#ppt_y"/>
                                          </p:val>
                                        </p:tav>
                                        <p:tav tm="100000">
                                          <p:val>
                                            <p:strVal val="#ppt_y"/>
                                          </p:val>
                                        </p:tav>
                                      </p:tavLst>
                                    </p:anim>
                                  </p:childTnLst>
                                </p:cTn>
                              </p:par>
                            </p:childTnLst>
                          </p:cTn>
                        </p:par>
                      </p:childTnLst>
                    </p:cTn>
                  </p:par>
                  <p:par>
                    <p:cTn fill="hold" id="27" nodeType="clickPar">
                      <p:stCondLst>
                        <p:cond delay="indefinite"/>
                      </p:stCondLst>
                      <p:childTnLst>
                        <p:par>
                          <p:cTn fill="hold" id="28" nodeType="withGroup">
                            <p:stCondLst>
                              <p:cond delay="0"/>
                            </p:stCondLst>
                            <p:childTnLst>
                              <p:par>
                                <p:cTn accel="100000" fill="hold" grpId="0" id="29" nodeType="clickEffect" presetClass="entr" presetID="39" presetSubtype="0">
                                  <p:stCondLst>
                                    <p:cond delay="0"/>
                                  </p:stCondLst>
                                  <p:childTnLst>
                                    <p:set>
                                      <p:cBhvr>
                                        <p:cTn dur="1" fill="hold" id="30">
                                          <p:stCondLst>
                                            <p:cond delay="0"/>
                                          </p:stCondLst>
                                        </p:cTn>
                                        <p:tgtEl>
                                          <p:spTgt spid="1048624">
                                            <p:txEl>
                                              <p:charRg st="96" end="144"/>
                                            </p:txEl>
                                          </p:spTgt>
                                        </p:tgtEl>
                                        <p:attrNameLst>
                                          <p:attrName>style.visibility</p:attrName>
                                        </p:attrNameLst>
                                      </p:cBhvr>
                                      <p:to>
                                        <p:strVal val="visible"/>
                                      </p:to>
                                    </p:set>
                                    <p:anim calcmode="lin" valueType="num">
                                      <p:cBhvr>
                                        <p:cTn dur="500" fill="hold" id="31"/>
                                        <p:tgtEl>
                                          <p:spTgt spid="1048624">
                                            <p:txEl>
                                              <p:charRg st="96" end="14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32"/>
                                        <p:tgtEl>
                                          <p:spTgt spid="1048624">
                                            <p:txEl>
                                              <p:charRg st="96" end="144"/>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33"/>
                                        <p:tgtEl>
                                          <p:spTgt spid="1048624">
                                            <p:txEl>
                                              <p:charRg st="96" end="144"/>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34"/>
                                        <p:tgtEl>
                                          <p:spTgt spid="1048624">
                                            <p:txEl>
                                              <p:charRg st="96" end="144"/>
                                            </p:txEl>
                                          </p:spTgt>
                                        </p:tgtEl>
                                        <p:attrNameLst>
                                          <p:attrName>ppt_y</p:attrName>
                                        </p:attrNameLst>
                                      </p:cBhvr>
                                      <p:tavLst>
                                        <p:tav tm="0">
                                          <p:val>
                                            <p:strVal val="#ppt_y"/>
                                          </p:val>
                                        </p:tav>
                                        <p:tav tm="100000">
                                          <p:val>
                                            <p:strVal val="#ppt_y"/>
                                          </p:val>
                                        </p:tav>
                                      </p:tavLst>
                                    </p:anim>
                                  </p:childTnLst>
                                </p:cTn>
                              </p:par>
                            </p:childTnLst>
                          </p:cTn>
                        </p:par>
                      </p:childTnLst>
                    </p:cTn>
                  </p:par>
                  <p:par>
                    <p:cTn fill="hold" id="35" nodeType="clickPar">
                      <p:stCondLst>
                        <p:cond delay="indefinite"/>
                      </p:stCondLst>
                      <p:childTnLst>
                        <p:par>
                          <p:cTn fill="hold" id="36" nodeType="withGroup">
                            <p:stCondLst>
                              <p:cond delay="0"/>
                            </p:stCondLst>
                            <p:childTnLst>
                              <p:par>
                                <p:cTn accel="100000" fill="hold" grpId="0" id="37" nodeType="clickEffect" presetClass="entr" presetID="39" presetSubtype="0">
                                  <p:stCondLst>
                                    <p:cond delay="0"/>
                                  </p:stCondLst>
                                  <p:childTnLst>
                                    <p:set>
                                      <p:cBhvr>
                                        <p:cTn dur="1" fill="hold" id="38">
                                          <p:stCondLst>
                                            <p:cond delay="0"/>
                                          </p:stCondLst>
                                        </p:cTn>
                                        <p:tgtEl>
                                          <p:spTgt spid="1048624">
                                            <p:txEl>
                                              <p:charRg st="144" end="192"/>
                                            </p:txEl>
                                          </p:spTgt>
                                        </p:tgtEl>
                                        <p:attrNameLst>
                                          <p:attrName>style.visibility</p:attrName>
                                        </p:attrNameLst>
                                      </p:cBhvr>
                                      <p:to>
                                        <p:strVal val="visible"/>
                                      </p:to>
                                    </p:set>
                                    <p:anim calcmode="lin" valueType="num">
                                      <p:cBhvr>
                                        <p:cTn dur="500" fill="hold" id="39"/>
                                        <p:tgtEl>
                                          <p:spTgt spid="1048624">
                                            <p:txEl>
                                              <p:charRg st="144" end="19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40"/>
                                        <p:tgtEl>
                                          <p:spTgt spid="1048624">
                                            <p:txEl>
                                              <p:charRg st="144" end="192"/>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41"/>
                                        <p:tgtEl>
                                          <p:spTgt spid="1048624">
                                            <p:txEl>
                                              <p:charRg st="144" end="192"/>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42"/>
                                        <p:tgtEl>
                                          <p:spTgt spid="1048624">
                                            <p:txEl>
                                              <p:charRg st="144" end="192"/>
                                            </p:txEl>
                                          </p:spTgt>
                                        </p:tgtEl>
                                        <p:attrNameLst>
                                          <p:attrName>ppt_y</p:attrName>
                                        </p:attrNameLst>
                                      </p:cBhvr>
                                      <p:tavLst>
                                        <p:tav tm="0">
                                          <p:val>
                                            <p:strVal val="#ppt_y"/>
                                          </p:val>
                                        </p:tav>
                                        <p:tav tm="100000">
                                          <p:val>
                                            <p:strVal val="#ppt_y"/>
                                          </p:val>
                                        </p:tav>
                                      </p:tavLst>
                                    </p:anim>
                                  </p:childTnLst>
                                </p:cTn>
                              </p:par>
                            </p:childTnLst>
                          </p:cTn>
                        </p:par>
                      </p:childTnLst>
                    </p:cTn>
                  </p:par>
                  <p:par>
                    <p:cTn fill="hold" id="43" nodeType="clickPar">
                      <p:stCondLst>
                        <p:cond delay="indefinite"/>
                      </p:stCondLst>
                      <p:childTnLst>
                        <p:par>
                          <p:cTn fill="hold" id="44" nodeType="withGroup">
                            <p:stCondLst>
                              <p:cond delay="0"/>
                            </p:stCondLst>
                            <p:childTnLst>
                              <p:par>
                                <p:cTn accel="100000" fill="hold" grpId="0" id="45" nodeType="clickEffect" presetClass="entr" presetID="39" presetSubtype="0">
                                  <p:stCondLst>
                                    <p:cond delay="0"/>
                                  </p:stCondLst>
                                  <p:childTnLst>
                                    <p:set>
                                      <p:cBhvr>
                                        <p:cTn dur="1" fill="hold" id="46">
                                          <p:stCondLst>
                                            <p:cond delay="0"/>
                                          </p:stCondLst>
                                        </p:cTn>
                                        <p:tgtEl>
                                          <p:spTgt spid="1048624">
                                            <p:txEl>
                                              <p:charRg st="192" end="240"/>
                                            </p:txEl>
                                          </p:spTgt>
                                        </p:tgtEl>
                                        <p:attrNameLst>
                                          <p:attrName>style.visibility</p:attrName>
                                        </p:attrNameLst>
                                      </p:cBhvr>
                                      <p:to>
                                        <p:strVal val="visible"/>
                                      </p:to>
                                    </p:set>
                                    <p:anim calcmode="lin" valueType="num">
                                      <p:cBhvr>
                                        <p:cTn dur="500" fill="hold" id="47"/>
                                        <p:tgtEl>
                                          <p:spTgt spid="1048624">
                                            <p:txEl>
                                              <p:charRg st="192" end="24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48"/>
                                        <p:tgtEl>
                                          <p:spTgt spid="1048624">
                                            <p:txEl>
                                              <p:charRg st="192" end="240"/>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49"/>
                                        <p:tgtEl>
                                          <p:spTgt spid="1048624">
                                            <p:txEl>
                                              <p:charRg st="192" end="240"/>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50"/>
                                        <p:tgtEl>
                                          <p:spTgt spid="1048624">
                                            <p:txEl>
                                              <p:charRg st="192" end="240"/>
                                            </p:txEl>
                                          </p:spTgt>
                                        </p:tgtEl>
                                        <p:attrNameLst>
                                          <p:attrName>ppt_y</p:attrName>
                                        </p:attrNameLst>
                                      </p:cBhvr>
                                      <p:tavLst>
                                        <p:tav tm="0">
                                          <p:val>
                                            <p:strVal val="#ppt_y"/>
                                          </p:val>
                                        </p:tav>
                                        <p:tav tm="100000">
                                          <p:val>
                                            <p:strVal val="#ppt_y"/>
                                          </p:val>
                                        </p:tav>
                                      </p:tavLst>
                                    </p:anim>
                                  </p:childTnLst>
                                </p:cTn>
                              </p:par>
                            </p:childTnLst>
                          </p:cTn>
                        </p:par>
                      </p:childTnLst>
                    </p:cTn>
                  </p:par>
                  <p:par>
                    <p:cTn fill="hold" id="51" nodeType="clickPar">
                      <p:stCondLst>
                        <p:cond delay="indefinite"/>
                      </p:stCondLst>
                      <p:childTnLst>
                        <p:par>
                          <p:cTn fill="hold" id="52" nodeType="withGroup">
                            <p:stCondLst>
                              <p:cond delay="0"/>
                            </p:stCondLst>
                            <p:childTnLst>
                              <p:par>
                                <p:cTn accel="100000" fill="hold" grpId="0" id="53" nodeType="clickEffect" presetClass="entr" presetID="39" presetSubtype="0">
                                  <p:stCondLst>
                                    <p:cond delay="0"/>
                                  </p:stCondLst>
                                  <p:childTnLst>
                                    <p:set>
                                      <p:cBhvr>
                                        <p:cTn dur="1" fill="hold" id="54">
                                          <p:stCondLst>
                                            <p:cond delay="0"/>
                                          </p:stCondLst>
                                        </p:cTn>
                                        <p:tgtEl>
                                          <p:spTgt spid="1048624">
                                            <p:txEl>
                                              <p:charRg st="240" end="285"/>
                                            </p:txEl>
                                          </p:spTgt>
                                        </p:tgtEl>
                                        <p:attrNameLst>
                                          <p:attrName>style.visibility</p:attrName>
                                        </p:attrNameLst>
                                      </p:cBhvr>
                                      <p:to>
                                        <p:strVal val="visible"/>
                                      </p:to>
                                    </p:set>
                                    <p:anim calcmode="lin" valueType="num">
                                      <p:cBhvr>
                                        <p:cTn dur="500" fill="hold" id="55"/>
                                        <p:tgtEl>
                                          <p:spTgt spid="1048624">
                                            <p:txEl>
                                              <p:charRg st="240" end="28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56"/>
                                        <p:tgtEl>
                                          <p:spTgt spid="1048624">
                                            <p:txEl>
                                              <p:charRg st="240" end="285"/>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57"/>
                                        <p:tgtEl>
                                          <p:spTgt spid="1048624">
                                            <p:txEl>
                                              <p:charRg st="240" end="285"/>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58"/>
                                        <p:tgtEl>
                                          <p:spTgt spid="1048624">
                                            <p:txEl>
                                              <p:charRg st="240" end="285"/>
                                            </p:txEl>
                                          </p:spTgt>
                                        </p:tgtEl>
                                        <p:attrNameLst>
                                          <p:attrName>ppt_y</p:attrName>
                                        </p:attrNameLst>
                                      </p:cBhvr>
                                      <p:tavLst>
                                        <p:tav tm="0">
                                          <p:val>
                                            <p:strVal val="#ppt_y"/>
                                          </p:val>
                                        </p:tav>
                                        <p:tav tm="100000">
                                          <p:val>
                                            <p:strVal val="#ppt_y"/>
                                          </p:val>
                                        </p:tav>
                                      </p:tavLst>
                                    </p:anim>
                                  </p:childTnLst>
                                </p:cTn>
                              </p:par>
                            </p:childTnLst>
                          </p:cTn>
                        </p:par>
                      </p:childTnLst>
                    </p:cTn>
                  </p:par>
                  <p:par>
                    <p:cTn fill="hold" id="59" nodeType="clickPar">
                      <p:stCondLst>
                        <p:cond delay="indefinite"/>
                      </p:stCondLst>
                      <p:childTnLst>
                        <p:par>
                          <p:cTn fill="hold" id="60" nodeType="withGroup">
                            <p:stCondLst>
                              <p:cond delay="0"/>
                            </p:stCondLst>
                            <p:childTnLst>
                              <p:par>
                                <p:cTn accel="100000" fill="hold" grpId="0" id="61" nodeType="clickEffect" presetClass="entr" presetID="39" presetSubtype="0">
                                  <p:stCondLst>
                                    <p:cond delay="0"/>
                                  </p:stCondLst>
                                  <p:childTnLst>
                                    <p:set>
                                      <p:cBhvr>
                                        <p:cTn dur="1" fill="hold" id="62">
                                          <p:stCondLst>
                                            <p:cond delay="0"/>
                                          </p:stCondLst>
                                        </p:cTn>
                                        <p:tgtEl>
                                          <p:spTgt spid="1048624">
                                            <p:txEl>
                                              <p:charRg st="285" end="333"/>
                                            </p:txEl>
                                          </p:spTgt>
                                        </p:tgtEl>
                                        <p:attrNameLst>
                                          <p:attrName>style.visibility</p:attrName>
                                        </p:attrNameLst>
                                      </p:cBhvr>
                                      <p:to>
                                        <p:strVal val="visible"/>
                                      </p:to>
                                    </p:set>
                                    <p:anim calcmode="lin" valueType="num">
                                      <p:cBhvr>
                                        <p:cTn dur="500" fill="hold" id="63"/>
                                        <p:tgtEl>
                                          <p:spTgt spid="1048624">
                                            <p:txEl>
                                              <p:charRg st="285" end="33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64"/>
                                        <p:tgtEl>
                                          <p:spTgt spid="1048624">
                                            <p:txEl>
                                              <p:charRg st="285" end="333"/>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65"/>
                                        <p:tgtEl>
                                          <p:spTgt spid="1048624">
                                            <p:txEl>
                                              <p:charRg st="285" end="333"/>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66"/>
                                        <p:tgtEl>
                                          <p:spTgt spid="1048624">
                                            <p:txEl>
                                              <p:charRg st="285" end="333"/>
                                            </p:txEl>
                                          </p:spTgt>
                                        </p:tgtEl>
                                        <p:attrNameLst>
                                          <p:attrName>ppt_y</p:attrName>
                                        </p:attrNameLst>
                                      </p:cBhvr>
                                      <p:tavLst>
                                        <p:tav tm="0">
                                          <p:val>
                                            <p:strVal val="#ppt_y"/>
                                          </p:val>
                                        </p:tav>
                                        <p:tav tm="100000">
                                          <p:val>
                                            <p:strVal val="#ppt_y"/>
                                          </p:val>
                                        </p:tav>
                                      </p:tavLst>
                                    </p:anim>
                                  </p:childTnLst>
                                </p:cTn>
                              </p:par>
                            </p:childTnLst>
                          </p:cTn>
                        </p:par>
                      </p:childTnLst>
                    </p:cTn>
                  </p:par>
                  <p:par>
                    <p:cTn fill="hold" id="67" nodeType="clickPar">
                      <p:stCondLst>
                        <p:cond delay="indefinite"/>
                      </p:stCondLst>
                      <p:childTnLst>
                        <p:par>
                          <p:cTn fill="hold" id="68" nodeType="withGroup">
                            <p:stCondLst>
                              <p:cond delay="0"/>
                            </p:stCondLst>
                            <p:childTnLst>
                              <p:par>
                                <p:cTn fill="hold" grpId="0" id="69" nodeType="clickEffect" presetClass="entr" presetID="12" presetSubtype="4">
                                  <p:stCondLst>
                                    <p:cond delay="0"/>
                                  </p:stCondLst>
                                  <p:childTnLst>
                                    <p:set>
                                      <p:cBhvr>
                                        <p:cTn dur="1" fill="hold" id="70">
                                          <p:stCondLst>
                                            <p:cond delay="0"/>
                                          </p:stCondLst>
                                        </p:cTn>
                                        <p:tgtEl>
                                          <p:spTgt spid="1048626"/>
                                        </p:tgtEl>
                                        <p:attrNameLst>
                                          <p:attrName>style.visibility</p:attrName>
                                        </p:attrNameLst>
                                      </p:cBhvr>
                                      <p:to>
                                        <p:strVal val="visible"/>
                                      </p:to>
                                    </p:set>
                                    <p:animEffect transition="in" filter="slide(fromBottom)">
                                      <p:cBhvr>
                                        <p:cTn dur="500" id="71"/>
                                        <p:tgtEl>
                                          <p:spTgt spid="1048626"/>
                                        </p:tgtEl>
                                      </p:cBhvr>
                                    </p:animEffect>
                                  </p:childTnLst>
                                </p:cTn>
                              </p:par>
                            </p:childTnLst>
                          </p:cTn>
                        </p:par>
                      </p:childTnLst>
                    </p:cTn>
                  </p:par>
                  <p:par>
                    <p:cTn fill="hold" id="72" nodeType="clickPar">
                      <p:stCondLst>
                        <p:cond delay="indefinite"/>
                      </p:stCondLst>
                      <p:childTnLst>
                        <p:par>
                          <p:cTn fill="hold" id="73" nodeType="withGroup">
                            <p:stCondLst>
                              <p:cond delay="0"/>
                            </p:stCondLst>
                            <p:childTnLst>
                              <p:par>
                                <p:cTn fill="hold" grpId="0" id="74" nodeType="clickEffect" presetClass="entr" presetID="12" presetSubtype="4">
                                  <p:stCondLst>
                                    <p:cond delay="0"/>
                                  </p:stCondLst>
                                  <p:childTnLst>
                                    <p:set>
                                      <p:cBhvr>
                                        <p:cTn dur="1" fill="hold" id="75">
                                          <p:stCondLst>
                                            <p:cond delay="0"/>
                                          </p:stCondLst>
                                        </p:cTn>
                                        <p:tgtEl>
                                          <p:spTgt spid="1048640"/>
                                        </p:tgtEl>
                                        <p:attrNameLst>
                                          <p:attrName>style.visibility</p:attrName>
                                        </p:attrNameLst>
                                      </p:cBhvr>
                                      <p:to>
                                        <p:strVal val="visible"/>
                                      </p:to>
                                    </p:set>
                                    <p:animEffect transition="in" filter="slide(fromBottom)">
                                      <p:cBhvr>
                                        <p:cTn dur="500" id="76"/>
                                        <p:tgtEl>
                                          <p:spTgt spid="1048640"/>
                                        </p:tgtEl>
                                      </p:cBhvr>
                                    </p:animEffect>
                                  </p:childTnLst>
                                </p:cTn>
                              </p:par>
                            </p:childTnLst>
                          </p:cTn>
                        </p:par>
                      </p:childTnLst>
                    </p:cTn>
                  </p:par>
                  <p:par>
                    <p:cTn fill="hold" id="77" nodeType="clickPar">
                      <p:stCondLst>
                        <p:cond delay="indefinite"/>
                      </p:stCondLst>
                      <p:childTnLst>
                        <p:par>
                          <p:cTn fill="hold" id="78" nodeType="withGroup">
                            <p:stCondLst>
                              <p:cond delay="0"/>
                            </p:stCondLst>
                            <p:childTnLst>
                              <p:par>
                                <p:cTn fill="hold" grpId="0" id="79" nodeType="clickEffect" presetClass="entr" presetID="12" presetSubtype="4">
                                  <p:stCondLst>
                                    <p:cond delay="0"/>
                                  </p:stCondLst>
                                  <p:childTnLst>
                                    <p:set>
                                      <p:cBhvr>
                                        <p:cTn dur="1" fill="hold" id="80">
                                          <p:stCondLst>
                                            <p:cond delay="0"/>
                                          </p:stCondLst>
                                        </p:cTn>
                                        <p:tgtEl>
                                          <p:spTgt spid="1048627"/>
                                        </p:tgtEl>
                                        <p:attrNameLst>
                                          <p:attrName>style.visibility</p:attrName>
                                        </p:attrNameLst>
                                      </p:cBhvr>
                                      <p:to>
                                        <p:strVal val="visible"/>
                                      </p:to>
                                    </p:set>
                                    <p:animEffect transition="in" filter="slide(fromBottom)">
                                      <p:cBhvr>
                                        <p:cTn dur="500" id="81"/>
                                        <p:tgtEl>
                                          <p:spTgt spid="1048627"/>
                                        </p:tgtEl>
                                      </p:cBhvr>
                                    </p:animEffect>
                                  </p:childTnLst>
                                </p:cTn>
                              </p:par>
                            </p:childTnLst>
                          </p:cTn>
                        </p:par>
                      </p:childTnLst>
                    </p:cTn>
                  </p:par>
                  <p:par>
                    <p:cTn fill="hold" id="82" nodeType="clickPar">
                      <p:stCondLst>
                        <p:cond delay="indefinite"/>
                      </p:stCondLst>
                      <p:childTnLst>
                        <p:par>
                          <p:cTn fill="hold" id="83" nodeType="withGroup">
                            <p:stCondLst>
                              <p:cond delay="0"/>
                            </p:stCondLst>
                            <p:childTnLst>
                              <p:par>
                                <p:cTn fill="hold" grpId="0" id="84" nodeType="clickEffect" presetClass="entr" presetID="12" presetSubtype="4">
                                  <p:stCondLst>
                                    <p:cond delay="0"/>
                                  </p:stCondLst>
                                  <p:childTnLst>
                                    <p:set>
                                      <p:cBhvr>
                                        <p:cTn dur="1" fill="hold" id="85">
                                          <p:stCondLst>
                                            <p:cond delay="0"/>
                                          </p:stCondLst>
                                        </p:cTn>
                                        <p:tgtEl>
                                          <p:spTgt spid="1048628"/>
                                        </p:tgtEl>
                                        <p:attrNameLst>
                                          <p:attrName>style.visibility</p:attrName>
                                        </p:attrNameLst>
                                      </p:cBhvr>
                                      <p:to>
                                        <p:strVal val="visible"/>
                                      </p:to>
                                    </p:set>
                                    <p:animEffect transition="in" filter="slide(fromBottom)">
                                      <p:cBhvr>
                                        <p:cTn dur="500" id="86"/>
                                        <p:tgtEl>
                                          <p:spTgt spid="1048628"/>
                                        </p:tgtEl>
                                      </p:cBhvr>
                                    </p:animEffect>
                                  </p:childTnLst>
                                </p:cTn>
                              </p:par>
                            </p:childTnLst>
                          </p:cTn>
                        </p:par>
                      </p:childTnLst>
                    </p:cTn>
                  </p:par>
                  <p:par>
                    <p:cTn fill="hold" id="87" nodeType="clickPar">
                      <p:stCondLst>
                        <p:cond delay="indefinite"/>
                      </p:stCondLst>
                      <p:childTnLst>
                        <p:par>
                          <p:cTn fill="hold" id="88" nodeType="withGroup">
                            <p:stCondLst>
                              <p:cond delay="0"/>
                            </p:stCondLst>
                            <p:childTnLst>
                              <p:par>
                                <p:cTn fill="hold" grpId="0" id="89" nodeType="clickEffect" presetClass="entr" presetID="12" presetSubtype="4">
                                  <p:stCondLst>
                                    <p:cond delay="0"/>
                                  </p:stCondLst>
                                  <p:childTnLst>
                                    <p:set>
                                      <p:cBhvr>
                                        <p:cTn dur="1" fill="hold" id="90">
                                          <p:stCondLst>
                                            <p:cond delay="0"/>
                                          </p:stCondLst>
                                        </p:cTn>
                                        <p:tgtEl>
                                          <p:spTgt spid="1048629"/>
                                        </p:tgtEl>
                                        <p:attrNameLst>
                                          <p:attrName>style.visibility</p:attrName>
                                        </p:attrNameLst>
                                      </p:cBhvr>
                                      <p:to>
                                        <p:strVal val="visible"/>
                                      </p:to>
                                    </p:set>
                                    <p:animEffect transition="in" filter="slide(fromBottom)">
                                      <p:cBhvr>
                                        <p:cTn dur="500" id="91"/>
                                        <p:tgtEl>
                                          <p:spTgt spid="1048629"/>
                                        </p:tgtEl>
                                      </p:cBhvr>
                                    </p:animEffect>
                                  </p:childTnLst>
                                </p:cTn>
                              </p:par>
                            </p:childTnLst>
                          </p:cTn>
                        </p:par>
                      </p:childTnLst>
                    </p:cTn>
                  </p:par>
                  <p:par>
                    <p:cTn fill="hold" id="92" nodeType="clickPar">
                      <p:stCondLst>
                        <p:cond delay="indefinite"/>
                      </p:stCondLst>
                      <p:childTnLst>
                        <p:par>
                          <p:cTn fill="hold" id="93" nodeType="withGroup">
                            <p:stCondLst>
                              <p:cond delay="0"/>
                            </p:stCondLst>
                            <p:childTnLst>
                              <p:par>
                                <p:cTn fill="hold" grpId="0" id="94" nodeType="clickEffect" presetClass="entr" presetID="12" presetSubtype="4">
                                  <p:stCondLst>
                                    <p:cond delay="0"/>
                                  </p:stCondLst>
                                  <p:childTnLst>
                                    <p:set>
                                      <p:cBhvr>
                                        <p:cTn dur="1" fill="hold" id="95">
                                          <p:stCondLst>
                                            <p:cond delay="0"/>
                                          </p:stCondLst>
                                        </p:cTn>
                                        <p:tgtEl>
                                          <p:spTgt spid="1048630"/>
                                        </p:tgtEl>
                                        <p:attrNameLst>
                                          <p:attrName>style.visibility</p:attrName>
                                        </p:attrNameLst>
                                      </p:cBhvr>
                                      <p:to>
                                        <p:strVal val="visible"/>
                                      </p:to>
                                    </p:set>
                                    <p:animEffect transition="in" filter="slide(fromBottom)">
                                      <p:cBhvr>
                                        <p:cTn dur="500" id="96"/>
                                        <p:tgtEl>
                                          <p:spTgt spid="1048630"/>
                                        </p:tgtEl>
                                      </p:cBhvr>
                                    </p:animEffect>
                                  </p:childTnLst>
                                </p:cTn>
                              </p:par>
                            </p:childTnLst>
                          </p:cTn>
                        </p:par>
                      </p:childTnLst>
                    </p:cTn>
                  </p:par>
                  <p:par>
                    <p:cTn fill="hold" id="97" nodeType="clickPar">
                      <p:stCondLst>
                        <p:cond delay="indefinite"/>
                      </p:stCondLst>
                      <p:childTnLst>
                        <p:par>
                          <p:cTn fill="hold" id="98" nodeType="withGroup">
                            <p:stCondLst>
                              <p:cond delay="0"/>
                            </p:stCondLst>
                            <p:childTnLst>
                              <p:par>
                                <p:cTn fill="hold" grpId="0" id="99" nodeType="clickEffect" presetClass="entr" presetID="12" presetSubtype="4">
                                  <p:stCondLst>
                                    <p:cond delay="0"/>
                                  </p:stCondLst>
                                  <p:childTnLst>
                                    <p:set>
                                      <p:cBhvr>
                                        <p:cTn dur="1" fill="hold" id="100">
                                          <p:stCondLst>
                                            <p:cond delay="0"/>
                                          </p:stCondLst>
                                        </p:cTn>
                                        <p:tgtEl>
                                          <p:spTgt spid="1048631"/>
                                        </p:tgtEl>
                                        <p:attrNameLst>
                                          <p:attrName>style.visibility</p:attrName>
                                        </p:attrNameLst>
                                      </p:cBhvr>
                                      <p:to>
                                        <p:strVal val="visible"/>
                                      </p:to>
                                    </p:set>
                                    <p:animEffect transition="in" filter="slide(fromBottom)">
                                      <p:cBhvr>
                                        <p:cTn dur="500" id="101"/>
                                        <p:tgtEl>
                                          <p:spTgt spid="1048631"/>
                                        </p:tgtEl>
                                      </p:cBhvr>
                                    </p:animEffect>
                                  </p:childTnLst>
                                </p:cTn>
                              </p:par>
                            </p:childTnLst>
                          </p:cTn>
                        </p:par>
                      </p:childTnLst>
                    </p:cTn>
                  </p:par>
                  <p:par>
                    <p:cTn fill="hold" id="102" nodeType="clickPar">
                      <p:stCondLst>
                        <p:cond delay="indefinite"/>
                      </p:stCondLst>
                      <p:childTnLst>
                        <p:par>
                          <p:cTn fill="hold" id="103" nodeType="withGroup">
                            <p:stCondLst>
                              <p:cond delay="0"/>
                            </p:stCondLst>
                            <p:childTnLst>
                              <p:par>
                                <p:cTn fill="hold" grpId="0" id="104" nodeType="clickEffect" presetClass="entr" presetID="12" presetSubtype="4">
                                  <p:stCondLst>
                                    <p:cond delay="0"/>
                                  </p:stCondLst>
                                  <p:childTnLst>
                                    <p:set>
                                      <p:cBhvr>
                                        <p:cTn dur="1" fill="hold" id="105">
                                          <p:stCondLst>
                                            <p:cond delay="0"/>
                                          </p:stCondLst>
                                        </p:cTn>
                                        <p:tgtEl>
                                          <p:spTgt spid="1048642"/>
                                        </p:tgtEl>
                                        <p:attrNameLst>
                                          <p:attrName>style.visibility</p:attrName>
                                        </p:attrNameLst>
                                      </p:cBhvr>
                                      <p:to>
                                        <p:strVal val="visible"/>
                                      </p:to>
                                    </p:set>
                                    <p:animEffect transition="in" filter="slide(fromBottom)">
                                      <p:cBhvr>
                                        <p:cTn dur="500" id="106"/>
                                        <p:tgtEl>
                                          <p:spTgt spid="1048642"/>
                                        </p:tgtEl>
                                      </p:cBhvr>
                                    </p:animEffect>
                                  </p:childTnLst>
                                </p:cTn>
                              </p:par>
                            </p:childTnLst>
                          </p:cTn>
                        </p:par>
                      </p:childTnLst>
                    </p:cTn>
                  </p:par>
                  <p:par>
                    <p:cTn fill="hold" id="107" nodeType="clickPar">
                      <p:stCondLst>
                        <p:cond delay="indefinite"/>
                      </p:stCondLst>
                      <p:childTnLst>
                        <p:par>
                          <p:cTn fill="hold" id="108" nodeType="withGroup">
                            <p:stCondLst>
                              <p:cond delay="0"/>
                            </p:stCondLst>
                            <p:childTnLst>
                              <p:par>
                                <p:cTn fill="hold" grpId="0" id="109" nodeType="clickEffect" presetClass="entr" presetID="12" presetSubtype="4">
                                  <p:stCondLst>
                                    <p:cond delay="0"/>
                                  </p:stCondLst>
                                  <p:childTnLst>
                                    <p:set>
                                      <p:cBhvr>
                                        <p:cTn dur="1" fill="hold" id="110">
                                          <p:stCondLst>
                                            <p:cond delay="0"/>
                                          </p:stCondLst>
                                        </p:cTn>
                                        <p:tgtEl>
                                          <p:spTgt spid="1048632"/>
                                        </p:tgtEl>
                                        <p:attrNameLst>
                                          <p:attrName>style.visibility</p:attrName>
                                        </p:attrNameLst>
                                      </p:cBhvr>
                                      <p:to>
                                        <p:strVal val="visible"/>
                                      </p:to>
                                    </p:set>
                                    <p:animEffect transition="in" filter="slide(fromBottom)">
                                      <p:cBhvr>
                                        <p:cTn dur="500" id="111"/>
                                        <p:tgtEl>
                                          <p:spTgt spid="1048632"/>
                                        </p:tgtEl>
                                      </p:cBhvr>
                                    </p:animEffect>
                                  </p:childTnLst>
                                </p:cTn>
                              </p:par>
                            </p:childTnLst>
                          </p:cTn>
                        </p:par>
                      </p:childTnLst>
                    </p:cTn>
                  </p:par>
                  <p:par>
                    <p:cTn fill="hold" id="112" nodeType="clickPar">
                      <p:stCondLst>
                        <p:cond delay="indefinite"/>
                      </p:stCondLst>
                      <p:childTnLst>
                        <p:par>
                          <p:cTn fill="hold" id="113" nodeType="withGroup">
                            <p:stCondLst>
                              <p:cond delay="0"/>
                            </p:stCondLst>
                            <p:childTnLst>
                              <p:par>
                                <p:cTn fill="hold" grpId="0" id="114" nodeType="clickEffect" presetClass="entr" presetID="12" presetSubtype="4">
                                  <p:stCondLst>
                                    <p:cond delay="0"/>
                                  </p:stCondLst>
                                  <p:childTnLst>
                                    <p:set>
                                      <p:cBhvr>
                                        <p:cTn dur="1" fill="hold" id="115">
                                          <p:stCondLst>
                                            <p:cond delay="0"/>
                                          </p:stCondLst>
                                        </p:cTn>
                                        <p:tgtEl>
                                          <p:spTgt spid="1048636"/>
                                        </p:tgtEl>
                                        <p:attrNameLst>
                                          <p:attrName>style.visibility</p:attrName>
                                        </p:attrNameLst>
                                      </p:cBhvr>
                                      <p:to>
                                        <p:strVal val="visible"/>
                                      </p:to>
                                    </p:set>
                                    <p:animEffect transition="in" filter="slide(fromBottom)">
                                      <p:cBhvr>
                                        <p:cTn dur="500" id="116"/>
                                        <p:tgtEl>
                                          <p:spTgt spid="1048636"/>
                                        </p:tgtEl>
                                      </p:cBhvr>
                                    </p:animEffect>
                                  </p:childTnLst>
                                </p:cTn>
                              </p:par>
                            </p:childTnLst>
                          </p:cTn>
                        </p:par>
                      </p:childTnLst>
                    </p:cTn>
                  </p:par>
                  <p:par>
                    <p:cTn fill="hold" id="117" nodeType="clickPar">
                      <p:stCondLst>
                        <p:cond delay="indefinite"/>
                      </p:stCondLst>
                      <p:childTnLst>
                        <p:par>
                          <p:cTn fill="hold" id="118" nodeType="withGroup">
                            <p:stCondLst>
                              <p:cond delay="0"/>
                            </p:stCondLst>
                            <p:childTnLst>
                              <p:par>
                                <p:cTn fill="hold" grpId="0" id="119" nodeType="clickEffect" presetClass="entr" presetID="12" presetSubtype="4">
                                  <p:stCondLst>
                                    <p:cond delay="0"/>
                                  </p:stCondLst>
                                  <p:childTnLst>
                                    <p:set>
                                      <p:cBhvr>
                                        <p:cTn dur="1" fill="hold" id="120">
                                          <p:stCondLst>
                                            <p:cond delay="0"/>
                                          </p:stCondLst>
                                        </p:cTn>
                                        <p:tgtEl>
                                          <p:spTgt spid="1048633"/>
                                        </p:tgtEl>
                                        <p:attrNameLst>
                                          <p:attrName>style.visibility</p:attrName>
                                        </p:attrNameLst>
                                      </p:cBhvr>
                                      <p:to>
                                        <p:strVal val="visible"/>
                                      </p:to>
                                    </p:set>
                                    <p:animEffect transition="in" filter="slide(fromBottom)">
                                      <p:cBhvr>
                                        <p:cTn dur="500" id="121"/>
                                        <p:tgtEl>
                                          <p:spTgt spid="1048633"/>
                                        </p:tgtEl>
                                      </p:cBhvr>
                                    </p:animEffect>
                                  </p:childTnLst>
                                </p:cTn>
                              </p:par>
                            </p:childTnLst>
                          </p:cTn>
                        </p:par>
                      </p:childTnLst>
                    </p:cTn>
                  </p:par>
                  <p:par>
                    <p:cTn fill="hold" id="122" nodeType="clickPar">
                      <p:stCondLst>
                        <p:cond delay="indefinite"/>
                      </p:stCondLst>
                      <p:childTnLst>
                        <p:par>
                          <p:cTn fill="hold" id="123" nodeType="withGroup">
                            <p:stCondLst>
                              <p:cond delay="0"/>
                            </p:stCondLst>
                            <p:childTnLst>
                              <p:par>
                                <p:cTn fill="hold" grpId="0" id="124" nodeType="clickEffect" presetClass="entr" presetID="12" presetSubtype="4">
                                  <p:stCondLst>
                                    <p:cond delay="0"/>
                                  </p:stCondLst>
                                  <p:childTnLst>
                                    <p:set>
                                      <p:cBhvr>
                                        <p:cTn dur="1" fill="hold" id="125">
                                          <p:stCondLst>
                                            <p:cond delay="0"/>
                                          </p:stCondLst>
                                        </p:cTn>
                                        <p:tgtEl>
                                          <p:spTgt spid="1048637"/>
                                        </p:tgtEl>
                                        <p:attrNameLst>
                                          <p:attrName>style.visibility</p:attrName>
                                        </p:attrNameLst>
                                      </p:cBhvr>
                                      <p:to>
                                        <p:strVal val="visible"/>
                                      </p:to>
                                    </p:set>
                                    <p:animEffect transition="in" filter="slide(fromBottom)">
                                      <p:cBhvr>
                                        <p:cTn dur="500" id="126"/>
                                        <p:tgtEl>
                                          <p:spTgt spid="1048637"/>
                                        </p:tgtEl>
                                      </p:cBhvr>
                                    </p:animEffect>
                                  </p:childTnLst>
                                </p:cTn>
                              </p:par>
                            </p:childTnLst>
                          </p:cTn>
                        </p:par>
                      </p:childTnLst>
                    </p:cTn>
                  </p:par>
                  <p:par>
                    <p:cTn fill="hold" id="127" nodeType="clickPar">
                      <p:stCondLst>
                        <p:cond delay="indefinite"/>
                      </p:stCondLst>
                      <p:childTnLst>
                        <p:par>
                          <p:cTn fill="hold" id="128" nodeType="withGroup">
                            <p:stCondLst>
                              <p:cond delay="0"/>
                            </p:stCondLst>
                            <p:childTnLst>
                              <p:par>
                                <p:cTn fill="hold" grpId="0" id="129" nodeType="clickEffect" presetClass="entr" presetID="12" presetSubtype="4">
                                  <p:stCondLst>
                                    <p:cond delay="0"/>
                                  </p:stCondLst>
                                  <p:childTnLst>
                                    <p:set>
                                      <p:cBhvr>
                                        <p:cTn dur="1" fill="hold" id="130">
                                          <p:stCondLst>
                                            <p:cond delay="0"/>
                                          </p:stCondLst>
                                        </p:cTn>
                                        <p:tgtEl>
                                          <p:spTgt spid="1048634"/>
                                        </p:tgtEl>
                                        <p:attrNameLst>
                                          <p:attrName>style.visibility</p:attrName>
                                        </p:attrNameLst>
                                      </p:cBhvr>
                                      <p:to>
                                        <p:strVal val="visible"/>
                                      </p:to>
                                    </p:set>
                                    <p:animEffect transition="in" filter="slide(fromBottom)">
                                      <p:cBhvr>
                                        <p:cTn dur="500" id="131"/>
                                        <p:tgtEl>
                                          <p:spTgt spid="1048634"/>
                                        </p:tgtEl>
                                      </p:cBhvr>
                                    </p:animEffect>
                                  </p:childTnLst>
                                </p:cTn>
                              </p:par>
                            </p:childTnLst>
                          </p:cTn>
                        </p:par>
                      </p:childTnLst>
                    </p:cTn>
                  </p:par>
                  <p:par>
                    <p:cTn fill="hold" id="132" nodeType="clickPar">
                      <p:stCondLst>
                        <p:cond delay="indefinite"/>
                      </p:stCondLst>
                      <p:childTnLst>
                        <p:par>
                          <p:cTn fill="hold" id="133" nodeType="withGroup">
                            <p:stCondLst>
                              <p:cond delay="0"/>
                            </p:stCondLst>
                            <p:childTnLst>
                              <p:par>
                                <p:cTn fill="hold" grpId="0" id="134" nodeType="clickEffect" presetClass="entr" presetID="12" presetSubtype="4">
                                  <p:stCondLst>
                                    <p:cond delay="0"/>
                                  </p:stCondLst>
                                  <p:childTnLst>
                                    <p:set>
                                      <p:cBhvr>
                                        <p:cTn dur="1" fill="hold" id="135">
                                          <p:stCondLst>
                                            <p:cond delay="0"/>
                                          </p:stCondLst>
                                        </p:cTn>
                                        <p:tgtEl>
                                          <p:spTgt spid="1048638"/>
                                        </p:tgtEl>
                                        <p:attrNameLst>
                                          <p:attrName>style.visibility</p:attrName>
                                        </p:attrNameLst>
                                      </p:cBhvr>
                                      <p:to>
                                        <p:strVal val="visible"/>
                                      </p:to>
                                    </p:set>
                                    <p:animEffect transition="in" filter="slide(fromBottom)">
                                      <p:cBhvr>
                                        <p:cTn dur="500" id="136"/>
                                        <p:tgtEl>
                                          <p:spTgt spid="1048638"/>
                                        </p:tgtEl>
                                      </p:cBhvr>
                                    </p:animEffect>
                                  </p:childTnLst>
                                </p:cTn>
                              </p:par>
                            </p:childTnLst>
                          </p:cTn>
                        </p:par>
                      </p:childTnLst>
                    </p:cTn>
                  </p:par>
                  <p:par>
                    <p:cTn fill="hold" id="137" nodeType="clickPar">
                      <p:stCondLst>
                        <p:cond delay="indefinite"/>
                      </p:stCondLst>
                      <p:childTnLst>
                        <p:par>
                          <p:cTn fill="hold" id="138" nodeType="withGroup">
                            <p:stCondLst>
                              <p:cond delay="0"/>
                            </p:stCondLst>
                            <p:childTnLst>
                              <p:par>
                                <p:cTn fill="hold" grpId="0" id="139" nodeType="clickEffect" presetClass="entr" presetID="12" presetSubtype="4">
                                  <p:stCondLst>
                                    <p:cond delay="0"/>
                                  </p:stCondLst>
                                  <p:childTnLst>
                                    <p:set>
                                      <p:cBhvr>
                                        <p:cTn dur="1" fill="hold" id="140">
                                          <p:stCondLst>
                                            <p:cond delay="0"/>
                                          </p:stCondLst>
                                        </p:cTn>
                                        <p:tgtEl>
                                          <p:spTgt spid="1048635"/>
                                        </p:tgtEl>
                                        <p:attrNameLst>
                                          <p:attrName>style.visibility</p:attrName>
                                        </p:attrNameLst>
                                      </p:cBhvr>
                                      <p:to>
                                        <p:strVal val="visible"/>
                                      </p:to>
                                    </p:set>
                                    <p:animEffect transition="in" filter="slide(fromBottom)">
                                      <p:cBhvr>
                                        <p:cTn dur="500" id="141"/>
                                        <p:tgtEl>
                                          <p:spTgt spid="1048635"/>
                                        </p:tgtEl>
                                      </p:cBhvr>
                                    </p:animEffect>
                                  </p:childTnLst>
                                </p:cTn>
                              </p:par>
                            </p:childTnLst>
                          </p:cTn>
                        </p:par>
                      </p:childTnLst>
                    </p:cTn>
                  </p:par>
                  <p:par>
                    <p:cTn fill="hold" id="142" nodeType="clickPar">
                      <p:stCondLst>
                        <p:cond delay="indefinite"/>
                      </p:stCondLst>
                      <p:childTnLst>
                        <p:par>
                          <p:cTn fill="hold" id="143" nodeType="withGroup">
                            <p:stCondLst>
                              <p:cond delay="0"/>
                            </p:stCondLst>
                            <p:childTnLst>
                              <p:par>
                                <p:cTn fill="hold" grpId="0" id="144" nodeType="clickEffect" presetClass="entr" presetID="12" presetSubtype="4">
                                  <p:stCondLst>
                                    <p:cond delay="0"/>
                                  </p:stCondLst>
                                  <p:childTnLst>
                                    <p:set>
                                      <p:cBhvr>
                                        <p:cTn dur="1" fill="hold" id="145">
                                          <p:stCondLst>
                                            <p:cond delay="0"/>
                                          </p:stCondLst>
                                        </p:cTn>
                                        <p:tgtEl>
                                          <p:spTgt spid="1048641"/>
                                        </p:tgtEl>
                                        <p:attrNameLst>
                                          <p:attrName>style.visibility</p:attrName>
                                        </p:attrNameLst>
                                      </p:cBhvr>
                                      <p:to>
                                        <p:strVal val="visible"/>
                                      </p:to>
                                    </p:set>
                                    <p:animEffect transition="in" filter="slide(fromBottom)">
                                      <p:cBhvr>
                                        <p:cTn dur="500" id="146"/>
                                        <p:tgtEl>
                                          <p:spTgt spid="1048641"/>
                                        </p:tgtEl>
                                      </p:cBhvr>
                                    </p:animEffect>
                                  </p:childTnLst>
                                </p:cTn>
                              </p:par>
                            </p:childTnLst>
                          </p:cTn>
                        </p:par>
                      </p:childTnLst>
                    </p:cTn>
                  </p:par>
                  <p:par>
                    <p:cTn fill="hold" id="147" nodeType="clickPar">
                      <p:stCondLst>
                        <p:cond delay="indefinite"/>
                      </p:stCondLst>
                      <p:childTnLst>
                        <p:par>
                          <p:cTn fill="hold" id="148" nodeType="withGroup">
                            <p:stCondLst>
                              <p:cond delay="0"/>
                            </p:stCondLst>
                            <p:childTnLst>
                              <p:par>
                                <p:cTn fill="hold" grpId="0" id="149" nodeType="clickEffect" presetClass="entr" presetID="12" presetSubtype="4">
                                  <p:stCondLst>
                                    <p:cond delay="0"/>
                                  </p:stCondLst>
                                  <p:childTnLst>
                                    <p:set>
                                      <p:cBhvr>
                                        <p:cTn dur="1" fill="hold" id="150">
                                          <p:stCondLst>
                                            <p:cond delay="0"/>
                                          </p:stCondLst>
                                        </p:cTn>
                                        <p:tgtEl>
                                          <p:spTgt spid="1048639"/>
                                        </p:tgtEl>
                                        <p:attrNameLst>
                                          <p:attrName>style.visibility</p:attrName>
                                        </p:attrNameLst>
                                      </p:cBhvr>
                                      <p:to>
                                        <p:strVal val="visible"/>
                                      </p:to>
                                    </p:set>
                                    <p:animEffect transition="in" filter="slide(fromBottom)">
                                      <p:cBhvr>
                                        <p:cTn dur="500" id="151"/>
                                        <p:tgtEl>
                                          <p:spTgt spid="10486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24" grpId="0" uiExpand="0" build="p" bldLvl="1"/>
      <p:bldP spid="1048625" grpId="0" uiExpand="0" build="whole" animBg="1"/>
      <p:bldP spid="1048626" grpId="0" uiExpand="0" build="whole"/>
      <p:bldP spid="1048627" grpId="0" uiExpand="0" build="whole"/>
      <p:bldP spid="1048628" grpId="0" uiExpand="0" build="whole"/>
      <p:bldP spid="1048629" grpId="0" uiExpand="0" build="whole"/>
      <p:bldP spid="1048630" grpId="0" uiExpand="0" build="whole"/>
      <p:bldP spid="1048631" grpId="0" uiExpand="0" build="whole"/>
      <p:bldP spid="1048632" grpId="0" uiExpand="0" build="whole"/>
      <p:bldP spid="1048633" grpId="0" uiExpand="0" build="whole"/>
      <p:bldP spid="1048634" grpId="0" uiExpand="0" build="whole"/>
      <p:bldP spid="1048635" grpId="0" uiExpand="0" build="whole"/>
      <p:bldP spid="1048636" grpId="0" uiExpand="0" build="whole"/>
      <p:bldP spid="1048637" grpId="0" uiExpand="0" build="whole"/>
      <p:bldP spid="1048638" grpId="0" uiExpand="0" build="whole"/>
      <p:bldP spid="1048639" grpId="0" uiExpand="0" build="whole"/>
      <p:bldP spid="1048640" grpId="0" uiExpand="0" build="whole"/>
      <p:bldP spid="1048641" grpId="0" uiExpand="0" build="whole"/>
      <p:bldP spid="1048642" grpId="0" uiExpand="0" build="whole"/>
    </p:bldLst>
  </p:timing>
</p:sld>
</file>

<file path=ppt/slides/slide14.xml><?xml version="1.0" encoding="utf-8"?>
<p:sld xmlns:a="http://schemas.openxmlformats.org/drawingml/2006/main" xmlns:r="http://schemas.openxmlformats.org/officeDocument/2006/relationships" xmlns:p="http://schemas.openxmlformats.org/presentationml/2006/main" showMasterSp="1">
  <p:cSld>
    <p:spTree>
      <p:nvGrpSpPr>
        <p:cNvPr id="91" name=""/>
        <p:cNvGrpSpPr/>
        <p:nvPr/>
      </p:nvGrpSpPr>
      <p:grpSpPr>
        <a:xfrm rot="0">
          <a:off x="0" y="0"/>
          <a:ext cx="0" cy="0"/>
          <a:chOff x="0" y="0"/>
          <a:chExt cx="0" cy="0"/>
        </a:xfrm>
      </p:grpSpPr>
      <p:sp>
        <p:nvSpPr>
          <p:cNvPr id="1048643" name=""/>
          <p:cNvSpPr/>
          <p:nvPr>
            <p:ph type="body" sz="full" idx="1"/>
          </p:nvPr>
        </p:nvSpPr>
        <p:spPr>
          <a:xfrm rot="0">
            <a:off x="457200" y="1600200"/>
            <a:ext cx="2362200" cy="4800600"/>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10000"/>
              </a:lnSpc>
              <a:buFontTx/>
              <a:buNone/>
            </a:pPr>
            <a:r>
              <a:rPr altLang="en-US" b="1" sz="2800" lang="zh-CN">
                <a:latin typeface="楷体_GB2312" pitchFamily="49" charset="-122"/>
                <a:ea typeface="楷体_GB2312" pitchFamily="49" charset="-122"/>
              </a:rPr>
              <a:t>家醅：</a:t>
            </a:r>
          </a:p>
          <a:p>
            <a:pPr eaLnBrk="1" hangingPunct="1" latinLnBrk="1" lvl="0">
              <a:lnSpc>
                <a:spcPct val="110000"/>
              </a:lnSpc>
              <a:buFontTx/>
              <a:buNone/>
            </a:pPr>
            <a:r>
              <a:rPr altLang="en-US" b="1" sz="2800" lang="zh-CN">
                <a:latin typeface="楷体_GB2312" pitchFamily="49" charset="-122"/>
                <a:ea typeface="楷体_GB2312" pitchFamily="49" charset="-122"/>
              </a:rPr>
              <a:t>一马当先：</a:t>
            </a:r>
          </a:p>
          <a:p>
            <a:pPr eaLnBrk="1" hangingPunct="1" latinLnBrk="1" lvl="0">
              <a:lnSpc>
                <a:spcPct val="110000"/>
              </a:lnSpc>
              <a:buFontTx/>
              <a:buNone/>
            </a:pPr>
            <a:endParaRPr altLang="en-US" b="1" sz="2800" lang="zh-CN">
              <a:latin typeface="楷体_GB2312" pitchFamily="49" charset="-122"/>
              <a:ea typeface="楷体_GB2312" pitchFamily="49" charset="-122"/>
            </a:endParaRPr>
          </a:p>
          <a:p>
            <a:pPr eaLnBrk="1" hangingPunct="1" latinLnBrk="1" lvl="0">
              <a:lnSpc>
                <a:spcPct val="110000"/>
              </a:lnSpc>
              <a:buFontTx/>
              <a:buNone/>
            </a:pPr>
            <a:r>
              <a:rPr altLang="en-US" b="1" sz="2800" lang="zh-CN">
                <a:latin typeface="楷体_GB2312" pitchFamily="49" charset="-122"/>
                <a:ea typeface="楷体_GB2312" pitchFamily="49" charset="-122"/>
              </a:rPr>
              <a:t>如法炮制：</a:t>
            </a:r>
          </a:p>
          <a:p>
            <a:pPr eaLnBrk="1" hangingPunct="1" latinLnBrk="1" lvl="0">
              <a:lnSpc>
                <a:spcPct val="110000"/>
              </a:lnSpc>
              <a:buFontTx/>
              <a:buNone/>
            </a:pPr>
            <a:r>
              <a:rPr altLang="en-US" b="1" sz="2800" lang="zh-CN">
                <a:latin typeface="楷体_GB2312" pitchFamily="49" charset="-122"/>
                <a:ea typeface="楷体_GB2312" pitchFamily="49" charset="-122"/>
              </a:rPr>
              <a:t>兴高采烈：</a:t>
            </a:r>
          </a:p>
          <a:p>
            <a:pPr eaLnBrk="1" hangingPunct="1" latinLnBrk="1" lvl="0">
              <a:lnSpc>
                <a:spcPct val="110000"/>
              </a:lnSpc>
              <a:buFontTx/>
              <a:buNone/>
            </a:pPr>
            <a:r>
              <a:rPr altLang="en-US" b="1" sz="2800" lang="zh-CN">
                <a:latin typeface="楷体_GB2312" pitchFamily="49" charset="-122"/>
                <a:ea typeface="楷体_GB2312" pitchFamily="49" charset="-122"/>
              </a:rPr>
              <a:t>落幕：</a:t>
            </a:r>
          </a:p>
          <a:p>
            <a:pPr eaLnBrk="1" hangingPunct="1" latinLnBrk="1" lvl="0">
              <a:lnSpc>
                <a:spcPct val="110000"/>
              </a:lnSpc>
              <a:buFontTx/>
              <a:buNone/>
            </a:pPr>
            <a:r>
              <a:rPr altLang="en-US" b="1" sz="2800" lang="zh-CN">
                <a:latin typeface="楷体_GB2312" pitchFamily="49" charset="-122"/>
                <a:ea typeface="楷体_GB2312" pitchFamily="49" charset="-122"/>
              </a:rPr>
              <a:t>过瘾：</a:t>
            </a:r>
          </a:p>
          <a:p>
            <a:pPr eaLnBrk="1" hangingPunct="1" latinLnBrk="1" lvl="0">
              <a:lnSpc>
                <a:spcPct val="110000"/>
              </a:lnSpc>
              <a:buFontTx/>
              <a:buNone/>
            </a:pPr>
            <a:r>
              <a:rPr altLang="en-US" b="1" sz="2800" lang="zh-CN">
                <a:latin typeface="楷体_GB2312" pitchFamily="49" charset="-122"/>
                <a:ea typeface="楷体_GB2312" pitchFamily="49" charset="-122"/>
              </a:rPr>
              <a:t>挑剔：</a:t>
            </a:r>
          </a:p>
        </p:txBody>
      </p:sp>
      <p:sp>
        <p:nvSpPr>
          <p:cNvPr id="1048644" name=""/>
          <p:cNvSpPr/>
          <p:nvPr/>
        </p:nvSpPr>
        <p:spPr>
          <a:xfrm rot="0">
            <a:off x="3352800" y="533400"/>
            <a:ext cx="2722880" cy="916939"/>
          </a:xfrm>
          <a:prstGeom prst="rect"/>
          <a:solidFill>
            <a:srgbClr val="CCFFCC"/>
          </a:solid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en-US" b="1" sz="5000" lang="zh-CN">
                <a:solidFill>
                  <a:srgbClr val="FF3300"/>
                </a:solidFill>
                <a:effectLst>
                  <a:outerShdw algn="tl" blurRad="38100" dir="2700000" dist="38100">
                    <a:srgbClr val="C0C0C0"/>
                  </a:outerShdw>
                </a:effectLst>
                <a:ea typeface="隶书" pitchFamily="49" charset="-122"/>
              </a:rPr>
              <a:t>词语解释</a:t>
            </a:r>
          </a:p>
        </p:txBody>
      </p:sp>
      <p:sp>
        <p:nvSpPr>
          <p:cNvPr id="1048645" name=""/>
          <p:cNvSpPr/>
          <p:nvPr/>
        </p:nvSpPr>
        <p:spPr>
          <a:xfrm rot="0">
            <a:off x="1676400" y="1620837"/>
            <a:ext cx="8382000" cy="5073396"/>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lnSpc>
                <a:spcPct val="120000"/>
              </a:lnSpc>
              <a:spcBef>
                <a:spcPct val="20000"/>
              </a:spcBef>
            </a:pPr>
            <a:r>
              <a:rPr altLang="zh-CN" b="1" sz="2800" lang="en-US">
                <a:solidFill>
                  <a:srgbClr val="FF3300"/>
                </a:solidFill>
                <a:latin typeface="楷体_GB2312" pitchFamily="49" charset="-122"/>
                <a:ea typeface="楷体_GB2312" pitchFamily="49" charset="-122"/>
              </a:rPr>
              <a:t>  </a:t>
            </a:r>
            <a:r>
              <a:rPr altLang="en-US" b="1" sz="2800" lang="zh-CN">
                <a:solidFill>
                  <a:srgbClr val="0000CC"/>
                </a:solidFill>
                <a:latin typeface="楷体_GB2312" pitchFamily="49" charset="-122"/>
                <a:ea typeface="楷体_GB2312" pitchFamily="49" charset="-122"/>
              </a:rPr>
              <a:t>自家酿的酒。醅，这里泛指酒。</a:t>
            </a:r>
          </a:p>
          <a:p>
            <a:pPr eaLnBrk="1" hangingPunct="1" latinLnBrk="1" lvl="0">
              <a:lnSpc>
                <a:spcPct val="120000"/>
              </a:lnSpc>
              <a:spcBef>
                <a:spcPct val="20000"/>
              </a:spcBef>
            </a:pPr>
            <a:r>
              <a:rPr altLang="en-US" b="1" sz="2800" lang="zh-CN">
                <a:solidFill>
                  <a:srgbClr val="0000CC"/>
                </a:solidFill>
                <a:latin typeface="楷体_GB2312" pitchFamily="49" charset="-122"/>
                <a:ea typeface="楷体_GB2312" pitchFamily="49" charset="-122"/>
              </a:rPr>
              <a:t>  作战时策马冲锋在前。形容领先；带头</a:t>
            </a:r>
          </a:p>
          <a:p>
            <a:pPr eaLnBrk="1" hangingPunct="1" latinLnBrk="1" lvl="0">
              <a:lnSpc>
                <a:spcPct val="120000"/>
              </a:lnSpc>
              <a:spcBef>
                <a:spcPct val="20000"/>
              </a:spcBef>
            </a:pPr>
            <a:r>
              <a:rPr altLang="en-US" b="1" sz="2800" lang="zh-CN">
                <a:solidFill>
                  <a:srgbClr val="0000CC"/>
                </a:solidFill>
                <a:latin typeface="楷体_GB2312" pitchFamily="49" charset="-122"/>
                <a:ea typeface="楷体_GB2312" pitchFamily="49" charset="-122"/>
              </a:rPr>
              <a:t>  顾名思义：看到名称，就联想到它的意义。</a:t>
            </a:r>
          </a:p>
          <a:p>
            <a:pPr eaLnBrk="1" hangingPunct="1" latinLnBrk="1" lvl="0">
              <a:lnSpc>
                <a:spcPct val="120000"/>
              </a:lnSpc>
              <a:spcBef>
                <a:spcPct val="20000"/>
              </a:spcBef>
            </a:pPr>
            <a:r>
              <a:rPr altLang="en-US" b="1" sz="2800" lang="zh-CN">
                <a:solidFill>
                  <a:srgbClr val="0000CC"/>
                </a:solidFill>
                <a:latin typeface="楷体_GB2312" pitchFamily="49" charset="-122"/>
                <a:ea typeface="楷体_GB2312" pitchFamily="49" charset="-122"/>
              </a:rPr>
              <a:t>  依照成法炮制药剂，泛指照现成的方法办事。</a:t>
            </a:r>
          </a:p>
          <a:p>
            <a:pPr eaLnBrk="1" hangingPunct="1" latinLnBrk="1" lvl="0">
              <a:lnSpc>
                <a:spcPct val="120000"/>
              </a:lnSpc>
              <a:spcBef>
                <a:spcPct val="20000"/>
              </a:spcBef>
            </a:pPr>
            <a:r>
              <a:rPr altLang="en-US" b="1" sz="2800" lang="zh-CN">
                <a:solidFill>
                  <a:srgbClr val="0000CC"/>
                </a:solidFill>
                <a:latin typeface="楷体_GB2312" pitchFamily="49" charset="-122"/>
                <a:ea typeface="楷体_GB2312" pitchFamily="49" charset="-122"/>
              </a:rPr>
              <a:t>  兴致高，情绪热烈。</a:t>
            </a:r>
          </a:p>
          <a:p>
            <a:pPr eaLnBrk="1" hangingPunct="1" latinLnBrk="1" lvl="0">
              <a:lnSpc>
                <a:spcPct val="120000"/>
              </a:lnSpc>
              <a:spcBef>
                <a:spcPct val="20000"/>
              </a:spcBef>
            </a:pPr>
            <a:r>
              <a:rPr altLang="en-US" b="1" sz="2800" lang="zh-CN">
                <a:solidFill>
                  <a:srgbClr val="0000CC"/>
                </a:solidFill>
                <a:latin typeface="楷体_GB2312" pitchFamily="49" charset="-122"/>
                <a:ea typeface="楷体_GB2312" pitchFamily="49" charset="-122"/>
              </a:rPr>
              <a:t>  闭幕。</a:t>
            </a:r>
          </a:p>
          <a:p>
            <a:pPr eaLnBrk="1" hangingPunct="1" latinLnBrk="1" lvl="0">
              <a:lnSpc>
                <a:spcPct val="120000"/>
              </a:lnSpc>
              <a:spcBef>
                <a:spcPct val="20000"/>
              </a:spcBef>
            </a:pPr>
            <a:r>
              <a:rPr altLang="en-US" b="1" sz="2800" lang="zh-CN">
                <a:solidFill>
                  <a:srgbClr val="0000CC"/>
                </a:solidFill>
                <a:latin typeface="楷体_GB2312" pitchFamily="49" charset="-122"/>
                <a:ea typeface="楷体_GB2312" pitchFamily="49" charset="-122"/>
              </a:rPr>
              <a:t>  满足某种特别深的癖好，泛指满足爱好。</a:t>
            </a:r>
            <a:br/>
            <a:r>
              <a:rPr altLang="en-US" b="1" sz="2800" lang="zh-CN">
                <a:solidFill>
                  <a:srgbClr val="0000CC"/>
                </a:solidFill>
                <a:latin typeface="楷体_GB2312" pitchFamily="49" charset="-122"/>
                <a:ea typeface="楷体_GB2312" pitchFamily="49" charset="-122"/>
              </a:rPr>
              <a:t>过分严格地在细节上指责</a:t>
            </a:r>
            <a:r>
              <a:rPr altLang="en-US" b="1" sz="3200" lang="zh-CN">
                <a:solidFill>
                  <a:srgbClr val="0000CC"/>
                </a:solidFill>
                <a:latin typeface="楷体_GB2312" pitchFamily="49" charset="-122"/>
                <a:ea typeface="楷体_GB2312" pitchFamily="49" charset="-122"/>
              </a:rPr>
              <a:t>。</a:t>
            </a:r>
          </a:p>
        </p:txBody>
      </p:sp>
      <p:pic>
        <p:nvPicPr>
          <p:cNvPr id="2097171" name="" descr="ni_png_0238"/>
          <p:cNvPicPr>
            <a:picLocks/>
          </p:cNvPicPr>
          <p:nvPr/>
        </p:nvPicPr>
        <p:blipFill>
          <a:blip xmlns:r="http://schemas.openxmlformats.org/officeDocument/2006/relationships" r:embed="rId1"/>
          <a:srcRect l="0" t="0" r="0" b="0"/>
          <a:stretch>
            <a:fillRect/>
          </a:stretch>
        </p:blipFill>
        <p:spPr>
          <a:xfrm rot="0">
            <a:off x="5943600" y="457200"/>
            <a:ext cx="1017587" cy="1017587"/>
          </a:xfrm>
          <a:prstGeom prst="rect"/>
          <a:noFill/>
          <a:ln>
            <a:noFill/>
          </a:ln>
        </p:spPr>
      </p:pic>
    </p:spTree>
  </p:cSld>
  <p:clrMapOvr>
    <a:masterClrMapping/>
  </p:clrMapOvr>
  <p:transition spd="fast" advClick="1">
    <p:pull dir="d"/>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30" presetSubtype="0">
                                  <p:stCondLst>
                                    <p:cond delay="0"/>
                                  </p:stCondLst>
                                  <p:childTnLst>
                                    <p:set>
                                      <p:cBhvr>
                                        <p:cTn dur="1" fill="hold" id="6">
                                          <p:stCondLst>
                                            <p:cond delay="0"/>
                                          </p:stCondLst>
                                        </p:cTn>
                                        <p:tgtEl>
                                          <p:spTgt spid="2097171"/>
                                        </p:tgtEl>
                                        <p:attrNameLst>
                                          <p:attrName>style.visibility</p:attrName>
                                        </p:attrNameLst>
                                      </p:cBhvr>
                                      <p:to>
                                        <p:strVal val="visible"/>
                                      </p:to>
                                    </p:set>
                                    <p:animEffect transition="in" filter="fade">
                                      <p:cBhvr>
                                        <p:cTn decel="100000" dur="800" id="7"/>
                                        <p:tgtEl>
                                          <p:spTgt spid="2097171"/>
                                        </p:tgtEl>
                                      </p:cBhvr>
                                    </p:animEffect>
                                    <p:anim calcmode="lin" valueType="num">
                                      <p:cBhvr>
                                        <p:cTn decel="100000" dur="800" fill="hold" id="8"/>
                                        <p:tgtEl>
                                          <p:spTgt spid="2097171"/>
                                        </p:tgtEl>
                                        <p:attrNameLst>
                                          <p:attrName>style.rotation</p:attrName>
                                        </p:attrNameLst>
                                      </p:cBhvr>
                                      <p:tavLst>
                                        <p:tav tm="0">
                                          <p:val>
                                            <p:fltVal val="-90.0"/>
                                          </p:val>
                                        </p:tav>
                                        <p:tav tm="100000">
                                          <p:val>
                                            <p:fltVal val="0.0"/>
                                          </p:val>
                                        </p:tav>
                                      </p:tavLst>
                                    </p:anim>
                                    <p:anim calcmode="lin" valueType="num">
                                      <p:cBhvr>
                                        <p:cTn decel="100000" dur="800" fill="hold" id="9"/>
                                        <p:tgtEl>
                                          <p:spTgt spid="2097171"/>
                                        </p:tgtEl>
                                        <p:attrNameLst>
                                          <p:attrName>ppt_x</p:attrName>
                                        </p:attrNameLst>
                                      </p:cBhvr>
                                      <p:tavLst>
                                        <p:tav tm="0">
                                          <p:val>
                                            <p:strVal val="#ppt_x+0.4"/>
                                          </p:val>
                                        </p:tav>
                                        <p:tav tm="100000">
                                          <p:val>
                                            <p:strVal val="#ppt_x-0.05"/>
                                          </p:val>
                                        </p:tav>
                                      </p:tavLst>
                                    </p:anim>
                                    <p:anim calcmode="lin" valueType="num">
                                      <p:cBhvr>
                                        <p:cTn decel="100000" dur="800" fill="hold" id="10"/>
                                        <p:tgtEl>
                                          <p:spTgt spid="2097171"/>
                                        </p:tgtEl>
                                        <p:attrNameLst>
                                          <p:attrName>ppt_y</p:attrName>
                                        </p:attrNameLst>
                                      </p:cBhvr>
                                      <p:tavLst>
                                        <p:tav tm="0">
                                          <p:val>
                                            <p:strVal val="#ppt_y-0.4"/>
                                          </p:val>
                                        </p:tav>
                                        <p:tav tm="100000">
                                          <p:val>
                                            <p:strVal val="#ppt_y+0.1"/>
                                          </p:val>
                                        </p:tav>
                                      </p:tavLst>
                                    </p:anim>
                                    <p:anim calcmode="lin" valueType="num">
                                      <p:cBhvr>
                                        <p:cTn accel="100000" dur="200" fill="hold" id="11">
                                          <p:stCondLst>
                                            <p:cond delay="800"/>
                                          </p:stCondLst>
                                        </p:cTn>
                                        <p:tgtEl>
                                          <p:spTgt spid="2097171"/>
                                        </p:tgtEl>
                                        <p:attrNameLst>
                                          <p:attrName>ppt_x</p:attrName>
                                        </p:attrNameLst>
                                      </p:cBhvr>
                                      <p:tavLst>
                                        <p:tav tm="0">
                                          <p:val>
                                            <p:strVal val="#ppt_x-0.05"/>
                                          </p:val>
                                        </p:tav>
                                        <p:tav tm="100000">
                                          <p:val>
                                            <p:strVal val="#ppt_x"/>
                                          </p:val>
                                        </p:tav>
                                      </p:tavLst>
                                    </p:anim>
                                    <p:anim calcmode="lin" valueType="num">
                                      <p:cBhvr>
                                        <p:cTn accel="100000" dur="200" fill="hold" id="12">
                                          <p:stCondLst>
                                            <p:cond delay="800"/>
                                          </p:stCondLst>
                                        </p:cTn>
                                        <p:tgtEl>
                                          <p:spTgt spid="2097171"/>
                                        </p:tgtEl>
                                        <p:attrNameLst>
                                          <p:attrName>ppt_y</p:attrName>
                                        </p:attrNameLst>
                                      </p:cBhvr>
                                      <p:tavLst>
                                        <p:tav tm="0">
                                          <p:val>
                                            <p:strVal val="#ppt_y+0.1"/>
                                          </p:val>
                                        </p:tav>
                                        <p:tav tm="100000">
                                          <p:val>
                                            <p:strVal val="#ppt_y"/>
                                          </p:val>
                                        </p:tav>
                                      </p:tavLst>
                                    </p:anim>
                                  </p:childTnLst>
                                </p:cTn>
                              </p:par>
                              <p:par>
                                <p:cTn fill="hold" grpId="0" id="13" nodeType="withEffect" presetClass="entr" presetID="30" presetSubtype="0">
                                  <p:stCondLst>
                                    <p:cond delay="0"/>
                                  </p:stCondLst>
                                  <p:childTnLst>
                                    <p:set>
                                      <p:cBhvr>
                                        <p:cTn dur="1" fill="hold" id="14">
                                          <p:stCondLst>
                                            <p:cond delay="0"/>
                                          </p:stCondLst>
                                        </p:cTn>
                                        <p:tgtEl>
                                          <p:spTgt spid="1048644"/>
                                        </p:tgtEl>
                                        <p:attrNameLst>
                                          <p:attrName>style.visibility</p:attrName>
                                        </p:attrNameLst>
                                      </p:cBhvr>
                                      <p:to>
                                        <p:strVal val="visible"/>
                                      </p:to>
                                    </p:set>
                                    <p:animEffect transition="in" filter="fade">
                                      <p:cBhvr>
                                        <p:cTn decel="100000" dur="800" id="15"/>
                                        <p:tgtEl>
                                          <p:spTgt spid="1048644"/>
                                        </p:tgtEl>
                                      </p:cBhvr>
                                    </p:animEffect>
                                    <p:anim calcmode="lin" valueType="num">
                                      <p:cBhvr>
                                        <p:cTn decel="100000" dur="800" fill="hold" id="16"/>
                                        <p:tgtEl>
                                          <p:spTgt spid="1048644"/>
                                        </p:tgtEl>
                                        <p:attrNameLst>
                                          <p:attrName>style.rotation</p:attrName>
                                        </p:attrNameLst>
                                      </p:cBhvr>
                                      <p:tavLst>
                                        <p:tav tm="0">
                                          <p:val>
                                            <p:fltVal val="-90.0"/>
                                          </p:val>
                                        </p:tav>
                                        <p:tav tm="100000">
                                          <p:val>
                                            <p:fltVal val="0.0"/>
                                          </p:val>
                                        </p:tav>
                                      </p:tavLst>
                                    </p:anim>
                                    <p:anim calcmode="lin" valueType="num">
                                      <p:cBhvr>
                                        <p:cTn decel="100000" dur="800" fill="hold" id="17"/>
                                        <p:tgtEl>
                                          <p:spTgt spid="1048644"/>
                                        </p:tgtEl>
                                        <p:attrNameLst>
                                          <p:attrName>ppt_x</p:attrName>
                                        </p:attrNameLst>
                                      </p:cBhvr>
                                      <p:tavLst>
                                        <p:tav tm="0">
                                          <p:val>
                                            <p:strVal val="#ppt_x+0.4"/>
                                          </p:val>
                                        </p:tav>
                                        <p:tav tm="100000">
                                          <p:val>
                                            <p:strVal val="#ppt_x-0.05"/>
                                          </p:val>
                                        </p:tav>
                                      </p:tavLst>
                                    </p:anim>
                                    <p:anim calcmode="lin" valueType="num">
                                      <p:cBhvr>
                                        <p:cTn decel="100000" dur="800" fill="hold" id="18"/>
                                        <p:tgtEl>
                                          <p:spTgt spid="1048644"/>
                                        </p:tgtEl>
                                        <p:attrNameLst>
                                          <p:attrName>ppt_y</p:attrName>
                                        </p:attrNameLst>
                                      </p:cBhvr>
                                      <p:tavLst>
                                        <p:tav tm="0">
                                          <p:val>
                                            <p:strVal val="#ppt_y-0.4"/>
                                          </p:val>
                                        </p:tav>
                                        <p:tav tm="100000">
                                          <p:val>
                                            <p:strVal val="#ppt_y+0.1"/>
                                          </p:val>
                                        </p:tav>
                                      </p:tavLst>
                                    </p:anim>
                                    <p:anim calcmode="lin" valueType="num">
                                      <p:cBhvr>
                                        <p:cTn accel="100000" dur="200" fill="hold" id="19">
                                          <p:stCondLst>
                                            <p:cond delay="800"/>
                                          </p:stCondLst>
                                        </p:cTn>
                                        <p:tgtEl>
                                          <p:spTgt spid="1048644"/>
                                        </p:tgtEl>
                                        <p:attrNameLst>
                                          <p:attrName>ppt_x</p:attrName>
                                        </p:attrNameLst>
                                      </p:cBhvr>
                                      <p:tavLst>
                                        <p:tav tm="0">
                                          <p:val>
                                            <p:strVal val="#ppt_x-0.05"/>
                                          </p:val>
                                        </p:tav>
                                        <p:tav tm="100000">
                                          <p:val>
                                            <p:strVal val="#ppt_x"/>
                                          </p:val>
                                        </p:tav>
                                      </p:tavLst>
                                    </p:anim>
                                    <p:anim calcmode="lin" valueType="num">
                                      <p:cBhvr>
                                        <p:cTn accel="100000" dur="200" fill="hold" id="20">
                                          <p:stCondLst>
                                            <p:cond delay="800"/>
                                          </p:stCondLst>
                                        </p:cTn>
                                        <p:tgtEl>
                                          <p:spTgt spid="1048644"/>
                                        </p:tgtEl>
                                        <p:attrNameLst>
                                          <p:attrName>ppt_y</p:attrName>
                                        </p:attrNameLst>
                                      </p:cBhvr>
                                      <p:tavLst>
                                        <p:tav tm="0">
                                          <p:val>
                                            <p:strVal val="#ppt_y+0.1"/>
                                          </p:val>
                                        </p:tav>
                                        <p:tav tm="100000">
                                          <p:val>
                                            <p:strVal val="#ppt_y"/>
                                          </p:val>
                                        </p:tav>
                                      </p:tavLst>
                                    </p:anim>
                                  </p:childTnLst>
                                </p:cTn>
                              </p:par>
                            </p:childTnLst>
                          </p:cTn>
                        </p:par>
                      </p:childTnLst>
                    </p:cTn>
                  </p:par>
                  <p:par>
                    <p:cTn fill="hold" id="21" nodeType="clickPar">
                      <p:stCondLst>
                        <p:cond delay="indefinite"/>
                      </p:stCondLst>
                      <p:childTnLst>
                        <p:par>
                          <p:cTn fill="hold" id="22" nodeType="withGroup">
                            <p:stCondLst>
                              <p:cond delay="0"/>
                            </p:stCondLst>
                            <p:childTnLst>
                              <p:par>
                                <p:cTn fill="hold" grpId="0" id="23" nodeType="clickEffect" presetClass="entr" presetID="5" presetSubtype="10">
                                  <p:stCondLst>
                                    <p:cond delay="0"/>
                                  </p:stCondLst>
                                  <p:childTnLst>
                                    <p:set>
                                      <p:cBhvr>
                                        <p:cTn dur="1" fill="hold" id="24">
                                          <p:stCondLst>
                                            <p:cond delay="0"/>
                                          </p:stCondLst>
                                        </p:cTn>
                                        <p:tgtEl>
                                          <p:spTgt spid="1048643">
                                            <p:txEl>
                                              <p:charRg st="0" end="4"/>
                                            </p:txEl>
                                          </p:spTgt>
                                        </p:tgtEl>
                                        <p:attrNameLst>
                                          <p:attrName>style.visibility</p:attrName>
                                        </p:attrNameLst>
                                      </p:cBhvr>
                                      <p:to>
                                        <p:strVal val="visible"/>
                                      </p:to>
                                    </p:set>
                                    <p:animEffect transition="in" filter="checkerboard(across)">
                                      <p:cBhvr>
                                        <p:cTn dur="500" id="25"/>
                                        <p:tgtEl>
                                          <p:spTgt spid="1048643">
                                            <p:txEl>
                                              <p:charRg st="0" end="4"/>
                                            </p:txEl>
                                          </p:spTgt>
                                        </p:tgtEl>
                                      </p:cBhvr>
                                    </p:animEffect>
                                  </p:childTnLst>
                                </p:cTn>
                              </p:par>
                            </p:childTnLst>
                          </p:cTn>
                        </p:par>
                      </p:childTnLst>
                    </p:cTn>
                  </p:par>
                  <p:par>
                    <p:cTn fill="hold" id="26" nodeType="clickPar">
                      <p:stCondLst>
                        <p:cond delay="indefinite"/>
                      </p:stCondLst>
                      <p:childTnLst>
                        <p:par>
                          <p:cTn fill="hold" id="27" nodeType="withGroup">
                            <p:stCondLst>
                              <p:cond delay="0"/>
                            </p:stCondLst>
                            <p:childTnLst>
                              <p:par>
                                <p:cTn fill="hold" grpId="0" id="28" nodeType="clickEffect" presetClass="entr" presetID="5" presetSubtype="10">
                                  <p:stCondLst>
                                    <p:cond delay="0"/>
                                  </p:stCondLst>
                                  <p:childTnLst>
                                    <p:set>
                                      <p:cBhvr>
                                        <p:cTn dur="1" fill="hold" id="29">
                                          <p:stCondLst>
                                            <p:cond delay="0"/>
                                          </p:stCondLst>
                                        </p:cTn>
                                        <p:tgtEl>
                                          <p:spTgt spid="1048643">
                                            <p:txEl>
                                              <p:charRg st="4" end="10"/>
                                            </p:txEl>
                                          </p:spTgt>
                                        </p:tgtEl>
                                        <p:attrNameLst>
                                          <p:attrName>style.visibility</p:attrName>
                                        </p:attrNameLst>
                                      </p:cBhvr>
                                      <p:to>
                                        <p:strVal val="visible"/>
                                      </p:to>
                                    </p:set>
                                    <p:animEffect transition="in" filter="checkerboard(across)">
                                      <p:cBhvr>
                                        <p:cTn dur="500" id="30"/>
                                        <p:tgtEl>
                                          <p:spTgt spid="1048643">
                                            <p:txEl>
                                              <p:charRg st="4" end="10"/>
                                            </p:txEl>
                                          </p:spTgt>
                                        </p:tgtEl>
                                      </p:cBhvr>
                                    </p:animEffect>
                                  </p:childTnLst>
                                </p:cTn>
                              </p:par>
                            </p:childTnLst>
                          </p:cTn>
                        </p:par>
                      </p:childTnLst>
                    </p:cTn>
                  </p:par>
                  <p:par>
                    <p:cTn fill="hold" id="31" nodeType="clickPar">
                      <p:stCondLst>
                        <p:cond delay="indefinite"/>
                      </p:stCondLst>
                      <p:childTnLst>
                        <p:par>
                          <p:cTn fill="hold" id="32" nodeType="withGroup">
                            <p:stCondLst>
                              <p:cond delay="0"/>
                            </p:stCondLst>
                            <p:childTnLst>
                              <p:par>
                                <p:cTn fill="hold" grpId="0" id="33" nodeType="clickEffect" presetClass="entr" presetID="5" presetSubtype="10">
                                  <p:stCondLst>
                                    <p:cond delay="0"/>
                                  </p:stCondLst>
                                  <p:childTnLst>
                                    <p:set>
                                      <p:cBhvr>
                                        <p:cTn dur="1" fill="hold" id="34">
                                          <p:stCondLst>
                                            <p:cond delay="0"/>
                                          </p:stCondLst>
                                        </p:cTn>
                                        <p:tgtEl>
                                          <p:spTgt spid="1048643">
                                            <p:txEl>
                                              <p:charRg st="11" end="17"/>
                                            </p:txEl>
                                          </p:spTgt>
                                        </p:tgtEl>
                                        <p:attrNameLst>
                                          <p:attrName>style.visibility</p:attrName>
                                        </p:attrNameLst>
                                      </p:cBhvr>
                                      <p:to>
                                        <p:strVal val="visible"/>
                                      </p:to>
                                    </p:set>
                                    <p:animEffect transition="in" filter="checkerboard(across)">
                                      <p:cBhvr>
                                        <p:cTn dur="500" id="35"/>
                                        <p:tgtEl>
                                          <p:spTgt spid="1048643">
                                            <p:txEl>
                                              <p:charRg st="11" end="17"/>
                                            </p:txEl>
                                          </p:spTgt>
                                        </p:tgtEl>
                                      </p:cBhvr>
                                    </p:animEffect>
                                  </p:childTnLst>
                                </p:cTn>
                              </p:par>
                            </p:childTnLst>
                          </p:cTn>
                        </p:par>
                      </p:childTnLst>
                    </p:cTn>
                  </p:par>
                  <p:par>
                    <p:cTn fill="hold" id="36" nodeType="clickPar">
                      <p:stCondLst>
                        <p:cond delay="indefinite"/>
                      </p:stCondLst>
                      <p:childTnLst>
                        <p:par>
                          <p:cTn fill="hold" id="37" nodeType="withGroup">
                            <p:stCondLst>
                              <p:cond delay="0"/>
                            </p:stCondLst>
                            <p:childTnLst>
                              <p:par>
                                <p:cTn fill="hold" grpId="0" id="38" nodeType="clickEffect" presetClass="entr" presetID="5" presetSubtype="10">
                                  <p:stCondLst>
                                    <p:cond delay="0"/>
                                  </p:stCondLst>
                                  <p:childTnLst>
                                    <p:set>
                                      <p:cBhvr>
                                        <p:cTn dur="1" fill="hold" id="39">
                                          <p:stCondLst>
                                            <p:cond delay="0"/>
                                          </p:stCondLst>
                                        </p:cTn>
                                        <p:tgtEl>
                                          <p:spTgt spid="1048643">
                                            <p:txEl>
                                              <p:charRg st="17" end="23"/>
                                            </p:txEl>
                                          </p:spTgt>
                                        </p:tgtEl>
                                        <p:attrNameLst>
                                          <p:attrName>style.visibility</p:attrName>
                                        </p:attrNameLst>
                                      </p:cBhvr>
                                      <p:to>
                                        <p:strVal val="visible"/>
                                      </p:to>
                                    </p:set>
                                    <p:animEffect transition="in" filter="checkerboard(across)">
                                      <p:cBhvr>
                                        <p:cTn dur="500" id="40"/>
                                        <p:tgtEl>
                                          <p:spTgt spid="1048643">
                                            <p:txEl>
                                              <p:charRg st="17" end="23"/>
                                            </p:txEl>
                                          </p:spTgt>
                                        </p:tgtEl>
                                      </p:cBhvr>
                                    </p:animEffect>
                                  </p:childTnLst>
                                </p:cTn>
                              </p:par>
                            </p:childTnLst>
                          </p:cTn>
                        </p:par>
                      </p:childTnLst>
                    </p:cTn>
                  </p:par>
                  <p:par>
                    <p:cTn fill="hold" id="41" nodeType="clickPar">
                      <p:stCondLst>
                        <p:cond delay="indefinite"/>
                      </p:stCondLst>
                      <p:childTnLst>
                        <p:par>
                          <p:cTn fill="hold" id="42" nodeType="withGroup">
                            <p:stCondLst>
                              <p:cond delay="0"/>
                            </p:stCondLst>
                            <p:childTnLst>
                              <p:par>
                                <p:cTn fill="hold" grpId="0" id="43" nodeType="clickEffect" presetClass="entr" presetID="5" presetSubtype="10">
                                  <p:stCondLst>
                                    <p:cond delay="0"/>
                                  </p:stCondLst>
                                  <p:childTnLst>
                                    <p:set>
                                      <p:cBhvr>
                                        <p:cTn dur="1" fill="hold" id="44">
                                          <p:stCondLst>
                                            <p:cond delay="0"/>
                                          </p:stCondLst>
                                        </p:cTn>
                                        <p:tgtEl>
                                          <p:spTgt spid="1048643">
                                            <p:txEl>
                                              <p:charRg st="23" end="27"/>
                                            </p:txEl>
                                          </p:spTgt>
                                        </p:tgtEl>
                                        <p:attrNameLst>
                                          <p:attrName>style.visibility</p:attrName>
                                        </p:attrNameLst>
                                      </p:cBhvr>
                                      <p:to>
                                        <p:strVal val="visible"/>
                                      </p:to>
                                    </p:set>
                                    <p:animEffect transition="in" filter="checkerboard(across)">
                                      <p:cBhvr>
                                        <p:cTn dur="500" id="45"/>
                                        <p:tgtEl>
                                          <p:spTgt spid="1048643">
                                            <p:txEl>
                                              <p:charRg st="23" end="27"/>
                                            </p:txEl>
                                          </p:spTgt>
                                        </p:tgtEl>
                                      </p:cBhvr>
                                    </p:animEffect>
                                  </p:childTnLst>
                                </p:cTn>
                              </p:par>
                            </p:childTnLst>
                          </p:cTn>
                        </p:par>
                      </p:childTnLst>
                    </p:cTn>
                  </p:par>
                  <p:par>
                    <p:cTn fill="hold" id="46" nodeType="clickPar">
                      <p:stCondLst>
                        <p:cond delay="indefinite"/>
                      </p:stCondLst>
                      <p:childTnLst>
                        <p:par>
                          <p:cTn fill="hold" id="47" nodeType="withGroup">
                            <p:stCondLst>
                              <p:cond delay="0"/>
                            </p:stCondLst>
                            <p:childTnLst>
                              <p:par>
                                <p:cTn fill="hold" grpId="0" id="48" nodeType="clickEffect" presetClass="entr" presetID="5" presetSubtype="10">
                                  <p:stCondLst>
                                    <p:cond delay="0"/>
                                  </p:stCondLst>
                                  <p:childTnLst>
                                    <p:set>
                                      <p:cBhvr>
                                        <p:cTn dur="1" fill="hold" id="49">
                                          <p:stCondLst>
                                            <p:cond delay="0"/>
                                          </p:stCondLst>
                                        </p:cTn>
                                        <p:tgtEl>
                                          <p:spTgt spid="1048643">
                                            <p:txEl>
                                              <p:charRg st="27" end="31"/>
                                            </p:txEl>
                                          </p:spTgt>
                                        </p:tgtEl>
                                        <p:attrNameLst>
                                          <p:attrName>style.visibility</p:attrName>
                                        </p:attrNameLst>
                                      </p:cBhvr>
                                      <p:to>
                                        <p:strVal val="visible"/>
                                      </p:to>
                                    </p:set>
                                    <p:animEffect transition="in" filter="checkerboard(across)">
                                      <p:cBhvr>
                                        <p:cTn dur="500" id="50"/>
                                        <p:tgtEl>
                                          <p:spTgt spid="1048643">
                                            <p:txEl>
                                              <p:charRg st="27" end="31"/>
                                            </p:txEl>
                                          </p:spTgt>
                                        </p:tgtEl>
                                      </p:cBhvr>
                                    </p:animEffect>
                                  </p:childTnLst>
                                </p:cTn>
                              </p:par>
                            </p:childTnLst>
                          </p:cTn>
                        </p:par>
                      </p:childTnLst>
                    </p:cTn>
                  </p:par>
                  <p:par>
                    <p:cTn fill="hold" id="51" nodeType="clickPar">
                      <p:stCondLst>
                        <p:cond delay="indefinite"/>
                      </p:stCondLst>
                      <p:childTnLst>
                        <p:par>
                          <p:cTn fill="hold" id="52" nodeType="withGroup">
                            <p:stCondLst>
                              <p:cond delay="0"/>
                            </p:stCondLst>
                            <p:childTnLst>
                              <p:par>
                                <p:cTn fill="hold" grpId="0" id="53" nodeType="clickEffect" presetClass="entr" presetID="5" presetSubtype="10">
                                  <p:stCondLst>
                                    <p:cond delay="0"/>
                                  </p:stCondLst>
                                  <p:childTnLst>
                                    <p:set>
                                      <p:cBhvr>
                                        <p:cTn dur="1" fill="hold" id="54">
                                          <p:stCondLst>
                                            <p:cond delay="0"/>
                                          </p:stCondLst>
                                        </p:cTn>
                                        <p:tgtEl>
                                          <p:spTgt spid="1048643">
                                            <p:txEl>
                                              <p:charRg st="31" end="35"/>
                                            </p:txEl>
                                          </p:spTgt>
                                        </p:tgtEl>
                                        <p:attrNameLst>
                                          <p:attrName>style.visibility</p:attrName>
                                        </p:attrNameLst>
                                      </p:cBhvr>
                                      <p:to>
                                        <p:strVal val="visible"/>
                                      </p:to>
                                    </p:set>
                                    <p:animEffect transition="in" filter="checkerboard(across)">
                                      <p:cBhvr>
                                        <p:cTn dur="500" id="55"/>
                                        <p:tgtEl>
                                          <p:spTgt spid="1048643">
                                            <p:txEl>
                                              <p:charRg st="31" end="35"/>
                                            </p:txEl>
                                          </p:spTgt>
                                        </p:tgtEl>
                                      </p:cBhvr>
                                    </p:animEffect>
                                  </p:childTnLst>
                                </p:cTn>
                              </p:par>
                            </p:childTnLst>
                          </p:cTn>
                        </p:par>
                      </p:childTnLst>
                    </p:cTn>
                  </p:par>
                  <p:par>
                    <p:cTn fill="hold" id="56" nodeType="clickPar">
                      <p:stCondLst>
                        <p:cond delay="indefinite"/>
                      </p:stCondLst>
                      <p:childTnLst>
                        <p:par>
                          <p:cTn fill="hold" id="57" nodeType="withGroup">
                            <p:stCondLst>
                              <p:cond delay="0"/>
                            </p:stCondLst>
                            <p:childTnLst>
                              <p:par>
                                <p:cTn fill="hold" id="58" nodeType="clickEffect" presetClass="entr" presetID="12" presetSubtype="4">
                                  <p:stCondLst>
                                    <p:cond delay="0"/>
                                  </p:stCondLst>
                                  <p:childTnLst>
                                    <p:set>
                                      <p:cBhvr>
                                        <p:cTn dur="1" fill="hold" id="59">
                                          <p:stCondLst>
                                            <p:cond delay="0"/>
                                          </p:stCondLst>
                                        </p:cTn>
                                        <p:tgtEl>
                                          <p:spTgt spid="1048645">
                                            <p:txEl>
                                              <p:charRg st="0" end="17"/>
                                            </p:txEl>
                                          </p:spTgt>
                                        </p:tgtEl>
                                        <p:attrNameLst>
                                          <p:attrName>style.visibility</p:attrName>
                                        </p:attrNameLst>
                                      </p:cBhvr>
                                      <p:to>
                                        <p:strVal val="visible"/>
                                      </p:to>
                                    </p:set>
                                    <p:animEffect transition="in" filter="slide(fromBottom)">
                                      <p:cBhvr>
                                        <p:cTn dur="500" id="60"/>
                                        <p:tgtEl>
                                          <p:spTgt spid="1048645">
                                            <p:txEl>
                                              <p:charRg st="0" end="17"/>
                                            </p:txEl>
                                          </p:spTgt>
                                        </p:tgtEl>
                                      </p:cBhvr>
                                    </p:animEffect>
                                  </p:childTnLst>
                                </p:cTn>
                              </p:par>
                            </p:childTnLst>
                          </p:cTn>
                        </p:par>
                      </p:childTnLst>
                    </p:cTn>
                  </p:par>
                  <p:par>
                    <p:cTn fill="hold" id="61" nodeType="clickPar">
                      <p:stCondLst>
                        <p:cond delay="indefinite"/>
                      </p:stCondLst>
                      <p:childTnLst>
                        <p:par>
                          <p:cTn fill="hold" id="62" nodeType="withGroup">
                            <p:stCondLst>
                              <p:cond delay="0"/>
                            </p:stCondLst>
                            <p:childTnLst>
                              <p:par>
                                <p:cTn fill="hold" id="63" nodeType="clickEffect" presetClass="entr" presetID="30" presetSubtype="0">
                                  <p:stCondLst>
                                    <p:cond delay="0"/>
                                  </p:stCondLst>
                                  <p:childTnLst>
                                    <p:set>
                                      <p:cBhvr>
                                        <p:cTn dur="1" fill="hold" id="64">
                                          <p:stCondLst>
                                            <p:cond delay="0"/>
                                          </p:stCondLst>
                                        </p:cTn>
                                        <p:tgtEl>
                                          <p:spTgt spid="1048645">
                                            <p:txEl>
                                              <p:charRg st="17" end="37"/>
                                            </p:txEl>
                                          </p:spTgt>
                                        </p:tgtEl>
                                        <p:attrNameLst>
                                          <p:attrName>style.visibility</p:attrName>
                                        </p:attrNameLst>
                                      </p:cBhvr>
                                      <p:to>
                                        <p:strVal val="visible"/>
                                      </p:to>
                                    </p:set>
                                    <p:animEffect transition="in" filter="fade">
                                      <p:cBhvr>
                                        <p:cTn decel="100000" dur="800" id="65"/>
                                        <p:tgtEl>
                                          <p:spTgt spid="1048645">
                                            <p:txEl>
                                              <p:charRg st="17" end="37"/>
                                            </p:txEl>
                                          </p:spTgt>
                                        </p:tgtEl>
                                      </p:cBhvr>
                                    </p:animEffect>
                                    <p:anim calcmode="lin" valueType="num">
                                      <p:cBhvr>
                                        <p:cTn decel="100000" dur="800" fill="hold" id="66"/>
                                        <p:tgtEl>
                                          <p:spTgt spid="1048645">
                                            <p:txEl>
                                              <p:charRg st="17" end="37"/>
                                            </p:txEl>
                                          </p:spTgt>
                                        </p:tgtEl>
                                        <p:attrNameLst>
                                          <p:attrName>style.rotation</p:attrName>
                                        </p:attrNameLst>
                                      </p:cBhvr>
                                      <p:tavLst>
                                        <p:tav tm="0">
                                          <p:val>
                                            <p:fltVal val="-90.0"/>
                                          </p:val>
                                        </p:tav>
                                        <p:tav tm="100000">
                                          <p:val>
                                            <p:fltVal val="0.0"/>
                                          </p:val>
                                        </p:tav>
                                      </p:tavLst>
                                    </p:anim>
                                    <p:anim calcmode="lin" valueType="num">
                                      <p:cBhvr>
                                        <p:cTn decel="100000" dur="800" fill="hold" id="67"/>
                                        <p:tgtEl>
                                          <p:spTgt spid="1048645">
                                            <p:txEl>
                                              <p:charRg st="17" end="37"/>
                                            </p:txEl>
                                          </p:spTgt>
                                        </p:tgtEl>
                                        <p:attrNameLst>
                                          <p:attrName>ppt_x</p:attrName>
                                        </p:attrNameLst>
                                      </p:cBhvr>
                                      <p:tavLst>
                                        <p:tav tm="0">
                                          <p:val>
                                            <p:strVal val="#ppt_x+0.4"/>
                                          </p:val>
                                        </p:tav>
                                        <p:tav tm="100000">
                                          <p:val>
                                            <p:strVal val="#ppt_x-0.05"/>
                                          </p:val>
                                        </p:tav>
                                      </p:tavLst>
                                    </p:anim>
                                    <p:anim calcmode="lin" valueType="num">
                                      <p:cBhvr>
                                        <p:cTn decel="100000" dur="800" fill="hold" id="68"/>
                                        <p:tgtEl>
                                          <p:spTgt spid="1048645">
                                            <p:txEl>
                                              <p:charRg st="17" end="37"/>
                                            </p:txEl>
                                          </p:spTgt>
                                        </p:tgtEl>
                                        <p:attrNameLst>
                                          <p:attrName>ppt_y</p:attrName>
                                        </p:attrNameLst>
                                      </p:cBhvr>
                                      <p:tavLst>
                                        <p:tav tm="0">
                                          <p:val>
                                            <p:strVal val="#ppt_y-0.4"/>
                                          </p:val>
                                        </p:tav>
                                        <p:tav tm="100000">
                                          <p:val>
                                            <p:strVal val="#ppt_y+0.1"/>
                                          </p:val>
                                        </p:tav>
                                      </p:tavLst>
                                    </p:anim>
                                    <p:anim calcmode="lin" valueType="num">
                                      <p:cBhvr>
                                        <p:cTn accel="100000" dur="200" fill="hold" id="69">
                                          <p:stCondLst>
                                            <p:cond delay="800"/>
                                          </p:stCondLst>
                                        </p:cTn>
                                        <p:tgtEl>
                                          <p:spTgt spid="1048645">
                                            <p:txEl>
                                              <p:charRg st="17" end="37"/>
                                            </p:txEl>
                                          </p:spTgt>
                                        </p:tgtEl>
                                        <p:attrNameLst>
                                          <p:attrName>ppt_x</p:attrName>
                                        </p:attrNameLst>
                                      </p:cBhvr>
                                      <p:tavLst>
                                        <p:tav tm="0">
                                          <p:val>
                                            <p:strVal val="#ppt_x-0.05"/>
                                          </p:val>
                                        </p:tav>
                                        <p:tav tm="100000">
                                          <p:val>
                                            <p:strVal val="#ppt_x"/>
                                          </p:val>
                                        </p:tav>
                                      </p:tavLst>
                                    </p:anim>
                                    <p:anim calcmode="lin" valueType="num">
                                      <p:cBhvr>
                                        <p:cTn accel="100000" dur="200" fill="hold" id="70">
                                          <p:stCondLst>
                                            <p:cond delay="800"/>
                                          </p:stCondLst>
                                        </p:cTn>
                                        <p:tgtEl>
                                          <p:spTgt spid="1048645">
                                            <p:txEl>
                                              <p:charRg st="17" end="37"/>
                                            </p:txEl>
                                          </p:spTgt>
                                        </p:tgtEl>
                                        <p:attrNameLst>
                                          <p:attrName>ppt_y</p:attrName>
                                        </p:attrNameLst>
                                      </p:cBhvr>
                                      <p:tavLst>
                                        <p:tav tm="0">
                                          <p:val>
                                            <p:strVal val="#ppt_y+0.1"/>
                                          </p:val>
                                        </p:tav>
                                        <p:tav tm="100000">
                                          <p:val>
                                            <p:strVal val="#ppt_y"/>
                                          </p:val>
                                        </p:tav>
                                      </p:tavLst>
                                    </p:anim>
                                  </p:childTnLst>
                                </p:cTn>
                              </p:par>
                              <p:par>
                                <p:cTn fill="hold" id="71" nodeType="withEffect" presetClass="entr" presetID="30" presetSubtype="0">
                                  <p:stCondLst>
                                    <p:cond delay="0"/>
                                  </p:stCondLst>
                                  <p:childTnLst>
                                    <p:set>
                                      <p:cBhvr>
                                        <p:cTn dur="1" fill="hold" id="72">
                                          <p:stCondLst>
                                            <p:cond delay="0"/>
                                          </p:stCondLst>
                                        </p:cTn>
                                        <p:tgtEl>
                                          <p:spTgt spid="1048645">
                                            <p:txEl>
                                              <p:charRg st="37" end="59"/>
                                            </p:txEl>
                                          </p:spTgt>
                                        </p:tgtEl>
                                        <p:attrNameLst>
                                          <p:attrName>style.visibility</p:attrName>
                                        </p:attrNameLst>
                                      </p:cBhvr>
                                      <p:to>
                                        <p:strVal val="visible"/>
                                      </p:to>
                                    </p:set>
                                    <p:animEffect transition="in" filter="fade">
                                      <p:cBhvr>
                                        <p:cTn decel="100000" dur="800" id="73"/>
                                        <p:tgtEl>
                                          <p:spTgt spid="1048645">
                                            <p:txEl>
                                              <p:charRg st="37" end="59"/>
                                            </p:txEl>
                                          </p:spTgt>
                                        </p:tgtEl>
                                      </p:cBhvr>
                                    </p:animEffect>
                                    <p:anim calcmode="lin" valueType="num">
                                      <p:cBhvr>
                                        <p:cTn decel="100000" dur="800" fill="hold" id="74"/>
                                        <p:tgtEl>
                                          <p:spTgt spid="1048645">
                                            <p:txEl>
                                              <p:charRg st="37" end="59"/>
                                            </p:txEl>
                                          </p:spTgt>
                                        </p:tgtEl>
                                        <p:attrNameLst>
                                          <p:attrName>style.rotation</p:attrName>
                                        </p:attrNameLst>
                                      </p:cBhvr>
                                      <p:tavLst>
                                        <p:tav tm="0">
                                          <p:val>
                                            <p:fltVal val="-90.0"/>
                                          </p:val>
                                        </p:tav>
                                        <p:tav tm="100000">
                                          <p:val>
                                            <p:fltVal val="0.0"/>
                                          </p:val>
                                        </p:tav>
                                      </p:tavLst>
                                    </p:anim>
                                    <p:anim calcmode="lin" valueType="num">
                                      <p:cBhvr>
                                        <p:cTn decel="100000" dur="800" fill="hold" id="75"/>
                                        <p:tgtEl>
                                          <p:spTgt spid="1048645">
                                            <p:txEl>
                                              <p:charRg st="37" end="59"/>
                                            </p:txEl>
                                          </p:spTgt>
                                        </p:tgtEl>
                                        <p:attrNameLst>
                                          <p:attrName>ppt_x</p:attrName>
                                        </p:attrNameLst>
                                      </p:cBhvr>
                                      <p:tavLst>
                                        <p:tav tm="0">
                                          <p:val>
                                            <p:strVal val="#ppt_x+0.4"/>
                                          </p:val>
                                        </p:tav>
                                        <p:tav tm="100000">
                                          <p:val>
                                            <p:strVal val="#ppt_x-0.05"/>
                                          </p:val>
                                        </p:tav>
                                      </p:tavLst>
                                    </p:anim>
                                    <p:anim calcmode="lin" valueType="num">
                                      <p:cBhvr>
                                        <p:cTn decel="100000" dur="800" fill="hold" id="76"/>
                                        <p:tgtEl>
                                          <p:spTgt spid="1048645">
                                            <p:txEl>
                                              <p:charRg st="37" end="59"/>
                                            </p:txEl>
                                          </p:spTgt>
                                        </p:tgtEl>
                                        <p:attrNameLst>
                                          <p:attrName>ppt_y</p:attrName>
                                        </p:attrNameLst>
                                      </p:cBhvr>
                                      <p:tavLst>
                                        <p:tav tm="0">
                                          <p:val>
                                            <p:strVal val="#ppt_y-0.4"/>
                                          </p:val>
                                        </p:tav>
                                        <p:tav tm="100000">
                                          <p:val>
                                            <p:strVal val="#ppt_y+0.1"/>
                                          </p:val>
                                        </p:tav>
                                      </p:tavLst>
                                    </p:anim>
                                    <p:anim calcmode="lin" valueType="num">
                                      <p:cBhvr>
                                        <p:cTn accel="100000" dur="200" fill="hold" id="77">
                                          <p:stCondLst>
                                            <p:cond delay="800"/>
                                          </p:stCondLst>
                                        </p:cTn>
                                        <p:tgtEl>
                                          <p:spTgt spid="1048645">
                                            <p:txEl>
                                              <p:charRg st="37" end="59"/>
                                            </p:txEl>
                                          </p:spTgt>
                                        </p:tgtEl>
                                        <p:attrNameLst>
                                          <p:attrName>ppt_x</p:attrName>
                                        </p:attrNameLst>
                                      </p:cBhvr>
                                      <p:tavLst>
                                        <p:tav tm="0">
                                          <p:val>
                                            <p:strVal val="#ppt_x-0.05"/>
                                          </p:val>
                                        </p:tav>
                                        <p:tav tm="100000">
                                          <p:val>
                                            <p:strVal val="#ppt_x"/>
                                          </p:val>
                                        </p:tav>
                                      </p:tavLst>
                                    </p:anim>
                                    <p:anim calcmode="lin" valueType="num">
                                      <p:cBhvr>
                                        <p:cTn accel="100000" dur="200" fill="hold" id="78">
                                          <p:stCondLst>
                                            <p:cond delay="800"/>
                                          </p:stCondLst>
                                        </p:cTn>
                                        <p:tgtEl>
                                          <p:spTgt spid="1048645">
                                            <p:txEl>
                                              <p:charRg st="37" end="59"/>
                                            </p:txEl>
                                          </p:spTgt>
                                        </p:tgtEl>
                                        <p:attrNameLst>
                                          <p:attrName>ppt_y</p:attrName>
                                        </p:attrNameLst>
                                      </p:cBhvr>
                                      <p:tavLst>
                                        <p:tav tm="0">
                                          <p:val>
                                            <p:strVal val="#ppt_y+0.1"/>
                                          </p:val>
                                        </p:tav>
                                        <p:tav tm="100000">
                                          <p:val>
                                            <p:strVal val="#ppt_y"/>
                                          </p:val>
                                        </p:tav>
                                      </p:tavLst>
                                    </p:anim>
                                  </p:childTnLst>
                                </p:cTn>
                              </p:par>
                            </p:childTnLst>
                          </p:cTn>
                        </p:par>
                      </p:childTnLst>
                    </p:cTn>
                  </p:par>
                  <p:par>
                    <p:cTn fill="hold" id="79" nodeType="clickPar">
                      <p:stCondLst>
                        <p:cond delay="indefinite"/>
                      </p:stCondLst>
                      <p:childTnLst>
                        <p:par>
                          <p:cTn fill="hold" id="80" nodeType="withGroup">
                            <p:stCondLst>
                              <p:cond delay="0"/>
                            </p:stCondLst>
                            <p:childTnLst>
                              <p:par>
                                <p:cTn fill="hold" id="81" nodeType="clickEffect" presetClass="entr" presetID="47" presetSubtype="0">
                                  <p:stCondLst>
                                    <p:cond delay="0"/>
                                  </p:stCondLst>
                                  <p:childTnLst>
                                    <p:set>
                                      <p:cBhvr>
                                        <p:cTn dur="1" fill="hold" id="82">
                                          <p:stCondLst>
                                            <p:cond delay="0"/>
                                          </p:stCondLst>
                                        </p:cTn>
                                        <p:tgtEl>
                                          <p:spTgt spid="1048645">
                                            <p:txEl>
                                              <p:charRg st="59" end="82"/>
                                            </p:txEl>
                                          </p:spTgt>
                                        </p:tgtEl>
                                        <p:attrNameLst>
                                          <p:attrName>style.visibility</p:attrName>
                                        </p:attrNameLst>
                                      </p:cBhvr>
                                      <p:to>
                                        <p:strVal val="visible"/>
                                      </p:to>
                                    </p:set>
                                    <p:animEffect transition="in" filter="fade">
                                      <p:cBhvr>
                                        <p:cTn dur="1000" id="83"/>
                                        <p:tgtEl>
                                          <p:spTgt spid="1048645">
                                            <p:txEl>
                                              <p:charRg st="59" end="82"/>
                                            </p:txEl>
                                          </p:spTgt>
                                        </p:tgtEl>
                                      </p:cBhvr>
                                    </p:animEffect>
                                    <p:anim calcmode="lin" valueType="num">
                                      <p:cBhvr>
                                        <p:cTn dur="1000" fill="hold" id="84"/>
                                        <p:tgtEl>
                                          <p:spTgt spid="1048645">
                                            <p:txEl>
                                              <p:charRg st="59" end="82"/>
                                            </p:txEl>
                                          </p:spTgt>
                                        </p:tgtEl>
                                        <p:attrNameLst>
                                          <p:attrName>ppt_x</p:attrName>
                                        </p:attrNameLst>
                                      </p:cBhvr>
                                      <p:tavLst>
                                        <p:tav tm="0">
                                          <p:val>
                                            <p:strVal val="#ppt_x"/>
                                          </p:val>
                                        </p:tav>
                                        <p:tav tm="100000">
                                          <p:val>
                                            <p:strVal val="#ppt_x"/>
                                          </p:val>
                                        </p:tav>
                                      </p:tavLst>
                                    </p:anim>
                                    <p:anim calcmode="lin" valueType="num">
                                      <p:cBhvr>
                                        <p:cTn dur="1000" fill="hold" id="85"/>
                                        <p:tgtEl>
                                          <p:spTgt spid="1048645">
                                            <p:txEl>
                                              <p:charRg st="59" end="82"/>
                                            </p:txEl>
                                          </p:spTgt>
                                        </p:tgtEl>
                                        <p:attrNameLst>
                                          <p:attrName>ppt_y</p:attrName>
                                        </p:attrNameLst>
                                      </p:cBhvr>
                                      <p:tavLst>
                                        <p:tav tm="0">
                                          <p:val>
                                            <p:strVal val="#ppt_y-.1"/>
                                          </p:val>
                                        </p:tav>
                                        <p:tav tm="100000">
                                          <p:val>
                                            <p:strVal val="#ppt_y"/>
                                          </p:val>
                                        </p:tav>
                                      </p:tavLst>
                                    </p:anim>
                                  </p:childTnLst>
                                </p:cTn>
                              </p:par>
                            </p:childTnLst>
                          </p:cTn>
                        </p:par>
                      </p:childTnLst>
                    </p:cTn>
                  </p:par>
                  <p:par>
                    <p:cTn fill="hold" id="86" nodeType="clickPar">
                      <p:stCondLst>
                        <p:cond delay="indefinite"/>
                      </p:stCondLst>
                      <p:childTnLst>
                        <p:par>
                          <p:cTn fill="hold" id="87" nodeType="withGroup">
                            <p:stCondLst>
                              <p:cond delay="0"/>
                            </p:stCondLst>
                            <p:childTnLst>
                              <p:par>
                                <p:cTn fill="hold" id="88" nodeType="clickEffect" presetClass="entr" presetID="47" presetSubtype="0">
                                  <p:stCondLst>
                                    <p:cond delay="0"/>
                                  </p:stCondLst>
                                  <p:childTnLst>
                                    <p:set>
                                      <p:cBhvr>
                                        <p:cTn dur="1" fill="hold" id="89">
                                          <p:stCondLst>
                                            <p:cond delay="0"/>
                                          </p:stCondLst>
                                        </p:cTn>
                                        <p:tgtEl>
                                          <p:spTgt spid="1048645">
                                            <p:txEl>
                                              <p:charRg st="82" end="94"/>
                                            </p:txEl>
                                          </p:spTgt>
                                        </p:tgtEl>
                                        <p:attrNameLst>
                                          <p:attrName>style.visibility</p:attrName>
                                        </p:attrNameLst>
                                      </p:cBhvr>
                                      <p:to>
                                        <p:strVal val="visible"/>
                                      </p:to>
                                    </p:set>
                                    <p:animEffect transition="in" filter="fade">
                                      <p:cBhvr>
                                        <p:cTn dur="1000" id="90"/>
                                        <p:tgtEl>
                                          <p:spTgt spid="1048645">
                                            <p:txEl>
                                              <p:charRg st="82" end="94"/>
                                            </p:txEl>
                                          </p:spTgt>
                                        </p:tgtEl>
                                      </p:cBhvr>
                                    </p:animEffect>
                                    <p:anim calcmode="lin" valueType="num">
                                      <p:cBhvr>
                                        <p:cTn dur="1000" fill="hold" id="91"/>
                                        <p:tgtEl>
                                          <p:spTgt spid="1048645">
                                            <p:txEl>
                                              <p:charRg st="82" end="94"/>
                                            </p:txEl>
                                          </p:spTgt>
                                        </p:tgtEl>
                                        <p:attrNameLst>
                                          <p:attrName>ppt_x</p:attrName>
                                        </p:attrNameLst>
                                      </p:cBhvr>
                                      <p:tavLst>
                                        <p:tav tm="0">
                                          <p:val>
                                            <p:strVal val="#ppt_x"/>
                                          </p:val>
                                        </p:tav>
                                        <p:tav tm="100000">
                                          <p:val>
                                            <p:strVal val="#ppt_x"/>
                                          </p:val>
                                        </p:tav>
                                      </p:tavLst>
                                    </p:anim>
                                    <p:anim calcmode="lin" valueType="num">
                                      <p:cBhvr>
                                        <p:cTn dur="1000" fill="hold" id="92"/>
                                        <p:tgtEl>
                                          <p:spTgt spid="1048645">
                                            <p:txEl>
                                              <p:charRg st="82" end="94"/>
                                            </p:txEl>
                                          </p:spTgt>
                                        </p:tgtEl>
                                        <p:attrNameLst>
                                          <p:attrName>ppt_y</p:attrName>
                                        </p:attrNameLst>
                                      </p:cBhvr>
                                      <p:tavLst>
                                        <p:tav tm="0">
                                          <p:val>
                                            <p:strVal val="#ppt_y-.1"/>
                                          </p:val>
                                        </p:tav>
                                        <p:tav tm="100000">
                                          <p:val>
                                            <p:strVal val="#ppt_y"/>
                                          </p:val>
                                        </p:tav>
                                      </p:tavLst>
                                    </p:anim>
                                  </p:childTnLst>
                                </p:cTn>
                              </p:par>
                            </p:childTnLst>
                          </p:cTn>
                        </p:par>
                      </p:childTnLst>
                    </p:cTn>
                  </p:par>
                  <p:par>
                    <p:cTn fill="hold" id="93" nodeType="clickPar">
                      <p:stCondLst>
                        <p:cond delay="indefinite"/>
                      </p:stCondLst>
                      <p:childTnLst>
                        <p:par>
                          <p:cTn fill="hold" id="94" nodeType="withGroup">
                            <p:stCondLst>
                              <p:cond delay="0"/>
                            </p:stCondLst>
                            <p:childTnLst>
                              <p:par>
                                <p:cTn fill="hold" id="95" nodeType="clickEffect" presetClass="entr" presetID="9" presetSubtype="0">
                                  <p:stCondLst>
                                    <p:cond delay="0"/>
                                  </p:stCondLst>
                                  <p:childTnLst>
                                    <p:set>
                                      <p:cBhvr>
                                        <p:cTn dur="1" fill="hold" id="96">
                                          <p:stCondLst>
                                            <p:cond delay="0"/>
                                          </p:stCondLst>
                                        </p:cTn>
                                        <p:tgtEl>
                                          <p:spTgt spid="1048645">
                                            <p:txEl>
                                              <p:charRg st="94" end="100"/>
                                            </p:txEl>
                                          </p:spTgt>
                                        </p:tgtEl>
                                        <p:attrNameLst>
                                          <p:attrName>style.visibility</p:attrName>
                                        </p:attrNameLst>
                                      </p:cBhvr>
                                      <p:to>
                                        <p:strVal val="visible"/>
                                      </p:to>
                                    </p:set>
                                    <p:animEffect transition="in" filter="dissolve">
                                      <p:cBhvr>
                                        <p:cTn dur="500" id="97"/>
                                        <p:tgtEl>
                                          <p:spTgt spid="1048645">
                                            <p:txEl>
                                              <p:charRg st="94" end="100"/>
                                            </p:txEl>
                                          </p:spTgt>
                                        </p:tgtEl>
                                      </p:cBhvr>
                                    </p:animEffect>
                                  </p:childTnLst>
                                </p:cTn>
                              </p:par>
                            </p:childTnLst>
                          </p:cTn>
                        </p:par>
                      </p:childTnLst>
                    </p:cTn>
                  </p:par>
                  <p:par>
                    <p:cTn fill="hold" id="98" nodeType="clickPar">
                      <p:stCondLst>
                        <p:cond delay="indefinite"/>
                      </p:stCondLst>
                      <p:childTnLst>
                        <p:par>
                          <p:cTn fill="hold" id="99" nodeType="withGroup">
                            <p:stCondLst>
                              <p:cond delay="0"/>
                            </p:stCondLst>
                            <p:childTnLst>
                              <p:par>
                                <p:cTn fill="hold" id="100" nodeType="clickEffect" presetClass="entr" presetID="9" presetSubtype="0">
                                  <p:stCondLst>
                                    <p:cond delay="0"/>
                                  </p:stCondLst>
                                  <p:childTnLst>
                                    <p:set>
                                      <p:cBhvr>
                                        <p:cTn dur="1" fill="hold" id="101">
                                          <p:stCondLst>
                                            <p:cond delay="0"/>
                                          </p:stCondLst>
                                        </p:cTn>
                                        <p:tgtEl>
                                          <p:spTgt spid="1048645">
                                            <p:txEl>
                                              <p:charRg st="100" end="134"/>
                                            </p:txEl>
                                          </p:spTgt>
                                        </p:tgtEl>
                                        <p:attrNameLst>
                                          <p:attrName>style.visibility</p:attrName>
                                        </p:attrNameLst>
                                      </p:cBhvr>
                                      <p:to>
                                        <p:strVal val="visible"/>
                                      </p:to>
                                    </p:set>
                                    <p:animEffect transition="in" filter="dissolve">
                                      <p:cBhvr>
                                        <p:cTn dur="500" id="102"/>
                                        <p:tgtEl>
                                          <p:spTgt spid="1048645">
                                            <p:txEl>
                                              <p:charRg st="100" end="134"/>
                                            </p:txEl>
                                          </p:spTgt>
                                        </p:tgtEl>
                                      </p:cBhvr>
                                    </p:animEffect>
                                  </p:childTnLst>
                                </p:cTn>
                              </p:par>
                            </p:childTnLst>
                          </p:cTn>
                        </p:par>
                      </p:childTnLst>
                    </p:cTn>
                  </p:par>
                  <p:par>
                    <p:cTn fill="hold" id="103" nodeType="clickPar">
                      <p:stCondLst>
                        <p:cond delay="indefinite"/>
                      </p:stCondLst>
                      <p:childTnLst>
                        <p:par>
                          <p:cTn fill="hold" id="104" nodeType="withGroup">
                            <p:stCondLst>
                              <p:cond delay="0"/>
                            </p:stCondLst>
                            <p:childTnLst>
                              <p:par>
                                <p:cTn accel="100000" fill="hold" id="105" nodeType="clickEffect" presetClass="entr" presetID="39" presetSubtype="0">
                                  <p:stCondLst>
                                    <p:cond delay="0"/>
                                  </p:stCondLst>
                                  <p:childTnLst>
                                    <p:set>
                                      <p:cBhvr>
                                        <p:cTn dur="1" fill="hold" id="106">
                                          <p:stCondLst>
                                            <p:cond delay="0"/>
                                          </p:stCondLst>
                                        </p:cTn>
                                        <p:tgtEl>
                                          <p:spTgt spid="1048645">
                                            <p:txEl>
                                              <p:charRg st="100" end="134"/>
                                            </p:txEl>
                                          </p:spTgt>
                                        </p:tgtEl>
                                        <p:attrNameLst>
                                          <p:attrName>style.visibility</p:attrName>
                                        </p:attrNameLst>
                                      </p:cBhvr>
                                      <p:to>
                                        <p:strVal val="visible"/>
                                      </p:to>
                                    </p:set>
                                    <p:anim calcmode="lin" valueType="num">
                                      <p:cBhvr>
                                        <p:cTn dur="500" fill="hold" id="107"/>
                                        <p:tgtEl>
                                          <p:spTgt spid="1048645">
                                            <p:txEl>
                                              <p:charRg st="100" end="13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108"/>
                                        <p:tgtEl>
                                          <p:spTgt spid="1048645">
                                            <p:txEl>
                                              <p:charRg st="100" end="134"/>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109"/>
                                        <p:tgtEl>
                                          <p:spTgt spid="1048645">
                                            <p:txEl>
                                              <p:charRg st="100" end="134"/>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110"/>
                                        <p:tgtEl>
                                          <p:spTgt spid="1048645">
                                            <p:txEl>
                                              <p:charRg st="100" end="13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43" grpId="0" uiExpand="0" build="p" bldLvl="1"/>
      <p:bldP spid="1048644" grpId="0" uiExpand="0" build="whole"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1">
  <p:cSld>
    <p:spTree>
      <p:nvGrpSpPr>
        <p:cNvPr id="92" name=""/>
        <p:cNvGrpSpPr/>
        <p:nvPr/>
      </p:nvGrpSpPr>
      <p:grpSpPr>
        <a:xfrm rot="0">
          <a:off x="0" y="0"/>
          <a:ext cx="0" cy="0"/>
          <a:chOff x="0" y="0"/>
          <a:chExt cx="0" cy="0"/>
        </a:xfrm>
      </p:grpSpPr>
      <p:sp>
        <p:nvSpPr>
          <p:cNvPr id="1048646" name=""/>
          <p:cNvSpPr/>
          <p:nvPr>
            <p:ph type="body" sz="full" idx="1"/>
          </p:nvPr>
        </p:nvSpPr>
        <p:spPr>
          <a:xfrm rot="0">
            <a:off x="457200" y="1600200"/>
            <a:ext cx="8229600" cy="45259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10000"/>
              </a:lnSpc>
              <a:buFontTx/>
              <a:buNone/>
            </a:pPr>
            <a:r>
              <a:rPr altLang="zh-CN" b="1" lang="en-US"/>
              <a:t>          </a:t>
            </a:r>
            <a:r>
              <a:rPr altLang="en-US" b="1" lang="zh-CN">
                <a:latin typeface="Times New Roman" pitchFamily="18" charset="0"/>
                <a:ea typeface="楷体_GB2312" pitchFamily="49" charset="-122"/>
              </a:rPr>
              <a:t>第一部分：</a:t>
            </a:r>
            <a:r>
              <a:rPr altLang="en-US" b="1" lang="zh-CN">
                <a:solidFill>
                  <a:srgbClr val="FF3300"/>
                </a:solidFill>
                <a:latin typeface="Times New Roman" pitchFamily="18" charset="0"/>
                <a:ea typeface="楷体_GB2312" pitchFamily="49" charset="-122"/>
              </a:rPr>
              <a:t>过新年  农历新年里的种种风俗与禁忌</a:t>
            </a:r>
            <a:r>
              <a:rPr altLang="en-US" b="1" lang="zh-CN">
                <a:latin typeface="Times New Roman" pitchFamily="18" charset="0"/>
                <a:ea typeface="楷体_GB2312" pitchFamily="49" charset="-122"/>
              </a:rPr>
              <a:t>        </a:t>
            </a:r>
            <a:r>
              <a:rPr altLang="en-US" b="1" lang="zh-CN">
                <a:solidFill>
                  <a:srgbClr val="0000CC"/>
                </a:solidFill>
                <a:latin typeface="Times New Roman" pitchFamily="18" charset="0"/>
                <a:ea typeface="楷体_GB2312" pitchFamily="49" charset="-122"/>
              </a:rPr>
              <a:t>民风之美</a:t>
            </a:r>
          </a:p>
          <a:p>
            <a:pPr eaLnBrk="1" hangingPunct="1" latinLnBrk="1" lvl="0">
              <a:lnSpc>
                <a:spcPct val="110000"/>
              </a:lnSpc>
              <a:buFontTx/>
              <a:buNone/>
            </a:pPr>
            <a:r>
              <a:rPr altLang="en-US" b="1" lang="zh-CN">
                <a:latin typeface="Times New Roman" pitchFamily="18" charset="0"/>
                <a:ea typeface="楷体_GB2312" pitchFamily="49" charset="-122"/>
              </a:rPr>
              <a:t>            第二部分： </a:t>
            </a:r>
            <a:r>
              <a:rPr altLang="en-US" b="1" lang="zh-CN">
                <a:solidFill>
                  <a:srgbClr val="FF3300"/>
                </a:solidFill>
                <a:latin typeface="Times New Roman" pitchFamily="18" charset="0"/>
                <a:ea typeface="楷体_GB2312" pitchFamily="49" charset="-122"/>
              </a:rPr>
              <a:t>“思乡”  吃春酒  作为母亲的代表的“我”去喝春酒</a:t>
            </a:r>
            <a:r>
              <a:rPr altLang="en-US" b="1" lang="zh-CN">
                <a:latin typeface="Times New Roman" pitchFamily="18" charset="0"/>
                <a:ea typeface="楷体_GB2312" pitchFamily="49" charset="-122"/>
              </a:rPr>
              <a:t>       </a:t>
            </a:r>
            <a:r>
              <a:rPr altLang="en-US" b="1" lang="zh-CN">
                <a:solidFill>
                  <a:srgbClr val="0000CC"/>
                </a:solidFill>
                <a:latin typeface="Times New Roman" pitchFamily="18" charset="0"/>
                <a:ea typeface="楷体_GB2312" pitchFamily="49" charset="-122"/>
              </a:rPr>
              <a:t>人情之美</a:t>
            </a:r>
          </a:p>
          <a:p>
            <a:pPr eaLnBrk="1" hangingPunct="1" latinLnBrk="1" lvl="0">
              <a:lnSpc>
                <a:spcPct val="110000"/>
              </a:lnSpc>
              <a:buFontTx/>
              <a:buNone/>
            </a:pPr>
            <a:r>
              <a:rPr altLang="en-US" b="1" lang="zh-CN">
                <a:latin typeface="Times New Roman" pitchFamily="18" charset="0"/>
                <a:ea typeface="楷体_GB2312" pitchFamily="49" charset="-122"/>
              </a:rPr>
              <a:t>            第三部分：</a:t>
            </a:r>
            <a:r>
              <a:rPr altLang="en-US" b="1" lang="zh-CN">
                <a:solidFill>
                  <a:srgbClr val="FF3300"/>
                </a:solidFill>
                <a:latin typeface="Times New Roman" pitchFamily="18" charset="0"/>
                <a:ea typeface="楷体_GB2312" pitchFamily="49" charset="-122"/>
              </a:rPr>
              <a:t>吃会酒  乡亲之间互相置办“会酒”的融洽，学做酒 “我”多年之后“如法炮制”“八宝酒”</a:t>
            </a:r>
            <a:r>
              <a:rPr altLang="en-US" b="1" lang="zh-CN">
                <a:latin typeface="Times New Roman" pitchFamily="18" charset="0"/>
                <a:ea typeface="楷体_GB2312" pitchFamily="49" charset="-122"/>
              </a:rPr>
              <a:t>         </a:t>
            </a:r>
            <a:r>
              <a:rPr altLang="en-US" b="1" lang="zh-CN">
                <a:solidFill>
                  <a:srgbClr val="0000CC"/>
                </a:solidFill>
                <a:latin typeface="Times New Roman" pitchFamily="18" charset="0"/>
                <a:ea typeface="楷体_GB2312" pitchFamily="49" charset="-122"/>
              </a:rPr>
              <a:t>思乡之情</a:t>
            </a:r>
          </a:p>
        </p:txBody>
      </p:sp>
      <p:sp>
        <p:nvSpPr>
          <p:cNvPr id="1048647" name=""/>
          <p:cNvSpPr/>
          <p:nvPr/>
        </p:nvSpPr>
        <p:spPr>
          <a:xfrm rot="0">
            <a:off x="3048000" y="457200"/>
            <a:ext cx="2722880" cy="916939"/>
          </a:xfrm>
          <a:prstGeom prst="rect"/>
          <a:solidFill>
            <a:srgbClr val="CCFFCC"/>
          </a:solid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en-US" b="1" sz="5000" lang="zh-CN">
                <a:solidFill>
                  <a:srgbClr val="FF3300"/>
                </a:solidFill>
                <a:effectLst>
                  <a:outerShdw algn="tl" blurRad="38100" dir="2700000" dist="38100">
                    <a:srgbClr val="C0C0C0"/>
                  </a:outerShdw>
                </a:effectLst>
                <a:ea typeface="隶书" pitchFamily="49" charset="-122"/>
              </a:rPr>
              <a:t>整体感知</a:t>
            </a:r>
          </a:p>
        </p:txBody>
      </p:sp>
      <p:pic>
        <p:nvPicPr>
          <p:cNvPr id="2097172" name="" descr="54156201"/>
          <p:cNvPicPr>
            <a:picLocks/>
          </p:cNvPicPr>
          <p:nvPr/>
        </p:nvPicPr>
        <p:blipFill>
          <a:blip xmlns:r="http://schemas.openxmlformats.org/officeDocument/2006/relationships" r:embed="rId1"/>
          <a:srcRect l="0" t="0" r="0" b="0"/>
          <a:stretch>
            <a:fillRect/>
          </a:stretch>
        </p:blipFill>
        <p:spPr>
          <a:xfrm rot="0">
            <a:off x="5562600" y="533400"/>
            <a:ext cx="819150" cy="828675"/>
          </a:xfrm>
          <a:prstGeom prst="rect"/>
          <a:noFill/>
          <a:ln>
            <a:noFill/>
          </a:ln>
        </p:spPr>
      </p:pic>
    </p:spTree>
  </p:cSld>
  <p:clrMapOvr>
    <a:masterClrMapping/>
  </p:clrMapOvr>
  <p:transition spd="fast" advClick="1">
    <p:comb dir="vert"/>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5" presetSubtype="10">
                                  <p:stCondLst>
                                    <p:cond delay="0"/>
                                  </p:stCondLst>
                                  <p:childTnLst>
                                    <p:set>
                                      <p:cBhvr>
                                        <p:cTn dur="1" fill="hold" id="6">
                                          <p:stCondLst>
                                            <p:cond delay="0"/>
                                          </p:stCondLst>
                                        </p:cTn>
                                        <p:tgtEl>
                                          <p:spTgt spid="2097172"/>
                                        </p:tgtEl>
                                        <p:attrNameLst>
                                          <p:attrName>style.visibility</p:attrName>
                                        </p:attrNameLst>
                                      </p:cBhvr>
                                      <p:to>
                                        <p:strVal val="visible"/>
                                      </p:to>
                                    </p:set>
                                    <p:animEffect transition="in" filter="checkerboard(across)">
                                      <p:cBhvr>
                                        <p:cTn dur="500" id="7"/>
                                        <p:tgtEl>
                                          <p:spTgt spid="2097172"/>
                                        </p:tgtEl>
                                      </p:cBhvr>
                                    </p:animEffect>
                                  </p:childTnLst>
                                </p:cTn>
                              </p:par>
                              <p:par>
                                <p:cTn fill="hold" grpId="0" id="8" nodeType="withEffect" presetClass="entr" presetID="5" presetSubtype="10">
                                  <p:stCondLst>
                                    <p:cond delay="0"/>
                                  </p:stCondLst>
                                  <p:childTnLst>
                                    <p:set>
                                      <p:cBhvr>
                                        <p:cTn dur="1" fill="hold" id="9">
                                          <p:stCondLst>
                                            <p:cond delay="0"/>
                                          </p:stCondLst>
                                        </p:cTn>
                                        <p:tgtEl>
                                          <p:spTgt spid="1048647"/>
                                        </p:tgtEl>
                                        <p:attrNameLst>
                                          <p:attrName>style.visibility</p:attrName>
                                        </p:attrNameLst>
                                      </p:cBhvr>
                                      <p:to>
                                        <p:strVal val="visible"/>
                                      </p:to>
                                    </p:set>
                                    <p:animEffect transition="in" filter="checkerboard(across)">
                                      <p:cBhvr>
                                        <p:cTn dur="500" id="10"/>
                                        <p:tgtEl>
                                          <p:spTgt spid="1048647"/>
                                        </p:tgtEl>
                                      </p:cBhvr>
                                    </p:animEffect>
                                  </p:childTnLst>
                                </p:cTn>
                              </p:par>
                            </p:childTnLst>
                          </p:cTn>
                        </p:par>
                      </p:childTnLst>
                    </p:cTn>
                  </p:par>
                  <p:par>
                    <p:cTn fill="hold" id="11" nodeType="clickPar">
                      <p:stCondLst>
                        <p:cond delay="indefinite"/>
                      </p:stCondLst>
                      <p:childTnLst>
                        <p:par>
                          <p:cTn fill="hold" id="12" nodeType="withGroup">
                            <p:stCondLst>
                              <p:cond delay="0"/>
                            </p:stCondLst>
                            <p:childTnLst>
                              <p:par>
                                <p:cTn fill="hold" grpId="0" id="13" nodeType="clickEffect" presetClass="entr" presetID="20" presetSubtype="0">
                                  <p:stCondLst>
                                    <p:cond delay="0"/>
                                  </p:stCondLst>
                                  <p:childTnLst>
                                    <p:set>
                                      <p:cBhvr>
                                        <p:cTn dur="1" fill="hold" id="14">
                                          <p:stCondLst>
                                            <p:cond delay="0"/>
                                          </p:stCondLst>
                                        </p:cTn>
                                        <p:tgtEl>
                                          <p:spTgt spid="1048646">
                                            <p:txEl>
                                              <p:charRg st="0" end="46"/>
                                            </p:txEl>
                                          </p:spTgt>
                                        </p:tgtEl>
                                        <p:attrNameLst>
                                          <p:attrName>style.visibility</p:attrName>
                                        </p:attrNameLst>
                                      </p:cBhvr>
                                      <p:to>
                                        <p:strVal val="visible"/>
                                      </p:to>
                                    </p:set>
                                    <p:animEffect transition="in" filter="wedge">
                                      <p:cBhvr>
                                        <p:cTn dur="2000" id="15"/>
                                        <p:tgtEl>
                                          <p:spTgt spid="1048646">
                                            <p:txEl>
                                              <p:charRg st="0" end="46"/>
                                            </p:txEl>
                                          </p:spTgt>
                                        </p:tgtEl>
                                      </p:cBhvr>
                                    </p:animEffect>
                                  </p:childTnLst>
                                </p:cTn>
                              </p:par>
                            </p:childTnLst>
                          </p:cTn>
                        </p:par>
                      </p:childTnLst>
                    </p:cTn>
                  </p:par>
                  <p:par>
                    <p:cTn fill="hold" id="16" nodeType="clickPar">
                      <p:stCondLst>
                        <p:cond delay="indefinite"/>
                      </p:stCondLst>
                      <p:childTnLst>
                        <p:par>
                          <p:cTn fill="hold" id="17" nodeType="withGroup">
                            <p:stCondLst>
                              <p:cond delay="0"/>
                            </p:stCondLst>
                            <p:childTnLst>
                              <p:par>
                                <p:cTn fill="hold" grpId="0" id="18" nodeType="clickEffect" presetClass="entr" presetID="20" presetSubtype="0">
                                  <p:stCondLst>
                                    <p:cond delay="0"/>
                                  </p:stCondLst>
                                  <p:childTnLst>
                                    <p:set>
                                      <p:cBhvr>
                                        <p:cTn dur="1" fill="hold" id="19">
                                          <p:stCondLst>
                                            <p:cond delay="0"/>
                                          </p:stCondLst>
                                        </p:cTn>
                                        <p:tgtEl>
                                          <p:spTgt spid="1048646">
                                            <p:txEl>
                                              <p:charRg st="46" end="102"/>
                                            </p:txEl>
                                          </p:spTgt>
                                        </p:tgtEl>
                                        <p:attrNameLst>
                                          <p:attrName>style.visibility</p:attrName>
                                        </p:attrNameLst>
                                      </p:cBhvr>
                                      <p:to>
                                        <p:strVal val="visible"/>
                                      </p:to>
                                    </p:set>
                                    <p:animEffect transition="in" filter="wedge">
                                      <p:cBhvr>
                                        <p:cTn dur="2000" id="20"/>
                                        <p:tgtEl>
                                          <p:spTgt spid="1048646">
                                            <p:txEl>
                                              <p:charRg st="46" end="102"/>
                                            </p:txEl>
                                          </p:spTgt>
                                        </p:tgtEl>
                                      </p:cBhvr>
                                    </p:animEffect>
                                  </p:childTnLst>
                                </p:cTn>
                              </p:par>
                            </p:childTnLst>
                          </p:cTn>
                        </p:par>
                      </p:childTnLst>
                    </p:cTn>
                  </p:par>
                  <p:par>
                    <p:cTn fill="hold" id="21" nodeType="clickPar">
                      <p:stCondLst>
                        <p:cond delay="indefinite"/>
                      </p:stCondLst>
                      <p:childTnLst>
                        <p:par>
                          <p:cTn fill="hold" id="22" nodeType="withGroup">
                            <p:stCondLst>
                              <p:cond delay="0"/>
                            </p:stCondLst>
                            <p:childTnLst>
                              <p:par>
                                <p:cTn fill="hold" grpId="0" id="23" nodeType="clickEffect" presetClass="entr" presetID="20" presetSubtype="0">
                                  <p:stCondLst>
                                    <p:cond delay="0"/>
                                  </p:stCondLst>
                                  <p:childTnLst>
                                    <p:set>
                                      <p:cBhvr>
                                        <p:cTn dur="1" fill="hold" id="24">
                                          <p:stCondLst>
                                            <p:cond delay="0"/>
                                          </p:stCondLst>
                                        </p:cTn>
                                        <p:tgtEl>
                                          <p:spTgt spid="1048646">
                                            <p:txEl>
                                              <p:charRg st="102" end="176"/>
                                            </p:txEl>
                                          </p:spTgt>
                                        </p:tgtEl>
                                        <p:attrNameLst>
                                          <p:attrName>style.visibility</p:attrName>
                                        </p:attrNameLst>
                                      </p:cBhvr>
                                      <p:to>
                                        <p:strVal val="visible"/>
                                      </p:to>
                                    </p:set>
                                    <p:animEffect transition="in" filter="wedge">
                                      <p:cBhvr>
                                        <p:cTn dur="2000" id="25"/>
                                        <p:tgtEl>
                                          <p:spTgt spid="1048646">
                                            <p:txEl>
                                              <p:charRg st="102" end="17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46" grpId="0" uiExpand="0" build="p" bldLvl="1"/>
      <p:bldP spid="1048647" grpId="0" uiExpand="0" build="whole"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1">
  <p:cSld>
    <p:spTree>
      <p:nvGrpSpPr>
        <p:cNvPr id="93" name=""/>
        <p:cNvGrpSpPr/>
        <p:nvPr/>
      </p:nvGrpSpPr>
      <p:grpSpPr>
        <a:xfrm rot="0">
          <a:off x="0" y="0"/>
          <a:ext cx="0" cy="0"/>
          <a:chOff x="0" y="0"/>
          <a:chExt cx="0" cy="0"/>
        </a:xfrm>
      </p:grpSpPr>
      <p:sp>
        <p:nvSpPr>
          <p:cNvPr id="1048648" name=""/>
          <p:cNvSpPr/>
          <p:nvPr>
            <p:ph type="body" sz="full" idx="1"/>
          </p:nvPr>
        </p:nvSpPr>
        <p:spPr>
          <a:xfrm rot="0">
            <a:off x="152400" y="1600200"/>
            <a:ext cx="8382000" cy="5029200"/>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20000"/>
              </a:lnSpc>
              <a:buFontTx/>
              <a:buNone/>
            </a:pPr>
            <a:r>
              <a:rPr altLang="zh-CN" sz="3000" lang="en-US">
                <a:latin typeface="Times New Roman" pitchFamily="18" charset="0"/>
                <a:ea typeface="黑体" pitchFamily="2" charset="-122"/>
              </a:rPr>
              <a:t>           </a:t>
            </a:r>
            <a:r>
              <a:rPr altLang="en-US" b="1" sz="3000" lang="zh-CN">
                <a:latin typeface="Times New Roman" pitchFamily="18" charset="0"/>
                <a:ea typeface="黑体" pitchFamily="2" charset="-122"/>
              </a:rPr>
              <a:t>1、 文章主要记叙了哪几件事？这几件事是如何组合在一起的？</a:t>
            </a:r>
            <a:r>
              <a:rPr altLang="en-US" b="1" lang="zh-CN">
                <a:latin typeface="Times New Roman" pitchFamily="18" charset="0"/>
                <a:ea typeface="黑体" pitchFamily="2" charset="-122"/>
              </a:rPr>
              <a:t> </a:t>
            </a:r>
          </a:p>
          <a:p>
            <a:pPr eaLnBrk="1" hangingPunct="1" latinLnBrk="1" lvl="0">
              <a:lnSpc>
                <a:spcPct val="120000"/>
              </a:lnSpc>
              <a:buFontTx/>
              <a:buNone/>
            </a:pPr>
            <a:br/>
            <a:r>
              <a:rPr altLang="en-US" b="1" lang="zh-CN">
                <a:latin typeface="楷体_GB2312" pitchFamily="49" charset="-122"/>
                <a:ea typeface="楷体_GB2312" pitchFamily="49" charset="-122"/>
              </a:rPr>
              <a:t>    </a:t>
            </a:r>
            <a:r>
              <a:rPr altLang="en-US" b="1" lang="zh-CN">
                <a:solidFill>
                  <a:srgbClr val="0000CC"/>
                </a:solidFill>
                <a:latin typeface="楷体_GB2312" pitchFamily="49" charset="-122"/>
                <a:ea typeface="楷体_GB2312" pitchFamily="49" charset="-122"/>
              </a:rPr>
              <a:t>文章主要记叙了儿时在故乡过新年、喝春酒、喝会酒，如今自泡八宝酒等四件事。</a:t>
            </a:r>
            <a:r>
              <a:rPr altLang="en-US" b="1" lang="zh-CN">
                <a:latin typeface="宋体" pitchFamily="2" charset="-122"/>
              </a:rPr>
              <a:t> </a:t>
            </a:r>
            <a:br/>
            <a:endParaRPr altLang="en-US" b="1" lang="zh-CN">
              <a:latin typeface="宋体" pitchFamily="2" charset="-122"/>
            </a:endParaRPr>
          </a:p>
        </p:txBody>
      </p:sp>
      <p:sp>
        <p:nvSpPr>
          <p:cNvPr id="1048649" name=""/>
          <p:cNvSpPr/>
          <p:nvPr/>
        </p:nvSpPr>
        <p:spPr>
          <a:xfrm rot="0">
            <a:off x="3276600" y="533400"/>
            <a:ext cx="2722880" cy="916939"/>
          </a:xfrm>
          <a:prstGeom prst="rect"/>
          <a:solidFill>
            <a:srgbClr val="CCFFCC"/>
          </a:solid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en-US" b="1" sz="5000" lang="zh-CN">
                <a:solidFill>
                  <a:srgbClr val="FF3300"/>
                </a:solidFill>
                <a:effectLst>
                  <a:outerShdw algn="tl" blurRad="38100" dir="2700000" dist="38100">
                    <a:srgbClr val="C0C0C0"/>
                  </a:outerShdw>
                </a:effectLst>
                <a:ea typeface="隶书" pitchFamily="49" charset="-122"/>
              </a:rPr>
              <a:t>课文讲解</a:t>
            </a:r>
          </a:p>
        </p:txBody>
      </p:sp>
      <p:pic>
        <p:nvPicPr>
          <p:cNvPr id="2097173" name="" descr="88725869"/>
          <p:cNvPicPr>
            <a:picLocks/>
          </p:cNvPicPr>
          <p:nvPr/>
        </p:nvPicPr>
        <p:blipFill>
          <a:blip xmlns:r="http://schemas.openxmlformats.org/officeDocument/2006/relationships" r:embed="rId1"/>
          <a:srcRect l="0" t="0" r="0" b="0"/>
          <a:stretch>
            <a:fillRect/>
          </a:stretch>
        </p:blipFill>
        <p:spPr>
          <a:xfrm rot="0">
            <a:off x="5715000" y="457200"/>
            <a:ext cx="1143000" cy="1143000"/>
          </a:xfrm>
          <a:prstGeom prst="rect"/>
          <a:noFill/>
          <a:ln>
            <a:noFill/>
          </a:ln>
        </p:spPr>
      </p:pic>
    </p:spTree>
  </p:cSld>
  <p:clrMapOvr>
    <a:masterClrMapping/>
  </p:clrMapOvr>
  <p:transition spd="fast" advClick="1">
    <p:zoom dir="in"/>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20" presetSubtype="0">
                                  <p:stCondLst>
                                    <p:cond delay="0"/>
                                  </p:stCondLst>
                                  <p:childTnLst>
                                    <p:set>
                                      <p:cBhvr>
                                        <p:cTn dur="1" fill="hold" id="6">
                                          <p:stCondLst>
                                            <p:cond delay="0"/>
                                          </p:stCondLst>
                                        </p:cTn>
                                        <p:tgtEl>
                                          <p:spTgt spid="2097173"/>
                                        </p:tgtEl>
                                        <p:attrNameLst>
                                          <p:attrName>style.visibility</p:attrName>
                                        </p:attrNameLst>
                                      </p:cBhvr>
                                      <p:to>
                                        <p:strVal val="visible"/>
                                      </p:to>
                                    </p:set>
                                    <p:animEffect transition="in" filter="wedge">
                                      <p:cBhvr>
                                        <p:cTn dur="2000" id="7"/>
                                        <p:tgtEl>
                                          <p:spTgt spid="2097173"/>
                                        </p:tgtEl>
                                      </p:cBhvr>
                                    </p:animEffect>
                                  </p:childTnLst>
                                </p:cTn>
                              </p:par>
                              <p:par>
                                <p:cTn fill="hold" grpId="0" id="8" nodeType="withEffect" presetClass="entr" presetID="20" presetSubtype="0">
                                  <p:stCondLst>
                                    <p:cond delay="0"/>
                                  </p:stCondLst>
                                  <p:childTnLst>
                                    <p:set>
                                      <p:cBhvr>
                                        <p:cTn dur="1" fill="hold" id="9">
                                          <p:stCondLst>
                                            <p:cond delay="0"/>
                                          </p:stCondLst>
                                        </p:cTn>
                                        <p:tgtEl>
                                          <p:spTgt spid="1048649"/>
                                        </p:tgtEl>
                                        <p:attrNameLst>
                                          <p:attrName>style.visibility</p:attrName>
                                        </p:attrNameLst>
                                      </p:cBhvr>
                                      <p:to>
                                        <p:strVal val="visible"/>
                                      </p:to>
                                    </p:set>
                                    <p:animEffect transition="in" filter="wedge">
                                      <p:cBhvr>
                                        <p:cTn dur="2000" id="10"/>
                                        <p:tgtEl>
                                          <p:spTgt spid="1048649"/>
                                        </p:tgtEl>
                                      </p:cBhvr>
                                    </p:animEffect>
                                  </p:childTnLst>
                                </p:cTn>
                              </p:par>
                            </p:childTnLst>
                          </p:cTn>
                        </p:par>
                      </p:childTnLst>
                    </p:cTn>
                  </p:par>
                  <p:par>
                    <p:cTn fill="hold" id="11" nodeType="clickPar">
                      <p:stCondLst>
                        <p:cond delay="indefinite"/>
                      </p:stCondLst>
                      <p:childTnLst>
                        <p:par>
                          <p:cTn fill="hold" id="12" nodeType="withGroup">
                            <p:stCondLst>
                              <p:cond delay="0"/>
                            </p:stCondLst>
                            <p:childTnLst>
                              <p:par>
                                <p:cTn fill="hold" grpId="0" id="13" nodeType="clickEffect" presetClass="entr" presetID="14" presetSubtype="10">
                                  <p:stCondLst>
                                    <p:cond delay="0"/>
                                  </p:stCondLst>
                                  <p:childTnLst>
                                    <p:set>
                                      <p:cBhvr>
                                        <p:cTn dur="1" fill="hold" id="14">
                                          <p:stCondLst>
                                            <p:cond delay="0"/>
                                          </p:stCondLst>
                                        </p:cTn>
                                        <p:tgtEl>
                                          <p:spTgt spid="1048648">
                                            <p:txEl>
                                              <p:charRg st="0" end="42"/>
                                            </p:txEl>
                                          </p:spTgt>
                                        </p:tgtEl>
                                        <p:attrNameLst>
                                          <p:attrName>style.visibility</p:attrName>
                                        </p:attrNameLst>
                                      </p:cBhvr>
                                      <p:to>
                                        <p:strVal val="visible"/>
                                      </p:to>
                                    </p:set>
                                    <p:animEffect transition="in" filter="randombar(horizontal)">
                                      <p:cBhvr>
                                        <p:cTn dur="500" id="15"/>
                                        <p:tgtEl>
                                          <p:spTgt spid="1048648">
                                            <p:txEl>
                                              <p:charRg st="0" end="42"/>
                                            </p:txEl>
                                          </p:spTgt>
                                        </p:tgtEl>
                                      </p:cBhvr>
                                    </p:animEffect>
                                  </p:childTnLst>
                                </p:cTn>
                              </p:par>
                            </p:childTnLst>
                          </p:cTn>
                        </p:par>
                      </p:childTnLst>
                    </p:cTn>
                  </p:par>
                  <p:par>
                    <p:cTn fill="hold" id="16" nodeType="clickPar">
                      <p:stCondLst>
                        <p:cond delay="indefinite"/>
                      </p:stCondLst>
                      <p:childTnLst>
                        <p:par>
                          <p:cTn fill="hold" id="17" nodeType="withGroup">
                            <p:stCondLst>
                              <p:cond delay="0"/>
                            </p:stCondLst>
                            <p:childTnLst>
                              <p:par>
                                <p:cTn fill="hold" grpId="0" id="18" nodeType="clickEffect" presetClass="entr" presetID="14" presetSubtype="10">
                                  <p:stCondLst>
                                    <p:cond delay="0"/>
                                  </p:stCondLst>
                                  <p:childTnLst>
                                    <p:set>
                                      <p:cBhvr>
                                        <p:cTn dur="1" fill="hold" id="19">
                                          <p:stCondLst>
                                            <p:cond delay="0"/>
                                          </p:stCondLst>
                                        </p:cTn>
                                        <p:tgtEl>
                                          <p:spTgt spid="1048648">
                                            <p:txEl>
                                              <p:charRg st="42" end="86"/>
                                            </p:txEl>
                                          </p:spTgt>
                                        </p:tgtEl>
                                        <p:attrNameLst>
                                          <p:attrName>style.visibility</p:attrName>
                                        </p:attrNameLst>
                                      </p:cBhvr>
                                      <p:to>
                                        <p:strVal val="visible"/>
                                      </p:to>
                                    </p:set>
                                    <p:animEffect transition="in" filter="randombar(horizontal)">
                                      <p:cBhvr>
                                        <p:cTn dur="500" id="20"/>
                                        <p:tgtEl>
                                          <p:spTgt spid="1048648">
                                            <p:txEl>
                                              <p:charRg st="42" end="8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48" grpId="0" uiExpand="0" build="p" bldLvl="1"/>
      <p:bldP spid="1048649" grpId="0" uiExpand="0" build="whole"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1">
  <p:cSld>
    <p:spTree>
      <p:nvGrpSpPr>
        <p:cNvPr id="94" name=""/>
        <p:cNvGrpSpPr/>
        <p:nvPr/>
      </p:nvGrpSpPr>
      <p:grpSpPr>
        <a:xfrm rot="0">
          <a:off x="0" y="0"/>
          <a:ext cx="0" cy="0"/>
          <a:chOff x="0" y="0"/>
          <a:chExt cx="0" cy="0"/>
        </a:xfrm>
      </p:grpSpPr>
      <p:sp>
        <p:nvSpPr>
          <p:cNvPr id="1048650" name=""/>
          <p:cNvSpPr/>
          <p:nvPr>
            <p:ph type="body" sz="full" idx="1"/>
          </p:nvPr>
        </p:nvSpPr>
        <p:spPr>
          <a:xfrm rot="0">
            <a:off x="457200" y="1143000"/>
            <a:ext cx="8229600" cy="49831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15000"/>
              </a:lnSpc>
              <a:buFontTx/>
              <a:buNone/>
            </a:pPr>
            <a:r>
              <a:rPr altLang="zh-CN" b="1" sz="2800" lang="en-US">
                <a:latin typeface="楷体_GB2312" pitchFamily="49" charset="-122"/>
                <a:ea typeface="楷体_GB2312" pitchFamily="49" charset="-122"/>
              </a:rPr>
              <a:t>      </a:t>
            </a:r>
            <a:r>
              <a:rPr altLang="en-US" b="1" sz="2800" lang="zh-CN">
                <a:latin typeface="楷体_GB2312" pitchFamily="49" charset="-122"/>
                <a:ea typeface="楷体_GB2312" pitchFamily="49" charset="-122"/>
              </a:rPr>
              <a:t>本文的构思非常精巧。作者在文末巧设文眼，却又不露痕迹，作者把许多有关的片断汇集于</a:t>
            </a:r>
            <a:r>
              <a:rPr altLang="en-US" b="1" sz="2800" lang="zh-CN">
                <a:latin typeface="宋体" pitchFamily="2" charset="-122"/>
                <a:ea typeface="楷体_GB2312" pitchFamily="49" charset="-122"/>
              </a:rPr>
              <a:t>“</a:t>
            </a:r>
            <a:r>
              <a:rPr altLang="en-US" b="1" sz="2800" lang="zh-CN">
                <a:latin typeface="楷体_GB2312" pitchFamily="49" charset="-122"/>
                <a:ea typeface="楷体_GB2312" pitchFamily="49" charset="-122"/>
              </a:rPr>
              <a:t>家乡的味道</a:t>
            </a:r>
            <a:r>
              <a:rPr altLang="en-US" b="1" sz="2800" lang="zh-CN">
                <a:latin typeface="宋体" pitchFamily="2" charset="-122"/>
                <a:ea typeface="楷体_GB2312" pitchFamily="49" charset="-122"/>
              </a:rPr>
              <a:t>”</a:t>
            </a:r>
            <a:r>
              <a:rPr altLang="en-US" b="1" sz="2800" lang="zh-CN">
                <a:latin typeface="楷体_GB2312" pitchFamily="49" charset="-122"/>
                <a:ea typeface="楷体_GB2312" pitchFamily="49" charset="-122"/>
              </a:rPr>
              <a:t>这个焦点上：</a:t>
            </a:r>
            <a:r>
              <a:rPr altLang="en-US" b="1" sz="2800" lang="zh-CN">
                <a:solidFill>
                  <a:srgbClr val="0000CC"/>
                </a:solidFill>
                <a:latin typeface="楷体_GB2312" pitchFamily="49" charset="-122"/>
                <a:ea typeface="楷体_GB2312" pitchFamily="49" charset="-122"/>
              </a:rPr>
              <a:t>农历新年里的种种风俗与禁忌，</a:t>
            </a:r>
            <a:r>
              <a:rPr altLang="en-US" b="1" sz="2800" lang="zh-CN">
                <a:solidFill>
                  <a:srgbClr val="0000CC"/>
                </a:solidFill>
                <a:latin typeface="宋体" pitchFamily="2" charset="-122"/>
                <a:ea typeface="楷体_GB2312" pitchFamily="49" charset="-122"/>
              </a:rPr>
              <a:t>“</a:t>
            </a:r>
            <a:r>
              <a:rPr altLang="en-US" b="1" sz="2800" lang="zh-CN">
                <a:solidFill>
                  <a:srgbClr val="0000CC"/>
                </a:solidFill>
                <a:latin typeface="楷体_GB2312" pitchFamily="49" charset="-122"/>
                <a:ea typeface="楷体_GB2312" pitchFamily="49" charset="-122"/>
              </a:rPr>
              <a:t>我</a:t>
            </a:r>
            <a:r>
              <a:rPr altLang="en-US" b="1" sz="2800" lang="zh-CN">
                <a:solidFill>
                  <a:srgbClr val="0000CC"/>
                </a:solidFill>
                <a:latin typeface="宋体" pitchFamily="2" charset="-122"/>
                <a:ea typeface="楷体_GB2312" pitchFamily="49" charset="-122"/>
              </a:rPr>
              <a:t>”</a:t>
            </a:r>
            <a:r>
              <a:rPr altLang="en-US" b="1" sz="2800" lang="zh-CN">
                <a:solidFill>
                  <a:srgbClr val="0000CC"/>
                </a:solidFill>
                <a:latin typeface="楷体_GB2312" pitchFamily="49" charset="-122"/>
                <a:ea typeface="楷体_GB2312" pitchFamily="49" charset="-122"/>
              </a:rPr>
              <a:t>一马当先地作为母亲的代表前往家家户户喝春酒，乡亲之间互相</a:t>
            </a:r>
            <a:r>
              <a:rPr altLang="en-US" b="1" sz="2800" lang="zh-CN">
                <a:solidFill>
                  <a:srgbClr val="0000CC"/>
                </a:solidFill>
                <a:latin typeface="宋体" pitchFamily="2" charset="-122"/>
                <a:ea typeface="楷体_GB2312" pitchFamily="49" charset="-122"/>
              </a:rPr>
              <a:t>“</a:t>
            </a:r>
            <a:r>
              <a:rPr altLang="en-US" b="1" sz="2800" lang="zh-CN">
                <a:solidFill>
                  <a:srgbClr val="0000CC"/>
                </a:solidFill>
                <a:latin typeface="楷体_GB2312" pitchFamily="49" charset="-122"/>
                <a:ea typeface="楷体_GB2312" pitchFamily="49" charset="-122"/>
              </a:rPr>
              <a:t>起会</a:t>
            </a:r>
            <a:r>
              <a:rPr altLang="en-US" b="1" sz="2800" lang="zh-CN">
                <a:solidFill>
                  <a:srgbClr val="0000CC"/>
                </a:solidFill>
                <a:latin typeface="宋体" pitchFamily="2" charset="-122"/>
                <a:ea typeface="楷体_GB2312" pitchFamily="49" charset="-122"/>
              </a:rPr>
              <a:t>”</a:t>
            </a:r>
            <a:r>
              <a:rPr altLang="en-US" b="1" sz="2800" lang="zh-CN">
                <a:solidFill>
                  <a:srgbClr val="0000CC"/>
                </a:solidFill>
                <a:latin typeface="楷体_GB2312" pitchFamily="49" charset="-122"/>
                <a:ea typeface="楷体_GB2312" pitchFamily="49" charset="-122"/>
              </a:rPr>
              <a:t>置办</a:t>
            </a:r>
            <a:r>
              <a:rPr altLang="en-US" b="1" sz="2800" lang="zh-CN">
                <a:solidFill>
                  <a:srgbClr val="0000CC"/>
                </a:solidFill>
                <a:latin typeface="宋体" pitchFamily="2" charset="-122"/>
                <a:ea typeface="楷体_GB2312" pitchFamily="49" charset="-122"/>
              </a:rPr>
              <a:t>“</a:t>
            </a:r>
            <a:r>
              <a:rPr altLang="en-US" b="1" sz="2800" lang="zh-CN">
                <a:solidFill>
                  <a:srgbClr val="0000CC"/>
                </a:solidFill>
                <a:latin typeface="楷体_GB2312" pitchFamily="49" charset="-122"/>
                <a:ea typeface="楷体_GB2312" pitchFamily="49" charset="-122"/>
              </a:rPr>
              <a:t>会酒</a:t>
            </a:r>
            <a:r>
              <a:rPr altLang="en-US" b="1" sz="2800" lang="zh-CN">
                <a:solidFill>
                  <a:srgbClr val="0000CC"/>
                </a:solidFill>
                <a:latin typeface="宋体" pitchFamily="2" charset="-122"/>
                <a:ea typeface="楷体_GB2312" pitchFamily="49" charset="-122"/>
              </a:rPr>
              <a:t>”</a:t>
            </a:r>
            <a:r>
              <a:rPr altLang="en-US" b="1" sz="2800" lang="zh-CN">
                <a:solidFill>
                  <a:srgbClr val="0000CC"/>
                </a:solidFill>
                <a:latin typeface="楷体_GB2312" pitchFamily="49" charset="-122"/>
                <a:ea typeface="楷体_GB2312" pitchFamily="49" charset="-122"/>
              </a:rPr>
              <a:t>的融洽，</a:t>
            </a:r>
            <a:r>
              <a:rPr altLang="en-US" b="1" sz="2800" lang="zh-CN">
                <a:solidFill>
                  <a:srgbClr val="0000CC"/>
                </a:solidFill>
                <a:latin typeface="宋体" pitchFamily="2" charset="-122"/>
                <a:ea typeface="楷体_GB2312" pitchFamily="49" charset="-122"/>
              </a:rPr>
              <a:t>“</a:t>
            </a:r>
            <a:r>
              <a:rPr altLang="en-US" b="1" sz="2800" lang="zh-CN">
                <a:solidFill>
                  <a:srgbClr val="0000CC"/>
                </a:solidFill>
                <a:latin typeface="楷体_GB2312" pitchFamily="49" charset="-122"/>
                <a:ea typeface="楷体_GB2312" pitchFamily="49" charset="-122"/>
              </a:rPr>
              <a:t>我</a:t>
            </a:r>
            <a:r>
              <a:rPr altLang="en-US" b="1" sz="2800" lang="zh-CN">
                <a:solidFill>
                  <a:srgbClr val="0000CC"/>
                </a:solidFill>
                <a:latin typeface="宋体" pitchFamily="2" charset="-122"/>
                <a:ea typeface="楷体_GB2312" pitchFamily="49" charset="-122"/>
              </a:rPr>
              <a:t>”</a:t>
            </a:r>
            <a:r>
              <a:rPr altLang="en-US" b="1" sz="2800" lang="zh-CN">
                <a:solidFill>
                  <a:srgbClr val="0000CC"/>
                </a:solidFill>
                <a:latin typeface="楷体_GB2312" pitchFamily="49" charset="-122"/>
                <a:ea typeface="楷体_GB2312" pitchFamily="49" charset="-122"/>
              </a:rPr>
              <a:t>在许多年之后按母亲的办法</a:t>
            </a:r>
            <a:r>
              <a:rPr altLang="en-US" b="1" sz="2800" lang="zh-CN">
                <a:solidFill>
                  <a:srgbClr val="0000CC"/>
                </a:solidFill>
                <a:latin typeface="宋体" pitchFamily="2" charset="-122"/>
                <a:ea typeface="楷体_GB2312" pitchFamily="49" charset="-122"/>
              </a:rPr>
              <a:t>“</a:t>
            </a:r>
            <a:r>
              <a:rPr altLang="en-US" b="1" sz="2800" lang="zh-CN">
                <a:solidFill>
                  <a:srgbClr val="0000CC"/>
                </a:solidFill>
                <a:latin typeface="楷体_GB2312" pitchFamily="49" charset="-122"/>
                <a:ea typeface="楷体_GB2312" pitchFamily="49" charset="-122"/>
              </a:rPr>
              <a:t>如法炮制</a:t>
            </a:r>
            <a:r>
              <a:rPr altLang="en-US" b="1" sz="2800" lang="zh-CN">
                <a:solidFill>
                  <a:srgbClr val="0000CC"/>
                </a:solidFill>
                <a:latin typeface="宋体" pitchFamily="2" charset="-122"/>
                <a:ea typeface="楷体_GB2312" pitchFamily="49" charset="-122"/>
              </a:rPr>
              <a:t>”</a:t>
            </a:r>
            <a:r>
              <a:rPr altLang="en-US" b="1" sz="2800" lang="zh-CN">
                <a:solidFill>
                  <a:srgbClr val="0000CC"/>
                </a:solidFill>
                <a:latin typeface="楷体_GB2312" pitchFamily="49" charset="-122"/>
                <a:ea typeface="楷体_GB2312" pitchFamily="49" charset="-122"/>
              </a:rPr>
              <a:t>的</a:t>
            </a:r>
            <a:r>
              <a:rPr altLang="en-US" b="1" sz="2800" lang="zh-CN">
                <a:solidFill>
                  <a:srgbClr val="0000CC"/>
                </a:solidFill>
                <a:latin typeface="宋体" pitchFamily="2" charset="-122"/>
                <a:ea typeface="楷体_GB2312" pitchFamily="49" charset="-122"/>
              </a:rPr>
              <a:t>“</a:t>
            </a:r>
            <a:r>
              <a:rPr altLang="en-US" b="1" sz="2800" lang="zh-CN">
                <a:solidFill>
                  <a:srgbClr val="0000CC"/>
                </a:solidFill>
                <a:latin typeface="楷体_GB2312" pitchFamily="49" charset="-122"/>
                <a:ea typeface="楷体_GB2312" pitchFamily="49" charset="-122"/>
              </a:rPr>
              <a:t>八宝酒</a:t>
            </a:r>
            <a:r>
              <a:rPr altLang="zh-CN" b="1" sz="2800" lang="en-US">
                <a:solidFill>
                  <a:srgbClr val="0000CC"/>
                </a:solidFill>
                <a:latin typeface="宋体" pitchFamily="2" charset="-122"/>
                <a:ea typeface="楷体_GB2312" pitchFamily="49" charset="-122"/>
              </a:rPr>
              <a:t>”……</a:t>
            </a:r>
            <a:r>
              <a:rPr altLang="en-US" b="1" sz="2800" lang="zh-CN">
                <a:solidFill>
                  <a:srgbClr val="0000CC"/>
                </a:solidFill>
                <a:latin typeface="楷体_GB2312" pitchFamily="49" charset="-122"/>
                <a:ea typeface="楷体_GB2312" pitchFamily="49" charset="-122"/>
              </a:rPr>
              <a:t>这一切都围绕</a:t>
            </a:r>
            <a:r>
              <a:rPr altLang="en-US" b="1" sz="2800" lang="zh-CN">
                <a:solidFill>
                  <a:srgbClr val="0000CC"/>
                </a:solidFill>
                <a:latin typeface="宋体" pitchFamily="2" charset="-122"/>
                <a:ea typeface="楷体_GB2312" pitchFamily="49" charset="-122"/>
              </a:rPr>
              <a:t>“</a:t>
            </a:r>
            <a:r>
              <a:rPr altLang="en-US" b="1" sz="2800" lang="zh-CN">
                <a:solidFill>
                  <a:srgbClr val="0000CC"/>
                </a:solidFill>
                <a:latin typeface="楷体_GB2312" pitchFamily="49" charset="-122"/>
                <a:ea typeface="楷体_GB2312" pitchFamily="49" charset="-122"/>
              </a:rPr>
              <a:t>家乡的味道</a:t>
            </a:r>
            <a:r>
              <a:rPr altLang="en-US" b="1" sz="2800" lang="zh-CN">
                <a:solidFill>
                  <a:srgbClr val="0000CC"/>
                </a:solidFill>
                <a:latin typeface="宋体" pitchFamily="2" charset="-122"/>
                <a:ea typeface="楷体_GB2312" pitchFamily="49" charset="-122"/>
              </a:rPr>
              <a:t>”</a:t>
            </a:r>
            <a:r>
              <a:rPr altLang="en-US" b="1" sz="2800" lang="zh-CN">
                <a:solidFill>
                  <a:srgbClr val="0000CC"/>
                </a:solidFill>
                <a:latin typeface="楷体_GB2312" pitchFamily="49" charset="-122"/>
                <a:ea typeface="楷体_GB2312" pitchFamily="49" charset="-122"/>
              </a:rPr>
              <a:t>展开。</a:t>
            </a:r>
            <a:r>
              <a:rPr altLang="zh-CN" b="1" sz="2800" lang="en-US">
                <a:latin typeface="楷体_GB2312" pitchFamily="49" charset="-122"/>
                <a:ea typeface="楷体_GB2312" pitchFamily="49" charset="-122"/>
              </a:rPr>
              <a:t> </a:t>
            </a:r>
            <a:br/>
            <a:endParaRPr altLang="zh-CN" b="1" sz="2800" lang="en-US">
              <a:latin typeface="楷体_GB2312" pitchFamily="49" charset="-122"/>
              <a:ea typeface="楷体_GB2312" pitchFamily="49" charset="-122"/>
            </a:endParaRPr>
          </a:p>
          <a:p>
            <a:pPr eaLnBrk="1" hangingPunct="1" latinLnBrk="1" lvl="0">
              <a:lnSpc>
                <a:spcPct val="115000"/>
              </a:lnSpc>
              <a:buFontTx/>
              <a:buNone/>
            </a:pPr>
            <a:endParaRPr altLang="zh-CN" b="1" sz="2800" lang="en-US">
              <a:latin typeface="楷体_GB2312" pitchFamily="49" charset="-122"/>
              <a:ea typeface="楷体_GB2312" pitchFamily="49" charset="-122"/>
            </a:endParaRPr>
          </a:p>
        </p:txBody>
      </p:sp>
      <p:pic>
        <p:nvPicPr>
          <p:cNvPr id="2097174" name="" descr="yxh25"/>
          <p:cNvPicPr>
            <a:picLocks/>
          </p:cNvPicPr>
          <p:nvPr/>
        </p:nvPicPr>
        <p:blipFill>
          <a:blip xmlns:r="http://schemas.openxmlformats.org/officeDocument/2006/relationships" r:embed="rId1"/>
          <a:srcRect l="0" t="0" r="0" b="0"/>
          <a:stretch>
            <a:fillRect/>
          </a:stretch>
        </p:blipFill>
        <p:spPr>
          <a:xfrm rot="0">
            <a:off x="7010400" y="5105400"/>
            <a:ext cx="1047750" cy="1047750"/>
          </a:xfrm>
          <a:prstGeom prst="rect"/>
          <a:noFill/>
          <a:ln>
            <a:noFill/>
          </a:ln>
        </p:spPr>
      </p:pic>
    </p:spTree>
  </p:cSld>
  <p:clrMapOvr>
    <a:masterClrMapping/>
  </p:clrMapOvr>
  <p:transition spd="fast" advClick="1">
    <p:cover dir="d"/>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grpId="0" id="5" nodeType="clickEffect" presetClass="entr" presetID="47" presetSubtype="0">
                                  <p:stCondLst>
                                    <p:cond delay="0"/>
                                  </p:stCondLst>
                                  <p:childTnLst>
                                    <p:set>
                                      <p:cBhvr>
                                        <p:cTn dur="1" fill="hold" id="6">
                                          <p:stCondLst>
                                            <p:cond delay="0"/>
                                          </p:stCondLst>
                                        </p:cTn>
                                        <p:tgtEl>
                                          <p:spTgt spid="1048650">
                                            <p:txEl>
                                              <p:charRg st="0" end="166"/>
                                            </p:txEl>
                                          </p:spTgt>
                                        </p:tgtEl>
                                        <p:attrNameLst>
                                          <p:attrName>style.visibility</p:attrName>
                                        </p:attrNameLst>
                                      </p:cBhvr>
                                      <p:to>
                                        <p:strVal val="visible"/>
                                      </p:to>
                                    </p:set>
                                    <p:animEffect transition="in" filter="fade">
                                      <p:cBhvr>
                                        <p:cTn dur="1000" id="7"/>
                                        <p:tgtEl>
                                          <p:spTgt spid="1048650">
                                            <p:txEl>
                                              <p:charRg st="0" end="166"/>
                                            </p:txEl>
                                          </p:spTgt>
                                        </p:tgtEl>
                                      </p:cBhvr>
                                    </p:animEffect>
                                    <p:anim calcmode="lin" valueType="num">
                                      <p:cBhvr>
                                        <p:cTn dur="1000" fill="hold" id="8"/>
                                        <p:tgtEl>
                                          <p:spTgt spid="1048650">
                                            <p:txEl>
                                              <p:charRg st="0" end="166"/>
                                            </p:txEl>
                                          </p:spTgt>
                                        </p:tgtEl>
                                        <p:attrNameLst>
                                          <p:attrName>ppt_x</p:attrName>
                                        </p:attrNameLst>
                                      </p:cBhvr>
                                      <p:tavLst>
                                        <p:tav tm="0">
                                          <p:val>
                                            <p:strVal val="#ppt_x"/>
                                          </p:val>
                                        </p:tav>
                                        <p:tav tm="100000">
                                          <p:val>
                                            <p:strVal val="#ppt_x"/>
                                          </p:val>
                                        </p:tav>
                                      </p:tavLst>
                                    </p:anim>
                                    <p:anim calcmode="lin" valueType="num">
                                      <p:cBhvr>
                                        <p:cTn dur="1000" fill="hold" id="9"/>
                                        <p:tgtEl>
                                          <p:spTgt spid="1048650">
                                            <p:txEl>
                                              <p:charRg st="0" end="16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0" grpId="0" uiExpand="0" build="p" bldLvl="1"/>
    </p:bldLst>
  </p:timing>
</p:sld>
</file>

<file path=ppt/slides/slide18.xml><?xml version="1.0" encoding="utf-8"?>
<p:sld xmlns:a="http://schemas.openxmlformats.org/drawingml/2006/main" xmlns:r="http://schemas.openxmlformats.org/officeDocument/2006/relationships" xmlns:p="http://schemas.openxmlformats.org/presentationml/2006/main" showMasterSp="1">
  <p:cSld>
    <p:spTree>
      <p:nvGrpSpPr>
        <p:cNvPr id="96" name=""/>
        <p:cNvGrpSpPr/>
        <p:nvPr/>
      </p:nvGrpSpPr>
      <p:grpSpPr>
        <a:xfrm rot="0">
          <a:off x="0" y="0"/>
          <a:ext cx="0" cy="0"/>
          <a:chOff x="0" y="0"/>
          <a:chExt cx="0" cy="0"/>
        </a:xfrm>
      </p:grpSpPr>
      <p:sp>
        <p:nvSpPr>
          <p:cNvPr id="1048655" name=""/>
          <p:cNvSpPr/>
          <p:nvPr>
            <p:ph sz="full" idx="0"/>
          </p:nvPr>
        </p:nvSpPr>
        <p:spPr>
          <a:xfrm rot="0">
            <a:off x="533400" y="914400"/>
            <a:ext cx="7924800" cy="5410200"/>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20000"/>
              </a:lnSpc>
              <a:buFontTx/>
              <a:buNone/>
            </a:pPr>
            <a:endParaRPr altLang="zh-CN" b="1" lang="en-US">
              <a:latin typeface="宋体" pitchFamily="2" charset="-122"/>
            </a:endParaRPr>
          </a:p>
          <a:p>
            <a:pPr eaLnBrk="1" hangingPunct="1" latinLnBrk="1" lvl="0">
              <a:lnSpc>
                <a:spcPct val="120000"/>
              </a:lnSpc>
              <a:buFontTx/>
              <a:buNone/>
            </a:pPr>
            <a:r>
              <a:rPr altLang="zh-CN" b="1" sz="2900" lang="en-US">
                <a:latin typeface="宋体" pitchFamily="2" charset="-122"/>
              </a:rPr>
              <a:t> </a:t>
            </a:r>
            <a:r>
              <a:rPr altLang="en-US" b="1" sz="2900" lang="zh-CN">
                <a:latin typeface="Times New Roman" pitchFamily="18" charset="0"/>
                <a:ea typeface="黑体" pitchFamily="2" charset="-122"/>
              </a:rPr>
              <a:t>2、作者怀念的仅仅是家乡的春酒吗？</a:t>
            </a:r>
          </a:p>
          <a:p>
            <a:pPr eaLnBrk="1" hangingPunct="1" latinLnBrk="1" lvl="0">
              <a:lnSpc>
                <a:spcPct val="120000"/>
              </a:lnSpc>
              <a:buFontTx/>
              <a:buNone/>
            </a:pPr>
            <a:r>
              <a:rPr altLang="en-US" b="1" sz="3000" lang="zh-CN">
                <a:solidFill>
                  <a:srgbClr val="FF3300"/>
                </a:solidFill>
                <a:latin typeface="楷体_GB2312" pitchFamily="49" charset="-122"/>
                <a:ea typeface="楷体_GB2312" pitchFamily="49" charset="-122"/>
              </a:rPr>
              <a:t>      通过春酒写故乡的风俗之美、人情之美，写自己对故乡亲友的怀念，对母亲的追思，其间，流淌的是浓浓的思乡之情，是对一种让人难忘的生活的深情怀念。乡情，亲情，民俗，童趣融入一壶春酒，道尽作者诗意心情。 </a:t>
            </a:r>
            <a:br/>
            <a:endParaRPr altLang="en-US" b="1" sz="3000" lang="zh-CN">
              <a:solidFill>
                <a:srgbClr val="FF3300"/>
              </a:solidFill>
              <a:latin typeface="楷体_GB2312" pitchFamily="49" charset="-122"/>
              <a:ea typeface="楷体_GB2312" pitchFamily="49" charset="-122"/>
            </a:endParaRPr>
          </a:p>
        </p:txBody>
      </p:sp>
      <p:pic>
        <p:nvPicPr>
          <p:cNvPr id="2097175" name="" descr="2008110204105671"/>
          <p:cNvPicPr>
            <a:picLocks/>
          </p:cNvPicPr>
          <p:nvPr/>
        </p:nvPicPr>
        <p:blipFill>
          <a:blip xmlns:r="http://schemas.openxmlformats.org/officeDocument/2006/relationships" r:embed="rId1"/>
          <a:srcRect l="0" t="0" r="0" b="0"/>
          <a:stretch>
            <a:fillRect/>
          </a:stretch>
        </p:blipFill>
        <p:spPr>
          <a:xfrm rot="0">
            <a:off x="6477000" y="5334000"/>
            <a:ext cx="1089025" cy="1228725"/>
          </a:xfrm>
          <a:prstGeom prst="rect"/>
          <a:noFill/>
          <a:ln>
            <a:noFill/>
          </a:ln>
        </p:spPr>
      </p:pic>
    </p:spTree>
  </p:cSld>
  <p:clrMapOvr>
    <a:masterClrMapping/>
  </p:clrMapOvr>
  <p:transition spd="fast" advClick="1">
    <p:zoom dir="in"/>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grpId="0" id="5" nodeType="clickEffect" presetClass="entr" presetID="45" presetSubtype="0">
                                  <p:stCondLst>
                                    <p:cond delay="0"/>
                                  </p:stCondLst>
                                  <p:iterate type="lt">
                                    <p:tmPct val="10000"/>
                                  </p:iterate>
                                  <p:childTnLst>
                                    <p:set>
                                      <p:cBhvr>
                                        <p:cTn dur="1" fill="hold" id="6">
                                          <p:stCondLst>
                                            <p:cond delay="0"/>
                                          </p:stCondLst>
                                        </p:cTn>
                                        <p:tgtEl>
                                          <p:spTgt spid="1048655">
                                            <p:txEl>
                                              <p:charRg st="1" end="20"/>
                                            </p:txEl>
                                          </p:spTgt>
                                        </p:tgtEl>
                                        <p:attrNameLst>
                                          <p:attrName>style.visibility</p:attrName>
                                        </p:attrNameLst>
                                      </p:cBhvr>
                                      <p:to>
                                        <p:strVal val="visible"/>
                                      </p:to>
                                    </p:set>
                                    <p:animEffect transition="in" filter="fade">
                                      <p:cBhvr>
                                        <p:cTn dur="2000" id="7"/>
                                        <p:tgtEl>
                                          <p:spTgt spid="1048655">
                                            <p:txEl>
                                              <p:charRg st="1" end="20"/>
                                            </p:txEl>
                                          </p:spTgt>
                                        </p:tgtEl>
                                      </p:cBhvr>
                                    </p:animEffect>
                                    <p:anim calcmode="lin" valueType="num">
                                      <p:cBhvr>
                                        <p:cTn dur="2000" fill="hold" id="8"/>
                                        <p:tgtEl>
                                          <p:spTgt spid="1048655">
                                            <p:txEl>
                                              <p:charRg st="1" end="20"/>
                                            </p:txEl>
                                          </p:spTgt>
                                        </p:tgtEl>
                                        <p:attrNameLst>
                                          <p:attrName>ppt_w</p:attrName>
                                        </p:attrNameLst>
                                      </p:cBhvr>
                                      <p:tavLst>
                                        <p:tav fmla="#ppt_w*sin(2.5*pi*$)" tm="0">
                                          <p:val>
                                            <p:fltVal val="0.0"/>
                                          </p:val>
                                        </p:tav>
                                        <p:tav tm="100000">
                                          <p:val>
                                            <p:fltVal val="1.0"/>
                                          </p:val>
                                        </p:tav>
                                      </p:tavLst>
                                    </p:anim>
                                    <p:anim calcmode="lin" valueType="num">
                                      <p:cBhvr>
                                        <p:cTn dur="2000" fill="hold" id="9"/>
                                        <p:tgtEl>
                                          <p:spTgt spid="1048655">
                                            <p:txEl>
                                              <p:charRg st="1" end="20"/>
                                            </p:txEl>
                                          </p:spTgt>
                                        </p:tgtEl>
                                        <p:attrNameLst>
                                          <p:attrName>ppt_h</p:attrName>
                                        </p:attrNameLst>
                                      </p:cBhvr>
                                      <p:tavLst>
                                        <p:tav tm="0">
                                          <p:val>
                                            <p:strVal val="#ppt_h"/>
                                          </p:val>
                                        </p:tav>
                                        <p:tav tm="100000">
                                          <p:val>
                                            <p:strVal val="#ppt_h"/>
                                          </p:val>
                                        </p:tav>
                                      </p:tavLst>
                                    </p:anim>
                                  </p:childTnLst>
                                </p:cTn>
                              </p:par>
                            </p:childTnLst>
                          </p:cTn>
                        </p:par>
                      </p:childTnLst>
                    </p:cTn>
                  </p:par>
                  <p:par>
                    <p:cTn fill="hold" id="10" nodeType="clickPar">
                      <p:stCondLst>
                        <p:cond delay="indefinite"/>
                      </p:stCondLst>
                      <p:childTnLst>
                        <p:par>
                          <p:cTn fill="hold" id="11" nodeType="withGroup">
                            <p:stCondLst>
                              <p:cond delay="0"/>
                            </p:stCondLst>
                            <p:childTnLst>
                              <p:par>
                                <p:cTn fill="hold" grpId="0" id="12" nodeType="clickEffect" presetClass="entr" presetID="45" presetSubtype="0">
                                  <p:stCondLst>
                                    <p:cond delay="0"/>
                                  </p:stCondLst>
                                  <p:iterate type="lt">
                                    <p:tmPct val="10000"/>
                                  </p:iterate>
                                  <p:childTnLst>
                                    <p:set>
                                      <p:cBhvr>
                                        <p:cTn dur="1" fill="hold" id="13">
                                          <p:stCondLst>
                                            <p:cond delay="0"/>
                                          </p:stCondLst>
                                        </p:cTn>
                                        <p:tgtEl>
                                          <p:spTgt spid="1048655">
                                            <p:txEl>
                                              <p:charRg st="20" end="125"/>
                                            </p:txEl>
                                          </p:spTgt>
                                        </p:tgtEl>
                                        <p:attrNameLst>
                                          <p:attrName>style.visibility</p:attrName>
                                        </p:attrNameLst>
                                      </p:cBhvr>
                                      <p:to>
                                        <p:strVal val="visible"/>
                                      </p:to>
                                    </p:set>
                                    <p:animEffect transition="in" filter="fade">
                                      <p:cBhvr>
                                        <p:cTn dur="2000" id="14"/>
                                        <p:tgtEl>
                                          <p:spTgt spid="1048655">
                                            <p:txEl>
                                              <p:charRg st="20" end="125"/>
                                            </p:txEl>
                                          </p:spTgt>
                                        </p:tgtEl>
                                      </p:cBhvr>
                                    </p:animEffect>
                                    <p:anim calcmode="lin" valueType="num">
                                      <p:cBhvr>
                                        <p:cTn dur="2000" fill="hold" id="15"/>
                                        <p:tgtEl>
                                          <p:spTgt spid="1048655">
                                            <p:txEl>
                                              <p:charRg st="20" end="125"/>
                                            </p:txEl>
                                          </p:spTgt>
                                        </p:tgtEl>
                                        <p:attrNameLst>
                                          <p:attrName>ppt_w</p:attrName>
                                        </p:attrNameLst>
                                      </p:cBhvr>
                                      <p:tavLst>
                                        <p:tav fmla="#ppt_w*sin(2.5*pi*$)" tm="0">
                                          <p:val>
                                            <p:fltVal val="0.0"/>
                                          </p:val>
                                        </p:tav>
                                        <p:tav tm="100000">
                                          <p:val>
                                            <p:fltVal val="1.0"/>
                                          </p:val>
                                        </p:tav>
                                      </p:tavLst>
                                    </p:anim>
                                    <p:anim calcmode="lin" valueType="num">
                                      <p:cBhvr>
                                        <p:cTn dur="2000" fill="hold" id="16"/>
                                        <p:tgtEl>
                                          <p:spTgt spid="1048655">
                                            <p:txEl>
                                              <p:charRg st="20" end="125"/>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5" grpId="0" uiExpand="0" build="allAtOnce"/>
    </p:bldLst>
  </p:timing>
</p:sld>
</file>

<file path=ppt/slides/slide19.xml><?xml version="1.0" encoding="utf-8"?>
<p:sld xmlns:a="http://schemas.openxmlformats.org/drawingml/2006/main" xmlns:r="http://schemas.openxmlformats.org/officeDocument/2006/relationships" xmlns:p="http://schemas.openxmlformats.org/presentationml/2006/main" showMasterSp="1">
  <p:cSld>
    <p:spTree>
      <p:nvGrpSpPr>
        <p:cNvPr id="97" name=""/>
        <p:cNvGrpSpPr/>
        <p:nvPr/>
      </p:nvGrpSpPr>
      <p:grpSpPr>
        <a:xfrm rot="0">
          <a:off x="0" y="0"/>
          <a:ext cx="0" cy="0"/>
          <a:chOff x="0" y="0"/>
          <a:chExt cx="0" cy="0"/>
        </a:xfrm>
      </p:grpSpPr>
      <p:sp>
        <p:nvSpPr>
          <p:cNvPr id="1048656" name=""/>
          <p:cNvSpPr/>
          <p:nvPr>
            <p:ph sz="full" idx="0"/>
          </p:nvPr>
        </p:nvSpPr>
        <p:spPr>
          <a:xfrm rot="0">
            <a:off x="304800" y="1112837"/>
            <a:ext cx="8229600" cy="52117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20000"/>
              </a:lnSpc>
              <a:buFontTx/>
              <a:buNone/>
            </a:pPr>
            <a:r>
              <a:rPr altLang="zh-CN" b="1" sz="3000" lang="en-US">
                <a:latin typeface="Times New Roman" pitchFamily="18" charset="0"/>
                <a:ea typeface="黑体" pitchFamily="2" charset="-122"/>
              </a:rPr>
              <a:t>             3</a:t>
            </a:r>
            <a:r>
              <a:rPr altLang="en-US" b="1" sz="3000" lang="zh-CN">
                <a:latin typeface="Times New Roman" pitchFamily="18" charset="0"/>
                <a:ea typeface="黑体" pitchFamily="2" charset="-122"/>
              </a:rPr>
              <a:t>、 如果把文中描写母亲的细节拍摄成一个个特写镜头 ，你能找出这些特写镜头吗？</a:t>
            </a:r>
          </a:p>
          <a:p>
            <a:pPr eaLnBrk="1" hangingPunct="1" latinLnBrk="1" lvl="0">
              <a:buFontTx/>
              <a:buNone/>
            </a:pPr>
            <a:r>
              <a:rPr altLang="en-US" b="1" lang="zh-CN">
                <a:solidFill>
                  <a:srgbClr val="FF3300"/>
                </a:solidFill>
                <a:latin typeface="楷体_GB2312" pitchFamily="49" charset="-122"/>
                <a:ea typeface="楷体_GB2312" pitchFamily="49" charset="-122"/>
              </a:rPr>
              <a:t>  聪明能干</a:t>
            </a:r>
            <a:r>
              <a:rPr altLang="zh-CN" b="1" lang="en-US">
                <a:solidFill>
                  <a:srgbClr val="FF3300"/>
                </a:solidFill>
                <a:ea typeface="楷体_GB2312" pitchFamily="49" charset="-122"/>
              </a:rPr>
              <a:t>——</a:t>
            </a:r>
            <a:r>
              <a:rPr altLang="en-US" b="1" lang="zh-CN">
                <a:solidFill>
                  <a:srgbClr val="FF3300"/>
                </a:solidFill>
                <a:latin typeface="楷体_GB2312" pitchFamily="49" charset="-122"/>
                <a:ea typeface="楷体_GB2312" pitchFamily="49" charset="-122"/>
              </a:rPr>
              <a:t>母亲酿的酒最好喝。</a:t>
            </a:r>
          </a:p>
          <a:p>
            <a:pPr eaLnBrk="1" hangingPunct="1" latinLnBrk="1" lvl="0">
              <a:lnSpc>
                <a:spcPct val="115000"/>
              </a:lnSpc>
              <a:buFontTx/>
              <a:buNone/>
            </a:pPr>
            <a:r>
              <a:rPr altLang="en-US" b="1" lang="zh-CN">
                <a:solidFill>
                  <a:srgbClr val="FF3300"/>
                </a:solidFill>
                <a:latin typeface="楷体_GB2312" pitchFamily="49" charset="-122"/>
                <a:ea typeface="楷体_GB2312" pitchFamily="49" charset="-122"/>
              </a:rPr>
              <a:t>  热情好客</a:t>
            </a:r>
            <a:r>
              <a:rPr altLang="zh-CN" b="1" lang="en-US">
                <a:solidFill>
                  <a:srgbClr val="FF3300"/>
                </a:solidFill>
                <a:ea typeface="楷体_GB2312" pitchFamily="49" charset="-122"/>
              </a:rPr>
              <a:t>——</a:t>
            </a:r>
            <a:r>
              <a:rPr altLang="en-US" b="1" lang="zh-CN">
                <a:solidFill>
                  <a:srgbClr val="FF3300"/>
                </a:solidFill>
                <a:latin typeface="楷体_GB2312" pitchFamily="49" charset="-122"/>
                <a:ea typeface="楷体_GB2312" pitchFamily="49" charset="-122"/>
              </a:rPr>
              <a:t>让出花厅、捧酒助兴、分给  别人吃自己不吃等。</a:t>
            </a:r>
          </a:p>
          <a:p>
            <a:pPr eaLnBrk="1" hangingPunct="1" latinLnBrk="1" lvl="0">
              <a:lnSpc>
                <a:spcPct val="115000"/>
              </a:lnSpc>
              <a:buFontTx/>
              <a:buNone/>
            </a:pPr>
            <a:r>
              <a:rPr altLang="en-US" b="1" lang="zh-CN">
                <a:solidFill>
                  <a:srgbClr val="FF3300"/>
                </a:solidFill>
                <a:latin typeface="楷体_GB2312" pitchFamily="49" charset="-122"/>
                <a:ea typeface="楷体_GB2312" pitchFamily="49" charset="-122"/>
              </a:rPr>
              <a:t>  纯朴贤惠</a:t>
            </a:r>
            <a:r>
              <a:rPr altLang="zh-CN" b="1" lang="en-US">
                <a:solidFill>
                  <a:srgbClr val="FF3300"/>
                </a:solidFill>
                <a:ea typeface="楷体_GB2312" pitchFamily="49" charset="-122"/>
              </a:rPr>
              <a:t>——</a:t>
            </a:r>
            <a:r>
              <a:rPr altLang="en-US" b="1" lang="zh-CN">
                <a:solidFill>
                  <a:srgbClr val="FF3300"/>
                </a:solidFill>
                <a:latin typeface="楷体_GB2312" pitchFamily="49" charset="-122"/>
                <a:ea typeface="楷体_GB2312" pitchFamily="49" charset="-122"/>
              </a:rPr>
              <a:t>得到别人夸奖，脸红红的。</a:t>
            </a:r>
          </a:p>
          <a:p>
            <a:pPr eaLnBrk="1" hangingPunct="1" latinLnBrk="1" lvl="0">
              <a:lnSpc>
                <a:spcPct val="115000"/>
              </a:lnSpc>
              <a:buFontTx/>
              <a:buNone/>
            </a:pPr>
            <a:r>
              <a:rPr altLang="en-US" b="1" lang="zh-CN">
                <a:solidFill>
                  <a:srgbClr val="FF3300"/>
                </a:solidFill>
                <a:latin typeface="楷体_GB2312" pitchFamily="49" charset="-122"/>
                <a:ea typeface="楷体_GB2312" pitchFamily="49" charset="-122"/>
              </a:rPr>
              <a:t>  温柔慈爱</a:t>
            </a:r>
            <a:r>
              <a:rPr altLang="zh-CN" b="1" lang="en-US">
                <a:solidFill>
                  <a:srgbClr val="FF3300"/>
                </a:solidFill>
                <a:ea typeface="楷体_GB2312" pitchFamily="49" charset="-122"/>
              </a:rPr>
              <a:t>——</a:t>
            </a:r>
            <a:r>
              <a:rPr altLang="en-US" b="1" lang="zh-CN">
                <a:solidFill>
                  <a:srgbClr val="FF3300"/>
                </a:solidFill>
                <a:latin typeface="楷体_GB2312" pitchFamily="49" charset="-122"/>
                <a:ea typeface="楷体_GB2312" pitchFamily="49" charset="-122"/>
              </a:rPr>
              <a:t>对我善意的提醒。</a:t>
            </a:r>
          </a:p>
          <a:p>
            <a:pPr eaLnBrk="1" hangingPunct="1" latinLnBrk="1" lvl="0">
              <a:buFontTx/>
              <a:buNone/>
            </a:pPr>
            <a:endParaRPr altLang="zh-CN" b="1" lang="en-US">
              <a:solidFill>
                <a:srgbClr val="FF3300"/>
              </a:solidFill>
              <a:latin typeface="楷体_GB2312" pitchFamily="49" charset="-122"/>
              <a:ea typeface="楷体_GB2312" pitchFamily="49" charset="-122"/>
            </a:endParaRPr>
          </a:p>
        </p:txBody>
      </p:sp>
    </p:spTree>
  </p:cSld>
  <p:clrMapOvr>
    <a:masterClrMapping/>
  </p:clrMapOvr>
  <p:transition spd="fast" advClick="1">
    <p:blinds dir="vert"/>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grpId="0" id="5" nodeType="clickEffect" presetClass="entr" presetID="42" presetSubtype="0">
                                  <p:stCondLst>
                                    <p:cond delay="0"/>
                                  </p:stCondLst>
                                  <p:childTnLst>
                                    <p:set>
                                      <p:cBhvr>
                                        <p:cTn dur="1" fill="hold" id="6">
                                          <p:stCondLst>
                                            <p:cond delay="0"/>
                                          </p:stCondLst>
                                        </p:cTn>
                                        <p:tgtEl>
                                          <p:spTgt spid="1048656">
                                            <p:txEl>
                                              <p:charRg st="0" end="53"/>
                                            </p:txEl>
                                          </p:spTgt>
                                        </p:tgtEl>
                                        <p:attrNameLst>
                                          <p:attrName>style.visibility</p:attrName>
                                        </p:attrNameLst>
                                      </p:cBhvr>
                                      <p:to>
                                        <p:strVal val="visible"/>
                                      </p:to>
                                    </p:set>
                                    <p:animEffect transition="in" filter="fade">
                                      <p:cBhvr>
                                        <p:cTn dur="1000" id="7"/>
                                        <p:tgtEl>
                                          <p:spTgt spid="1048656">
                                            <p:txEl>
                                              <p:charRg st="0" end="53"/>
                                            </p:txEl>
                                          </p:spTgt>
                                        </p:tgtEl>
                                      </p:cBhvr>
                                    </p:animEffect>
                                    <p:anim calcmode="lin" valueType="num">
                                      <p:cBhvr>
                                        <p:cTn dur="1000" fill="hold" id="8"/>
                                        <p:tgtEl>
                                          <p:spTgt spid="1048656">
                                            <p:txEl>
                                              <p:charRg st="0" end="53"/>
                                            </p:txEl>
                                          </p:spTgt>
                                        </p:tgtEl>
                                        <p:attrNameLst>
                                          <p:attrName>ppt_x</p:attrName>
                                        </p:attrNameLst>
                                      </p:cBhvr>
                                      <p:tavLst>
                                        <p:tav tm="0">
                                          <p:val>
                                            <p:strVal val="#ppt_x"/>
                                          </p:val>
                                        </p:tav>
                                        <p:tav tm="100000">
                                          <p:val>
                                            <p:strVal val="#ppt_x"/>
                                          </p:val>
                                        </p:tav>
                                      </p:tavLst>
                                    </p:anim>
                                    <p:anim calcmode="lin" valueType="num">
                                      <p:cBhvr>
                                        <p:cTn dur="1000" fill="hold" id="9"/>
                                        <p:tgtEl>
                                          <p:spTgt spid="1048656">
                                            <p:txEl>
                                              <p:charRg st="0" end="53"/>
                                            </p:txEl>
                                          </p:spTgt>
                                        </p:tgtEl>
                                        <p:attrNameLst>
                                          <p:attrName>ppt_y</p:attrName>
                                        </p:attrNameLst>
                                      </p:cBhvr>
                                      <p:tavLst>
                                        <p:tav tm="0">
                                          <p:val>
                                            <p:strVal val="#ppt_y+.1"/>
                                          </p:val>
                                        </p:tav>
                                        <p:tav tm="100000">
                                          <p:val>
                                            <p:strVal val="#ppt_y"/>
                                          </p:val>
                                        </p:tav>
                                      </p:tavLst>
                                    </p:anim>
                                  </p:childTnLst>
                                </p:cTn>
                              </p:par>
                            </p:childTnLst>
                          </p:cTn>
                        </p:par>
                      </p:childTnLst>
                    </p:cTn>
                  </p:par>
                  <p:par>
                    <p:cTn fill="hold" id="10" nodeType="clickPar">
                      <p:stCondLst>
                        <p:cond delay="indefinite"/>
                      </p:stCondLst>
                      <p:childTnLst>
                        <p:par>
                          <p:cTn fill="hold" id="11" nodeType="withGroup">
                            <p:stCondLst>
                              <p:cond delay="0"/>
                            </p:stCondLst>
                            <p:childTnLst>
                              <p:par>
                                <p:cTn decel="100000" fill="hold" id="12" nodeType="clickEffect" presetClass="entr" presetID="50" presetSubtype="0">
                                  <p:stCondLst>
                                    <p:cond delay="0"/>
                                  </p:stCondLst>
                                  <p:childTnLst>
                                    <p:set>
                                      <p:cBhvr>
                                        <p:cTn dur="1" fill="hold" id="13">
                                          <p:stCondLst>
                                            <p:cond delay="0"/>
                                          </p:stCondLst>
                                        </p:cTn>
                                        <p:tgtEl>
                                          <p:spTgt spid="1048656">
                                            <p:txEl>
                                              <p:charRg st="53" end="71"/>
                                            </p:txEl>
                                          </p:spTgt>
                                        </p:tgtEl>
                                        <p:attrNameLst>
                                          <p:attrName>style.visibility</p:attrName>
                                        </p:attrNameLst>
                                      </p:cBhvr>
                                      <p:to>
                                        <p:strVal val="visible"/>
                                      </p:to>
                                    </p:set>
                                    <p:anim calcmode="lin" valueType="num">
                                      <p:cBhvr>
                                        <p:cTn dur="1000" fill="hold" id="14"/>
                                        <p:tgtEl>
                                          <p:spTgt spid="1048656">
                                            <p:txEl>
                                              <p:charRg st="53" end="71"/>
                                            </p:txEl>
                                          </p:spTgt>
                                        </p:tgtEl>
                                        <p:attrNameLst>
                                          <p:attrName>ppt_w</p:attrName>
                                        </p:attrNameLst>
                                      </p:cBhvr>
                                      <p:tavLst>
                                        <p:tav tm="0">
                                          <p:val>
                                            <p:strVal val="#ppt_w+.3"/>
                                          </p:val>
                                        </p:tav>
                                        <p:tav tm="100000">
                                          <p:val>
                                            <p:strVal val="#ppt_w"/>
                                          </p:val>
                                        </p:tav>
                                      </p:tavLst>
                                    </p:anim>
                                    <p:anim calcmode="lin" valueType="num">
                                      <p:cBhvr>
                                        <p:cTn dur="1000" fill="hold" id="15"/>
                                        <p:tgtEl>
                                          <p:spTgt spid="1048656">
                                            <p:txEl>
                                              <p:charRg st="53" end="71"/>
                                            </p:txEl>
                                          </p:spTgt>
                                        </p:tgtEl>
                                        <p:attrNameLst>
                                          <p:attrName>ppt_h</p:attrName>
                                        </p:attrNameLst>
                                      </p:cBhvr>
                                      <p:tavLst>
                                        <p:tav tm="0">
                                          <p:val>
                                            <p:strVal val="#ppt_h"/>
                                          </p:val>
                                        </p:tav>
                                        <p:tav tm="100000">
                                          <p:val>
                                            <p:strVal val="#ppt_h"/>
                                          </p:val>
                                        </p:tav>
                                      </p:tavLst>
                                    </p:anim>
                                    <p:animEffect transition="in" filter="fade">
                                      <p:cBhvr>
                                        <p:cTn dur="1000" id="16"/>
                                        <p:tgtEl>
                                          <p:spTgt spid="1048656">
                                            <p:txEl>
                                              <p:charRg st="53" end="71"/>
                                            </p:txEl>
                                          </p:spTgt>
                                        </p:tgtEl>
                                      </p:cBhvr>
                                    </p:animEffect>
                                  </p:childTnLst>
                                </p:cTn>
                              </p:par>
                              <p:par>
                                <p:cTn decel="100000" fill="hold" id="17" nodeType="withEffect" presetClass="entr" presetID="50" presetSubtype="0">
                                  <p:stCondLst>
                                    <p:cond delay="0"/>
                                  </p:stCondLst>
                                  <p:childTnLst>
                                    <p:set>
                                      <p:cBhvr>
                                        <p:cTn dur="1" fill="hold" id="18">
                                          <p:stCondLst>
                                            <p:cond delay="0"/>
                                          </p:stCondLst>
                                        </p:cTn>
                                        <p:tgtEl>
                                          <p:spTgt spid="1048656">
                                            <p:txEl>
                                              <p:charRg st="71" end="103"/>
                                            </p:txEl>
                                          </p:spTgt>
                                        </p:tgtEl>
                                        <p:attrNameLst>
                                          <p:attrName>style.visibility</p:attrName>
                                        </p:attrNameLst>
                                      </p:cBhvr>
                                      <p:to>
                                        <p:strVal val="visible"/>
                                      </p:to>
                                    </p:set>
                                    <p:anim calcmode="lin" valueType="num">
                                      <p:cBhvr>
                                        <p:cTn dur="1000" fill="hold" id="19"/>
                                        <p:tgtEl>
                                          <p:spTgt spid="1048656">
                                            <p:txEl>
                                              <p:charRg st="71" end="103"/>
                                            </p:txEl>
                                          </p:spTgt>
                                        </p:tgtEl>
                                        <p:attrNameLst>
                                          <p:attrName>ppt_w</p:attrName>
                                        </p:attrNameLst>
                                      </p:cBhvr>
                                      <p:tavLst>
                                        <p:tav tm="0">
                                          <p:val>
                                            <p:strVal val="#ppt_w+.3"/>
                                          </p:val>
                                        </p:tav>
                                        <p:tav tm="100000">
                                          <p:val>
                                            <p:strVal val="#ppt_w"/>
                                          </p:val>
                                        </p:tav>
                                      </p:tavLst>
                                    </p:anim>
                                    <p:anim calcmode="lin" valueType="num">
                                      <p:cBhvr>
                                        <p:cTn dur="1000" fill="hold" id="20"/>
                                        <p:tgtEl>
                                          <p:spTgt spid="1048656">
                                            <p:txEl>
                                              <p:charRg st="71" end="103"/>
                                            </p:txEl>
                                          </p:spTgt>
                                        </p:tgtEl>
                                        <p:attrNameLst>
                                          <p:attrName>ppt_h</p:attrName>
                                        </p:attrNameLst>
                                      </p:cBhvr>
                                      <p:tavLst>
                                        <p:tav tm="0">
                                          <p:val>
                                            <p:strVal val="#ppt_h"/>
                                          </p:val>
                                        </p:tav>
                                        <p:tav tm="100000">
                                          <p:val>
                                            <p:strVal val="#ppt_h"/>
                                          </p:val>
                                        </p:tav>
                                      </p:tavLst>
                                    </p:anim>
                                    <p:animEffect transition="in" filter="fade">
                                      <p:cBhvr>
                                        <p:cTn dur="1000" id="21"/>
                                        <p:tgtEl>
                                          <p:spTgt spid="1048656">
                                            <p:txEl>
                                              <p:charRg st="71" end="103"/>
                                            </p:txEl>
                                          </p:spTgt>
                                        </p:tgtEl>
                                      </p:cBhvr>
                                    </p:animEffect>
                                  </p:childTnLst>
                                </p:cTn>
                              </p:par>
                              <p:par>
                                <p:cTn decel="100000" fill="hold" id="22" nodeType="withEffect" presetClass="entr" presetID="50" presetSubtype="0">
                                  <p:stCondLst>
                                    <p:cond delay="0"/>
                                  </p:stCondLst>
                                  <p:childTnLst>
                                    <p:set>
                                      <p:cBhvr>
                                        <p:cTn dur="1" fill="hold" id="23">
                                          <p:stCondLst>
                                            <p:cond delay="0"/>
                                          </p:stCondLst>
                                        </p:cTn>
                                        <p:tgtEl>
                                          <p:spTgt spid="1048656">
                                            <p:txEl>
                                              <p:charRg st="103" end="124"/>
                                            </p:txEl>
                                          </p:spTgt>
                                        </p:tgtEl>
                                        <p:attrNameLst>
                                          <p:attrName>style.visibility</p:attrName>
                                        </p:attrNameLst>
                                      </p:cBhvr>
                                      <p:to>
                                        <p:strVal val="visible"/>
                                      </p:to>
                                    </p:set>
                                    <p:anim calcmode="lin" valueType="num">
                                      <p:cBhvr>
                                        <p:cTn dur="1000" fill="hold" id="24"/>
                                        <p:tgtEl>
                                          <p:spTgt spid="1048656">
                                            <p:txEl>
                                              <p:charRg st="103" end="124"/>
                                            </p:txEl>
                                          </p:spTgt>
                                        </p:tgtEl>
                                        <p:attrNameLst>
                                          <p:attrName>ppt_w</p:attrName>
                                        </p:attrNameLst>
                                      </p:cBhvr>
                                      <p:tavLst>
                                        <p:tav tm="0">
                                          <p:val>
                                            <p:strVal val="#ppt_w+.3"/>
                                          </p:val>
                                        </p:tav>
                                        <p:tav tm="100000">
                                          <p:val>
                                            <p:strVal val="#ppt_w"/>
                                          </p:val>
                                        </p:tav>
                                      </p:tavLst>
                                    </p:anim>
                                    <p:anim calcmode="lin" valueType="num">
                                      <p:cBhvr>
                                        <p:cTn dur="1000" fill="hold" id="25"/>
                                        <p:tgtEl>
                                          <p:spTgt spid="1048656">
                                            <p:txEl>
                                              <p:charRg st="103" end="124"/>
                                            </p:txEl>
                                          </p:spTgt>
                                        </p:tgtEl>
                                        <p:attrNameLst>
                                          <p:attrName>ppt_h</p:attrName>
                                        </p:attrNameLst>
                                      </p:cBhvr>
                                      <p:tavLst>
                                        <p:tav tm="0">
                                          <p:val>
                                            <p:strVal val="#ppt_h"/>
                                          </p:val>
                                        </p:tav>
                                        <p:tav tm="100000">
                                          <p:val>
                                            <p:strVal val="#ppt_h"/>
                                          </p:val>
                                        </p:tav>
                                      </p:tavLst>
                                    </p:anim>
                                    <p:animEffect transition="in" filter="fade">
                                      <p:cBhvr>
                                        <p:cTn dur="1000" id="26"/>
                                        <p:tgtEl>
                                          <p:spTgt spid="1048656">
                                            <p:txEl>
                                              <p:charRg st="103" end="124"/>
                                            </p:txEl>
                                          </p:spTgt>
                                        </p:tgtEl>
                                      </p:cBhvr>
                                    </p:animEffect>
                                  </p:childTnLst>
                                </p:cTn>
                              </p:par>
                              <p:par>
                                <p:cTn decel="100000" fill="hold" id="27" nodeType="withEffect" presetClass="entr" presetID="50" presetSubtype="0">
                                  <p:stCondLst>
                                    <p:cond delay="0"/>
                                  </p:stCondLst>
                                  <p:childTnLst>
                                    <p:set>
                                      <p:cBhvr>
                                        <p:cTn dur="1" fill="hold" id="28">
                                          <p:stCondLst>
                                            <p:cond delay="0"/>
                                          </p:stCondLst>
                                        </p:cTn>
                                        <p:tgtEl>
                                          <p:spTgt spid="1048656">
                                            <p:txEl>
                                              <p:charRg st="124" end="141"/>
                                            </p:txEl>
                                          </p:spTgt>
                                        </p:tgtEl>
                                        <p:attrNameLst>
                                          <p:attrName>style.visibility</p:attrName>
                                        </p:attrNameLst>
                                      </p:cBhvr>
                                      <p:to>
                                        <p:strVal val="visible"/>
                                      </p:to>
                                    </p:set>
                                    <p:anim calcmode="lin" valueType="num">
                                      <p:cBhvr>
                                        <p:cTn dur="1000" fill="hold" id="29"/>
                                        <p:tgtEl>
                                          <p:spTgt spid="1048656">
                                            <p:txEl>
                                              <p:charRg st="124" end="141"/>
                                            </p:txEl>
                                          </p:spTgt>
                                        </p:tgtEl>
                                        <p:attrNameLst>
                                          <p:attrName>ppt_w</p:attrName>
                                        </p:attrNameLst>
                                      </p:cBhvr>
                                      <p:tavLst>
                                        <p:tav tm="0">
                                          <p:val>
                                            <p:strVal val="#ppt_w+.3"/>
                                          </p:val>
                                        </p:tav>
                                        <p:tav tm="100000">
                                          <p:val>
                                            <p:strVal val="#ppt_w"/>
                                          </p:val>
                                        </p:tav>
                                      </p:tavLst>
                                    </p:anim>
                                    <p:anim calcmode="lin" valueType="num">
                                      <p:cBhvr>
                                        <p:cTn dur="1000" fill="hold" id="30"/>
                                        <p:tgtEl>
                                          <p:spTgt spid="1048656">
                                            <p:txEl>
                                              <p:charRg st="124" end="141"/>
                                            </p:txEl>
                                          </p:spTgt>
                                        </p:tgtEl>
                                        <p:attrNameLst>
                                          <p:attrName>ppt_h</p:attrName>
                                        </p:attrNameLst>
                                      </p:cBhvr>
                                      <p:tavLst>
                                        <p:tav tm="0">
                                          <p:val>
                                            <p:strVal val="#ppt_h"/>
                                          </p:val>
                                        </p:tav>
                                        <p:tav tm="100000">
                                          <p:val>
                                            <p:strVal val="#ppt_h"/>
                                          </p:val>
                                        </p:tav>
                                      </p:tavLst>
                                    </p:anim>
                                    <p:animEffect transition="in" filter="fade">
                                      <p:cBhvr>
                                        <p:cTn dur="1000" id="31"/>
                                        <p:tgtEl>
                                          <p:spTgt spid="1048656">
                                            <p:txEl>
                                              <p:charRg st="124" end="14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6" grpId="0" uiExpand="0" build="allAtOnce"/>
    </p:bldLst>
  </p:timing>
</p:sld>
</file>

<file path=ppt/slides/slide2.xml><?xml version="1.0" encoding="utf-8"?>
<p:sld xmlns:a="http://schemas.openxmlformats.org/drawingml/2006/main" xmlns:r="http://schemas.openxmlformats.org/officeDocument/2006/relationships" xmlns:p="http://schemas.openxmlformats.org/presentationml/2006/main" showMasterSp="1">
  <p:cSld>
    <p:spTree>
      <p:nvGrpSpPr>
        <p:cNvPr id="77" name=""/>
        <p:cNvGrpSpPr/>
        <p:nvPr/>
      </p:nvGrpSpPr>
      <p:grpSpPr>
        <a:xfrm rot="0">
          <a:off x="0" y="0"/>
          <a:ext cx="0" cy="0"/>
          <a:chOff x="0" y="0"/>
          <a:chExt cx="0" cy="0"/>
        </a:xfrm>
      </p:grpSpPr>
      <p:sp>
        <p:nvSpPr>
          <p:cNvPr id="1048597" name=""/>
          <p:cNvSpPr/>
          <p:nvPr/>
        </p:nvSpPr>
        <p:spPr>
          <a:xfrm rot="0">
            <a:off x="3581400" y="3200400"/>
            <a:ext cx="661987" cy="281939"/>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r>
              <a:rPr altLang="zh-CN" sz="100" lang="en-US">
                <a:solidFill>
                  <a:srgbClr val="FFFFFF"/>
                </a:solidFill>
              </a:rPr>
              <a:t>PPT</a:t>
            </a:r>
            <a:r>
              <a:rPr altLang="en-US" sz="100" lang="zh-CN">
                <a:solidFill>
                  <a:srgbClr val="FFFFFF"/>
                </a:solidFill>
              </a:rPr>
              <a:t>模板下载：</a:t>
            </a:r>
            <a:r>
              <a:rPr altLang="zh-CN" sz="100" lang="en-US">
                <a:solidFill>
                  <a:srgbClr val="FFFFFF"/>
                </a:solidFill>
              </a:rPr>
              <a:t>www.1ppt.com/moban/     </a:t>
            </a:r>
            <a:r>
              <a:rPr altLang="en-US" sz="100" lang="zh-CN">
                <a:solidFill>
                  <a:srgbClr val="FFFFFF"/>
                </a:solidFill>
              </a:rPr>
              <a:t>行业</a:t>
            </a:r>
            <a:r>
              <a:rPr altLang="zh-CN" sz="100" lang="en-US">
                <a:solidFill>
                  <a:srgbClr val="FFFFFF"/>
                </a:solidFill>
              </a:rPr>
              <a:t>PPT</a:t>
            </a:r>
            <a:r>
              <a:rPr altLang="en-US" sz="100" lang="zh-CN">
                <a:solidFill>
                  <a:srgbClr val="FFFFFF"/>
                </a:solidFill>
              </a:rPr>
              <a:t>模板：</a:t>
            </a:r>
            <a:r>
              <a:rPr altLang="zh-CN" sz="100" lang="en-US">
                <a:solidFill>
                  <a:srgbClr val="FFFFFF"/>
                </a:solidFill>
              </a:rPr>
              <a:t>www.1ppt.com/hangye/ </a:t>
            </a:r>
          </a:p>
          <a:p>
            <a:pPr eaLnBrk="1" hangingPunct="1" latinLnBrk="1" lvl="0"/>
            <a:r>
              <a:rPr altLang="en-US" sz="100" lang="zh-CN">
                <a:solidFill>
                  <a:srgbClr val="FFFFFF"/>
                </a:solidFill>
              </a:rPr>
              <a:t>节日</a:t>
            </a:r>
            <a:r>
              <a:rPr altLang="zh-CN" sz="100" lang="en-US">
                <a:solidFill>
                  <a:srgbClr val="FFFFFF"/>
                </a:solidFill>
              </a:rPr>
              <a:t>PPT</a:t>
            </a:r>
            <a:r>
              <a:rPr altLang="en-US" sz="100" lang="zh-CN">
                <a:solidFill>
                  <a:srgbClr val="FFFFFF"/>
                </a:solidFill>
              </a:rPr>
              <a:t>模板：</a:t>
            </a:r>
            <a:r>
              <a:rPr altLang="zh-CN" sz="100" lang="en-US">
                <a:solidFill>
                  <a:srgbClr val="FFFFFF"/>
                </a:solidFill>
              </a:rPr>
              <a:t>www.1ppt.com/jieri/           PPT</a:t>
            </a:r>
            <a:r>
              <a:rPr altLang="en-US" sz="100" lang="zh-CN">
                <a:solidFill>
                  <a:srgbClr val="FFFFFF"/>
                </a:solidFill>
              </a:rPr>
              <a:t>素材下载：</a:t>
            </a:r>
            <a:r>
              <a:rPr altLang="zh-CN" sz="100" lang="en-US">
                <a:solidFill>
                  <a:srgbClr val="FFFFFF"/>
                </a:solidFill>
              </a:rPr>
              <a:t>www.1ppt.com/sucai/</a:t>
            </a:r>
          </a:p>
          <a:p>
            <a:pPr eaLnBrk="1" hangingPunct="1" latinLnBrk="1" lvl="0"/>
            <a:r>
              <a:rPr altLang="zh-CN" sz="100" lang="en-US">
                <a:solidFill>
                  <a:srgbClr val="FFFFFF"/>
                </a:solidFill>
              </a:rPr>
              <a:t>PPT</a:t>
            </a:r>
            <a:r>
              <a:rPr altLang="en-US" sz="100" lang="zh-CN">
                <a:solidFill>
                  <a:srgbClr val="FFFFFF"/>
                </a:solidFill>
              </a:rPr>
              <a:t>背景图片：</a:t>
            </a:r>
            <a:r>
              <a:rPr altLang="zh-CN" sz="100" lang="en-US">
                <a:solidFill>
                  <a:srgbClr val="FFFFFF"/>
                </a:solidFill>
              </a:rPr>
              <a:t>www.1ppt.com/beijing/      PPT</a:t>
            </a:r>
            <a:r>
              <a:rPr altLang="en-US" sz="100" lang="zh-CN">
                <a:solidFill>
                  <a:srgbClr val="FFFFFF"/>
                </a:solidFill>
              </a:rPr>
              <a:t>图表下载：</a:t>
            </a:r>
            <a:r>
              <a:rPr altLang="zh-CN" sz="100" lang="en-US">
                <a:solidFill>
                  <a:srgbClr val="FFFFFF"/>
                </a:solidFill>
              </a:rPr>
              <a:t>www.1ppt.com/tubiao/      </a:t>
            </a:r>
          </a:p>
          <a:p>
            <a:pPr eaLnBrk="1" hangingPunct="1" latinLnBrk="1" lvl="0"/>
            <a:r>
              <a:rPr altLang="en-US" sz="100" lang="zh-CN">
                <a:solidFill>
                  <a:srgbClr val="FFFFFF"/>
                </a:solidFill>
              </a:rPr>
              <a:t>优秀</a:t>
            </a:r>
            <a:r>
              <a:rPr altLang="zh-CN" sz="100" lang="en-US">
                <a:solidFill>
                  <a:srgbClr val="FFFFFF"/>
                </a:solidFill>
              </a:rPr>
              <a:t>PPT</a:t>
            </a:r>
            <a:r>
              <a:rPr altLang="en-US" sz="100" lang="zh-CN">
                <a:solidFill>
                  <a:srgbClr val="FFFFFF"/>
                </a:solidFill>
              </a:rPr>
              <a:t>下载：</a:t>
            </a:r>
            <a:r>
              <a:rPr altLang="zh-CN" sz="100" lang="en-US">
                <a:solidFill>
                  <a:srgbClr val="FFFFFF"/>
                </a:solidFill>
              </a:rPr>
              <a:t>www.1ppt.com/xiazai/        PPT</a:t>
            </a:r>
            <a:r>
              <a:rPr altLang="en-US" sz="100" lang="zh-CN">
                <a:solidFill>
                  <a:srgbClr val="FFFFFF"/>
                </a:solidFill>
              </a:rPr>
              <a:t>教程： </a:t>
            </a:r>
            <a:r>
              <a:rPr altLang="zh-CN" sz="100" lang="en-US">
                <a:solidFill>
                  <a:srgbClr val="FFFFFF"/>
                </a:solidFill>
              </a:rPr>
              <a:t>www.1ppt.com/powerpoint/      </a:t>
            </a:r>
          </a:p>
          <a:p>
            <a:pPr eaLnBrk="1" hangingPunct="1" latinLnBrk="1" lvl="0"/>
            <a:r>
              <a:rPr altLang="zh-CN" sz="100" lang="en-US">
                <a:solidFill>
                  <a:srgbClr val="FFFFFF"/>
                </a:solidFill>
              </a:rPr>
              <a:t>Word</a:t>
            </a:r>
            <a:r>
              <a:rPr altLang="en-US" sz="100" lang="zh-CN">
                <a:solidFill>
                  <a:srgbClr val="FFFFFF"/>
                </a:solidFill>
              </a:rPr>
              <a:t>教程： </a:t>
            </a:r>
            <a:r>
              <a:rPr altLang="zh-CN" sz="100" lang="en-US">
                <a:solidFill>
                  <a:srgbClr val="FFFFFF"/>
                </a:solidFill>
              </a:rPr>
              <a:t>www.1ppt.com/word/              Excel</a:t>
            </a:r>
            <a:r>
              <a:rPr altLang="en-US" sz="100" lang="zh-CN">
                <a:solidFill>
                  <a:srgbClr val="FFFFFF"/>
                </a:solidFill>
              </a:rPr>
              <a:t>教程：</a:t>
            </a:r>
            <a:r>
              <a:rPr altLang="zh-CN" sz="100" lang="en-US">
                <a:solidFill>
                  <a:srgbClr val="FFFFFF"/>
                </a:solidFill>
              </a:rPr>
              <a:t>www.1ppt.com/excel/  </a:t>
            </a:r>
          </a:p>
          <a:p>
            <a:pPr eaLnBrk="1" hangingPunct="1" latinLnBrk="1" lvl="0"/>
            <a:r>
              <a:rPr altLang="en-US" sz="100" lang="zh-CN">
                <a:solidFill>
                  <a:srgbClr val="FFFFFF"/>
                </a:solidFill>
              </a:rPr>
              <a:t>资料下载：</a:t>
            </a:r>
            <a:r>
              <a:rPr altLang="zh-CN" sz="100" lang="en-US">
                <a:solidFill>
                  <a:srgbClr val="FFFFFF"/>
                </a:solidFill>
              </a:rPr>
              <a:t>www.1ppt.com/ziliao/                PPT</a:t>
            </a:r>
            <a:r>
              <a:rPr altLang="en-US" sz="100" lang="zh-CN">
                <a:solidFill>
                  <a:srgbClr val="FFFFFF"/>
                </a:solidFill>
              </a:rPr>
              <a:t>课件下载：</a:t>
            </a:r>
            <a:r>
              <a:rPr altLang="zh-CN" sz="100" lang="en-US">
                <a:solidFill>
                  <a:srgbClr val="FFFFFF"/>
                </a:solidFill>
              </a:rPr>
              <a:t>www.1ppt.com/kejian/ </a:t>
            </a:r>
          </a:p>
          <a:p>
            <a:pPr eaLnBrk="1" hangingPunct="1" latinLnBrk="1" lvl="0"/>
            <a:r>
              <a:rPr altLang="en-US" sz="100" lang="zh-CN">
                <a:solidFill>
                  <a:srgbClr val="FFFFFF"/>
                </a:solidFill>
              </a:rPr>
              <a:t>范文下载：</a:t>
            </a:r>
            <a:r>
              <a:rPr altLang="zh-CN" sz="100" lang="en-US">
                <a:solidFill>
                  <a:srgbClr val="FFFFFF"/>
                </a:solidFill>
              </a:rPr>
              <a:t>www.1ppt.com/fanwen/             </a:t>
            </a:r>
            <a:r>
              <a:rPr altLang="en-US" sz="100" lang="zh-CN">
                <a:solidFill>
                  <a:srgbClr val="FFFFFF"/>
                </a:solidFill>
              </a:rPr>
              <a:t>试卷下载：</a:t>
            </a:r>
            <a:r>
              <a:rPr altLang="zh-CN" sz="100" lang="en-US">
                <a:solidFill>
                  <a:srgbClr val="FFFFFF"/>
                </a:solidFill>
              </a:rPr>
              <a:t>www.1ppt.com/shiti/  </a:t>
            </a:r>
          </a:p>
          <a:p>
            <a:pPr eaLnBrk="1" hangingPunct="1" latinLnBrk="1" lvl="0"/>
            <a:r>
              <a:rPr altLang="en-US" sz="100" lang="zh-CN">
                <a:solidFill>
                  <a:srgbClr val="FFFFFF"/>
                </a:solidFill>
              </a:rPr>
              <a:t>教案下载：</a:t>
            </a:r>
            <a:r>
              <a:rPr altLang="zh-CN" sz="100" lang="en-US">
                <a:solidFill>
                  <a:srgbClr val="FFFFFF"/>
                </a:solidFill>
              </a:rPr>
              <a:t>www.1ppt.com/jiaoan/  </a:t>
            </a:r>
          </a:p>
          <a:p>
            <a:pPr eaLnBrk="1" hangingPunct="1" latinLnBrk="1" lvl="0"/>
            <a:r>
              <a:rPr altLang="zh-CN" sz="100" lang="en-US">
                <a:solidFill>
                  <a:srgbClr val="FFFFFF"/>
                </a:solidFill>
              </a:rPr>
              <a:t> </a:t>
            </a:r>
          </a:p>
        </p:txBody>
      </p:sp>
      <p:pic>
        <p:nvPicPr>
          <p:cNvPr id="2097153" name="" descr="200522114143148"/>
          <p:cNvPicPr>
            <a:picLocks/>
          </p:cNvPicPr>
          <p:nvPr/>
        </p:nvPicPr>
        <p:blipFill>
          <a:blip xmlns:r="http://schemas.openxmlformats.org/officeDocument/2006/relationships" r:embed="rId1"/>
          <a:srcRect l="0" t="0" r="0" b="0"/>
          <a:stretch>
            <a:fillRect/>
          </a:stretch>
        </p:blipFill>
        <p:spPr>
          <a:xfrm rot="0">
            <a:off x="1066800" y="2819400"/>
            <a:ext cx="6705600" cy="3282950"/>
          </a:xfrm>
          <a:prstGeom prst="rect"/>
          <a:noFill/>
          <a:ln>
            <a:noFill/>
          </a:ln>
        </p:spPr>
      </p:pic>
      <p:sp>
        <p:nvSpPr>
          <p:cNvPr id="1048598" name=""/>
          <p:cNvSpPr txBox="1"/>
          <p:nvPr/>
        </p:nvSpPr>
        <p:spPr>
          <a:xfrm rot="0">
            <a:off x="762000" y="1371600"/>
            <a:ext cx="8153400" cy="1463040"/>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lnSpc>
                <a:spcPct val="115000"/>
              </a:lnSpc>
              <a:spcBef>
                <a:spcPct val="50000"/>
              </a:spcBef>
            </a:pPr>
            <a:r>
              <a:rPr altLang="zh-CN" b="1" sz="3000" lang="en-US">
                <a:latin typeface="楷体_GB2312" pitchFamily="49" charset="-122"/>
                <a:ea typeface="楷体_GB2312" pitchFamily="49" charset="-122"/>
              </a:rPr>
              <a:t> </a:t>
            </a:r>
            <a:r>
              <a:rPr altLang="en-US" b="1" sz="3000" lang="zh-CN">
                <a:latin typeface="楷体_GB2312" pitchFamily="49" charset="-122"/>
                <a:ea typeface="楷体_GB2312" pitchFamily="49" charset="-122"/>
              </a:rPr>
              <a:t>昔我往矣，杨柳依依；今我来思，雨雪霏霏。 </a:t>
            </a:r>
          </a:p>
          <a:p>
            <a:pPr lvl="0">
              <a:lnSpc>
                <a:spcPct val="115000"/>
              </a:lnSpc>
              <a:spcBef>
                <a:spcPct val="50000"/>
              </a:spcBef>
            </a:pPr>
            <a:r>
              <a:rPr altLang="zh-CN" b="1" sz="3000" lang="en-US">
                <a:ea typeface="楷体_GB2312" pitchFamily="49" charset="-122"/>
              </a:rPr>
              <a:t>———</a:t>
            </a:r>
            <a:r>
              <a:rPr altLang="en-US" b="1" sz="3000" lang="zh-CN">
                <a:latin typeface="楷体_GB2312" pitchFamily="49" charset="-122"/>
                <a:ea typeface="楷体_GB2312" pitchFamily="49" charset="-122"/>
              </a:rPr>
              <a:t>《诗经</a:t>
            </a:r>
            <a:r>
              <a:rPr altLang="zh-CN" b="1" sz="3000" lang="en-US">
                <a:latin typeface="楷体_GB2312" pitchFamily="49" charset="-122"/>
                <a:ea typeface="楷体_GB2312" pitchFamily="49" charset="-122"/>
              </a:rPr>
              <a:t>.</a:t>
            </a:r>
            <a:r>
              <a:rPr altLang="en-US" b="1" sz="3000" lang="zh-CN">
                <a:latin typeface="楷体_GB2312" pitchFamily="49" charset="-122"/>
                <a:ea typeface="楷体_GB2312" pitchFamily="49" charset="-122"/>
              </a:rPr>
              <a:t>采薇</a:t>
            </a:r>
            <a:r>
              <a:rPr altLang="zh-CN" b="1" sz="3000" lang="en-US">
                <a:latin typeface="楷体_GB2312" pitchFamily="49" charset="-122"/>
                <a:ea typeface="楷体_GB2312" pitchFamily="49" charset="-122"/>
              </a:rPr>
              <a:t>》</a:t>
            </a:r>
          </a:p>
        </p:txBody>
      </p:sp>
      <p:sp>
        <p:nvSpPr>
          <p:cNvPr id="1048599" name=""/>
          <p:cNvSpPr/>
          <p:nvPr/>
        </p:nvSpPr>
        <p:spPr>
          <a:xfrm rot="0">
            <a:off x="3276600" y="457200"/>
            <a:ext cx="2722880" cy="916939"/>
          </a:xfrm>
          <a:prstGeom prst="rect"/>
          <a:solidFill>
            <a:srgbClr val="CCFFCC"/>
          </a:solid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en-US" b="1" sz="5000" lang="zh-CN">
                <a:solidFill>
                  <a:srgbClr val="FF3300"/>
                </a:solidFill>
                <a:effectLst>
                  <a:outerShdw algn="tl" blurRad="38100" dir="2700000" dist="38100">
                    <a:srgbClr val="C0C0C0"/>
                  </a:outerShdw>
                </a:effectLst>
                <a:ea typeface="隶书" pitchFamily="49" charset="-122"/>
              </a:rPr>
              <a:t>导入新课</a:t>
            </a:r>
          </a:p>
        </p:txBody>
      </p:sp>
      <p:pic>
        <p:nvPicPr>
          <p:cNvPr id="2097154" name="" descr="png-0498"/>
          <p:cNvPicPr>
            <a:picLocks/>
          </p:cNvPicPr>
          <p:nvPr/>
        </p:nvPicPr>
        <p:blipFill>
          <a:blip xmlns:r="http://schemas.openxmlformats.org/officeDocument/2006/relationships" r:embed="rId2"/>
          <a:srcRect l="0" t="0" r="0" b="0"/>
          <a:stretch>
            <a:fillRect/>
          </a:stretch>
        </p:blipFill>
        <p:spPr>
          <a:xfrm rot="0">
            <a:off x="5791200" y="381000"/>
            <a:ext cx="990600" cy="990600"/>
          </a:xfrm>
          <a:prstGeom prst="rect"/>
          <a:noFill/>
          <a:ln>
            <a:noFill/>
          </a:ln>
        </p:spPr>
      </p:pic>
    </p:spTree>
  </p:cSld>
  <p:clrMapOvr>
    <a:masterClrMapping/>
  </p:clrMapOvr>
  <p:transition spd="fast" advClick="1">
    <p:checker dir="horz"/>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12" presetSubtype="4">
                                  <p:stCondLst>
                                    <p:cond delay="0"/>
                                  </p:stCondLst>
                                  <p:childTnLst>
                                    <p:set>
                                      <p:cBhvr>
                                        <p:cTn dur="1" fill="hold" id="6">
                                          <p:stCondLst>
                                            <p:cond delay="0"/>
                                          </p:stCondLst>
                                        </p:cTn>
                                        <p:tgtEl>
                                          <p:spTgt spid="2097154"/>
                                        </p:tgtEl>
                                        <p:attrNameLst>
                                          <p:attrName>style.visibility</p:attrName>
                                        </p:attrNameLst>
                                      </p:cBhvr>
                                      <p:to>
                                        <p:strVal val="visible"/>
                                      </p:to>
                                    </p:set>
                                    <p:animEffect transition="in" filter="slide(fromBottom)">
                                      <p:cBhvr>
                                        <p:cTn dur="500" id="7"/>
                                        <p:tgtEl>
                                          <p:spTgt spid="2097154"/>
                                        </p:tgtEl>
                                      </p:cBhvr>
                                    </p:animEffect>
                                  </p:childTnLst>
                                </p:cTn>
                              </p:par>
                              <p:par>
                                <p:cTn fill="hold" grpId="0" id="8" nodeType="withEffect" presetClass="entr" presetID="12" presetSubtype="4">
                                  <p:stCondLst>
                                    <p:cond delay="0"/>
                                  </p:stCondLst>
                                  <p:childTnLst>
                                    <p:set>
                                      <p:cBhvr>
                                        <p:cTn dur="1" fill="hold" id="9">
                                          <p:stCondLst>
                                            <p:cond delay="0"/>
                                          </p:stCondLst>
                                        </p:cTn>
                                        <p:tgtEl>
                                          <p:spTgt spid="1048599"/>
                                        </p:tgtEl>
                                        <p:attrNameLst>
                                          <p:attrName>style.visibility</p:attrName>
                                        </p:attrNameLst>
                                      </p:cBhvr>
                                      <p:to>
                                        <p:strVal val="visible"/>
                                      </p:to>
                                    </p:set>
                                    <p:animEffect transition="in" filter="slide(fromBottom)">
                                      <p:cBhvr>
                                        <p:cTn dur="500" id="10"/>
                                        <p:tgtEl>
                                          <p:spTgt spid="1048599"/>
                                        </p:tgtEl>
                                      </p:cBhvr>
                                    </p:animEffect>
                                  </p:childTnLst>
                                </p:cTn>
                              </p:par>
                            </p:childTnLst>
                          </p:cTn>
                        </p:par>
                      </p:childTnLst>
                    </p:cTn>
                  </p:par>
                  <p:par>
                    <p:cTn fill="hold" id="11" nodeType="clickPar">
                      <p:stCondLst>
                        <p:cond delay="indefinite"/>
                      </p:stCondLst>
                      <p:childTnLst>
                        <p:par>
                          <p:cTn fill="hold" id="12" nodeType="withGroup">
                            <p:stCondLst>
                              <p:cond delay="0"/>
                            </p:stCondLst>
                            <p:childTnLst>
                              <p:par>
                                <p:cTn fill="hold" grpId="0" id="13" nodeType="clickEffect" presetClass="entr" presetID="9" presetSubtype="0">
                                  <p:stCondLst>
                                    <p:cond delay="0"/>
                                  </p:stCondLst>
                                  <p:childTnLst>
                                    <p:set>
                                      <p:cBhvr>
                                        <p:cTn dur="1" fill="hold" id="14">
                                          <p:stCondLst>
                                            <p:cond delay="0"/>
                                          </p:stCondLst>
                                        </p:cTn>
                                        <p:tgtEl>
                                          <p:spTgt spid="1048598"/>
                                        </p:tgtEl>
                                        <p:attrNameLst>
                                          <p:attrName>style.visibility</p:attrName>
                                        </p:attrNameLst>
                                      </p:cBhvr>
                                      <p:to>
                                        <p:strVal val="visible"/>
                                      </p:to>
                                    </p:set>
                                    <p:animEffect transition="in" filter="dissolve">
                                      <p:cBhvr>
                                        <p:cTn dur="500" id="15"/>
                                        <p:tgtEl>
                                          <p:spTgt spid="1048598"/>
                                        </p:tgtEl>
                                      </p:cBhvr>
                                    </p:animEffect>
                                  </p:childTnLst>
                                </p:cTn>
                              </p:par>
                            </p:childTnLst>
                          </p:cTn>
                        </p:par>
                      </p:childTnLst>
                    </p:cTn>
                  </p:par>
                  <p:par>
                    <p:cTn fill="hold" id="16" nodeType="clickPar">
                      <p:stCondLst>
                        <p:cond delay="indefinite"/>
                      </p:stCondLst>
                      <p:childTnLst>
                        <p:par>
                          <p:cTn fill="hold" id="17" nodeType="withGroup">
                            <p:stCondLst>
                              <p:cond delay="0"/>
                            </p:stCondLst>
                            <p:childTnLst>
                              <p:par>
                                <p:cTn fill="hold" id="18" nodeType="clickEffect" presetClass="entr" presetID="9" presetSubtype="0">
                                  <p:stCondLst>
                                    <p:cond delay="0"/>
                                  </p:stCondLst>
                                  <p:childTnLst>
                                    <p:set>
                                      <p:cBhvr>
                                        <p:cTn dur="1" fill="hold" id="19">
                                          <p:stCondLst>
                                            <p:cond delay="0"/>
                                          </p:stCondLst>
                                        </p:cTn>
                                        <p:tgtEl>
                                          <p:spTgt spid="2097153"/>
                                        </p:tgtEl>
                                        <p:attrNameLst>
                                          <p:attrName>style.visibility</p:attrName>
                                        </p:attrNameLst>
                                      </p:cBhvr>
                                      <p:to>
                                        <p:strVal val="visible"/>
                                      </p:to>
                                    </p:set>
                                    <p:animEffect transition="in" filter="dissolve">
                                      <p:cBhvr>
                                        <p:cTn dur="500" id="20"/>
                                        <p:tgtEl>
                                          <p:spTgt spid="2097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8" grpId="0" uiExpand="0" build="whole"/>
      <p:bldP spid="1048599" grpId="0" uiExpand="0" build="whole"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1">
  <p:cSld>
    <p:spTree>
      <p:nvGrpSpPr>
        <p:cNvPr id="98" name=""/>
        <p:cNvGrpSpPr/>
        <p:nvPr/>
      </p:nvGrpSpPr>
      <p:grpSpPr>
        <a:xfrm rot="0">
          <a:off x="0" y="0"/>
          <a:ext cx="0" cy="0"/>
          <a:chOff x="0" y="0"/>
          <a:chExt cx="0" cy="0"/>
        </a:xfrm>
      </p:grpSpPr>
      <p:sp>
        <p:nvSpPr>
          <p:cNvPr id="1048657" name=""/>
          <p:cNvSpPr/>
          <p:nvPr>
            <p:ph type="body" sz="full" idx="1"/>
          </p:nvPr>
        </p:nvSpPr>
        <p:spPr>
          <a:xfrm rot="0">
            <a:off x="457200" y="2103437"/>
            <a:ext cx="8229600" cy="45259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15000"/>
              </a:lnSpc>
              <a:buFontTx/>
              <a:buNone/>
            </a:pPr>
            <a:r>
              <a:rPr altLang="zh-CN" b="1" lang="en-US"/>
              <a:t>          </a:t>
            </a:r>
            <a:r>
              <a:rPr altLang="en-US" b="1" lang="zh-CN">
                <a:ea typeface="楷体_GB2312" pitchFamily="49" charset="-122"/>
              </a:rPr>
              <a:t>课文中有许多细节写得很有情趣，表现出作者对童年、对母亲、对家乡浓浓的感情。阅读体会文中细节描写的作用。</a:t>
            </a:r>
          </a:p>
        </p:txBody>
      </p:sp>
      <p:sp>
        <p:nvSpPr>
          <p:cNvPr id="1048658" name=""/>
          <p:cNvSpPr/>
          <p:nvPr/>
        </p:nvSpPr>
        <p:spPr>
          <a:xfrm rot="0">
            <a:off x="3352800" y="898525"/>
            <a:ext cx="2722880" cy="916939"/>
          </a:xfrm>
          <a:prstGeom prst="rect"/>
          <a:solidFill>
            <a:srgbClr val="CCFFCC"/>
          </a:solid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en-US" b="1" sz="5000" lang="zh-CN">
                <a:solidFill>
                  <a:srgbClr val="FF3300"/>
                </a:solidFill>
                <a:effectLst>
                  <a:outerShdw algn="tl" blurRad="38100" dir="2700000" dist="38100">
                    <a:srgbClr val="C0C0C0"/>
                  </a:outerShdw>
                </a:effectLst>
                <a:ea typeface="隶书" pitchFamily="49" charset="-122"/>
              </a:rPr>
              <a:t>品味语言</a:t>
            </a:r>
          </a:p>
        </p:txBody>
      </p:sp>
      <p:pic>
        <p:nvPicPr>
          <p:cNvPr id="2097176" name="" descr="png-1369"/>
          <p:cNvPicPr>
            <a:picLocks/>
          </p:cNvPicPr>
          <p:nvPr/>
        </p:nvPicPr>
        <p:blipFill>
          <a:blip xmlns:r="http://schemas.openxmlformats.org/officeDocument/2006/relationships" r:embed="rId1"/>
          <a:srcRect l="0" t="0" r="0" b="0"/>
          <a:stretch>
            <a:fillRect/>
          </a:stretch>
        </p:blipFill>
        <p:spPr>
          <a:xfrm rot="0">
            <a:off x="5791200" y="990600"/>
            <a:ext cx="1219200" cy="1219200"/>
          </a:xfrm>
          <a:prstGeom prst="rect"/>
          <a:noFill/>
          <a:ln>
            <a:noFill/>
          </a:ln>
        </p:spPr>
      </p:pic>
    </p:spTree>
  </p:cSld>
  <p:clrMapOvr>
    <a:masterClrMapping/>
  </p:clrMapOvr>
  <p:transition spd="fast" advClick="1">
    <p:blinds dir="horz"/>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20" presetSubtype="0">
                                  <p:stCondLst>
                                    <p:cond delay="0"/>
                                  </p:stCondLst>
                                  <p:childTnLst>
                                    <p:set>
                                      <p:cBhvr>
                                        <p:cTn dur="1" fill="hold" id="6">
                                          <p:stCondLst>
                                            <p:cond delay="0"/>
                                          </p:stCondLst>
                                        </p:cTn>
                                        <p:tgtEl>
                                          <p:spTgt spid="2097176"/>
                                        </p:tgtEl>
                                        <p:attrNameLst>
                                          <p:attrName>style.visibility</p:attrName>
                                        </p:attrNameLst>
                                      </p:cBhvr>
                                      <p:to>
                                        <p:strVal val="visible"/>
                                      </p:to>
                                    </p:set>
                                    <p:animEffect transition="in" filter="wedge">
                                      <p:cBhvr>
                                        <p:cTn dur="2000" id="7"/>
                                        <p:tgtEl>
                                          <p:spTgt spid="2097176"/>
                                        </p:tgtEl>
                                      </p:cBhvr>
                                    </p:animEffect>
                                  </p:childTnLst>
                                </p:cTn>
                              </p:par>
                              <p:par>
                                <p:cTn fill="hold" grpId="0" id="8" nodeType="withEffect" presetClass="entr" presetID="20" presetSubtype="0">
                                  <p:stCondLst>
                                    <p:cond delay="0"/>
                                  </p:stCondLst>
                                  <p:childTnLst>
                                    <p:set>
                                      <p:cBhvr>
                                        <p:cTn dur="1" fill="hold" id="9">
                                          <p:stCondLst>
                                            <p:cond delay="0"/>
                                          </p:stCondLst>
                                        </p:cTn>
                                        <p:tgtEl>
                                          <p:spTgt spid="1048658"/>
                                        </p:tgtEl>
                                        <p:attrNameLst>
                                          <p:attrName>style.visibility</p:attrName>
                                        </p:attrNameLst>
                                      </p:cBhvr>
                                      <p:to>
                                        <p:strVal val="visible"/>
                                      </p:to>
                                    </p:set>
                                    <p:animEffect transition="in" filter="wedge">
                                      <p:cBhvr>
                                        <p:cTn dur="2000" id="10"/>
                                        <p:tgtEl>
                                          <p:spTgt spid="1048658"/>
                                        </p:tgtEl>
                                      </p:cBhvr>
                                    </p:animEffect>
                                  </p:childTnLst>
                                </p:cTn>
                              </p:par>
                            </p:childTnLst>
                          </p:cTn>
                        </p:par>
                      </p:childTnLst>
                    </p:cTn>
                  </p:par>
                  <p:par>
                    <p:cTn fill="hold" id="11" nodeType="clickPar">
                      <p:stCondLst>
                        <p:cond delay="indefinite"/>
                      </p:stCondLst>
                      <p:childTnLst>
                        <p:par>
                          <p:cTn fill="hold" id="12" nodeType="withGroup">
                            <p:stCondLst>
                              <p:cond delay="0"/>
                            </p:stCondLst>
                            <p:childTnLst>
                              <p:par>
                                <p:cTn fill="hold" grpId="0" id="13" nodeType="clickEffect" presetClass="entr" presetID="30" presetSubtype="0">
                                  <p:stCondLst>
                                    <p:cond delay="0"/>
                                  </p:stCondLst>
                                  <p:childTnLst>
                                    <p:set>
                                      <p:cBhvr>
                                        <p:cTn dur="1" fill="hold" id="14">
                                          <p:stCondLst>
                                            <p:cond delay="0"/>
                                          </p:stCondLst>
                                        </p:cTn>
                                        <p:tgtEl>
                                          <p:spTgt spid="1048657">
                                            <p:txEl>
                                              <p:charRg st="0" end="62"/>
                                            </p:txEl>
                                          </p:spTgt>
                                        </p:tgtEl>
                                        <p:attrNameLst>
                                          <p:attrName>style.visibility</p:attrName>
                                        </p:attrNameLst>
                                      </p:cBhvr>
                                      <p:to>
                                        <p:strVal val="visible"/>
                                      </p:to>
                                    </p:set>
                                    <p:animEffect transition="in" filter="fade">
                                      <p:cBhvr>
                                        <p:cTn decel="100000" dur="800" id="15"/>
                                        <p:tgtEl>
                                          <p:spTgt spid="1048657">
                                            <p:txEl>
                                              <p:charRg st="0" end="62"/>
                                            </p:txEl>
                                          </p:spTgt>
                                        </p:tgtEl>
                                      </p:cBhvr>
                                    </p:animEffect>
                                    <p:anim calcmode="lin" valueType="num">
                                      <p:cBhvr>
                                        <p:cTn decel="100000" dur="800" fill="hold" id="16"/>
                                        <p:tgtEl>
                                          <p:spTgt spid="1048657">
                                            <p:txEl>
                                              <p:charRg st="0" end="62"/>
                                            </p:txEl>
                                          </p:spTgt>
                                        </p:tgtEl>
                                        <p:attrNameLst>
                                          <p:attrName>style.rotation</p:attrName>
                                        </p:attrNameLst>
                                      </p:cBhvr>
                                      <p:tavLst>
                                        <p:tav tm="0">
                                          <p:val>
                                            <p:fltVal val="-90.0"/>
                                          </p:val>
                                        </p:tav>
                                        <p:tav tm="100000">
                                          <p:val>
                                            <p:fltVal val="0.0"/>
                                          </p:val>
                                        </p:tav>
                                      </p:tavLst>
                                    </p:anim>
                                    <p:anim calcmode="lin" valueType="num">
                                      <p:cBhvr>
                                        <p:cTn decel="100000" dur="800" fill="hold" id="17"/>
                                        <p:tgtEl>
                                          <p:spTgt spid="1048657">
                                            <p:txEl>
                                              <p:charRg st="0" end="62"/>
                                            </p:txEl>
                                          </p:spTgt>
                                        </p:tgtEl>
                                        <p:attrNameLst>
                                          <p:attrName>ppt_x</p:attrName>
                                        </p:attrNameLst>
                                      </p:cBhvr>
                                      <p:tavLst>
                                        <p:tav tm="0">
                                          <p:val>
                                            <p:strVal val="#ppt_x+0.4"/>
                                          </p:val>
                                        </p:tav>
                                        <p:tav tm="100000">
                                          <p:val>
                                            <p:strVal val="#ppt_x-0.05"/>
                                          </p:val>
                                        </p:tav>
                                      </p:tavLst>
                                    </p:anim>
                                    <p:anim calcmode="lin" valueType="num">
                                      <p:cBhvr>
                                        <p:cTn decel="100000" dur="800" fill="hold" id="18"/>
                                        <p:tgtEl>
                                          <p:spTgt spid="1048657">
                                            <p:txEl>
                                              <p:charRg st="0" end="62"/>
                                            </p:txEl>
                                          </p:spTgt>
                                        </p:tgtEl>
                                        <p:attrNameLst>
                                          <p:attrName>ppt_y</p:attrName>
                                        </p:attrNameLst>
                                      </p:cBhvr>
                                      <p:tavLst>
                                        <p:tav tm="0">
                                          <p:val>
                                            <p:strVal val="#ppt_y-0.4"/>
                                          </p:val>
                                        </p:tav>
                                        <p:tav tm="100000">
                                          <p:val>
                                            <p:strVal val="#ppt_y+0.1"/>
                                          </p:val>
                                        </p:tav>
                                      </p:tavLst>
                                    </p:anim>
                                    <p:anim calcmode="lin" valueType="num">
                                      <p:cBhvr>
                                        <p:cTn accel="100000" dur="200" fill="hold" id="19">
                                          <p:stCondLst>
                                            <p:cond delay="800"/>
                                          </p:stCondLst>
                                        </p:cTn>
                                        <p:tgtEl>
                                          <p:spTgt spid="1048657">
                                            <p:txEl>
                                              <p:charRg st="0" end="62"/>
                                            </p:txEl>
                                          </p:spTgt>
                                        </p:tgtEl>
                                        <p:attrNameLst>
                                          <p:attrName>ppt_x</p:attrName>
                                        </p:attrNameLst>
                                      </p:cBhvr>
                                      <p:tavLst>
                                        <p:tav tm="0">
                                          <p:val>
                                            <p:strVal val="#ppt_x-0.05"/>
                                          </p:val>
                                        </p:tav>
                                        <p:tav tm="100000">
                                          <p:val>
                                            <p:strVal val="#ppt_x"/>
                                          </p:val>
                                        </p:tav>
                                      </p:tavLst>
                                    </p:anim>
                                    <p:anim calcmode="lin" valueType="num">
                                      <p:cBhvr>
                                        <p:cTn accel="100000" dur="200" fill="hold" id="20">
                                          <p:stCondLst>
                                            <p:cond delay="800"/>
                                          </p:stCondLst>
                                        </p:cTn>
                                        <p:tgtEl>
                                          <p:spTgt spid="1048657">
                                            <p:txEl>
                                              <p:charRg st="0" end="62"/>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7" grpId="0" uiExpand="0" build="p" bldLvl="1"/>
      <p:bldP spid="1048658" grpId="0" uiExpand="0" build="whole"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1">
  <p:cSld>
    <p:spTree>
      <p:nvGrpSpPr>
        <p:cNvPr id="99" name=""/>
        <p:cNvGrpSpPr/>
        <p:nvPr/>
      </p:nvGrpSpPr>
      <p:grpSpPr>
        <a:xfrm rot="0">
          <a:off x="0" y="0"/>
          <a:ext cx="0" cy="0"/>
          <a:chOff x="0" y="0"/>
          <a:chExt cx="0" cy="0"/>
        </a:xfrm>
      </p:grpSpPr>
      <p:sp>
        <p:nvSpPr>
          <p:cNvPr id="1048659" name=""/>
          <p:cNvSpPr/>
          <p:nvPr>
            <p:ph type="body" sz="full" idx="1"/>
          </p:nvPr>
        </p:nvSpPr>
        <p:spPr>
          <a:xfrm rot="0">
            <a:off x="457200" y="1143000"/>
            <a:ext cx="8229600" cy="45259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15000"/>
              </a:lnSpc>
              <a:buFontTx/>
              <a:buNone/>
            </a:pPr>
            <a:endParaRPr altLang="zh-CN" lang="en-US">
              <a:latin typeface="Times New Roman" pitchFamily="18" charset="0"/>
              <a:ea typeface="楷体_GB2312" pitchFamily="49" charset="-122"/>
            </a:endParaRPr>
          </a:p>
          <a:p>
            <a:pPr eaLnBrk="1" hangingPunct="1" latinLnBrk="1" lvl="0">
              <a:lnSpc>
                <a:spcPct val="115000"/>
              </a:lnSpc>
              <a:buFontTx/>
              <a:buNone/>
            </a:pPr>
            <a:r>
              <a:rPr altLang="zh-CN" lang="en-US">
                <a:latin typeface="Times New Roman" pitchFamily="18" charset="0"/>
                <a:ea typeface="楷体_GB2312" pitchFamily="49" charset="-122"/>
              </a:rPr>
              <a:t>          </a:t>
            </a:r>
            <a:r>
              <a:rPr altLang="en-US" b="1" lang="zh-CN">
                <a:latin typeface="Times New Roman" pitchFamily="18" charset="0"/>
                <a:ea typeface="楷体_GB2312" pitchFamily="49" charset="-122"/>
              </a:rPr>
              <a:t>（</a:t>
            </a:r>
            <a:r>
              <a:rPr altLang="zh-CN" b="1" lang="en-US">
                <a:latin typeface="Times New Roman" pitchFamily="18" charset="0"/>
                <a:ea typeface="楷体_GB2312" pitchFamily="49" charset="-122"/>
              </a:rPr>
              <a:t>1</a:t>
            </a:r>
            <a:r>
              <a:rPr altLang="en-US" b="1" lang="zh-CN">
                <a:latin typeface="Times New Roman" pitchFamily="18" charset="0"/>
                <a:ea typeface="楷体_GB2312" pitchFamily="49" charset="-122"/>
              </a:rPr>
              <a:t>）尤其我是女孩子，蒸糕时，脚都不许搁在灶孔边，吃东西不许随便抓，因为许多都是要先供佛与祖先的。</a:t>
            </a:r>
          </a:p>
          <a:p>
            <a:pPr eaLnBrk="1" hangingPunct="1" latinLnBrk="1" lvl="0">
              <a:lnSpc>
                <a:spcPct val="115000"/>
              </a:lnSpc>
              <a:buFontTx/>
              <a:buNone/>
            </a:pPr>
            <a:endParaRPr altLang="en-US" b="1" lang="zh-CN">
              <a:latin typeface="Times New Roman" pitchFamily="18" charset="0"/>
              <a:ea typeface="楷体_GB2312" pitchFamily="49" charset="-122"/>
            </a:endParaRPr>
          </a:p>
          <a:p>
            <a:pPr eaLnBrk="1" hangingPunct="1" latinLnBrk="1" lvl="0">
              <a:lnSpc>
                <a:spcPct val="115000"/>
              </a:lnSpc>
              <a:buFontTx/>
              <a:buNone/>
            </a:pPr>
            <a:endParaRPr altLang="zh-CN" b="1" lang="en-US">
              <a:latin typeface="Times New Roman" pitchFamily="18" charset="0"/>
              <a:ea typeface="楷体_GB2312" pitchFamily="49" charset="-122"/>
            </a:endParaRPr>
          </a:p>
        </p:txBody>
      </p:sp>
      <p:pic>
        <p:nvPicPr>
          <p:cNvPr id="2097177" name="" descr="png-1442"/>
          <p:cNvPicPr>
            <a:picLocks/>
          </p:cNvPicPr>
          <p:nvPr/>
        </p:nvPicPr>
        <p:blipFill>
          <a:blip xmlns:r="http://schemas.openxmlformats.org/officeDocument/2006/relationships" r:embed="rId1"/>
          <a:srcRect l="0" t="0" r="0" b="0"/>
          <a:stretch>
            <a:fillRect/>
          </a:stretch>
        </p:blipFill>
        <p:spPr>
          <a:xfrm rot="0">
            <a:off x="7092950" y="4873625"/>
            <a:ext cx="1219200" cy="1219200"/>
          </a:xfrm>
          <a:prstGeom prst="rect"/>
          <a:noFill/>
          <a:ln>
            <a:noFill/>
          </a:ln>
        </p:spPr>
      </p:pic>
    </p:spTree>
  </p:cSld>
  <p:clrMapOvr>
    <a:masterClrMapping/>
  </p:clrMapOvr>
  <p:transition spd="fast" advClick="1">
    <p:checker dir="horz"/>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accel="100000" fill="hold" grpId="0" id="5" nodeType="clickEffect" presetClass="entr" presetID="39" presetSubtype="0">
                                  <p:stCondLst>
                                    <p:cond delay="0"/>
                                  </p:stCondLst>
                                  <p:childTnLst>
                                    <p:set>
                                      <p:cBhvr>
                                        <p:cTn dur="1" fill="hold" id="6">
                                          <p:stCondLst>
                                            <p:cond delay="0"/>
                                          </p:stCondLst>
                                        </p:cTn>
                                        <p:tgtEl>
                                          <p:spTgt spid="1048659">
                                            <p:txEl>
                                              <p:charRg st="1" end="61"/>
                                            </p:txEl>
                                          </p:spTgt>
                                        </p:tgtEl>
                                        <p:attrNameLst>
                                          <p:attrName>style.visibility</p:attrName>
                                        </p:attrNameLst>
                                      </p:cBhvr>
                                      <p:to>
                                        <p:strVal val="visible"/>
                                      </p:to>
                                    </p:set>
                                    <p:anim calcmode="lin" valueType="num">
                                      <p:cBhvr>
                                        <p:cTn dur="500" fill="hold" id="7"/>
                                        <p:tgtEl>
                                          <p:spTgt spid="1048659">
                                            <p:txEl>
                                              <p:charRg st="1" end="6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8"/>
                                        <p:tgtEl>
                                          <p:spTgt spid="1048659">
                                            <p:txEl>
                                              <p:charRg st="1" end="61"/>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9"/>
                                        <p:tgtEl>
                                          <p:spTgt spid="1048659">
                                            <p:txEl>
                                              <p:charRg st="1" end="61"/>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10"/>
                                        <p:tgtEl>
                                          <p:spTgt spid="1048659">
                                            <p:txEl>
                                              <p:charRg st="1" end="6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9" grpId="0" uiExpand="0" build="p" bldLvl="1"/>
    </p:bldLst>
  </p:timing>
</p:sld>
</file>

<file path=ppt/slides/slide22.xml><?xml version="1.0" encoding="utf-8"?>
<p:sld xmlns:a="http://schemas.openxmlformats.org/drawingml/2006/main" xmlns:r="http://schemas.openxmlformats.org/officeDocument/2006/relationships" xmlns:p="http://schemas.openxmlformats.org/presentationml/2006/main" showMasterSp="1">
  <p:cSld>
    <p:spTree>
      <p:nvGrpSpPr>
        <p:cNvPr id="100" name=""/>
        <p:cNvGrpSpPr/>
        <p:nvPr/>
      </p:nvGrpSpPr>
      <p:grpSpPr>
        <a:xfrm rot="0">
          <a:off x="0" y="0"/>
          <a:ext cx="0" cy="0"/>
          <a:chOff x="0" y="0"/>
          <a:chExt cx="0" cy="0"/>
        </a:xfrm>
      </p:grpSpPr>
      <p:sp>
        <p:nvSpPr>
          <p:cNvPr id="1048660" name=""/>
          <p:cNvSpPr/>
          <p:nvPr>
            <p:ph sz="full" idx="0"/>
          </p:nvPr>
        </p:nvSpPr>
        <p:spPr>
          <a:xfrm rot="0">
            <a:off x="304800" y="1082675"/>
            <a:ext cx="8229600" cy="5851525"/>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10000"/>
              </a:lnSpc>
              <a:buFontTx/>
              <a:buNone/>
            </a:pPr>
            <a:r>
              <a:rPr altLang="zh-CN" b="1" sz="2900" lang="en-US">
                <a:latin typeface="Times New Roman" pitchFamily="18" charset="0"/>
                <a:ea typeface="黑体" pitchFamily="2" charset="-122"/>
              </a:rPr>
              <a:t>          </a:t>
            </a:r>
            <a:r>
              <a:rPr altLang="en-US" b="1" sz="2900" lang="zh-CN">
                <a:latin typeface="Times New Roman" pitchFamily="18" charset="0"/>
                <a:ea typeface="黑体" pitchFamily="2" charset="-122"/>
              </a:rPr>
              <a:t>（</a:t>
            </a:r>
            <a:r>
              <a:rPr altLang="zh-CN" b="1" sz="2900" lang="en-US">
                <a:latin typeface="Times New Roman" pitchFamily="18" charset="0"/>
                <a:ea typeface="黑体" pitchFamily="2" charset="-122"/>
              </a:rPr>
              <a:t>2</a:t>
            </a:r>
            <a:r>
              <a:rPr altLang="en-US" b="1" sz="2900" lang="zh-CN">
                <a:latin typeface="Times New Roman" pitchFamily="18" charset="0"/>
                <a:ea typeface="黑体" pitchFamily="2" charset="-122"/>
              </a:rPr>
              <a:t>） 我是母亲的代表，总是一马当先，不请自到，肚子吃得鼓鼓的跟蜜蜂似的，手里还捧一大包回家。</a:t>
            </a:r>
          </a:p>
          <a:p>
            <a:pPr eaLnBrk="1" hangingPunct="1" latinLnBrk="1" lvl="0">
              <a:buFontTx/>
              <a:buNone/>
            </a:pPr>
            <a:r>
              <a:rPr altLang="en-US" b="1" sz="3000" lang="zh-CN">
                <a:solidFill>
                  <a:srgbClr val="FF3300"/>
                </a:solidFill>
                <a:latin typeface="楷体_GB2312" pitchFamily="49" charset="-122"/>
                <a:ea typeface="楷体_GB2312" pitchFamily="49" charset="-122"/>
              </a:rPr>
              <a:t>      这个比喻恰当吗？用像小猪像皮球像企鹅不是更可爱更能突出</a:t>
            </a:r>
            <a:r>
              <a:rPr altLang="en-US" b="1" sz="3000" lang="zh-CN">
                <a:solidFill>
                  <a:srgbClr val="FF3300"/>
                </a:solidFill>
                <a:ea typeface="楷体_GB2312" pitchFamily="49" charset="-122"/>
              </a:rPr>
              <a:t>“</a:t>
            </a:r>
            <a:r>
              <a:rPr altLang="en-US" b="1" sz="3000" lang="zh-CN">
                <a:solidFill>
                  <a:srgbClr val="FF3300"/>
                </a:solidFill>
                <a:latin typeface="楷体_GB2312" pitchFamily="49" charset="-122"/>
                <a:ea typeface="楷体_GB2312" pitchFamily="49" charset="-122"/>
              </a:rPr>
              <a:t>鼓</a:t>
            </a:r>
            <a:r>
              <a:rPr altLang="en-US" b="1" sz="3000" lang="zh-CN">
                <a:solidFill>
                  <a:srgbClr val="FF3300"/>
                </a:solidFill>
                <a:ea typeface="楷体_GB2312" pitchFamily="49" charset="-122"/>
              </a:rPr>
              <a:t>”</a:t>
            </a:r>
            <a:r>
              <a:rPr altLang="en-US" b="1" sz="3000" lang="zh-CN">
                <a:solidFill>
                  <a:srgbClr val="FF3300"/>
                </a:solidFill>
                <a:latin typeface="楷体_GB2312" pitchFamily="49" charset="-122"/>
                <a:ea typeface="楷体_GB2312" pitchFamily="49" charset="-122"/>
              </a:rPr>
              <a:t>的形象吗？</a:t>
            </a:r>
          </a:p>
          <a:p>
            <a:pPr eaLnBrk="1" hangingPunct="1" latinLnBrk="1" lvl="0">
              <a:lnSpc>
                <a:spcPct val="110000"/>
              </a:lnSpc>
              <a:buFontTx/>
              <a:buNone/>
            </a:pPr>
            <a:r>
              <a:rPr altLang="en-US" b="1" sz="3000" lang="zh-CN">
                <a:solidFill>
                  <a:srgbClr val="FF3300"/>
                </a:solidFill>
                <a:latin typeface="楷体_GB2312" pitchFamily="49" charset="-122"/>
                <a:ea typeface="楷体_GB2312" pitchFamily="49" charset="-122"/>
              </a:rPr>
              <a:t>   因为蜜蜂采蜜和春酒的甜味相似，因为形体小更见我的可爱。</a:t>
            </a:r>
          </a:p>
          <a:p>
            <a:pPr eaLnBrk="1" hangingPunct="1" latinLnBrk="1" lvl="0">
              <a:lnSpc>
                <a:spcPct val="110000"/>
              </a:lnSpc>
              <a:buFontTx/>
              <a:buNone/>
            </a:pPr>
            <a:r>
              <a:rPr altLang="en-US" b="1" sz="3000" lang="zh-CN">
                <a:solidFill>
                  <a:srgbClr val="FF3300"/>
                </a:solidFill>
                <a:latin typeface="楷体_GB2312" pitchFamily="49" charset="-122"/>
                <a:ea typeface="楷体_GB2312" pitchFamily="49" charset="-122"/>
              </a:rPr>
              <a:t>      另外，如</a:t>
            </a:r>
            <a:r>
              <a:rPr altLang="en-US" b="1" sz="3000" lang="zh-CN">
                <a:solidFill>
                  <a:srgbClr val="FF3300"/>
                </a:solidFill>
                <a:ea typeface="楷体_GB2312" pitchFamily="49" charset="-122"/>
              </a:rPr>
              <a:t>“</a:t>
            </a:r>
            <a:r>
              <a:rPr altLang="en-US" b="1" sz="3000" lang="zh-CN">
                <a:solidFill>
                  <a:srgbClr val="FF3300"/>
                </a:solidFill>
                <a:latin typeface="楷体_GB2312" pitchFamily="49" charset="-122"/>
                <a:ea typeface="楷体_GB2312" pitchFamily="49" charset="-122"/>
              </a:rPr>
              <a:t>总是</a:t>
            </a:r>
            <a:r>
              <a:rPr altLang="en-US" b="1" sz="3000" lang="zh-CN">
                <a:solidFill>
                  <a:srgbClr val="FF3300"/>
                </a:solidFill>
                <a:ea typeface="楷体_GB2312" pitchFamily="49" charset="-122"/>
              </a:rPr>
              <a:t>”“</a:t>
            </a:r>
            <a:r>
              <a:rPr altLang="en-US" b="1" sz="3000" lang="zh-CN">
                <a:solidFill>
                  <a:srgbClr val="FF3300"/>
                </a:solidFill>
                <a:latin typeface="楷体_GB2312" pitchFamily="49" charset="-122"/>
                <a:ea typeface="楷体_GB2312" pitchFamily="49" charset="-122"/>
              </a:rPr>
              <a:t>一马当先</a:t>
            </a:r>
            <a:r>
              <a:rPr altLang="en-US" b="1" sz="3000" lang="zh-CN">
                <a:solidFill>
                  <a:srgbClr val="FF3300"/>
                </a:solidFill>
                <a:ea typeface="楷体_GB2312" pitchFamily="49" charset="-122"/>
              </a:rPr>
              <a:t>”“</a:t>
            </a:r>
            <a:r>
              <a:rPr altLang="en-US" b="1" sz="3000" lang="zh-CN">
                <a:solidFill>
                  <a:srgbClr val="FF3300"/>
                </a:solidFill>
                <a:latin typeface="楷体_GB2312" pitchFamily="49" charset="-122"/>
                <a:ea typeface="楷体_GB2312" pitchFamily="49" charset="-122"/>
              </a:rPr>
              <a:t>眼巴巴</a:t>
            </a:r>
            <a:r>
              <a:rPr altLang="en-US" b="1" sz="3000" lang="zh-CN">
                <a:solidFill>
                  <a:srgbClr val="FF3300"/>
                </a:solidFill>
                <a:ea typeface="楷体_GB2312" pitchFamily="49" charset="-122"/>
              </a:rPr>
              <a:t>”</a:t>
            </a:r>
            <a:r>
              <a:rPr altLang="en-US" b="1" sz="3000" lang="zh-CN">
                <a:solidFill>
                  <a:srgbClr val="FF3300"/>
                </a:solidFill>
                <a:latin typeface="楷体_GB2312" pitchFamily="49" charset="-122"/>
                <a:ea typeface="楷体_GB2312" pitchFamily="49" charset="-122"/>
              </a:rPr>
              <a:t>等说明我对喝春酒的急切心情。 </a:t>
            </a:r>
          </a:p>
        </p:txBody>
      </p:sp>
      <p:pic>
        <p:nvPicPr>
          <p:cNvPr id="2097178" name="" descr="png-1491"/>
          <p:cNvPicPr>
            <a:picLocks/>
          </p:cNvPicPr>
          <p:nvPr/>
        </p:nvPicPr>
        <p:blipFill>
          <a:blip xmlns:r="http://schemas.openxmlformats.org/officeDocument/2006/relationships" r:embed="rId1"/>
          <a:srcRect l="0" t="0" r="0" b="0"/>
          <a:stretch>
            <a:fillRect/>
          </a:stretch>
        </p:blipFill>
        <p:spPr>
          <a:xfrm rot="0">
            <a:off x="7467600" y="5257800"/>
            <a:ext cx="1219200" cy="1219200"/>
          </a:xfrm>
          <a:prstGeom prst="rect"/>
          <a:noFill/>
          <a:ln>
            <a:noFill/>
          </a:ln>
        </p:spPr>
      </p:pic>
    </p:spTree>
  </p:cSld>
  <p:clrMapOvr>
    <a:masterClrMapping/>
  </p:clrMapOvr>
  <p:transition spd="fast" advClick="1">
    <p:comb dir="horz"/>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grpId="0" id="5" nodeType="clickEffect" presetClass="entr" presetID="43" presetSubtype="0">
                                  <p:stCondLst>
                                    <p:cond delay="0"/>
                                  </p:stCondLst>
                                  <p:childTnLst>
                                    <p:set>
                                      <p:cBhvr>
                                        <p:cTn dur="1" fill="hold" id="6">
                                          <p:stCondLst>
                                            <p:cond delay="0"/>
                                          </p:stCondLst>
                                        </p:cTn>
                                        <p:tgtEl>
                                          <p:spTgt spid="1048660">
                                            <p:txEl>
                                              <p:charRg st="0" end="58"/>
                                            </p:txEl>
                                          </p:spTgt>
                                        </p:tgtEl>
                                        <p:attrNameLst>
                                          <p:attrName>style.visibility</p:attrName>
                                        </p:attrNameLst>
                                      </p:cBhvr>
                                      <p:to>
                                        <p:strVal val="visible"/>
                                      </p:to>
                                    </p:set>
                                    <p:animEffect transition="in" filter="fade">
                                      <p:cBhvr>
                                        <p:cTn dur="100" id="7"/>
                                        <p:tgtEl>
                                          <p:spTgt spid="1048660">
                                            <p:txEl>
                                              <p:charRg st="0" end="58"/>
                                            </p:txEl>
                                          </p:spTgt>
                                        </p:tgtEl>
                                      </p:cBhvr>
                                    </p:animEffect>
                                    <p:anim calcmode="lin" valueType="num">
                                      <p:cBhvr>
                                        <p:cTn dur="400" fill="hold" id="8"/>
                                        <p:tgtEl>
                                          <p:spTgt spid="1048660">
                                            <p:txEl>
                                              <p:charRg st="0" end="58"/>
                                            </p:txEl>
                                          </p:spTgt>
                                        </p:tgtEl>
                                        <p:attrNameLst>
                                          <p:attrName>ppt_x</p:attrName>
                                        </p:attrNameLst>
                                      </p:cBhvr>
                                      <p:tavLst>
                                        <p:tav tm="0">
                                          <p:val>
                                            <p:strVal val="#ppt_x"/>
                                          </p:val>
                                        </p:tav>
                                        <p:tav tm="100000">
                                          <p:val>
                                            <p:strVal val="#ppt_x"/>
                                          </p:val>
                                        </p:tav>
                                      </p:tavLst>
                                    </p:anim>
                                    <p:anim calcmode="lin" valueType="num">
                                      <p:cBhvr>
                                        <p:cTn dur="400" fill="hold" id="9"/>
                                        <p:tgtEl>
                                          <p:spTgt spid="1048660">
                                            <p:txEl>
                                              <p:charRg st="0" end="58"/>
                                            </p:txEl>
                                          </p:spTgt>
                                        </p:tgtEl>
                                        <p:attrNameLst>
                                          <p:attrName>ppt_y</p:attrName>
                                        </p:attrNameLst>
                                      </p:cBhvr>
                                      <p:tavLst>
                                        <p:tav tm="0">
                                          <p:val>
                                            <p:strVal val="#ppt_y+0.31"/>
                                          </p:val>
                                        </p:tav>
                                        <p:tav tm="100000">
                                          <p:val>
                                            <p:strVal val="#ppt_y+0.31"/>
                                          </p:val>
                                        </p:tav>
                                      </p:tavLst>
                                    </p:anim>
                                    <p:anim calcmode="lin" valueType="num">
                                      <p:cBhvr>
                                        <p:cTn accel="0" decel="50000" dur="600" fill="hold" id="10">
                                          <p:stCondLst>
                                            <p:cond delay="400"/>
                                          </p:stCondLst>
                                        </p:cTn>
                                        <p:tgtEl>
                                          <p:spTgt spid="1048660">
                                            <p:txEl>
                                              <p:charRg st="0" end="58"/>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accel="0" decel="50000" dur="600" fill="hold" id="11">
                                          <p:stCondLst>
                                            <p:cond delay="400"/>
                                          </p:stCondLst>
                                        </p:cTn>
                                        <p:tgtEl>
                                          <p:spTgt spid="1048660">
                                            <p:txEl>
                                              <p:charRg st="0" end="58"/>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fill="hold" id="12" nodeType="clickPar">
                      <p:stCondLst>
                        <p:cond delay="indefinite"/>
                      </p:stCondLst>
                      <p:childTnLst>
                        <p:par>
                          <p:cTn fill="hold" id="13" nodeType="withGroup">
                            <p:stCondLst>
                              <p:cond delay="0"/>
                            </p:stCondLst>
                            <p:childTnLst>
                              <p:par>
                                <p:cTn fill="hold" id="14" nodeType="clickEffect" presetClass="entr" presetID="14" presetSubtype="10">
                                  <p:stCondLst>
                                    <p:cond delay="0"/>
                                  </p:stCondLst>
                                  <p:childTnLst>
                                    <p:set>
                                      <p:cBhvr>
                                        <p:cTn dur="1" fill="hold" id="15">
                                          <p:stCondLst>
                                            <p:cond delay="0"/>
                                          </p:stCondLst>
                                        </p:cTn>
                                        <p:tgtEl>
                                          <p:spTgt spid="1048660">
                                            <p:txEl>
                                              <p:charRg st="58" end="100"/>
                                            </p:txEl>
                                          </p:spTgt>
                                        </p:tgtEl>
                                        <p:attrNameLst>
                                          <p:attrName>style.visibility</p:attrName>
                                        </p:attrNameLst>
                                      </p:cBhvr>
                                      <p:to>
                                        <p:strVal val="visible"/>
                                      </p:to>
                                    </p:set>
                                    <p:animEffect transition="in" filter="randombar(horizontal)">
                                      <p:cBhvr>
                                        <p:cTn dur="500" id="16"/>
                                        <p:tgtEl>
                                          <p:spTgt spid="1048660">
                                            <p:txEl>
                                              <p:charRg st="58" end="100"/>
                                            </p:txEl>
                                          </p:spTgt>
                                        </p:tgtEl>
                                      </p:cBhvr>
                                    </p:animEffect>
                                  </p:childTnLst>
                                </p:cTn>
                              </p:par>
                              <p:par>
                                <p:cTn fill="hold" id="17" nodeType="withEffect" presetClass="entr" presetID="14" presetSubtype="10">
                                  <p:stCondLst>
                                    <p:cond delay="0"/>
                                  </p:stCondLst>
                                  <p:childTnLst>
                                    <p:set>
                                      <p:cBhvr>
                                        <p:cTn dur="1" fill="hold" id="18">
                                          <p:stCondLst>
                                            <p:cond delay="0"/>
                                          </p:stCondLst>
                                        </p:cTn>
                                        <p:tgtEl>
                                          <p:spTgt spid="1048660">
                                            <p:txEl>
                                              <p:charRg st="100" end="131"/>
                                            </p:txEl>
                                          </p:spTgt>
                                        </p:tgtEl>
                                        <p:attrNameLst>
                                          <p:attrName>style.visibility</p:attrName>
                                        </p:attrNameLst>
                                      </p:cBhvr>
                                      <p:to>
                                        <p:strVal val="visible"/>
                                      </p:to>
                                    </p:set>
                                    <p:animEffect transition="in" filter="randombar(horizontal)">
                                      <p:cBhvr>
                                        <p:cTn dur="500" id="19"/>
                                        <p:tgtEl>
                                          <p:spTgt spid="1048660">
                                            <p:txEl>
                                              <p:charRg st="100" end="131"/>
                                            </p:txEl>
                                          </p:spTgt>
                                        </p:tgtEl>
                                      </p:cBhvr>
                                    </p:animEffect>
                                  </p:childTnLst>
                                </p:cTn>
                              </p:par>
                              <p:par>
                                <p:cTn fill="hold" id="20" nodeType="withEffect" presetClass="entr" presetID="14" presetSubtype="10">
                                  <p:stCondLst>
                                    <p:cond delay="0"/>
                                  </p:stCondLst>
                                  <p:childTnLst>
                                    <p:set>
                                      <p:cBhvr>
                                        <p:cTn dur="1" fill="hold" id="21">
                                          <p:stCondLst>
                                            <p:cond delay="0"/>
                                          </p:stCondLst>
                                        </p:cTn>
                                        <p:tgtEl>
                                          <p:spTgt spid="1048660">
                                            <p:txEl>
                                              <p:charRg st="131" end="172"/>
                                            </p:txEl>
                                          </p:spTgt>
                                        </p:tgtEl>
                                        <p:attrNameLst>
                                          <p:attrName>style.visibility</p:attrName>
                                        </p:attrNameLst>
                                      </p:cBhvr>
                                      <p:to>
                                        <p:strVal val="visible"/>
                                      </p:to>
                                    </p:set>
                                    <p:animEffect transition="in" filter="randombar(horizontal)">
                                      <p:cBhvr>
                                        <p:cTn dur="500" id="22"/>
                                        <p:tgtEl>
                                          <p:spTgt spid="1048660">
                                            <p:txEl>
                                              <p:charRg st="131" end="17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60" grpId="0" uiExpand="0" build="allAtOnce"/>
    </p:bldLst>
  </p:timing>
</p:sld>
</file>

<file path=ppt/slides/slide23.xml><?xml version="1.0" encoding="utf-8"?>
<p:sld xmlns:a="http://schemas.openxmlformats.org/drawingml/2006/main" xmlns:r="http://schemas.openxmlformats.org/officeDocument/2006/relationships" xmlns:p="http://schemas.openxmlformats.org/presentationml/2006/main" showMasterSp="1">
  <p:cSld>
    <p:spTree>
      <p:nvGrpSpPr>
        <p:cNvPr id="101" name=""/>
        <p:cNvGrpSpPr/>
        <p:nvPr/>
      </p:nvGrpSpPr>
      <p:grpSpPr>
        <a:xfrm rot="0">
          <a:off x="0" y="0"/>
          <a:ext cx="0" cy="0"/>
          <a:chOff x="0" y="0"/>
          <a:chExt cx="0" cy="0"/>
        </a:xfrm>
      </p:grpSpPr>
      <p:sp>
        <p:nvSpPr>
          <p:cNvPr id="1048661" name=""/>
          <p:cNvSpPr/>
          <p:nvPr>
            <p:ph sz="full" idx="0"/>
          </p:nvPr>
        </p:nvSpPr>
        <p:spPr>
          <a:xfrm rot="0">
            <a:off x="304800" y="1036637"/>
            <a:ext cx="8229600" cy="54403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10000"/>
              </a:lnSpc>
              <a:buFontTx/>
              <a:buNone/>
            </a:pPr>
            <a:r>
              <a:rPr altLang="zh-CN" b="1" sz="2900" lang="en-US">
                <a:latin typeface="Times New Roman" pitchFamily="18" charset="0"/>
                <a:ea typeface="黑体" pitchFamily="2" charset="-122"/>
              </a:rPr>
              <a:t> </a:t>
            </a:r>
          </a:p>
          <a:p>
            <a:pPr eaLnBrk="1" hangingPunct="1" latinLnBrk="1" lvl="0">
              <a:lnSpc>
                <a:spcPct val="110000"/>
              </a:lnSpc>
              <a:buFontTx/>
              <a:buNone/>
            </a:pPr>
            <a:r>
              <a:rPr altLang="zh-CN" b="1" sz="2900" lang="en-US">
                <a:latin typeface="Times New Roman" pitchFamily="18" charset="0"/>
                <a:ea typeface="黑体" pitchFamily="2" charset="-122"/>
              </a:rPr>
              <a:t>           </a:t>
            </a:r>
            <a:r>
              <a:rPr altLang="en-US" b="1" sz="2900" lang="zh-CN">
                <a:latin typeface="Times New Roman" pitchFamily="18" charset="0"/>
                <a:ea typeface="黑体" pitchFamily="2" charset="-122"/>
              </a:rPr>
              <a:t>（</a:t>
            </a:r>
            <a:r>
              <a:rPr altLang="zh-CN" b="1" sz="2900" lang="en-US">
                <a:latin typeface="Times New Roman" pitchFamily="18" charset="0"/>
                <a:ea typeface="黑体" pitchFamily="2" charset="-122"/>
              </a:rPr>
              <a:t>3</a:t>
            </a:r>
            <a:r>
              <a:rPr altLang="en-US" b="1" sz="2900" lang="zh-CN">
                <a:latin typeface="Times New Roman" pitchFamily="18" charset="0"/>
                <a:ea typeface="黑体" pitchFamily="2" charset="-122"/>
              </a:rPr>
              <a:t>）其实我没等她说完，早已偷偷把手指头伸在杯子里好几回，已经不知舔了多少个指甲缝的八宝酒了。</a:t>
            </a:r>
          </a:p>
          <a:p>
            <a:pPr eaLnBrk="1" hangingPunct="1" latinLnBrk="1" lvl="0">
              <a:buFontTx/>
              <a:buNone/>
            </a:pPr>
            <a:r>
              <a:rPr altLang="en-US" b="1" sz="3000" lang="zh-CN">
                <a:solidFill>
                  <a:srgbClr val="FF3300"/>
                </a:solidFill>
                <a:ea typeface="楷体_GB2312" pitchFamily="49" charset="-122"/>
              </a:rPr>
              <a:t>           这里的“偷偷地”写出了作者的孩子般的胆怯与好奇；一个“舔”字活画出一个嘴馋可爱的小女孩的样子，充满童趣。</a:t>
            </a:r>
          </a:p>
        </p:txBody>
      </p:sp>
      <p:pic>
        <p:nvPicPr>
          <p:cNvPr id="2097179" name="" descr="png-1442"/>
          <p:cNvPicPr>
            <a:picLocks/>
          </p:cNvPicPr>
          <p:nvPr/>
        </p:nvPicPr>
        <p:blipFill>
          <a:blip xmlns:r="http://schemas.openxmlformats.org/officeDocument/2006/relationships" r:embed="rId1"/>
          <a:srcRect l="0" t="0" r="0" b="0"/>
          <a:stretch>
            <a:fillRect/>
          </a:stretch>
        </p:blipFill>
        <p:spPr>
          <a:xfrm rot="0">
            <a:off x="7092950" y="4873625"/>
            <a:ext cx="1219200" cy="1219200"/>
          </a:xfrm>
          <a:prstGeom prst="rect"/>
          <a:noFill/>
          <a:ln>
            <a:noFill/>
          </a:ln>
        </p:spPr>
      </p:pic>
    </p:spTree>
  </p:cSld>
  <p:clrMapOvr>
    <a:masterClrMapping/>
  </p:clrMapOvr>
  <p:transition spd="fast" advClick="1">
    <p:cover dir="d"/>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14" presetSubtype="10">
                                  <p:stCondLst>
                                    <p:cond delay="0"/>
                                  </p:stCondLst>
                                  <p:childTnLst>
                                    <p:set>
                                      <p:cBhvr>
                                        <p:cTn dur="1" fill="hold" id="6">
                                          <p:stCondLst>
                                            <p:cond delay="0"/>
                                          </p:stCondLst>
                                        </p:cTn>
                                        <p:tgtEl>
                                          <p:spTgt spid="1048661">
                                            <p:txEl>
                                              <p:charRg st="2" end="61"/>
                                            </p:txEl>
                                          </p:spTgt>
                                        </p:tgtEl>
                                        <p:attrNameLst>
                                          <p:attrName>style.visibility</p:attrName>
                                        </p:attrNameLst>
                                      </p:cBhvr>
                                      <p:to>
                                        <p:strVal val="visible"/>
                                      </p:to>
                                    </p:set>
                                    <p:animEffect transition="in" filter="randombar(horizontal)">
                                      <p:cBhvr>
                                        <p:cTn dur="500" id="7"/>
                                        <p:tgtEl>
                                          <p:spTgt spid="1048661">
                                            <p:txEl>
                                              <p:charRg st="2" end="61"/>
                                            </p:txEl>
                                          </p:spTgt>
                                        </p:tgtEl>
                                      </p:cBhvr>
                                    </p:animEffect>
                                  </p:childTnLst>
                                </p:cTn>
                              </p:par>
                            </p:childTnLst>
                          </p:cTn>
                        </p:par>
                      </p:childTnLst>
                    </p:cTn>
                  </p:par>
                  <p:par>
                    <p:cTn fill="hold" id="8" nodeType="clickPar">
                      <p:stCondLst>
                        <p:cond delay="indefinite"/>
                      </p:stCondLst>
                      <p:childTnLst>
                        <p:par>
                          <p:cTn fill="hold" id="9" nodeType="withGroup">
                            <p:stCondLst>
                              <p:cond delay="0"/>
                            </p:stCondLst>
                            <p:childTnLst>
                              <p:par>
                                <p:cTn fill="hold" id="10" nodeType="clickEffect" presetClass="entr" presetID="30" presetSubtype="0">
                                  <p:stCondLst>
                                    <p:cond delay="0"/>
                                  </p:stCondLst>
                                  <p:childTnLst>
                                    <p:set>
                                      <p:cBhvr>
                                        <p:cTn dur="1" fill="hold" id="11">
                                          <p:stCondLst>
                                            <p:cond delay="0"/>
                                          </p:stCondLst>
                                        </p:cTn>
                                        <p:tgtEl>
                                          <p:spTgt spid="1048661">
                                            <p:txEl>
                                              <p:charRg st="61" end="125"/>
                                            </p:txEl>
                                          </p:spTgt>
                                        </p:tgtEl>
                                        <p:attrNameLst>
                                          <p:attrName>style.visibility</p:attrName>
                                        </p:attrNameLst>
                                      </p:cBhvr>
                                      <p:to>
                                        <p:strVal val="visible"/>
                                      </p:to>
                                    </p:set>
                                    <p:animEffect transition="in" filter="fade">
                                      <p:cBhvr>
                                        <p:cTn decel="100000" dur="800" id="12"/>
                                        <p:tgtEl>
                                          <p:spTgt spid="1048661">
                                            <p:txEl>
                                              <p:charRg st="61" end="125"/>
                                            </p:txEl>
                                          </p:spTgt>
                                        </p:tgtEl>
                                      </p:cBhvr>
                                    </p:animEffect>
                                    <p:anim calcmode="lin" valueType="num">
                                      <p:cBhvr>
                                        <p:cTn decel="100000" dur="800" fill="hold" id="13"/>
                                        <p:tgtEl>
                                          <p:spTgt spid="1048661">
                                            <p:txEl>
                                              <p:charRg st="61" end="125"/>
                                            </p:txEl>
                                          </p:spTgt>
                                        </p:tgtEl>
                                        <p:attrNameLst>
                                          <p:attrName>style.rotation</p:attrName>
                                        </p:attrNameLst>
                                      </p:cBhvr>
                                      <p:tavLst>
                                        <p:tav tm="0">
                                          <p:val>
                                            <p:fltVal val="-90.0"/>
                                          </p:val>
                                        </p:tav>
                                        <p:tav tm="100000">
                                          <p:val>
                                            <p:fltVal val="0.0"/>
                                          </p:val>
                                        </p:tav>
                                      </p:tavLst>
                                    </p:anim>
                                    <p:anim calcmode="lin" valueType="num">
                                      <p:cBhvr>
                                        <p:cTn decel="100000" dur="800" fill="hold" id="14"/>
                                        <p:tgtEl>
                                          <p:spTgt spid="1048661">
                                            <p:txEl>
                                              <p:charRg st="61" end="125"/>
                                            </p:txEl>
                                          </p:spTgt>
                                        </p:tgtEl>
                                        <p:attrNameLst>
                                          <p:attrName>ppt_x</p:attrName>
                                        </p:attrNameLst>
                                      </p:cBhvr>
                                      <p:tavLst>
                                        <p:tav tm="0">
                                          <p:val>
                                            <p:strVal val="#ppt_x+0.4"/>
                                          </p:val>
                                        </p:tav>
                                        <p:tav tm="100000">
                                          <p:val>
                                            <p:strVal val="#ppt_x-0.05"/>
                                          </p:val>
                                        </p:tav>
                                      </p:tavLst>
                                    </p:anim>
                                    <p:anim calcmode="lin" valueType="num">
                                      <p:cBhvr>
                                        <p:cTn decel="100000" dur="800" fill="hold" id="15"/>
                                        <p:tgtEl>
                                          <p:spTgt spid="1048661">
                                            <p:txEl>
                                              <p:charRg st="61" end="125"/>
                                            </p:txEl>
                                          </p:spTgt>
                                        </p:tgtEl>
                                        <p:attrNameLst>
                                          <p:attrName>ppt_y</p:attrName>
                                        </p:attrNameLst>
                                      </p:cBhvr>
                                      <p:tavLst>
                                        <p:tav tm="0">
                                          <p:val>
                                            <p:strVal val="#ppt_y-0.4"/>
                                          </p:val>
                                        </p:tav>
                                        <p:tav tm="100000">
                                          <p:val>
                                            <p:strVal val="#ppt_y+0.1"/>
                                          </p:val>
                                        </p:tav>
                                      </p:tavLst>
                                    </p:anim>
                                    <p:anim calcmode="lin" valueType="num">
                                      <p:cBhvr>
                                        <p:cTn accel="100000" dur="200" fill="hold" id="16">
                                          <p:stCondLst>
                                            <p:cond delay="800"/>
                                          </p:stCondLst>
                                        </p:cTn>
                                        <p:tgtEl>
                                          <p:spTgt spid="1048661">
                                            <p:txEl>
                                              <p:charRg st="61" end="125"/>
                                            </p:txEl>
                                          </p:spTgt>
                                        </p:tgtEl>
                                        <p:attrNameLst>
                                          <p:attrName>ppt_x</p:attrName>
                                        </p:attrNameLst>
                                      </p:cBhvr>
                                      <p:tavLst>
                                        <p:tav tm="0">
                                          <p:val>
                                            <p:strVal val="#ppt_x-0.05"/>
                                          </p:val>
                                        </p:tav>
                                        <p:tav tm="100000">
                                          <p:val>
                                            <p:strVal val="#ppt_x"/>
                                          </p:val>
                                        </p:tav>
                                      </p:tavLst>
                                    </p:anim>
                                    <p:anim calcmode="lin" valueType="num">
                                      <p:cBhvr>
                                        <p:cTn accel="100000" dur="200" fill="hold" id="17">
                                          <p:stCondLst>
                                            <p:cond delay="800"/>
                                          </p:stCondLst>
                                        </p:cTn>
                                        <p:tgtEl>
                                          <p:spTgt spid="1048661">
                                            <p:txEl>
                                              <p:charRg st="61" end="125"/>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1">
  <p:cSld>
    <p:spTree>
      <p:nvGrpSpPr>
        <p:cNvPr id="102" name=""/>
        <p:cNvGrpSpPr/>
        <p:nvPr/>
      </p:nvGrpSpPr>
      <p:grpSpPr>
        <a:xfrm rot="0">
          <a:off x="0" y="0"/>
          <a:ext cx="0" cy="0"/>
          <a:chOff x="0" y="0"/>
          <a:chExt cx="0" cy="0"/>
        </a:xfrm>
      </p:grpSpPr>
      <p:sp>
        <p:nvSpPr>
          <p:cNvPr id="1048662" name=""/>
          <p:cNvSpPr/>
          <p:nvPr>
            <p:ph sz="full" idx="0"/>
          </p:nvPr>
        </p:nvSpPr>
        <p:spPr>
          <a:xfrm rot="0">
            <a:off x="228600" y="609600"/>
            <a:ext cx="8229600" cy="5638800"/>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15000"/>
              </a:lnSpc>
              <a:buFontTx/>
              <a:buNone/>
            </a:pPr>
            <a:r>
              <a:rPr altLang="zh-CN" b="1" lang="en-US"/>
              <a:t> </a:t>
            </a:r>
          </a:p>
          <a:p>
            <a:pPr eaLnBrk="1" hangingPunct="1" latinLnBrk="1" lvl="0">
              <a:lnSpc>
                <a:spcPct val="115000"/>
              </a:lnSpc>
              <a:buFontTx/>
              <a:buNone/>
            </a:pPr>
            <a:r>
              <a:rPr altLang="en-US" b="1" sz="2900" lang="zh-CN">
                <a:latin typeface="Times New Roman" pitchFamily="18" charset="0"/>
                <a:ea typeface="黑体" pitchFamily="2" charset="-122"/>
              </a:rPr>
              <a:t>         （</a:t>
            </a:r>
            <a:r>
              <a:rPr altLang="zh-CN" b="1" sz="2900" lang="en-US">
                <a:latin typeface="Times New Roman" pitchFamily="18" charset="0"/>
                <a:ea typeface="黑体" pitchFamily="2" charset="-122"/>
              </a:rPr>
              <a:t>4</a:t>
            </a:r>
            <a:r>
              <a:rPr altLang="en-US" b="1" sz="2900" lang="zh-CN">
                <a:latin typeface="Times New Roman" pitchFamily="18" charset="0"/>
                <a:ea typeface="黑体" pitchFamily="2" charset="-122"/>
              </a:rPr>
              <a:t>）“母亲给我在小酒杯里只倒一点点</a:t>
            </a:r>
            <a:r>
              <a:rPr altLang="zh-CN" b="1" sz="2900" lang="en-US">
                <a:latin typeface="Times New Roman" pitchFamily="18" charset="0"/>
                <a:ea typeface="黑体" pitchFamily="2" charset="-122"/>
              </a:rPr>
              <a:t>……</a:t>
            </a:r>
            <a:r>
              <a:rPr altLang="en-US" b="1" sz="2900" lang="zh-CN">
                <a:latin typeface="Times New Roman" pitchFamily="18" charset="0"/>
                <a:ea typeface="黑体" pitchFamily="2" charset="-122"/>
              </a:rPr>
              <a:t>也是个酒仙呢。</a:t>
            </a:r>
          </a:p>
          <a:p>
            <a:pPr eaLnBrk="1" hangingPunct="1" latinLnBrk="1" lvl="0">
              <a:lnSpc>
                <a:spcPct val="115000"/>
              </a:lnSpc>
              <a:buFontTx/>
              <a:buNone/>
            </a:pPr>
            <a:r>
              <a:rPr altLang="en-US" b="1" lang="zh-CN">
                <a:solidFill>
                  <a:srgbClr val="FF3300"/>
                </a:solidFill>
              </a:rPr>
              <a:t>          </a:t>
            </a:r>
            <a:r>
              <a:rPr altLang="en-US" b="1" sz="3000" lang="zh-CN">
                <a:solidFill>
                  <a:srgbClr val="FF3300"/>
                </a:solidFill>
                <a:ea typeface="楷体_GB2312" pitchFamily="49" charset="-122"/>
              </a:rPr>
              <a:t>“</a:t>
            </a:r>
            <a:r>
              <a:rPr altLang="en-US" b="1" sz="3000" lang="zh-CN">
                <a:solidFill>
                  <a:srgbClr val="FF3300"/>
                </a:solidFill>
                <a:latin typeface="楷体_GB2312" pitchFamily="49" charset="-122"/>
                <a:ea typeface="楷体_GB2312" pitchFamily="49" charset="-122"/>
              </a:rPr>
              <a:t>只</a:t>
            </a:r>
            <a:r>
              <a:rPr altLang="en-US" b="1" sz="3000" lang="zh-CN">
                <a:solidFill>
                  <a:srgbClr val="FF3300"/>
                </a:solidFill>
                <a:ea typeface="楷体_GB2312" pitchFamily="49" charset="-122"/>
              </a:rPr>
              <a:t>”“</a:t>
            </a:r>
            <a:r>
              <a:rPr altLang="en-US" b="1" sz="3000" lang="zh-CN">
                <a:solidFill>
                  <a:srgbClr val="FF3300"/>
                </a:solidFill>
                <a:latin typeface="楷体_GB2312" pitchFamily="49" charset="-122"/>
                <a:ea typeface="楷体_GB2312" pitchFamily="49" charset="-122"/>
              </a:rPr>
              <a:t>一点点</a:t>
            </a:r>
            <a:r>
              <a:rPr altLang="en-US" b="1" sz="3000" lang="zh-CN">
                <a:solidFill>
                  <a:srgbClr val="FF3300"/>
                </a:solidFill>
                <a:ea typeface="楷体_GB2312" pitchFamily="49" charset="-122"/>
              </a:rPr>
              <a:t>”</a:t>
            </a:r>
            <a:r>
              <a:rPr altLang="en-US" b="1" sz="3000" lang="zh-CN">
                <a:solidFill>
                  <a:srgbClr val="FF3300"/>
                </a:solidFill>
                <a:latin typeface="楷体_GB2312" pitchFamily="49" charset="-122"/>
                <a:ea typeface="楷体_GB2312" pitchFamily="49" charset="-122"/>
              </a:rPr>
              <a:t>说明对母亲的小气感到不满足，充满孩子气的天真与可爱。</a:t>
            </a:r>
          </a:p>
          <a:p>
            <a:pPr eaLnBrk="1" hangingPunct="1" latinLnBrk="1" lvl="0">
              <a:lnSpc>
                <a:spcPct val="115000"/>
              </a:lnSpc>
              <a:buFontTx/>
              <a:buNone/>
            </a:pPr>
            <a:r>
              <a:rPr altLang="en-US" b="1" sz="3000" lang="zh-CN">
                <a:solidFill>
                  <a:srgbClr val="FF3300"/>
                </a:solidFill>
                <a:latin typeface="楷体_GB2312" pitchFamily="49" charset="-122"/>
                <a:ea typeface="楷体_GB2312" pitchFamily="49" charset="-122"/>
              </a:rPr>
              <a:t>  </a:t>
            </a:r>
            <a:r>
              <a:rPr altLang="en-US" b="1" sz="3000" lang="zh-CN">
                <a:solidFill>
                  <a:srgbClr val="FF3300"/>
                </a:solidFill>
                <a:ea typeface="楷体_GB2312" pitchFamily="49" charset="-122"/>
              </a:rPr>
              <a:t>“</a:t>
            </a:r>
            <a:r>
              <a:rPr altLang="en-US" b="1" sz="3000" lang="zh-CN">
                <a:solidFill>
                  <a:srgbClr val="FF3300"/>
                </a:solidFill>
                <a:latin typeface="楷体_GB2312" pitchFamily="49" charset="-122"/>
                <a:ea typeface="楷体_GB2312" pitchFamily="49" charset="-122"/>
              </a:rPr>
              <a:t>端、闻、走来走去</a:t>
            </a:r>
            <a:r>
              <a:rPr altLang="en-US" b="1" sz="3000" lang="zh-CN">
                <a:solidFill>
                  <a:srgbClr val="FF3300"/>
                </a:solidFill>
                <a:ea typeface="楷体_GB2312" pitchFamily="49" charset="-122"/>
              </a:rPr>
              <a:t>”</a:t>
            </a:r>
            <a:r>
              <a:rPr altLang="en-US" b="1" sz="3000" lang="zh-CN">
                <a:solidFill>
                  <a:srgbClr val="FF3300"/>
                </a:solidFill>
                <a:latin typeface="楷体_GB2312" pitchFamily="49" charset="-122"/>
                <a:ea typeface="楷体_GB2312" pitchFamily="49" charset="-122"/>
              </a:rPr>
              <a:t>说明对酒的珍惜。</a:t>
            </a:r>
          </a:p>
          <a:p>
            <a:pPr eaLnBrk="1" hangingPunct="1" latinLnBrk="1" lvl="0">
              <a:lnSpc>
                <a:spcPct val="115000"/>
              </a:lnSpc>
              <a:buFontTx/>
              <a:buNone/>
            </a:pPr>
            <a:r>
              <a:rPr altLang="en-US" b="1" sz="3000" lang="zh-CN">
                <a:solidFill>
                  <a:srgbClr val="FF3300"/>
                </a:solidFill>
                <a:latin typeface="楷体_GB2312" pitchFamily="49" charset="-122"/>
                <a:ea typeface="楷体_GB2312" pitchFamily="49" charset="-122"/>
              </a:rPr>
              <a:t>      说小花猫是酒仙以我当时孩子气的心理去揣摩小花猫，可见我也一样馋得要命，足见我可爱的童心童趣。</a:t>
            </a:r>
          </a:p>
        </p:txBody>
      </p:sp>
      <p:pic>
        <p:nvPicPr>
          <p:cNvPr id="2097180" name="" descr="png-1430"/>
          <p:cNvPicPr>
            <a:picLocks/>
          </p:cNvPicPr>
          <p:nvPr/>
        </p:nvPicPr>
        <p:blipFill>
          <a:blip xmlns:r="http://schemas.openxmlformats.org/officeDocument/2006/relationships" r:embed="rId1"/>
          <a:srcRect l="0" t="0" r="0" b="0"/>
          <a:stretch>
            <a:fillRect/>
          </a:stretch>
        </p:blipFill>
        <p:spPr>
          <a:xfrm rot="0">
            <a:off x="7239000" y="5410200"/>
            <a:ext cx="1219200" cy="1219200"/>
          </a:xfrm>
          <a:prstGeom prst="rect"/>
          <a:noFill/>
          <a:ln>
            <a:noFill/>
          </a:ln>
        </p:spPr>
      </p:pic>
    </p:spTree>
  </p:cSld>
  <p:clrMapOvr>
    <a:masterClrMapping/>
  </p:clrMapOvr>
  <p:transition spd="fast" advClick="1">
    <p:strips dir="ru"/>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47" presetSubtype="0">
                                  <p:stCondLst>
                                    <p:cond delay="0"/>
                                  </p:stCondLst>
                                  <p:childTnLst>
                                    <p:set>
                                      <p:cBhvr>
                                        <p:cTn dur="1" fill="hold" id="6">
                                          <p:stCondLst>
                                            <p:cond delay="0"/>
                                          </p:stCondLst>
                                        </p:cTn>
                                        <p:tgtEl>
                                          <p:spTgt spid="1048662">
                                            <p:txEl>
                                              <p:charRg st="2" end="39"/>
                                            </p:txEl>
                                          </p:spTgt>
                                        </p:tgtEl>
                                        <p:attrNameLst>
                                          <p:attrName>style.visibility</p:attrName>
                                        </p:attrNameLst>
                                      </p:cBhvr>
                                      <p:to>
                                        <p:strVal val="visible"/>
                                      </p:to>
                                    </p:set>
                                    <p:animEffect transition="in" filter="fade">
                                      <p:cBhvr>
                                        <p:cTn dur="1000" id="7"/>
                                        <p:tgtEl>
                                          <p:spTgt spid="1048662">
                                            <p:txEl>
                                              <p:charRg st="2" end="39"/>
                                            </p:txEl>
                                          </p:spTgt>
                                        </p:tgtEl>
                                      </p:cBhvr>
                                    </p:animEffect>
                                    <p:anim calcmode="lin" valueType="num">
                                      <p:cBhvr>
                                        <p:cTn dur="1000" fill="hold" id="8"/>
                                        <p:tgtEl>
                                          <p:spTgt spid="1048662">
                                            <p:txEl>
                                              <p:charRg st="2" end="39"/>
                                            </p:txEl>
                                          </p:spTgt>
                                        </p:tgtEl>
                                        <p:attrNameLst>
                                          <p:attrName>ppt_x</p:attrName>
                                        </p:attrNameLst>
                                      </p:cBhvr>
                                      <p:tavLst>
                                        <p:tav tm="0">
                                          <p:val>
                                            <p:strVal val="#ppt_x"/>
                                          </p:val>
                                        </p:tav>
                                        <p:tav tm="100000">
                                          <p:val>
                                            <p:strVal val="#ppt_x"/>
                                          </p:val>
                                        </p:tav>
                                      </p:tavLst>
                                    </p:anim>
                                    <p:anim calcmode="lin" valueType="num">
                                      <p:cBhvr>
                                        <p:cTn dur="1000" fill="hold" id="9"/>
                                        <p:tgtEl>
                                          <p:spTgt spid="1048662">
                                            <p:txEl>
                                              <p:charRg st="2" end="39"/>
                                            </p:txEl>
                                          </p:spTgt>
                                        </p:tgtEl>
                                        <p:attrNameLst>
                                          <p:attrName>ppt_y</p:attrName>
                                        </p:attrNameLst>
                                      </p:cBhvr>
                                      <p:tavLst>
                                        <p:tav tm="0">
                                          <p:val>
                                            <p:strVal val="#ppt_y-.1"/>
                                          </p:val>
                                        </p:tav>
                                        <p:tav tm="100000">
                                          <p:val>
                                            <p:strVal val="#ppt_y"/>
                                          </p:val>
                                        </p:tav>
                                      </p:tavLst>
                                    </p:anim>
                                  </p:childTnLst>
                                </p:cTn>
                              </p:par>
                            </p:childTnLst>
                          </p:cTn>
                        </p:par>
                      </p:childTnLst>
                    </p:cTn>
                  </p:par>
                  <p:par>
                    <p:cTn fill="hold" id="10" nodeType="clickPar">
                      <p:stCondLst>
                        <p:cond delay="indefinite"/>
                      </p:stCondLst>
                      <p:childTnLst>
                        <p:par>
                          <p:cTn fill="hold" id="11" nodeType="withGroup">
                            <p:stCondLst>
                              <p:cond delay="0"/>
                            </p:stCondLst>
                            <p:childTnLst>
                              <p:par>
                                <p:cTn fill="hold" id="12" nodeType="clickEffect" presetClass="entr" presetID="43" presetSubtype="0">
                                  <p:stCondLst>
                                    <p:cond delay="0"/>
                                  </p:stCondLst>
                                  <p:childTnLst>
                                    <p:set>
                                      <p:cBhvr>
                                        <p:cTn dur="1" fill="hold" id="13">
                                          <p:stCondLst>
                                            <p:cond delay="0"/>
                                          </p:stCondLst>
                                        </p:cTn>
                                        <p:tgtEl>
                                          <p:spTgt spid="1048662">
                                            <p:txEl>
                                              <p:charRg st="39" end="84"/>
                                            </p:txEl>
                                          </p:spTgt>
                                        </p:tgtEl>
                                        <p:attrNameLst>
                                          <p:attrName>style.visibility</p:attrName>
                                        </p:attrNameLst>
                                      </p:cBhvr>
                                      <p:to>
                                        <p:strVal val="visible"/>
                                      </p:to>
                                    </p:set>
                                    <p:animEffect transition="in" filter="fade">
                                      <p:cBhvr>
                                        <p:cTn dur="100" id="14"/>
                                        <p:tgtEl>
                                          <p:spTgt spid="1048662">
                                            <p:txEl>
                                              <p:charRg st="39" end="84"/>
                                            </p:txEl>
                                          </p:spTgt>
                                        </p:tgtEl>
                                      </p:cBhvr>
                                    </p:animEffect>
                                    <p:anim calcmode="lin" valueType="num">
                                      <p:cBhvr>
                                        <p:cTn dur="400" fill="hold" id="15"/>
                                        <p:tgtEl>
                                          <p:spTgt spid="1048662">
                                            <p:txEl>
                                              <p:charRg st="39" end="84"/>
                                            </p:txEl>
                                          </p:spTgt>
                                        </p:tgtEl>
                                        <p:attrNameLst>
                                          <p:attrName>ppt_x</p:attrName>
                                        </p:attrNameLst>
                                      </p:cBhvr>
                                      <p:tavLst>
                                        <p:tav tm="0">
                                          <p:val>
                                            <p:strVal val="#ppt_x"/>
                                          </p:val>
                                        </p:tav>
                                        <p:tav tm="100000">
                                          <p:val>
                                            <p:strVal val="#ppt_x"/>
                                          </p:val>
                                        </p:tav>
                                      </p:tavLst>
                                    </p:anim>
                                    <p:anim calcmode="lin" valueType="num">
                                      <p:cBhvr>
                                        <p:cTn dur="400" fill="hold" id="16"/>
                                        <p:tgtEl>
                                          <p:spTgt spid="1048662">
                                            <p:txEl>
                                              <p:charRg st="39" end="84"/>
                                            </p:txEl>
                                          </p:spTgt>
                                        </p:tgtEl>
                                        <p:attrNameLst>
                                          <p:attrName>ppt_y</p:attrName>
                                        </p:attrNameLst>
                                      </p:cBhvr>
                                      <p:tavLst>
                                        <p:tav tm="0">
                                          <p:val>
                                            <p:strVal val="#ppt_y+0.31"/>
                                          </p:val>
                                        </p:tav>
                                        <p:tav tm="100000">
                                          <p:val>
                                            <p:strVal val="#ppt_y+0.31"/>
                                          </p:val>
                                        </p:tav>
                                      </p:tavLst>
                                    </p:anim>
                                    <p:anim calcmode="lin" valueType="num">
                                      <p:cBhvr>
                                        <p:cTn accel="0" decel="50000" dur="600" fill="hold" id="17">
                                          <p:stCondLst>
                                            <p:cond delay="400"/>
                                          </p:stCondLst>
                                        </p:cTn>
                                        <p:tgtEl>
                                          <p:spTgt spid="1048662">
                                            <p:txEl>
                                              <p:charRg st="39" end="84"/>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accel="0" decel="50000" dur="600" fill="hold" id="18">
                                          <p:stCondLst>
                                            <p:cond delay="400"/>
                                          </p:stCondLst>
                                        </p:cTn>
                                        <p:tgtEl>
                                          <p:spTgt spid="1048662">
                                            <p:txEl>
                                              <p:charRg st="39" end="84"/>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fill="hold" id="19" nodeType="withEffect" presetClass="entr" presetID="43" presetSubtype="0">
                                  <p:stCondLst>
                                    <p:cond delay="0"/>
                                  </p:stCondLst>
                                  <p:childTnLst>
                                    <p:set>
                                      <p:cBhvr>
                                        <p:cTn dur="1" fill="hold" id="20">
                                          <p:stCondLst>
                                            <p:cond delay="0"/>
                                          </p:stCondLst>
                                        </p:cTn>
                                        <p:tgtEl>
                                          <p:spTgt spid="1048662">
                                            <p:txEl>
                                              <p:charRg st="84" end="105"/>
                                            </p:txEl>
                                          </p:spTgt>
                                        </p:tgtEl>
                                        <p:attrNameLst>
                                          <p:attrName>style.visibility</p:attrName>
                                        </p:attrNameLst>
                                      </p:cBhvr>
                                      <p:to>
                                        <p:strVal val="visible"/>
                                      </p:to>
                                    </p:set>
                                    <p:animEffect transition="in" filter="fade">
                                      <p:cBhvr>
                                        <p:cTn dur="100" id="21"/>
                                        <p:tgtEl>
                                          <p:spTgt spid="1048662">
                                            <p:txEl>
                                              <p:charRg st="84" end="105"/>
                                            </p:txEl>
                                          </p:spTgt>
                                        </p:tgtEl>
                                      </p:cBhvr>
                                    </p:animEffect>
                                    <p:anim calcmode="lin" valueType="num">
                                      <p:cBhvr>
                                        <p:cTn dur="400" fill="hold" id="22"/>
                                        <p:tgtEl>
                                          <p:spTgt spid="1048662">
                                            <p:txEl>
                                              <p:charRg st="84" end="105"/>
                                            </p:txEl>
                                          </p:spTgt>
                                        </p:tgtEl>
                                        <p:attrNameLst>
                                          <p:attrName>ppt_x</p:attrName>
                                        </p:attrNameLst>
                                      </p:cBhvr>
                                      <p:tavLst>
                                        <p:tav tm="0">
                                          <p:val>
                                            <p:strVal val="#ppt_x"/>
                                          </p:val>
                                        </p:tav>
                                        <p:tav tm="100000">
                                          <p:val>
                                            <p:strVal val="#ppt_x"/>
                                          </p:val>
                                        </p:tav>
                                      </p:tavLst>
                                    </p:anim>
                                    <p:anim calcmode="lin" valueType="num">
                                      <p:cBhvr>
                                        <p:cTn dur="400" fill="hold" id="23"/>
                                        <p:tgtEl>
                                          <p:spTgt spid="1048662">
                                            <p:txEl>
                                              <p:charRg st="84" end="105"/>
                                            </p:txEl>
                                          </p:spTgt>
                                        </p:tgtEl>
                                        <p:attrNameLst>
                                          <p:attrName>ppt_y</p:attrName>
                                        </p:attrNameLst>
                                      </p:cBhvr>
                                      <p:tavLst>
                                        <p:tav tm="0">
                                          <p:val>
                                            <p:strVal val="#ppt_y+0.31"/>
                                          </p:val>
                                        </p:tav>
                                        <p:tav tm="100000">
                                          <p:val>
                                            <p:strVal val="#ppt_y+0.31"/>
                                          </p:val>
                                        </p:tav>
                                      </p:tavLst>
                                    </p:anim>
                                    <p:anim calcmode="lin" valueType="num">
                                      <p:cBhvr>
                                        <p:cTn accel="0" decel="50000" dur="600" fill="hold" id="24">
                                          <p:stCondLst>
                                            <p:cond delay="400"/>
                                          </p:stCondLst>
                                        </p:cTn>
                                        <p:tgtEl>
                                          <p:spTgt spid="1048662">
                                            <p:txEl>
                                              <p:charRg st="84" end="105"/>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accel="0" decel="50000" dur="600" fill="hold" id="25">
                                          <p:stCondLst>
                                            <p:cond delay="400"/>
                                          </p:stCondLst>
                                        </p:cTn>
                                        <p:tgtEl>
                                          <p:spTgt spid="1048662">
                                            <p:txEl>
                                              <p:charRg st="84" end="105"/>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fill="hold" id="26" nodeType="withEffect" presetClass="entr" presetID="43" presetSubtype="0">
                                  <p:stCondLst>
                                    <p:cond delay="0"/>
                                  </p:stCondLst>
                                  <p:childTnLst>
                                    <p:set>
                                      <p:cBhvr>
                                        <p:cTn dur="1" fill="hold" id="27">
                                          <p:stCondLst>
                                            <p:cond delay="0"/>
                                          </p:stCondLst>
                                        </p:cTn>
                                        <p:tgtEl>
                                          <p:spTgt spid="1048662">
                                            <p:txEl>
                                              <p:charRg st="105" end="158"/>
                                            </p:txEl>
                                          </p:spTgt>
                                        </p:tgtEl>
                                        <p:attrNameLst>
                                          <p:attrName>style.visibility</p:attrName>
                                        </p:attrNameLst>
                                      </p:cBhvr>
                                      <p:to>
                                        <p:strVal val="visible"/>
                                      </p:to>
                                    </p:set>
                                    <p:animEffect transition="in" filter="fade">
                                      <p:cBhvr>
                                        <p:cTn dur="100" id="28"/>
                                        <p:tgtEl>
                                          <p:spTgt spid="1048662">
                                            <p:txEl>
                                              <p:charRg st="105" end="158"/>
                                            </p:txEl>
                                          </p:spTgt>
                                        </p:tgtEl>
                                      </p:cBhvr>
                                    </p:animEffect>
                                    <p:anim calcmode="lin" valueType="num">
                                      <p:cBhvr>
                                        <p:cTn dur="400" fill="hold" id="29"/>
                                        <p:tgtEl>
                                          <p:spTgt spid="1048662">
                                            <p:txEl>
                                              <p:charRg st="105" end="158"/>
                                            </p:txEl>
                                          </p:spTgt>
                                        </p:tgtEl>
                                        <p:attrNameLst>
                                          <p:attrName>ppt_x</p:attrName>
                                        </p:attrNameLst>
                                      </p:cBhvr>
                                      <p:tavLst>
                                        <p:tav tm="0">
                                          <p:val>
                                            <p:strVal val="#ppt_x"/>
                                          </p:val>
                                        </p:tav>
                                        <p:tav tm="100000">
                                          <p:val>
                                            <p:strVal val="#ppt_x"/>
                                          </p:val>
                                        </p:tav>
                                      </p:tavLst>
                                    </p:anim>
                                    <p:anim calcmode="lin" valueType="num">
                                      <p:cBhvr>
                                        <p:cTn dur="400" fill="hold" id="30"/>
                                        <p:tgtEl>
                                          <p:spTgt spid="1048662">
                                            <p:txEl>
                                              <p:charRg st="105" end="158"/>
                                            </p:txEl>
                                          </p:spTgt>
                                        </p:tgtEl>
                                        <p:attrNameLst>
                                          <p:attrName>ppt_y</p:attrName>
                                        </p:attrNameLst>
                                      </p:cBhvr>
                                      <p:tavLst>
                                        <p:tav tm="0">
                                          <p:val>
                                            <p:strVal val="#ppt_y+0.31"/>
                                          </p:val>
                                        </p:tav>
                                        <p:tav tm="100000">
                                          <p:val>
                                            <p:strVal val="#ppt_y+0.31"/>
                                          </p:val>
                                        </p:tav>
                                      </p:tavLst>
                                    </p:anim>
                                    <p:anim calcmode="lin" valueType="num">
                                      <p:cBhvr>
                                        <p:cTn accel="0" decel="50000" dur="600" fill="hold" id="31">
                                          <p:stCondLst>
                                            <p:cond delay="400"/>
                                          </p:stCondLst>
                                        </p:cTn>
                                        <p:tgtEl>
                                          <p:spTgt spid="1048662">
                                            <p:txEl>
                                              <p:charRg st="105" end="158"/>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accel="0" decel="50000" dur="600" fill="hold" id="32">
                                          <p:stCondLst>
                                            <p:cond delay="400"/>
                                          </p:stCondLst>
                                        </p:cTn>
                                        <p:tgtEl>
                                          <p:spTgt spid="1048662">
                                            <p:txEl>
                                              <p:charRg st="105" end="158"/>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1">
  <p:cSld>
    <p:spTree>
      <p:nvGrpSpPr>
        <p:cNvPr id="103" name=""/>
        <p:cNvGrpSpPr/>
        <p:nvPr/>
      </p:nvGrpSpPr>
      <p:grpSpPr>
        <a:xfrm rot="0">
          <a:off x="0" y="0"/>
          <a:ext cx="0" cy="0"/>
          <a:chOff x="0" y="0"/>
          <a:chExt cx="0" cy="0"/>
        </a:xfrm>
      </p:grpSpPr>
      <p:sp>
        <p:nvSpPr>
          <p:cNvPr id="1048663" name=""/>
          <p:cNvSpPr/>
          <p:nvPr>
            <p:ph sz="full" idx="0"/>
          </p:nvPr>
        </p:nvSpPr>
        <p:spPr>
          <a:xfrm rot="0">
            <a:off x="457200" y="838200"/>
            <a:ext cx="8229600" cy="44497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15000"/>
              </a:lnSpc>
              <a:buFontTx/>
              <a:buNone/>
            </a:pPr>
            <a:endParaRPr altLang="zh-CN" b="1" lang="en-US">
              <a:latin typeface="Times New Roman" pitchFamily="18" charset="0"/>
              <a:ea typeface="楷体_GB2312" pitchFamily="49" charset="-122"/>
            </a:endParaRPr>
          </a:p>
          <a:p>
            <a:pPr eaLnBrk="1" hangingPunct="1" latinLnBrk="1" lvl="0">
              <a:lnSpc>
                <a:spcPct val="115000"/>
              </a:lnSpc>
              <a:buFontTx/>
              <a:buNone/>
            </a:pPr>
            <a:r>
              <a:rPr altLang="zh-CN" b="1" lang="en-US">
                <a:latin typeface="Times New Roman" pitchFamily="18" charset="0"/>
                <a:ea typeface="楷体_GB2312" pitchFamily="49" charset="-122"/>
              </a:rPr>
              <a:t>          </a:t>
            </a:r>
            <a:r>
              <a:rPr altLang="en-US" b="1" lang="zh-CN">
                <a:latin typeface="Times New Roman" pitchFamily="18" charset="0"/>
                <a:ea typeface="楷体_GB2312" pitchFamily="49" charset="-122"/>
              </a:rPr>
              <a:t>（</a:t>
            </a:r>
            <a:r>
              <a:rPr altLang="zh-CN" b="1" lang="en-US">
                <a:latin typeface="Times New Roman" pitchFamily="18" charset="0"/>
                <a:ea typeface="楷体_GB2312" pitchFamily="49" charset="-122"/>
              </a:rPr>
              <a:t>5</a:t>
            </a:r>
            <a:r>
              <a:rPr altLang="en-US" b="1" lang="zh-CN">
                <a:latin typeface="Times New Roman" pitchFamily="18" charset="0"/>
                <a:ea typeface="楷体_GB2312" pitchFamily="49" charset="-122"/>
              </a:rPr>
              <a:t>）我呢，就在每个人怀里靠一下，用筷子点一下酒，舔一舔，才过瘾。</a:t>
            </a:r>
          </a:p>
          <a:p>
            <a:pPr eaLnBrk="1" hangingPunct="1" latinLnBrk="1" lvl="0">
              <a:lnSpc>
                <a:spcPct val="115000"/>
              </a:lnSpc>
              <a:buFontTx/>
              <a:buNone/>
            </a:pPr>
            <a:endParaRPr altLang="en-US" b="1" lang="zh-CN">
              <a:latin typeface="Times New Roman" pitchFamily="18" charset="0"/>
              <a:ea typeface="楷体_GB2312" pitchFamily="49" charset="-122"/>
            </a:endParaRPr>
          </a:p>
          <a:p>
            <a:pPr eaLnBrk="1" hangingPunct="1" latinLnBrk="1" lvl="0">
              <a:lnSpc>
                <a:spcPct val="115000"/>
              </a:lnSpc>
              <a:buFontTx/>
              <a:buNone/>
            </a:pPr>
            <a:r>
              <a:rPr altLang="en-US" b="1" lang="zh-CN">
                <a:latin typeface="Times New Roman" pitchFamily="18" charset="0"/>
                <a:ea typeface="楷体_GB2312" pitchFamily="49" charset="-122"/>
              </a:rPr>
              <a:t>          </a:t>
            </a:r>
            <a:r>
              <a:rPr altLang="zh-CN" b="1" lang="en-US">
                <a:solidFill>
                  <a:srgbClr val="FF3300"/>
                </a:solidFill>
                <a:latin typeface="Times New Roman" pitchFamily="18" charset="0"/>
                <a:ea typeface="楷体_GB2312" pitchFamily="49" charset="-122"/>
              </a:rPr>
              <a:t>（6</a:t>
            </a:r>
            <a:r>
              <a:rPr altLang="en-US" b="1" lang="zh-CN">
                <a:solidFill>
                  <a:srgbClr val="FF3300"/>
                </a:solidFill>
                <a:latin typeface="Times New Roman" pitchFamily="18" charset="0"/>
                <a:ea typeface="楷体_GB2312" pitchFamily="49" charset="-122"/>
              </a:rPr>
              <a:t>）母亲得意地说了一遍又一遍，高兴得两颊红红的，跟喝过酒似的。其实母亲是滴酒不沾唇的。</a:t>
            </a:r>
          </a:p>
          <a:p>
            <a:pPr eaLnBrk="1" hangingPunct="1" latinLnBrk="1" lvl="0"/>
            <a:endParaRPr altLang="zh-CN" b="1" lang="en-US">
              <a:solidFill>
                <a:srgbClr val="FF3300"/>
              </a:solidFill>
              <a:latin typeface="Times New Roman" pitchFamily="18" charset="0"/>
              <a:ea typeface="楷体_GB2312" pitchFamily="49" charset="-122"/>
            </a:endParaRPr>
          </a:p>
        </p:txBody>
      </p:sp>
      <p:pic>
        <p:nvPicPr>
          <p:cNvPr id="2097181" name="" descr="png-1368"/>
          <p:cNvPicPr>
            <a:picLocks/>
          </p:cNvPicPr>
          <p:nvPr/>
        </p:nvPicPr>
        <p:blipFill>
          <a:blip xmlns:r="http://schemas.openxmlformats.org/officeDocument/2006/relationships" r:embed="rId1"/>
          <a:srcRect l="0" t="0" r="0" b="0"/>
          <a:stretch>
            <a:fillRect/>
          </a:stretch>
        </p:blipFill>
        <p:spPr>
          <a:xfrm rot="0">
            <a:off x="7239000" y="4876800"/>
            <a:ext cx="1219200" cy="1219200"/>
          </a:xfrm>
          <a:prstGeom prst="rect"/>
          <a:noFill/>
          <a:ln>
            <a:noFill/>
          </a:ln>
        </p:spPr>
      </p:pic>
    </p:spTree>
  </p:cSld>
  <p:clrMapOvr>
    <a:masterClrMapping/>
  </p:clrMapOvr>
  <p:transition spd="fast" advClick="1">
    <p:pull dir="r"/>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decel="100000" fill="hold" id="5" nodeType="clickEffect" presetClass="entr" presetID="50" presetSubtype="0">
                                  <p:stCondLst>
                                    <p:cond delay="0"/>
                                  </p:stCondLst>
                                  <p:childTnLst>
                                    <p:set>
                                      <p:cBhvr>
                                        <p:cTn dur="1" fill="hold" id="6">
                                          <p:stCondLst>
                                            <p:cond delay="0"/>
                                          </p:stCondLst>
                                        </p:cTn>
                                        <p:tgtEl>
                                          <p:spTgt spid="1048663">
                                            <p:txEl>
                                              <p:charRg st="1" end="45"/>
                                            </p:txEl>
                                          </p:spTgt>
                                        </p:tgtEl>
                                        <p:attrNameLst>
                                          <p:attrName>style.visibility</p:attrName>
                                        </p:attrNameLst>
                                      </p:cBhvr>
                                      <p:to>
                                        <p:strVal val="visible"/>
                                      </p:to>
                                    </p:set>
                                    <p:anim calcmode="lin" valueType="num">
                                      <p:cBhvr>
                                        <p:cTn dur="1000" fill="hold" id="7"/>
                                        <p:tgtEl>
                                          <p:spTgt spid="1048663">
                                            <p:txEl>
                                              <p:charRg st="1" end="45"/>
                                            </p:txEl>
                                          </p:spTgt>
                                        </p:tgtEl>
                                        <p:attrNameLst>
                                          <p:attrName>ppt_w</p:attrName>
                                        </p:attrNameLst>
                                      </p:cBhvr>
                                      <p:tavLst>
                                        <p:tav tm="0">
                                          <p:val>
                                            <p:strVal val="#ppt_w+.3"/>
                                          </p:val>
                                        </p:tav>
                                        <p:tav tm="100000">
                                          <p:val>
                                            <p:strVal val="#ppt_w"/>
                                          </p:val>
                                        </p:tav>
                                      </p:tavLst>
                                    </p:anim>
                                    <p:anim calcmode="lin" valueType="num">
                                      <p:cBhvr>
                                        <p:cTn dur="1000" fill="hold" id="8"/>
                                        <p:tgtEl>
                                          <p:spTgt spid="1048663">
                                            <p:txEl>
                                              <p:charRg st="1" end="45"/>
                                            </p:txEl>
                                          </p:spTgt>
                                        </p:tgtEl>
                                        <p:attrNameLst>
                                          <p:attrName>ppt_h</p:attrName>
                                        </p:attrNameLst>
                                      </p:cBhvr>
                                      <p:tavLst>
                                        <p:tav tm="0">
                                          <p:val>
                                            <p:strVal val="#ppt_h"/>
                                          </p:val>
                                        </p:tav>
                                        <p:tav tm="100000">
                                          <p:val>
                                            <p:strVal val="#ppt_h"/>
                                          </p:val>
                                        </p:tav>
                                      </p:tavLst>
                                    </p:anim>
                                    <p:animEffect transition="in" filter="fade">
                                      <p:cBhvr>
                                        <p:cTn dur="1000" id="9"/>
                                        <p:tgtEl>
                                          <p:spTgt spid="1048663">
                                            <p:txEl>
                                              <p:charRg st="1" end="45"/>
                                            </p:txEl>
                                          </p:spTgt>
                                        </p:tgtEl>
                                      </p:cBhvr>
                                    </p:animEffect>
                                  </p:childTnLst>
                                </p:cTn>
                              </p:par>
                            </p:childTnLst>
                          </p:cTn>
                        </p:par>
                      </p:childTnLst>
                    </p:cTn>
                  </p:par>
                  <p:par>
                    <p:cTn fill="hold" id="10" nodeType="clickPar">
                      <p:stCondLst>
                        <p:cond delay="indefinite"/>
                      </p:stCondLst>
                      <p:childTnLst>
                        <p:par>
                          <p:cTn fill="hold" id="11" nodeType="withGroup">
                            <p:stCondLst>
                              <p:cond delay="0"/>
                            </p:stCondLst>
                            <p:childTnLst>
                              <p:par>
                                <p:cTn fill="hold" id="12" nodeType="clickEffect" presetClass="entr" presetID="20" presetSubtype="0">
                                  <p:stCondLst>
                                    <p:cond delay="0"/>
                                  </p:stCondLst>
                                  <p:childTnLst>
                                    <p:set>
                                      <p:cBhvr>
                                        <p:cTn dur="1" fill="hold" id="13">
                                          <p:stCondLst>
                                            <p:cond delay="0"/>
                                          </p:stCondLst>
                                        </p:cTn>
                                        <p:tgtEl>
                                          <p:spTgt spid="1048663">
                                            <p:txEl>
                                              <p:charRg st="46" end="101"/>
                                            </p:txEl>
                                          </p:spTgt>
                                        </p:tgtEl>
                                        <p:attrNameLst>
                                          <p:attrName>style.visibility</p:attrName>
                                        </p:attrNameLst>
                                      </p:cBhvr>
                                      <p:to>
                                        <p:strVal val="visible"/>
                                      </p:to>
                                    </p:set>
                                    <p:animEffect transition="in" filter="wedge">
                                      <p:cBhvr>
                                        <p:cTn dur="2000" id="14"/>
                                        <p:tgtEl>
                                          <p:spTgt spid="1048663">
                                            <p:txEl>
                                              <p:charRg st="46" end="10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1">
  <p:cSld>
    <p:spTree>
      <p:nvGrpSpPr>
        <p:cNvPr id="104" name=""/>
        <p:cNvGrpSpPr/>
        <p:nvPr/>
      </p:nvGrpSpPr>
      <p:grpSpPr>
        <a:xfrm rot="0">
          <a:off x="0" y="0"/>
          <a:ext cx="0" cy="0"/>
          <a:chOff x="0" y="0"/>
          <a:chExt cx="0" cy="0"/>
        </a:xfrm>
      </p:grpSpPr>
      <p:sp>
        <p:nvSpPr>
          <p:cNvPr id="1048664" name=""/>
          <p:cNvSpPr/>
          <p:nvPr>
            <p:ph type="body" sz="full" idx="1"/>
          </p:nvPr>
        </p:nvSpPr>
        <p:spPr>
          <a:xfrm rot="0">
            <a:off x="228600" y="1036637"/>
            <a:ext cx="8229600" cy="56689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endParaRPr altLang="zh-CN" b="1" lang="en-US"/>
          </a:p>
          <a:p>
            <a:pPr eaLnBrk="1" hangingPunct="1" latinLnBrk="1" lvl="0">
              <a:lnSpc>
                <a:spcPct val="110000"/>
              </a:lnSpc>
              <a:buFontTx/>
              <a:buNone/>
            </a:pPr>
            <a:r>
              <a:rPr altLang="zh-CN" b="1" lang="en-US"/>
              <a:t>        </a:t>
            </a:r>
            <a:r>
              <a:rPr altLang="en-US" b="1" sz="3000" lang="zh-CN">
                <a:latin typeface="Times New Roman" pitchFamily="18" charset="0"/>
                <a:ea typeface="黑体" pitchFamily="2" charset="-122"/>
              </a:rPr>
              <a:t>（</a:t>
            </a:r>
            <a:r>
              <a:rPr altLang="zh-CN" b="1" sz="3000" lang="en-US">
                <a:latin typeface="Times New Roman" pitchFamily="18" charset="0"/>
                <a:ea typeface="黑体" pitchFamily="2" charset="-122"/>
              </a:rPr>
              <a:t>7</a:t>
            </a:r>
            <a:r>
              <a:rPr altLang="en-US" b="1" sz="3000" lang="zh-CN">
                <a:latin typeface="Times New Roman" pitchFamily="18" charset="0"/>
                <a:ea typeface="黑体" pitchFamily="2" charset="-122"/>
              </a:rPr>
              <a:t>） 花匠阿标叔“巴结地把煤气灯玻璃早擦的亮晶晶的”，他热情好客、乐于助人的性格就鲜明地体现出来了。</a:t>
            </a:r>
          </a:p>
          <a:p>
            <a:pPr eaLnBrk="1" hangingPunct="1" latinLnBrk="1" lvl="0">
              <a:lnSpc>
                <a:spcPct val="110000"/>
              </a:lnSpc>
              <a:buFontTx/>
              <a:buNone/>
            </a:pPr>
            <a:endParaRPr altLang="en-US" b="1" sz="3000" lang="zh-CN"/>
          </a:p>
          <a:p>
            <a:pPr eaLnBrk="1" hangingPunct="1" latinLnBrk="1" lvl="0">
              <a:lnSpc>
                <a:spcPct val="110000"/>
              </a:lnSpc>
              <a:buFontTx/>
              <a:buNone/>
            </a:pPr>
            <a:r>
              <a:rPr altLang="en-US" b="1" lang="zh-CN"/>
              <a:t>           </a:t>
            </a:r>
            <a:r>
              <a:rPr altLang="en-US" b="1" lang="zh-CN">
                <a:ea typeface="楷体_GB2312" pitchFamily="49" charset="-122"/>
              </a:rPr>
              <a:t>“我就在每个人怀里靠一下，用筷子点一下酒，舔一舔。”</a:t>
            </a:r>
          </a:p>
          <a:p>
            <a:pPr eaLnBrk="1" hangingPunct="1" latinLnBrk="1" lvl="0">
              <a:lnSpc>
                <a:spcPct val="110000"/>
              </a:lnSpc>
              <a:buFontTx/>
              <a:buNone/>
            </a:pPr>
            <a:endParaRPr altLang="en-US" b="1" lang="zh-CN">
              <a:ea typeface="楷体_GB2312" pitchFamily="49" charset="-122"/>
            </a:endParaRPr>
          </a:p>
          <a:p>
            <a:pPr eaLnBrk="1" hangingPunct="1" latinLnBrk="1" lvl="0">
              <a:buFontTx/>
              <a:buNone/>
            </a:pPr>
            <a:r>
              <a:rPr altLang="en-US" b="1" lang="zh-CN"/>
              <a:t>           </a:t>
            </a:r>
          </a:p>
        </p:txBody>
      </p:sp>
      <p:pic>
        <p:nvPicPr>
          <p:cNvPr id="2097182" name="" descr="png-1499"/>
          <p:cNvPicPr>
            <a:picLocks/>
          </p:cNvPicPr>
          <p:nvPr/>
        </p:nvPicPr>
        <p:blipFill>
          <a:blip xmlns:r="http://schemas.openxmlformats.org/officeDocument/2006/relationships" r:embed="rId1"/>
          <a:srcRect l="0" t="0" r="0" b="0"/>
          <a:stretch>
            <a:fillRect/>
          </a:stretch>
        </p:blipFill>
        <p:spPr>
          <a:xfrm rot="0">
            <a:off x="6553200" y="4648200"/>
            <a:ext cx="1219200" cy="1219200"/>
          </a:xfrm>
          <a:prstGeom prst="rect"/>
          <a:noFill/>
          <a:ln>
            <a:noFill/>
          </a:ln>
        </p:spPr>
      </p:pic>
    </p:spTree>
  </p:cSld>
  <p:clrMapOvr>
    <a:masterClrMapping/>
  </p:clrMapOvr>
  <p:transition spd="fast" advClick="1">
    <p:strips dir="rd"/>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accel="100000" fill="hold" id="5" nodeType="clickEffect" presetClass="entr" presetID="39" presetSubtype="0">
                                  <p:stCondLst>
                                    <p:cond delay="0"/>
                                  </p:stCondLst>
                                  <p:childTnLst>
                                    <p:set>
                                      <p:cBhvr>
                                        <p:cTn dur="1" fill="hold" id="6">
                                          <p:stCondLst>
                                            <p:cond delay="0"/>
                                          </p:stCondLst>
                                        </p:cTn>
                                        <p:tgtEl>
                                          <p:spTgt spid="1048664">
                                            <p:txEl>
                                              <p:charRg st="1" end="61"/>
                                            </p:txEl>
                                          </p:spTgt>
                                        </p:tgtEl>
                                        <p:attrNameLst>
                                          <p:attrName>style.visibility</p:attrName>
                                        </p:attrNameLst>
                                      </p:cBhvr>
                                      <p:to>
                                        <p:strVal val="visible"/>
                                      </p:to>
                                    </p:set>
                                    <p:anim calcmode="lin" valueType="num">
                                      <p:cBhvr>
                                        <p:cTn dur="500" fill="hold" id="7"/>
                                        <p:tgtEl>
                                          <p:spTgt spid="1048664">
                                            <p:txEl>
                                              <p:charRg st="1" end="6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8"/>
                                        <p:tgtEl>
                                          <p:spTgt spid="1048664">
                                            <p:txEl>
                                              <p:charRg st="1" end="61"/>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9"/>
                                        <p:tgtEl>
                                          <p:spTgt spid="1048664">
                                            <p:txEl>
                                              <p:charRg st="1" end="61"/>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10"/>
                                        <p:tgtEl>
                                          <p:spTgt spid="1048664">
                                            <p:txEl>
                                              <p:charRg st="1" end="61"/>
                                            </p:txEl>
                                          </p:spTgt>
                                        </p:tgtEl>
                                        <p:attrNameLst>
                                          <p:attrName>ppt_y</p:attrName>
                                        </p:attrNameLst>
                                      </p:cBhvr>
                                      <p:tavLst>
                                        <p:tav tm="0">
                                          <p:val>
                                            <p:strVal val="#ppt_y"/>
                                          </p:val>
                                        </p:tav>
                                        <p:tav tm="100000">
                                          <p:val>
                                            <p:strVal val="#ppt_y"/>
                                          </p:val>
                                        </p:tav>
                                      </p:tavLst>
                                    </p:anim>
                                  </p:childTnLst>
                                </p:cTn>
                              </p:par>
                            </p:childTnLst>
                          </p:cTn>
                        </p:par>
                      </p:childTnLst>
                    </p:cTn>
                  </p:par>
                  <p:par>
                    <p:cTn fill="hold" id="11" nodeType="clickPar">
                      <p:stCondLst>
                        <p:cond delay="indefinite"/>
                      </p:stCondLst>
                      <p:childTnLst>
                        <p:par>
                          <p:cTn fill="hold" id="12" nodeType="withGroup">
                            <p:stCondLst>
                              <p:cond delay="0"/>
                            </p:stCondLst>
                            <p:childTnLst>
                              <p:par>
                                <p:cTn fill="hold" id="13" nodeType="clickEffect" presetClass="entr" presetID="30" presetSubtype="0">
                                  <p:stCondLst>
                                    <p:cond delay="0"/>
                                  </p:stCondLst>
                                  <p:childTnLst>
                                    <p:set>
                                      <p:cBhvr>
                                        <p:cTn dur="1" fill="hold" id="14">
                                          <p:stCondLst>
                                            <p:cond delay="0"/>
                                          </p:stCondLst>
                                        </p:cTn>
                                        <p:tgtEl>
                                          <p:spTgt spid="1048664">
                                            <p:txEl>
                                              <p:charRg st="62" end="100"/>
                                            </p:txEl>
                                          </p:spTgt>
                                        </p:tgtEl>
                                        <p:attrNameLst>
                                          <p:attrName>style.visibility</p:attrName>
                                        </p:attrNameLst>
                                      </p:cBhvr>
                                      <p:to>
                                        <p:strVal val="visible"/>
                                      </p:to>
                                    </p:set>
                                    <p:animEffect transition="in" filter="fade">
                                      <p:cBhvr>
                                        <p:cTn decel="100000" dur="800" id="15"/>
                                        <p:tgtEl>
                                          <p:spTgt spid="1048664">
                                            <p:txEl>
                                              <p:charRg st="62" end="100"/>
                                            </p:txEl>
                                          </p:spTgt>
                                        </p:tgtEl>
                                      </p:cBhvr>
                                    </p:animEffect>
                                    <p:anim calcmode="lin" valueType="num">
                                      <p:cBhvr>
                                        <p:cTn decel="100000" dur="800" fill="hold" id="16"/>
                                        <p:tgtEl>
                                          <p:spTgt spid="1048664">
                                            <p:txEl>
                                              <p:charRg st="62" end="100"/>
                                            </p:txEl>
                                          </p:spTgt>
                                        </p:tgtEl>
                                        <p:attrNameLst>
                                          <p:attrName>style.rotation</p:attrName>
                                        </p:attrNameLst>
                                      </p:cBhvr>
                                      <p:tavLst>
                                        <p:tav tm="0">
                                          <p:val>
                                            <p:fltVal val="-90.0"/>
                                          </p:val>
                                        </p:tav>
                                        <p:tav tm="100000">
                                          <p:val>
                                            <p:fltVal val="0.0"/>
                                          </p:val>
                                        </p:tav>
                                      </p:tavLst>
                                    </p:anim>
                                    <p:anim calcmode="lin" valueType="num">
                                      <p:cBhvr>
                                        <p:cTn decel="100000" dur="800" fill="hold" id="17"/>
                                        <p:tgtEl>
                                          <p:spTgt spid="1048664">
                                            <p:txEl>
                                              <p:charRg st="62" end="100"/>
                                            </p:txEl>
                                          </p:spTgt>
                                        </p:tgtEl>
                                        <p:attrNameLst>
                                          <p:attrName>ppt_x</p:attrName>
                                        </p:attrNameLst>
                                      </p:cBhvr>
                                      <p:tavLst>
                                        <p:tav tm="0">
                                          <p:val>
                                            <p:strVal val="#ppt_x+0.4"/>
                                          </p:val>
                                        </p:tav>
                                        <p:tav tm="100000">
                                          <p:val>
                                            <p:strVal val="#ppt_x-0.05"/>
                                          </p:val>
                                        </p:tav>
                                      </p:tavLst>
                                    </p:anim>
                                    <p:anim calcmode="lin" valueType="num">
                                      <p:cBhvr>
                                        <p:cTn decel="100000" dur="800" fill="hold" id="18"/>
                                        <p:tgtEl>
                                          <p:spTgt spid="1048664">
                                            <p:txEl>
                                              <p:charRg st="62" end="100"/>
                                            </p:txEl>
                                          </p:spTgt>
                                        </p:tgtEl>
                                        <p:attrNameLst>
                                          <p:attrName>ppt_y</p:attrName>
                                        </p:attrNameLst>
                                      </p:cBhvr>
                                      <p:tavLst>
                                        <p:tav tm="0">
                                          <p:val>
                                            <p:strVal val="#ppt_y-0.4"/>
                                          </p:val>
                                        </p:tav>
                                        <p:tav tm="100000">
                                          <p:val>
                                            <p:strVal val="#ppt_y+0.1"/>
                                          </p:val>
                                        </p:tav>
                                      </p:tavLst>
                                    </p:anim>
                                    <p:anim calcmode="lin" valueType="num">
                                      <p:cBhvr>
                                        <p:cTn accel="100000" dur="200" fill="hold" id="19">
                                          <p:stCondLst>
                                            <p:cond delay="800"/>
                                          </p:stCondLst>
                                        </p:cTn>
                                        <p:tgtEl>
                                          <p:spTgt spid="1048664">
                                            <p:txEl>
                                              <p:charRg st="62" end="100"/>
                                            </p:txEl>
                                          </p:spTgt>
                                        </p:tgtEl>
                                        <p:attrNameLst>
                                          <p:attrName>ppt_x</p:attrName>
                                        </p:attrNameLst>
                                      </p:cBhvr>
                                      <p:tavLst>
                                        <p:tav tm="0">
                                          <p:val>
                                            <p:strVal val="#ppt_x-0.05"/>
                                          </p:val>
                                        </p:tav>
                                        <p:tav tm="100000">
                                          <p:val>
                                            <p:strVal val="#ppt_x"/>
                                          </p:val>
                                        </p:tav>
                                      </p:tavLst>
                                    </p:anim>
                                    <p:anim calcmode="lin" valueType="num">
                                      <p:cBhvr>
                                        <p:cTn accel="100000" dur="200" fill="hold" id="20">
                                          <p:stCondLst>
                                            <p:cond delay="800"/>
                                          </p:stCondLst>
                                        </p:cTn>
                                        <p:tgtEl>
                                          <p:spTgt spid="1048664">
                                            <p:txEl>
                                              <p:charRg st="62" end="100"/>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1">
  <p:cSld>
    <p:spTree>
      <p:nvGrpSpPr>
        <p:cNvPr id="105" name=""/>
        <p:cNvGrpSpPr/>
        <p:nvPr/>
      </p:nvGrpSpPr>
      <p:grpSpPr>
        <a:xfrm rot="0">
          <a:off x="0" y="0"/>
          <a:ext cx="0" cy="0"/>
          <a:chOff x="0" y="0"/>
          <a:chExt cx="0" cy="0"/>
        </a:xfrm>
      </p:grpSpPr>
      <p:sp>
        <p:nvSpPr>
          <p:cNvPr id="1048665" name=""/>
          <p:cNvSpPr/>
          <p:nvPr>
            <p:ph type="body" sz="full" idx="1"/>
          </p:nvPr>
        </p:nvSpPr>
        <p:spPr>
          <a:xfrm rot="0">
            <a:off x="457200" y="1600200"/>
            <a:ext cx="8229600" cy="45259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10000"/>
              </a:lnSpc>
              <a:buFontTx/>
              <a:buNone/>
            </a:pPr>
            <a:r>
              <a:rPr altLang="zh-CN" b="1" lang="en-US">
                <a:latin typeface="楷体_GB2312" pitchFamily="49" charset="-122"/>
                <a:ea typeface="楷体_GB2312" pitchFamily="49" charset="-122"/>
              </a:rPr>
              <a:t>      </a:t>
            </a:r>
            <a:r>
              <a:rPr altLang="en-US" b="1" lang="zh-CN">
                <a:latin typeface="楷体_GB2312" pitchFamily="49" charset="-122"/>
                <a:ea typeface="楷体_GB2312" pitchFamily="49" charset="-122"/>
              </a:rPr>
              <a:t>这看似十分随意的几笔细节描写，让读者强烈地感受到大家是如此喜爱这小姑娘，在故乡，邻里之间是如此亲密随和、融洽温馨。这种家人般的氛围，这种温馨的人际关系让人向往不已，而这一切都只包蕴在文中极不起眼的一两处细节中。</a:t>
            </a:r>
          </a:p>
          <a:p>
            <a:pPr eaLnBrk="1" hangingPunct="1" latinLnBrk="1" lvl="0">
              <a:buFontTx/>
              <a:buNone/>
            </a:pPr>
            <a:endParaRPr altLang="zh-CN" lang="en-US">
              <a:latin typeface="楷体_GB2312" pitchFamily="49" charset="-122"/>
              <a:ea typeface="楷体_GB2312" pitchFamily="49" charset="-122"/>
            </a:endParaRPr>
          </a:p>
        </p:txBody>
      </p:sp>
      <p:pic>
        <p:nvPicPr>
          <p:cNvPr id="2097183" name="" descr="png-1440"/>
          <p:cNvPicPr>
            <a:picLocks/>
          </p:cNvPicPr>
          <p:nvPr/>
        </p:nvPicPr>
        <p:blipFill>
          <a:blip xmlns:r="http://schemas.openxmlformats.org/officeDocument/2006/relationships" r:embed="rId1"/>
          <a:srcRect l="0" t="0" r="0" b="0"/>
          <a:stretch>
            <a:fillRect/>
          </a:stretch>
        </p:blipFill>
        <p:spPr>
          <a:xfrm rot="0">
            <a:off x="6400800" y="5029200"/>
            <a:ext cx="1219200" cy="1219200"/>
          </a:xfrm>
          <a:prstGeom prst="rect"/>
          <a:noFill/>
          <a:ln>
            <a:noFill/>
          </a:ln>
        </p:spPr>
      </p:pic>
    </p:spTree>
  </p:cSld>
  <p:clrMapOvr>
    <a:masterClrMapping/>
  </p:clrMapOvr>
  <p:transition spd="fast" advClick="1">
    <p:split dir="in" orient="vert"/>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accel="100000" fill="hold" grpId="0" id="5" nodeType="clickEffect" presetClass="entr" presetID="39" presetSubtype="0">
                                  <p:stCondLst>
                                    <p:cond delay="0"/>
                                  </p:stCondLst>
                                  <p:childTnLst>
                                    <p:set>
                                      <p:cBhvr>
                                        <p:cTn dur="1" fill="hold" id="6">
                                          <p:stCondLst>
                                            <p:cond delay="0"/>
                                          </p:stCondLst>
                                        </p:cTn>
                                        <p:tgtEl>
                                          <p:spTgt spid="1048665">
                                            <p:txEl>
                                              <p:charRg st="0" end="112"/>
                                            </p:txEl>
                                          </p:spTgt>
                                        </p:tgtEl>
                                        <p:attrNameLst>
                                          <p:attrName>style.visibility</p:attrName>
                                        </p:attrNameLst>
                                      </p:cBhvr>
                                      <p:to>
                                        <p:strVal val="visible"/>
                                      </p:to>
                                    </p:set>
                                    <p:anim calcmode="lin" valueType="num">
                                      <p:cBhvr>
                                        <p:cTn dur="500" fill="hold" id="7"/>
                                        <p:tgtEl>
                                          <p:spTgt spid="1048665">
                                            <p:txEl>
                                              <p:charRg st="0" end="11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8"/>
                                        <p:tgtEl>
                                          <p:spTgt spid="1048665">
                                            <p:txEl>
                                              <p:charRg st="0" end="112"/>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9"/>
                                        <p:tgtEl>
                                          <p:spTgt spid="1048665">
                                            <p:txEl>
                                              <p:charRg st="0" end="112"/>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10"/>
                                        <p:tgtEl>
                                          <p:spTgt spid="1048665">
                                            <p:txEl>
                                              <p:charRg st="0" end="1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65" grpId="0" uiExpand="0" build="p" bldLvl="1"/>
    </p:bldLst>
  </p:timing>
</p:sld>
</file>

<file path=ppt/slides/slide28.xml><?xml version="1.0" encoding="utf-8"?>
<p:sld xmlns:a="http://schemas.openxmlformats.org/drawingml/2006/main" xmlns:r="http://schemas.openxmlformats.org/officeDocument/2006/relationships" xmlns:p="http://schemas.openxmlformats.org/presentationml/2006/main" showMasterSp="1">
  <p:cSld>
    <p:spTree>
      <p:nvGrpSpPr>
        <p:cNvPr id="106" name=""/>
        <p:cNvGrpSpPr/>
        <p:nvPr/>
      </p:nvGrpSpPr>
      <p:grpSpPr>
        <a:xfrm rot="0">
          <a:off x="0" y="0"/>
          <a:ext cx="0" cy="0"/>
          <a:chOff x="0" y="0"/>
          <a:chExt cx="0" cy="0"/>
        </a:xfrm>
      </p:grpSpPr>
      <p:sp>
        <p:nvSpPr>
          <p:cNvPr id="1048666" name=""/>
          <p:cNvSpPr/>
          <p:nvPr>
            <p:ph type="title" sz="full" idx="0"/>
          </p:nvPr>
        </p:nvSpPr>
        <p:spPr>
          <a:xfrm rot="0">
            <a:off x="609600" y="1447800"/>
            <a:ext cx="8534400" cy="1676400"/>
          </a:xfrm>
          <a:prstGeom prst="rect"/>
          <a:noFill/>
          <a:ln>
            <a:noFill/>
          </a:ln>
        </p:spPr>
        <p:txBody>
          <a:bodyPr anchor="ctr" bIns="45720" lIns="91440" rIns="91440" tIns="45720" vert="horz"/>
          <a:lstStyle>
            <a:lvl1pPr algn="ctr" fontAlgn="base" indent="0" latinLnBrk="1" marL="0" rtl="0">
              <a:lnSpc>
                <a:spcPct val="100000"/>
              </a:lnSpc>
              <a:spcBef>
                <a:spcPct val="0"/>
              </a:spcBef>
              <a:spcAft>
                <a:spcPct val="0"/>
              </a:spcAft>
              <a:buFontTx/>
              <a:buNone/>
              <a:defRPr baseline="0" b="0" sz="4400" i="0" u="none">
                <a:solidFill>
                  <a:schemeClr val="lt2"/>
                </a:solidFill>
                <a:latin typeface="Arial" pitchFamily="34" charset="0"/>
                <a:ea typeface="宋体" pitchFamily="2" charset="-122"/>
                <a:sym typeface="Arial" pitchFamily="34" charset="0"/>
              </a:defRPr>
            </a:lvl1pPr>
          </a:lstStyle>
          <a:p>
            <a:pPr algn="l" eaLnBrk="1" hangingPunct="1" latinLnBrk="1" lvl="0">
              <a:lnSpc>
                <a:spcPct val="110000"/>
              </a:lnSpc>
            </a:pPr>
            <a:r>
              <a:rPr altLang="zh-CN" b="1" sz="3000" lang="en-US">
                <a:latin typeface="Times New Roman" pitchFamily="18" charset="0"/>
                <a:ea typeface="黑体" pitchFamily="2" charset="-122"/>
              </a:rPr>
              <a:t>        1</a:t>
            </a:r>
            <a:r>
              <a:rPr altLang="en-US" b="1" sz="3000" lang="zh-CN">
                <a:latin typeface="Times New Roman" pitchFamily="18" charset="0"/>
                <a:ea typeface="黑体" pitchFamily="2" charset="-122"/>
              </a:rPr>
              <a:t>、  本文其实只记叙了儿时在故乡过新年、</a:t>
            </a:r>
            <a:br/>
            <a:r>
              <a:rPr altLang="en-US" b="1" sz="3000" lang="zh-CN">
                <a:latin typeface="Times New Roman" pitchFamily="18" charset="0"/>
                <a:ea typeface="黑体" pitchFamily="2" charset="-122"/>
              </a:rPr>
              <a:t>吃春酒、吃会酒的几件事。这些内容让人品味</a:t>
            </a:r>
            <a:br/>
            <a:r>
              <a:rPr altLang="en-US" b="1" sz="3000" lang="zh-CN">
                <a:latin typeface="Times New Roman" pitchFamily="18" charset="0"/>
                <a:ea typeface="黑体" pitchFamily="2" charset="-122"/>
              </a:rPr>
              <a:t>到以下几种美：</a:t>
            </a:r>
          </a:p>
        </p:txBody>
      </p:sp>
      <p:sp>
        <p:nvSpPr>
          <p:cNvPr id="1048667" name=""/>
          <p:cNvSpPr/>
          <p:nvPr>
            <p:ph type="body" sz="full" idx="1"/>
          </p:nvPr>
        </p:nvSpPr>
        <p:spPr>
          <a:xfrm rot="0">
            <a:off x="381000" y="3048000"/>
            <a:ext cx="8229600" cy="31543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10000"/>
              </a:lnSpc>
              <a:buFontTx/>
              <a:buNone/>
            </a:pPr>
            <a:r>
              <a:rPr altLang="zh-CN" b="1" lang="en-US"/>
              <a:t>          </a:t>
            </a:r>
            <a:r>
              <a:rPr altLang="en-US" b="1" lang="zh-CN">
                <a:ea typeface="楷体_GB2312" pitchFamily="49" charset="-122"/>
              </a:rPr>
              <a:t>民风之美：新年迎神拜佛，有诸多禁忌；元宵节后，换下的供品堆得“满满一大缸”，孩子们的兴奋、快乐，家长的紧张、繁忙，寥寥几笔就勾勒出一幅中国传统风俗画卷。</a:t>
            </a:r>
          </a:p>
        </p:txBody>
      </p:sp>
      <p:sp>
        <p:nvSpPr>
          <p:cNvPr id="1048668" name=""/>
          <p:cNvSpPr txBox="1"/>
          <p:nvPr/>
        </p:nvSpPr>
        <p:spPr>
          <a:xfrm rot="0">
            <a:off x="3200400" y="457200"/>
            <a:ext cx="3048000" cy="916939"/>
          </a:xfrm>
          <a:prstGeom prst="rect"/>
          <a:solidFill>
            <a:srgbClr val="CCFFCC"/>
          </a:solid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en-US" b="1" sz="5000" lang="zh-CN">
                <a:solidFill>
                  <a:srgbClr val="FF3300"/>
                </a:solidFill>
                <a:effectLst>
                  <a:outerShdw algn="tl" blurRad="38100" dir="2700000" dist="38100">
                    <a:srgbClr val="C0C0C0"/>
                  </a:outerShdw>
                </a:effectLst>
                <a:ea typeface="隶书" pitchFamily="49" charset="-122"/>
              </a:rPr>
              <a:t>写作方法</a:t>
            </a:r>
          </a:p>
        </p:txBody>
      </p:sp>
      <p:pic>
        <p:nvPicPr>
          <p:cNvPr id="2097184" name="" descr="png-1441"/>
          <p:cNvPicPr>
            <a:picLocks/>
          </p:cNvPicPr>
          <p:nvPr/>
        </p:nvPicPr>
        <p:blipFill>
          <a:blip xmlns:r="http://schemas.openxmlformats.org/officeDocument/2006/relationships" r:embed="rId1"/>
          <a:srcRect l="0" t="0" r="0" b="0"/>
          <a:stretch>
            <a:fillRect/>
          </a:stretch>
        </p:blipFill>
        <p:spPr>
          <a:xfrm rot="0">
            <a:off x="5791200" y="304800"/>
            <a:ext cx="1219200" cy="1219200"/>
          </a:xfrm>
          <a:prstGeom prst="rect"/>
          <a:noFill/>
          <a:ln>
            <a:noFill/>
          </a:ln>
        </p:spPr>
      </p:pic>
    </p:spTree>
  </p:cSld>
  <p:clrMapOvr>
    <a:masterClrMapping/>
  </p:clrMapOvr>
  <p:transition spd="fast" advClick="1">
    <p:wheel spokes="2"/>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decel="100000" fill="hold" id="5" nodeType="clickEffect" presetClass="entr" presetID="49" presetSubtype="0">
                                  <p:stCondLst>
                                    <p:cond delay="0"/>
                                  </p:stCondLst>
                                  <p:childTnLst>
                                    <p:set>
                                      <p:cBhvr>
                                        <p:cTn dur="1" fill="hold" id="6">
                                          <p:stCondLst>
                                            <p:cond delay="0"/>
                                          </p:stCondLst>
                                        </p:cTn>
                                        <p:tgtEl>
                                          <p:spTgt spid="2097184"/>
                                        </p:tgtEl>
                                        <p:attrNameLst>
                                          <p:attrName>style.visibility</p:attrName>
                                        </p:attrNameLst>
                                      </p:cBhvr>
                                      <p:to>
                                        <p:strVal val="visible"/>
                                      </p:to>
                                    </p:set>
                                    <p:anim calcmode="lin" valueType="num">
                                      <p:cBhvr>
                                        <p:cTn dur="500" fill="hold" id="7"/>
                                        <p:tgtEl>
                                          <p:spTgt spid="2097184"/>
                                        </p:tgtEl>
                                        <p:attrNameLst>
                                          <p:attrName>ppt_w</p:attrName>
                                        </p:attrNameLst>
                                      </p:cBhvr>
                                      <p:tavLst>
                                        <p:tav tm="0">
                                          <p:val>
                                            <p:fltVal val="0.0"/>
                                          </p:val>
                                        </p:tav>
                                        <p:tav tm="100000">
                                          <p:val>
                                            <p:strVal val="#ppt_w"/>
                                          </p:val>
                                        </p:tav>
                                      </p:tavLst>
                                    </p:anim>
                                    <p:anim calcmode="lin" valueType="num">
                                      <p:cBhvr>
                                        <p:cTn dur="500" fill="hold" id="8"/>
                                        <p:tgtEl>
                                          <p:spTgt spid="2097184"/>
                                        </p:tgtEl>
                                        <p:attrNameLst>
                                          <p:attrName>ppt_h</p:attrName>
                                        </p:attrNameLst>
                                      </p:cBhvr>
                                      <p:tavLst>
                                        <p:tav tm="0">
                                          <p:val>
                                            <p:fltVal val="0.0"/>
                                          </p:val>
                                        </p:tav>
                                        <p:tav tm="100000">
                                          <p:val>
                                            <p:strVal val="#ppt_h"/>
                                          </p:val>
                                        </p:tav>
                                      </p:tavLst>
                                    </p:anim>
                                    <p:anim calcmode="lin" valueType="num">
                                      <p:cBhvr>
                                        <p:cTn dur="500" fill="hold" id="9"/>
                                        <p:tgtEl>
                                          <p:spTgt spid="2097184"/>
                                        </p:tgtEl>
                                        <p:attrNameLst>
                                          <p:attrName>style.rotation</p:attrName>
                                        </p:attrNameLst>
                                      </p:cBhvr>
                                      <p:tavLst>
                                        <p:tav tm="0">
                                          <p:val>
                                            <p:fltVal val="360.0"/>
                                          </p:val>
                                        </p:tav>
                                        <p:tav tm="100000">
                                          <p:val>
                                            <p:fltVal val="0.0"/>
                                          </p:val>
                                        </p:tav>
                                      </p:tavLst>
                                    </p:anim>
                                    <p:animEffect transition="in" filter="fade">
                                      <p:cBhvr>
                                        <p:cTn dur="500" id="10"/>
                                        <p:tgtEl>
                                          <p:spTgt spid="2097184"/>
                                        </p:tgtEl>
                                      </p:cBhvr>
                                    </p:animEffect>
                                  </p:childTnLst>
                                </p:cTn>
                              </p:par>
                              <p:par>
                                <p:cTn decel="100000" fill="hold" grpId="0" id="11" nodeType="withEffect" presetClass="entr" presetID="49" presetSubtype="0">
                                  <p:stCondLst>
                                    <p:cond delay="0"/>
                                  </p:stCondLst>
                                  <p:childTnLst>
                                    <p:set>
                                      <p:cBhvr>
                                        <p:cTn dur="1" fill="hold" id="12">
                                          <p:stCondLst>
                                            <p:cond delay="0"/>
                                          </p:stCondLst>
                                        </p:cTn>
                                        <p:tgtEl>
                                          <p:spTgt spid="1048668"/>
                                        </p:tgtEl>
                                        <p:attrNameLst>
                                          <p:attrName>style.visibility</p:attrName>
                                        </p:attrNameLst>
                                      </p:cBhvr>
                                      <p:to>
                                        <p:strVal val="visible"/>
                                      </p:to>
                                    </p:set>
                                    <p:anim calcmode="lin" valueType="num">
                                      <p:cBhvr>
                                        <p:cTn dur="500" fill="hold" id="13"/>
                                        <p:tgtEl>
                                          <p:spTgt spid="1048668"/>
                                        </p:tgtEl>
                                        <p:attrNameLst>
                                          <p:attrName>ppt_w</p:attrName>
                                        </p:attrNameLst>
                                      </p:cBhvr>
                                      <p:tavLst>
                                        <p:tav tm="0">
                                          <p:val>
                                            <p:fltVal val="0.0"/>
                                          </p:val>
                                        </p:tav>
                                        <p:tav tm="100000">
                                          <p:val>
                                            <p:strVal val="#ppt_w"/>
                                          </p:val>
                                        </p:tav>
                                      </p:tavLst>
                                    </p:anim>
                                    <p:anim calcmode="lin" valueType="num">
                                      <p:cBhvr>
                                        <p:cTn dur="500" fill="hold" id="14"/>
                                        <p:tgtEl>
                                          <p:spTgt spid="1048668"/>
                                        </p:tgtEl>
                                        <p:attrNameLst>
                                          <p:attrName>ppt_h</p:attrName>
                                        </p:attrNameLst>
                                      </p:cBhvr>
                                      <p:tavLst>
                                        <p:tav tm="0">
                                          <p:val>
                                            <p:fltVal val="0.0"/>
                                          </p:val>
                                        </p:tav>
                                        <p:tav tm="100000">
                                          <p:val>
                                            <p:strVal val="#ppt_h"/>
                                          </p:val>
                                        </p:tav>
                                      </p:tavLst>
                                    </p:anim>
                                    <p:anim calcmode="lin" valueType="num">
                                      <p:cBhvr>
                                        <p:cTn dur="500" fill="hold" id="15"/>
                                        <p:tgtEl>
                                          <p:spTgt spid="1048668"/>
                                        </p:tgtEl>
                                        <p:attrNameLst>
                                          <p:attrName>style.rotation</p:attrName>
                                        </p:attrNameLst>
                                      </p:cBhvr>
                                      <p:tavLst>
                                        <p:tav tm="0">
                                          <p:val>
                                            <p:fltVal val="360.0"/>
                                          </p:val>
                                        </p:tav>
                                        <p:tav tm="100000">
                                          <p:val>
                                            <p:fltVal val="0.0"/>
                                          </p:val>
                                        </p:tav>
                                      </p:tavLst>
                                    </p:anim>
                                    <p:animEffect transition="in" filter="fade">
                                      <p:cBhvr>
                                        <p:cTn dur="500" id="16"/>
                                        <p:tgtEl>
                                          <p:spTgt spid="1048668"/>
                                        </p:tgtEl>
                                      </p:cBhvr>
                                    </p:animEffect>
                                  </p:childTnLst>
                                </p:cTn>
                              </p:par>
                            </p:childTnLst>
                          </p:cTn>
                        </p:par>
                      </p:childTnLst>
                    </p:cTn>
                  </p:par>
                  <p:par>
                    <p:cTn fill="hold" id="17" nodeType="clickPar">
                      <p:stCondLst>
                        <p:cond delay="indefinite"/>
                      </p:stCondLst>
                      <p:childTnLst>
                        <p:par>
                          <p:cTn fill="hold" id="18" nodeType="withGroup">
                            <p:stCondLst>
                              <p:cond delay="0"/>
                            </p:stCondLst>
                            <p:childTnLst>
                              <p:par>
                                <p:cTn decel="100000" fill="hold" grpId="0" id="19" nodeType="clickEffect" presetClass="entr" presetID="49" presetSubtype="0">
                                  <p:stCondLst>
                                    <p:cond delay="0"/>
                                  </p:stCondLst>
                                  <p:childTnLst>
                                    <p:set>
                                      <p:cBhvr>
                                        <p:cTn dur="1" fill="hold" id="20">
                                          <p:stCondLst>
                                            <p:cond delay="0"/>
                                          </p:stCondLst>
                                        </p:cTn>
                                        <p:tgtEl>
                                          <p:spTgt spid="1048666"/>
                                        </p:tgtEl>
                                        <p:attrNameLst>
                                          <p:attrName>style.visibility</p:attrName>
                                        </p:attrNameLst>
                                      </p:cBhvr>
                                      <p:to>
                                        <p:strVal val="visible"/>
                                      </p:to>
                                    </p:set>
                                    <p:anim calcmode="lin" valueType="num">
                                      <p:cBhvr>
                                        <p:cTn dur="500" fill="hold" id="21"/>
                                        <p:tgtEl>
                                          <p:spTgt spid="1048666"/>
                                        </p:tgtEl>
                                        <p:attrNameLst>
                                          <p:attrName>ppt_w</p:attrName>
                                        </p:attrNameLst>
                                      </p:cBhvr>
                                      <p:tavLst>
                                        <p:tav tm="0">
                                          <p:val>
                                            <p:fltVal val="0.0"/>
                                          </p:val>
                                        </p:tav>
                                        <p:tav tm="100000">
                                          <p:val>
                                            <p:strVal val="#ppt_w"/>
                                          </p:val>
                                        </p:tav>
                                      </p:tavLst>
                                    </p:anim>
                                    <p:anim calcmode="lin" valueType="num">
                                      <p:cBhvr>
                                        <p:cTn dur="500" fill="hold" id="22"/>
                                        <p:tgtEl>
                                          <p:spTgt spid="1048666"/>
                                        </p:tgtEl>
                                        <p:attrNameLst>
                                          <p:attrName>ppt_h</p:attrName>
                                        </p:attrNameLst>
                                      </p:cBhvr>
                                      <p:tavLst>
                                        <p:tav tm="0">
                                          <p:val>
                                            <p:fltVal val="0.0"/>
                                          </p:val>
                                        </p:tav>
                                        <p:tav tm="100000">
                                          <p:val>
                                            <p:strVal val="#ppt_h"/>
                                          </p:val>
                                        </p:tav>
                                      </p:tavLst>
                                    </p:anim>
                                    <p:anim calcmode="lin" valueType="num">
                                      <p:cBhvr>
                                        <p:cTn dur="500" fill="hold" id="23"/>
                                        <p:tgtEl>
                                          <p:spTgt spid="1048666"/>
                                        </p:tgtEl>
                                        <p:attrNameLst>
                                          <p:attrName>style.rotation</p:attrName>
                                        </p:attrNameLst>
                                      </p:cBhvr>
                                      <p:tavLst>
                                        <p:tav tm="0">
                                          <p:val>
                                            <p:fltVal val="360.0"/>
                                          </p:val>
                                        </p:tav>
                                        <p:tav tm="100000">
                                          <p:val>
                                            <p:fltVal val="0.0"/>
                                          </p:val>
                                        </p:tav>
                                      </p:tavLst>
                                    </p:anim>
                                    <p:animEffect transition="in" filter="fade">
                                      <p:cBhvr>
                                        <p:cTn dur="500" id="24"/>
                                        <p:tgtEl>
                                          <p:spTgt spid="1048666"/>
                                        </p:tgtEl>
                                      </p:cBhvr>
                                    </p:animEffect>
                                  </p:childTnLst>
                                </p:cTn>
                              </p:par>
                            </p:childTnLst>
                          </p:cTn>
                        </p:par>
                      </p:childTnLst>
                    </p:cTn>
                  </p:par>
                  <p:par>
                    <p:cTn fill="hold" id="25" nodeType="clickPar">
                      <p:stCondLst>
                        <p:cond delay="indefinite"/>
                      </p:stCondLst>
                      <p:childTnLst>
                        <p:par>
                          <p:cTn fill="hold" id="26" nodeType="withGroup">
                            <p:stCondLst>
                              <p:cond delay="0"/>
                            </p:stCondLst>
                            <p:childTnLst>
                              <p:par>
                                <p:cTn decel="100000" fill="hold" grpId="0" id="27" nodeType="clickEffect" presetClass="entr" presetID="49" presetSubtype="0">
                                  <p:stCondLst>
                                    <p:cond delay="0"/>
                                  </p:stCondLst>
                                  <p:childTnLst>
                                    <p:set>
                                      <p:cBhvr>
                                        <p:cTn dur="1" fill="hold" id="28">
                                          <p:stCondLst>
                                            <p:cond delay="0"/>
                                          </p:stCondLst>
                                        </p:cTn>
                                        <p:tgtEl>
                                          <p:spTgt spid="1048667">
                                            <p:txEl>
                                              <p:charRg st="0" end="87"/>
                                            </p:txEl>
                                          </p:spTgt>
                                        </p:tgtEl>
                                        <p:attrNameLst>
                                          <p:attrName>style.visibility</p:attrName>
                                        </p:attrNameLst>
                                      </p:cBhvr>
                                      <p:to>
                                        <p:strVal val="visible"/>
                                      </p:to>
                                    </p:set>
                                    <p:anim calcmode="lin" valueType="num">
                                      <p:cBhvr>
                                        <p:cTn dur="500" fill="hold" id="29"/>
                                        <p:tgtEl>
                                          <p:spTgt spid="1048667">
                                            <p:txEl>
                                              <p:charRg st="0" end="87"/>
                                            </p:txEl>
                                          </p:spTgt>
                                        </p:tgtEl>
                                        <p:attrNameLst>
                                          <p:attrName>ppt_w</p:attrName>
                                        </p:attrNameLst>
                                      </p:cBhvr>
                                      <p:tavLst>
                                        <p:tav tm="0">
                                          <p:val>
                                            <p:fltVal val="0.0"/>
                                          </p:val>
                                        </p:tav>
                                        <p:tav tm="100000">
                                          <p:val>
                                            <p:strVal val="#ppt_w"/>
                                          </p:val>
                                        </p:tav>
                                      </p:tavLst>
                                    </p:anim>
                                    <p:anim calcmode="lin" valueType="num">
                                      <p:cBhvr>
                                        <p:cTn dur="500" fill="hold" id="30"/>
                                        <p:tgtEl>
                                          <p:spTgt spid="1048667">
                                            <p:txEl>
                                              <p:charRg st="0" end="87"/>
                                            </p:txEl>
                                          </p:spTgt>
                                        </p:tgtEl>
                                        <p:attrNameLst>
                                          <p:attrName>ppt_h</p:attrName>
                                        </p:attrNameLst>
                                      </p:cBhvr>
                                      <p:tavLst>
                                        <p:tav tm="0">
                                          <p:val>
                                            <p:fltVal val="0.0"/>
                                          </p:val>
                                        </p:tav>
                                        <p:tav tm="100000">
                                          <p:val>
                                            <p:strVal val="#ppt_h"/>
                                          </p:val>
                                        </p:tav>
                                      </p:tavLst>
                                    </p:anim>
                                    <p:anim calcmode="lin" valueType="num">
                                      <p:cBhvr>
                                        <p:cTn dur="500" fill="hold" id="31"/>
                                        <p:tgtEl>
                                          <p:spTgt spid="1048667">
                                            <p:txEl>
                                              <p:charRg st="0" end="87"/>
                                            </p:txEl>
                                          </p:spTgt>
                                        </p:tgtEl>
                                        <p:attrNameLst>
                                          <p:attrName>style.rotation</p:attrName>
                                        </p:attrNameLst>
                                      </p:cBhvr>
                                      <p:tavLst>
                                        <p:tav tm="0">
                                          <p:val>
                                            <p:fltVal val="360.0"/>
                                          </p:val>
                                        </p:tav>
                                        <p:tav tm="100000">
                                          <p:val>
                                            <p:fltVal val="0.0"/>
                                          </p:val>
                                        </p:tav>
                                      </p:tavLst>
                                    </p:anim>
                                    <p:animEffect transition="in" filter="fade">
                                      <p:cBhvr>
                                        <p:cTn dur="500" id="32"/>
                                        <p:tgtEl>
                                          <p:spTgt spid="1048667">
                                            <p:txEl>
                                              <p:charRg st="0" end="8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66" grpId="0" uiExpand="0" build="whole"/>
      <p:bldP spid="1048667" grpId="0" uiExpand="0" build="p" bldLvl="1"/>
      <p:bldP spid="1048668" grpId="0" uiExpand="0" build="whole"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1">
  <p:cSld>
    <p:spTree>
      <p:nvGrpSpPr>
        <p:cNvPr id="107" name=""/>
        <p:cNvGrpSpPr/>
        <p:nvPr/>
      </p:nvGrpSpPr>
      <p:grpSpPr>
        <a:xfrm rot="0">
          <a:off x="0" y="0"/>
          <a:ext cx="0" cy="0"/>
          <a:chOff x="0" y="0"/>
          <a:chExt cx="0" cy="0"/>
        </a:xfrm>
      </p:grpSpPr>
      <p:sp>
        <p:nvSpPr>
          <p:cNvPr id="1048669" name=""/>
          <p:cNvSpPr/>
          <p:nvPr>
            <p:ph type="body" sz="full" idx="1"/>
          </p:nvPr>
        </p:nvSpPr>
        <p:spPr>
          <a:xfrm rot="0">
            <a:off x="228600" y="1417637"/>
            <a:ext cx="8229600" cy="45259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10000"/>
              </a:lnSpc>
              <a:buFontTx/>
              <a:buNone/>
            </a:pPr>
            <a:r>
              <a:rPr altLang="zh-CN" b="1" sz="3000" lang="en-US">
                <a:latin typeface="楷体_GB2312" pitchFamily="49" charset="-122"/>
                <a:ea typeface="楷体_GB2312" pitchFamily="49" charset="-122"/>
              </a:rPr>
              <a:t>      </a:t>
            </a:r>
            <a:r>
              <a:rPr altLang="en-US" b="1" sz="3000" lang="zh-CN">
                <a:latin typeface="楷体_GB2312" pitchFamily="49" charset="-122"/>
                <a:ea typeface="楷体_GB2312" pitchFamily="49" charset="-122"/>
              </a:rPr>
              <a:t>人情之美：家家户户轮流邀喝春酒，大有</a:t>
            </a:r>
            <a:r>
              <a:rPr altLang="en-US" b="1" sz="3000" lang="zh-CN">
                <a:ea typeface="楷体_GB2312" pitchFamily="49" charset="-122"/>
              </a:rPr>
              <a:t>“</a:t>
            </a:r>
            <a:r>
              <a:rPr altLang="en-US" b="1" sz="3000" lang="zh-CN">
                <a:solidFill>
                  <a:srgbClr val="FF3300"/>
                </a:solidFill>
                <a:latin typeface="楷体_GB2312" pitchFamily="49" charset="-122"/>
                <a:ea typeface="楷体_GB2312" pitchFamily="49" charset="-122"/>
              </a:rPr>
              <a:t>家家扶得醉人归</a:t>
            </a:r>
            <a:r>
              <a:rPr altLang="en-US" b="1" sz="3000" lang="zh-CN">
                <a:ea typeface="楷体_GB2312" pitchFamily="49" charset="-122"/>
              </a:rPr>
              <a:t>”</a:t>
            </a:r>
            <a:r>
              <a:rPr altLang="en-US" b="1" sz="3000" lang="zh-CN">
                <a:latin typeface="楷体_GB2312" pitchFamily="49" charset="-122"/>
                <a:ea typeface="楷体_GB2312" pitchFamily="49" charset="-122"/>
              </a:rPr>
              <a:t>之景象；村子里有人需钱急用，要起个会</a:t>
            </a:r>
            <a:r>
              <a:rPr altLang="zh-CN" b="1" sz="3000" lang="en-US">
                <a:ea typeface="楷体_GB2312" pitchFamily="49" charset="-122"/>
              </a:rPr>
              <a:t>……</a:t>
            </a:r>
            <a:r>
              <a:rPr altLang="en-US" b="1" sz="3000" lang="zh-CN">
                <a:latin typeface="楷体_GB2312" pitchFamily="49" charset="-122"/>
                <a:ea typeface="楷体_GB2312" pitchFamily="49" charset="-122"/>
              </a:rPr>
              <a:t>正月里，会首总要置酒表示酬谢，而母亲很乐意把花厅</a:t>
            </a:r>
            <a:r>
              <a:rPr altLang="en-US" b="1" sz="3000" lang="zh-CN">
                <a:ea typeface="楷体_GB2312" pitchFamily="49" charset="-122"/>
              </a:rPr>
              <a:t>“</a:t>
            </a:r>
            <a:r>
              <a:rPr altLang="en-US" b="1" sz="3000" lang="zh-CN">
                <a:latin typeface="楷体_GB2312" pitchFamily="49" charset="-122"/>
                <a:ea typeface="楷体_GB2312" pitchFamily="49" charset="-122"/>
              </a:rPr>
              <a:t>供人请客</a:t>
            </a:r>
            <a:r>
              <a:rPr altLang="en-US" b="1" sz="3000" lang="zh-CN">
                <a:ea typeface="楷体_GB2312" pitchFamily="49" charset="-122"/>
              </a:rPr>
              <a:t>”</a:t>
            </a:r>
            <a:r>
              <a:rPr altLang="en-US" b="1" sz="3000" lang="zh-CN">
                <a:latin typeface="楷体_GB2312" pitchFamily="49" charset="-122"/>
                <a:ea typeface="楷体_GB2312" pitchFamily="49" charset="-122"/>
              </a:rPr>
              <a:t>，并捧出自己泡的</a:t>
            </a:r>
            <a:r>
              <a:rPr altLang="en-US" b="1" sz="3000" lang="zh-CN">
                <a:ea typeface="楷体_GB2312" pitchFamily="49" charset="-122"/>
              </a:rPr>
              <a:t>“</a:t>
            </a:r>
            <a:r>
              <a:rPr altLang="en-US" b="1" sz="3000" lang="zh-CN">
                <a:latin typeface="楷体_GB2312" pitchFamily="49" charset="-122"/>
                <a:ea typeface="楷体_GB2312" pitchFamily="49" charset="-122"/>
              </a:rPr>
              <a:t>八宝酒</a:t>
            </a:r>
            <a:r>
              <a:rPr altLang="en-US" b="1" sz="3000" lang="zh-CN">
                <a:ea typeface="楷体_GB2312" pitchFamily="49" charset="-122"/>
              </a:rPr>
              <a:t>”</a:t>
            </a:r>
            <a:r>
              <a:rPr altLang="en-US" b="1" sz="3000" lang="zh-CN">
                <a:latin typeface="楷体_GB2312" pitchFamily="49" charset="-122"/>
                <a:ea typeface="楷体_GB2312" pitchFamily="49" charset="-122"/>
              </a:rPr>
              <a:t>为人助兴；此时灯火明亮，人人兴高采烈，母亲因别人的赞美高兴得</a:t>
            </a:r>
            <a:r>
              <a:rPr altLang="en-US" b="1" sz="3000" lang="zh-CN">
                <a:ea typeface="楷体_GB2312" pitchFamily="49" charset="-122"/>
              </a:rPr>
              <a:t>“</a:t>
            </a:r>
            <a:r>
              <a:rPr altLang="en-US" b="1" sz="3000" lang="zh-CN">
                <a:latin typeface="楷体_GB2312" pitchFamily="49" charset="-122"/>
                <a:ea typeface="楷体_GB2312" pitchFamily="49" charset="-122"/>
              </a:rPr>
              <a:t>两颊红红</a:t>
            </a:r>
            <a:r>
              <a:rPr altLang="en-US" b="1" sz="3000" lang="zh-CN">
                <a:ea typeface="楷体_GB2312" pitchFamily="49" charset="-122"/>
              </a:rPr>
              <a:t>”</a:t>
            </a:r>
            <a:r>
              <a:rPr altLang="en-US" b="1" sz="3000" lang="zh-CN">
                <a:latin typeface="楷体_GB2312" pitchFamily="49" charset="-122"/>
                <a:ea typeface="楷体_GB2312" pitchFamily="49" charset="-122"/>
              </a:rPr>
              <a:t>。笑眯眯的母亲，本本分分的村民，令人难忘。</a:t>
            </a:r>
          </a:p>
        </p:txBody>
      </p:sp>
      <p:pic>
        <p:nvPicPr>
          <p:cNvPr id="2097185" name="" descr="png-1383"/>
          <p:cNvPicPr>
            <a:picLocks/>
          </p:cNvPicPr>
          <p:nvPr/>
        </p:nvPicPr>
        <p:blipFill>
          <a:blip xmlns:r="http://schemas.openxmlformats.org/officeDocument/2006/relationships" r:embed="rId1"/>
          <a:srcRect l="0" t="0" r="0" b="0"/>
          <a:stretch>
            <a:fillRect/>
          </a:stretch>
        </p:blipFill>
        <p:spPr>
          <a:xfrm rot="0">
            <a:off x="6400800" y="4953000"/>
            <a:ext cx="1219200" cy="1219200"/>
          </a:xfrm>
          <a:prstGeom prst="rect"/>
          <a:noFill/>
          <a:ln>
            <a:noFill/>
          </a:ln>
        </p:spPr>
      </p:pic>
    </p:spTree>
  </p:cSld>
  <p:clrMapOvr>
    <a:masterClrMapping/>
  </p:clrMapOvr>
  <p:transition spd="fast" advClick="1">
    <p:wheel spokes="8"/>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grpId="0" id="5" nodeType="clickEffect" presetClass="entr" presetID="42" presetSubtype="0">
                                  <p:stCondLst>
                                    <p:cond delay="0"/>
                                  </p:stCondLst>
                                  <p:childTnLst>
                                    <p:set>
                                      <p:cBhvr>
                                        <p:cTn dur="1" fill="hold" id="6">
                                          <p:stCondLst>
                                            <p:cond delay="0"/>
                                          </p:stCondLst>
                                        </p:cTn>
                                        <p:tgtEl>
                                          <p:spTgt spid="1048669">
                                            <p:txEl>
                                              <p:charRg st="0" end="154"/>
                                            </p:txEl>
                                          </p:spTgt>
                                        </p:tgtEl>
                                        <p:attrNameLst>
                                          <p:attrName>style.visibility</p:attrName>
                                        </p:attrNameLst>
                                      </p:cBhvr>
                                      <p:to>
                                        <p:strVal val="visible"/>
                                      </p:to>
                                    </p:set>
                                    <p:animEffect transition="in" filter="fade">
                                      <p:cBhvr>
                                        <p:cTn dur="1000" id="7"/>
                                        <p:tgtEl>
                                          <p:spTgt spid="1048669">
                                            <p:txEl>
                                              <p:charRg st="0" end="154"/>
                                            </p:txEl>
                                          </p:spTgt>
                                        </p:tgtEl>
                                      </p:cBhvr>
                                    </p:animEffect>
                                    <p:anim calcmode="lin" valueType="num">
                                      <p:cBhvr>
                                        <p:cTn dur="1000" fill="hold" id="8"/>
                                        <p:tgtEl>
                                          <p:spTgt spid="1048669">
                                            <p:txEl>
                                              <p:charRg st="0" end="154"/>
                                            </p:txEl>
                                          </p:spTgt>
                                        </p:tgtEl>
                                        <p:attrNameLst>
                                          <p:attrName>ppt_x</p:attrName>
                                        </p:attrNameLst>
                                      </p:cBhvr>
                                      <p:tavLst>
                                        <p:tav tm="0">
                                          <p:val>
                                            <p:strVal val="#ppt_x"/>
                                          </p:val>
                                        </p:tav>
                                        <p:tav tm="100000">
                                          <p:val>
                                            <p:strVal val="#ppt_x"/>
                                          </p:val>
                                        </p:tav>
                                      </p:tavLst>
                                    </p:anim>
                                    <p:anim calcmode="lin" valueType="num">
                                      <p:cBhvr>
                                        <p:cTn dur="1000" fill="hold" id="9"/>
                                        <p:tgtEl>
                                          <p:spTgt spid="1048669">
                                            <p:txEl>
                                              <p:charRg st="0" end="15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69" grpId="0" uiExpand="0" build="p" bldLvl="1"/>
    </p:bldLst>
  </p:timing>
</p:sld>
</file>

<file path=ppt/slides/slide3.xml><?xml version="1.0" encoding="utf-8"?>
<p:sld xmlns:a="http://schemas.openxmlformats.org/drawingml/2006/main" xmlns:r="http://schemas.openxmlformats.org/officeDocument/2006/relationships" xmlns:p="http://schemas.openxmlformats.org/presentationml/2006/main" showMasterSp="1">
  <p:cSld>
    <p:spTree>
      <p:nvGrpSpPr>
        <p:cNvPr id="78" name=""/>
        <p:cNvGrpSpPr/>
        <p:nvPr/>
      </p:nvGrpSpPr>
      <p:grpSpPr>
        <a:xfrm rot="0">
          <a:off x="0" y="0"/>
          <a:ext cx="0" cy="0"/>
          <a:chOff x="0" y="0"/>
          <a:chExt cx="0" cy="0"/>
        </a:xfrm>
      </p:grpSpPr>
      <p:pic>
        <p:nvPicPr>
          <p:cNvPr id="2097155" name="" descr="ssh2-10"/>
          <p:cNvPicPr>
            <a:picLocks/>
          </p:cNvPicPr>
          <p:nvPr/>
        </p:nvPicPr>
        <p:blipFill>
          <a:blip xmlns:r="http://schemas.openxmlformats.org/officeDocument/2006/relationships" r:embed="rId1"/>
          <a:srcRect l="0" t="0" r="0" b="0"/>
          <a:stretch>
            <a:fillRect/>
          </a:stretch>
        </p:blipFill>
        <p:spPr>
          <a:xfrm rot="0">
            <a:off x="5305425" y="762000"/>
            <a:ext cx="3305175" cy="4876800"/>
          </a:xfrm>
          <a:prstGeom prst="rect"/>
          <a:noFill/>
          <a:ln>
            <a:noFill/>
          </a:ln>
        </p:spPr>
      </p:pic>
      <p:sp>
        <p:nvSpPr>
          <p:cNvPr id="1048600" name=""/>
          <p:cNvSpPr txBox="1"/>
          <p:nvPr/>
        </p:nvSpPr>
        <p:spPr>
          <a:xfrm rot="0">
            <a:off x="335280" y="914400"/>
            <a:ext cx="4693920" cy="5638800"/>
          </a:xfrm>
          <a:prstGeom prst="rect"/>
          <a:noFill/>
          <a:ln>
            <a:noFill/>
          </a:ln>
        </p:spPr>
        <p:txBody>
          <a:bodyPr anchor="t" bIns="45720" lIns="91440" rIns="91440" tIns="45720" vert="eaVert">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en-US" b="1" sz="3200" lang="zh-CN">
                <a:solidFill>
                  <a:srgbClr val="FF3300"/>
                </a:solidFill>
                <a:latin typeface="黑体" pitchFamily="2" charset="-122"/>
                <a:ea typeface="黑体" pitchFamily="2" charset="-122"/>
              </a:rPr>
              <a:t>回乡偶书</a:t>
            </a:r>
          </a:p>
          <a:p>
            <a:pPr lvl="0"/>
            <a:r>
              <a:rPr altLang="en-US" b="1" sz="3200" lang="zh-CN">
                <a:solidFill>
                  <a:srgbClr val="FF3300"/>
                </a:solidFill>
                <a:latin typeface="黑体" pitchFamily="2" charset="-122"/>
                <a:ea typeface="黑体" pitchFamily="2" charset="-122"/>
              </a:rPr>
              <a:t>          贺知章</a:t>
            </a:r>
          </a:p>
          <a:p>
            <a:pPr lvl="0"/>
            <a:endParaRPr altLang="en-US" b="1" sz="3200" lang="zh-CN">
              <a:solidFill>
                <a:srgbClr val="FF3300"/>
              </a:solidFill>
              <a:latin typeface="黑体" pitchFamily="2" charset="-122"/>
              <a:ea typeface="黑体" pitchFamily="2" charset="-122"/>
            </a:endParaRPr>
          </a:p>
          <a:p>
            <a:pPr lvl="0"/>
            <a:r>
              <a:rPr altLang="zh-CN" b="1" sz="3200" lang="en-US">
                <a:latin typeface="楷体_GB2312" pitchFamily="49" charset="-122"/>
                <a:ea typeface="楷体_GB2312" pitchFamily="49" charset="-122"/>
              </a:rPr>
              <a:t>少 小 离 家 老 大 回，</a:t>
            </a:r>
          </a:p>
          <a:p>
            <a:pPr lvl="0"/>
            <a:r>
              <a:rPr altLang="zh-CN" b="1" sz="3200" lang="en-US">
                <a:latin typeface="楷体_GB2312" pitchFamily="49" charset="-122"/>
                <a:ea typeface="楷体_GB2312" pitchFamily="49" charset="-122"/>
              </a:rPr>
              <a:t>乡 音 无 改 鬓 毛 衰。</a:t>
            </a:r>
            <a:br/>
            <a:r>
              <a:rPr altLang="zh-CN" b="1" sz="3200" lang="en-US">
                <a:latin typeface="楷体_GB2312" pitchFamily="49" charset="-122"/>
                <a:ea typeface="楷体_GB2312" pitchFamily="49" charset="-122"/>
              </a:rPr>
              <a:t>儿 童 相 见 不 相 识，</a:t>
            </a:r>
          </a:p>
          <a:p>
            <a:pPr lvl="0"/>
            <a:r>
              <a:rPr altLang="zh-CN" b="1" sz="3200" lang="en-US">
                <a:latin typeface="楷体_GB2312" pitchFamily="49" charset="-122"/>
                <a:ea typeface="楷体_GB2312" pitchFamily="49" charset="-122"/>
              </a:rPr>
              <a:t>笑 问 客 从 何 处 来。</a:t>
            </a:r>
          </a:p>
          <a:p>
            <a:pPr lvl="0">
              <a:spcBef>
                <a:spcPct val="50000"/>
              </a:spcBef>
            </a:pPr>
            <a:endParaRPr altLang="zh-CN" b="1" sz="3200" lang="en-US">
              <a:latin typeface="楷体_GB2312" pitchFamily="49" charset="-122"/>
              <a:ea typeface="楷体_GB2312" pitchFamily="49" charset="-122"/>
            </a:endParaRPr>
          </a:p>
        </p:txBody>
      </p:sp>
      <p:pic>
        <p:nvPicPr>
          <p:cNvPr id="2097156" name="" descr="png-0251"/>
          <p:cNvPicPr>
            <a:picLocks/>
          </p:cNvPicPr>
          <p:nvPr/>
        </p:nvPicPr>
        <p:blipFill>
          <a:blip xmlns:r="http://schemas.openxmlformats.org/officeDocument/2006/relationships" r:embed="rId2"/>
          <a:srcRect l="0" t="0" r="0" b="0"/>
          <a:stretch>
            <a:fillRect/>
          </a:stretch>
        </p:blipFill>
        <p:spPr>
          <a:xfrm rot="0">
            <a:off x="4648200" y="4724400"/>
            <a:ext cx="1219200" cy="1219200"/>
          </a:xfrm>
          <a:prstGeom prst="rect"/>
          <a:noFill/>
          <a:ln>
            <a:noFill/>
          </a:ln>
        </p:spPr>
      </p:pic>
    </p:spTree>
  </p:cSld>
  <p:clrMapOvr>
    <a:masterClrMapping/>
  </p:clrMapOvr>
  <p:transition spd="fast" advClick="1">
    <p:pull dir="ld"/>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12" presetSubtype="4">
                                  <p:stCondLst>
                                    <p:cond delay="0"/>
                                  </p:stCondLst>
                                  <p:childTnLst>
                                    <p:set>
                                      <p:cBhvr>
                                        <p:cTn dur="1" fill="hold" id="6">
                                          <p:stCondLst>
                                            <p:cond delay="0"/>
                                          </p:stCondLst>
                                        </p:cTn>
                                        <p:tgtEl>
                                          <p:spTgt spid="2097155"/>
                                        </p:tgtEl>
                                        <p:attrNameLst>
                                          <p:attrName>style.visibility</p:attrName>
                                        </p:attrNameLst>
                                      </p:cBhvr>
                                      <p:to>
                                        <p:strVal val="visible"/>
                                      </p:to>
                                    </p:set>
                                    <p:animEffect transition="in" filter="slide(fromBottom)">
                                      <p:cBhvr>
                                        <p:cTn dur="500" id="7"/>
                                        <p:tgtEl>
                                          <p:spTgt spid="2097155"/>
                                        </p:tgtEl>
                                      </p:cBhvr>
                                    </p:animEffect>
                                  </p:childTnLst>
                                </p:cTn>
                              </p:par>
                            </p:childTnLst>
                          </p:cTn>
                        </p:par>
                      </p:childTnLst>
                    </p:cTn>
                  </p:par>
                  <p:par>
                    <p:cTn fill="hold" id="8" nodeType="clickPar">
                      <p:stCondLst>
                        <p:cond delay="indefinite"/>
                      </p:stCondLst>
                      <p:childTnLst>
                        <p:par>
                          <p:cTn fill="hold" id="9" nodeType="withGroup">
                            <p:stCondLst>
                              <p:cond delay="0"/>
                            </p:stCondLst>
                            <p:childTnLst>
                              <p:par>
                                <p:cTn fill="hold" grpId="0" id="10" nodeType="clickEffect" presetClass="entr" presetID="12" presetSubtype="4">
                                  <p:stCondLst>
                                    <p:cond delay="0"/>
                                  </p:stCondLst>
                                  <p:childTnLst>
                                    <p:set>
                                      <p:cBhvr>
                                        <p:cTn dur="1" fill="hold" id="11">
                                          <p:stCondLst>
                                            <p:cond delay="0"/>
                                          </p:stCondLst>
                                        </p:cTn>
                                        <p:tgtEl>
                                          <p:spTgt spid="1048600"/>
                                        </p:tgtEl>
                                        <p:attrNameLst>
                                          <p:attrName>style.visibility</p:attrName>
                                        </p:attrNameLst>
                                      </p:cBhvr>
                                      <p:to>
                                        <p:strVal val="visible"/>
                                      </p:to>
                                    </p:set>
                                    <p:animEffect transition="in" filter="slide(fromBottom)">
                                      <p:cBhvr>
                                        <p:cTn dur="500" id="12"/>
                                        <p:tgtEl>
                                          <p:spTgt spid="10486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0" grpId="0" uiExpand="0" build="whole"/>
    </p:bldLst>
  </p:timing>
</p:sld>
</file>

<file path=ppt/slides/slide30.xml><?xml version="1.0" encoding="utf-8"?>
<p:sld xmlns:a="http://schemas.openxmlformats.org/drawingml/2006/main" xmlns:r="http://schemas.openxmlformats.org/officeDocument/2006/relationships" xmlns:p="http://schemas.openxmlformats.org/presentationml/2006/main" showMasterSp="1">
  <p:cSld>
    <p:spTree>
      <p:nvGrpSpPr>
        <p:cNvPr id="108" name=""/>
        <p:cNvGrpSpPr/>
        <p:nvPr/>
      </p:nvGrpSpPr>
      <p:grpSpPr>
        <a:xfrm rot="0">
          <a:off x="0" y="0"/>
          <a:ext cx="0" cy="0"/>
          <a:chOff x="0" y="0"/>
          <a:chExt cx="0" cy="0"/>
        </a:xfrm>
      </p:grpSpPr>
      <p:sp>
        <p:nvSpPr>
          <p:cNvPr id="1048670" name=""/>
          <p:cNvSpPr/>
          <p:nvPr>
            <p:ph type="body" sz="full" idx="1"/>
          </p:nvPr>
        </p:nvSpPr>
        <p:spPr>
          <a:xfrm rot="0">
            <a:off x="304800" y="1112837"/>
            <a:ext cx="8229600" cy="52879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10000"/>
              </a:lnSpc>
              <a:buFontTx/>
              <a:buNone/>
            </a:pPr>
            <a:r>
              <a:rPr altLang="zh-CN" b="1" sz="2900" lang="en-US">
                <a:latin typeface="Times New Roman" pitchFamily="18" charset="0"/>
                <a:ea typeface="黑体" pitchFamily="2" charset="-122"/>
              </a:rPr>
              <a:t>              2</a:t>
            </a:r>
            <a:r>
              <a:rPr altLang="en-US" b="1" sz="2900" lang="zh-CN">
                <a:latin typeface="Times New Roman" pitchFamily="18" charset="0"/>
                <a:ea typeface="黑体" pitchFamily="2" charset="-122"/>
              </a:rPr>
              <a:t>、  本文语言生动传神。设喻奇特形象：“我不请自到，肚子吃得鼓鼓的跟蜜蜂似的，手里还捧一大包回家。”</a:t>
            </a:r>
          </a:p>
          <a:p>
            <a:pPr eaLnBrk="1" hangingPunct="1" latinLnBrk="1" lvl="0">
              <a:lnSpc>
                <a:spcPct val="110000"/>
              </a:lnSpc>
              <a:buFontTx/>
              <a:buNone/>
            </a:pPr>
            <a:r>
              <a:rPr altLang="en-US" b="1" lang="zh-CN"/>
              <a:t>           </a:t>
            </a:r>
            <a:r>
              <a:rPr altLang="zh-CN" b="1" sz="3000" lang="en-US">
                <a:solidFill>
                  <a:srgbClr val="FF3300"/>
                </a:solidFill>
                <a:ea typeface="楷体_GB2312" pitchFamily="49" charset="-122"/>
              </a:rPr>
              <a:t>善于运用细节：“早已偷偷把手指头伸在杯子里好几回，已经不知舔过多少个指甲缝的八宝酒了”。吃会酒，得了“两条”印花手帕，于是“开心得要命”。一个活泼可爱的小女孩在几个细节中得到充分的刻画，这样活泼、天真的小女孩立刻在纸上活动起来，还微微歪着脑袋冲读者笑着……</a:t>
            </a:r>
          </a:p>
        </p:txBody>
      </p:sp>
      <p:pic>
        <p:nvPicPr>
          <p:cNvPr id="2097186" name="" descr="png-1442"/>
          <p:cNvPicPr>
            <a:picLocks/>
          </p:cNvPicPr>
          <p:nvPr/>
        </p:nvPicPr>
        <p:blipFill>
          <a:blip xmlns:r="http://schemas.openxmlformats.org/officeDocument/2006/relationships" r:embed="rId1"/>
          <a:srcRect l="0" t="0" r="0" b="0"/>
          <a:stretch>
            <a:fillRect/>
          </a:stretch>
        </p:blipFill>
        <p:spPr>
          <a:xfrm rot="0">
            <a:off x="6934200" y="5638800"/>
            <a:ext cx="1219200" cy="1219200"/>
          </a:xfrm>
          <a:prstGeom prst="rect"/>
          <a:noFill/>
          <a:ln>
            <a:noFill/>
          </a:ln>
        </p:spPr>
      </p:pic>
    </p:spTree>
  </p:cSld>
  <p:clrMapOvr>
    <a:masterClrMapping/>
  </p:clrMapOvr>
  <p:transition spd="fast" advClick="1">
    <p:pull dir="rd"/>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accel="100000" fill="hold" id="5" nodeType="clickEffect" presetClass="entr" presetID="39" presetSubtype="0">
                                  <p:stCondLst>
                                    <p:cond delay="0"/>
                                  </p:stCondLst>
                                  <p:childTnLst>
                                    <p:set>
                                      <p:cBhvr>
                                        <p:cTn dur="1" fill="hold" id="6">
                                          <p:stCondLst>
                                            <p:cond delay="0"/>
                                          </p:stCondLst>
                                        </p:cTn>
                                        <p:tgtEl>
                                          <p:spTgt spid="1048670">
                                            <p:txEl>
                                              <p:charRg st="0" end="66"/>
                                            </p:txEl>
                                          </p:spTgt>
                                        </p:tgtEl>
                                        <p:attrNameLst>
                                          <p:attrName>style.visibility</p:attrName>
                                        </p:attrNameLst>
                                      </p:cBhvr>
                                      <p:to>
                                        <p:strVal val="visible"/>
                                      </p:to>
                                    </p:set>
                                    <p:anim calcmode="lin" valueType="num">
                                      <p:cBhvr>
                                        <p:cTn dur="500" fill="hold" id="7"/>
                                        <p:tgtEl>
                                          <p:spTgt spid="1048670">
                                            <p:txEl>
                                              <p:charRg st="0" end="6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8"/>
                                        <p:tgtEl>
                                          <p:spTgt spid="1048670">
                                            <p:txEl>
                                              <p:charRg st="0" end="66"/>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9"/>
                                        <p:tgtEl>
                                          <p:spTgt spid="1048670">
                                            <p:txEl>
                                              <p:charRg st="0" end="66"/>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10"/>
                                        <p:tgtEl>
                                          <p:spTgt spid="1048670">
                                            <p:txEl>
                                              <p:charRg st="0" end="66"/>
                                            </p:txEl>
                                          </p:spTgt>
                                        </p:tgtEl>
                                        <p:attrNameLst>
                                          <p:attrName>ppt_y</p:attrName>
                                        </p:attrNameLst>
                                      </p:cBhvr>
                                      <p:tavLst>
                                        <p:tav tm="0">
                                          <p:val>
                                            <p:strVal val="#ppt_y"/>
                                          </p:val>
                                        </p:tav>
                                        <p:tav tm="100000">
                                          <p:val>
                                            <p:strVal val="#ppt_y"/>
                                          </p:val>
                                        </p:tav>
                                      </p:tavLst>
                                    </p:anim>
                                  </p:childTnLst>
                                </p:cTn>
                              </p:par>
                            </p:childTnLst>
                          </p:cTn>
                        </p:par>
                      </p:childTnLst>
                    </p:cTn>
                  </p:par>
                  <p:par>
                    <p:cTn fill="hold" id="11" nodeType="clickPar">
                      <p:stCondLst>
                        <p:cond delay="indefinite"/>
                      </p:stCondLst>
                      <p:childTnLst>
                        <p:par>
                          <p:cTn fill="hold" id="12" nodeType="withGroup">
                            <p:stCondLst>
                              <p:cond delay="0"/>
                            </p:stCondLst>
                            <p:childTnLst>
                              <p:par>
                                <p:cTn fill="hold" id="13" nodeType="clickEffect" presetClass="entr" presetID="30" presetSubtype="0">
                                  <p:stCondLst>
                                    <p:cond delay="0"/>
                                  </p:stCondLst>
                                  <p:childTnLst>
                                    <p:set>
                                      <p:cBhvr>
                                        <p:cTn dur="1" fill="hold" id="14">
                                          <p:stCondLst>
                                            <p:cond delay="0"/>
                                          </p:stCondLst>
                                        </p:cTn>
                                        <p:tgtEl>
                                          <p:spTgt spid="1048670">
                                            <p:txEl>
                                              <p:charRg st="66" end="206"/>
                                            </p:txEl>
                                          </p:spTgt>
                                        </p:tgtEl>
                                        <p:attrNameLst>
                                          <p:attrName>style.visibility</p:attrName>
                                        </p:attrNameLst>
                                      </p:cBhvr>
                                      <p:to>
                                        <p:strVal val="visible"/>
                                      </p:to>
                                    </p:set>
                                    <p:animEffect transition="in" filter="fade">
                                      <p:cBhvr>
                                        <p:cTn decel="100000" dur="800" id="15"/>
                                        <p:tgtEl>
                                          <p:spTgt spid="1048670">
                                            <p:txEl>
                                              <p:charRg st="66" end="206"/>
                                            </p:txEl>
                                          </p:spTgt>
                                        </p:tgtEl>
                                      </p:cBhvr>
                                    </p:animEffect>
                                    <p:anim calcmode="lin" valueType="num">
                                      <p:cBhvr>
                                        <p:cTn decel="100000" dur="800" fill="hold" id="16"/>
                                        <p:tgtEl>
                                          <p:spTgt spid="1048670">
                                            <p:txEl>
                                              <p:charRg st="66" end="206"/>
                                            </p:txEl>
                                          </p:spTgt>
                                        </p:tgtEl>
                                        <p:attrNameLst>
                                          <p:attrName>style.rotation</p:attrName>
                                        </p:attrNameLst>
                                      </p:cBhvr>
                                      <p:tavLst>
                                        <p:tav tm="0">
                                          <p:val>
                                            <p:fltVal val="-90.0"/>
                                          </p:val>
                                        </p:tav>
                                        <p:tav tm="100000">
                                          <p:val>
                                            <p:fltVal val="0.0"/>
                                          </p:val>
                                        </p:tav>
                                      </p:tavLst>
                                    </p:anim>
                                    <p:anim calcmode="lin" valueType="num">
                                      <p:cBhvr>
                                        <p:cTn decel="100000" dur="800" fill="hold" id="17"/>
                                        <p:tgtEl>
                                          <p:spTgt spid="1048670">
                                            <p:txEl>
                                              <p:charRg st="66" end="206"/>
                                            </p:txEl>
                                          </p:spTgt>
                                        </p:tgtEl>
                                        <p:attrNameLst>
                                          <p:attrName>ppt_x</p:attrName>
                                        </p:attrNameLst>
                                      </p:cBhvr>
                                      <p:tavLst>
                                        <p:tav tm="0">
                                          <p:val>
                                            <p:strVal val="#ppt_x+0.4"/>
                                          </p:val>
                                        </p:tav>
                                        <p:tav tm="100000">
                                          <p:val>
                                            <p:strVal val="#ppt_x-0.05"/>
                                          </p:val>
                                        </p:tav>
                                      </p:tavLst>
                                    </p:anim>
                                    <p:anim calcmode="lin" valueType="num">
                                      <p:cBhvr>
                                        <p:cTn decel="100000" dur="800" fill="hold" id="18"/>
                                        <p:tgtEl>
                                          <p:spTgt spid="1048670">
                                            <p:txEl>
                                              <p:charRg st="66" end="206"/>
                                            </p:txEl>
                                          </p:spTgt>
                                        </p:tgtEl>
                                        <p:attrNameLst>
                                          <p:attrName>ppt_y</p:attrName>
                                        </p:attrNameLst>
                                      </p:cBhvr>
                                      <p:tavLst>
                                        <p:tav tm="0">
                                          <p:val>
                                            <p:strVal val="#ppt_y-0.4"/>
                                          </p:val>
                                        </p:tav>
                                        <p:tav tm="100000">
                                          <p:val>
                                            <p:strVal val="#ppt_y+0.1"/>
                                          </p:val>
                                        </p:tav>
                                      </p:tavLst>
                                    </p:anim>
                                    <p:anim calcmode="lin" valueType="num">
                                      <p:cBhvr>
                                        <p:cTn accel="100000" dur="200" fill="hold" id="19">
                                          <p:stCondLst>
                                            <p:cond delay="800"/>
                                          </p:stCondLst>
                                        </p:cTn>
                                        <p:tgtEl>
                                          <p:spTgt spid="1048670">
                                            <p:txEl>
                                              <p:charRg st="66" end="206"/>
                                            </p:txEl>
                                          </p:spTgt>
                                        </p:tgtEl>
                                        <p:attrNameLst>
                                          <p:attrName>ppt_x</p:attrName>
                                        </p:attrNameLst>
                                      </p:cBhvr>
                                      <p:tavLst>
                                        <p:tav tm="0">
                                          <p:val>
                                            <p:strVal val="#ppt_x-0.05"/>
                                          </p:val>
                                        </p:tav>
                                        <p:tav tm="100000">
                                          <p:val>
                                            <p:strVal val="#ppt_x"/>
                                          </p:val>
                                        </p:tav>
                                      </p:tavLst>
                                    </p:anim>
                                    <p:anim calcmode="lin" valueType="num">
                                      <p:cBhvr>
                                        <p:cTn accel="100000" dur="200" fill="hold" id="20">
                                          <p:stCondLst>
                                            <p:cond delay="800"/>
                                          </p:stCondLst>
                                        </p:cTn>
                                        <p:tgtEl>
                                          <p:spTgt spid="1048670">
                                            <p:txEl>
                                              <p:charRg st="66" end="206"/>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1">
  <p:cSld>
    <p:spTree>
      <p:nvGrpSpPr>
        <p:cNvPr id="109" name=""/>
        <p:cNvGrpSpPr/>
        <p:nvPr/>
      </p:nvGrpSpPr>
      <p:grpSpPr>
        <a:xfrm rot="0">
          <a:off x="0" y="0"/>
          <a:ext cx="0" cy="0"/>
          <a:chOff x="0" y="0"/>
          <a:chExt cx="0" cy="0"/>
        </a:xfrm>
      </p:grpSpPr>
      <p:sp>
        <p:nvSpPr>
          <p:cNvPr id="1048671" name=""/>
          <p:cNvSpPr/>
          <p:nvPr>
            <p:ph type="body" sz="full" idx="1"/>
          </p:nvPr>
        </p:nvSpPr>
        <p:spPr>
          <a:xfrm rot="0">
            <a:off x="762000" y="1828800"/>
            <a:ext cx="7620000" cy="3603625"/>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15000"/>
              </a:lnSpc>
              <a:buFontTx/>
              <a:buNone/>
            </a:pPr>
            <a:r>
              <a:rPr altLang="zh-CN" b="1" lang="en-US"/>
              <a:t>           </a:t>
            </a:r>
            <a:r>
              <a:rPr altLang="en-US" b="1" lang="zh-CN">
                <a:ea typeface="楷体_GB2312" pitchFamily="49" charset="-122"/>
              </a:rPr>
              <a:t>历经坎坷的诗人，忧国忧民的诗人，多愁善感的诗人，将他们漂泊异地的惆怅和思念家乡、亲人的愁苦寄寓于月。于是，他们的诗篇和月光一起光耀千古，拨动着后人的心弦。</a:t>
            </a:r>
          </a:p>
          <a:p>
            <a:pPr eaLnBrk="1" hangingPunct="1" latinLnBrk="1" lvl="0">
              <a:lnSpc>
                <a:spcPct val="115000"/>
              </a:lnSpc>
            </a:pPr>
            <a:endParaRPr altLang="zh-CN" b="1" lang="en-US">
              <a:ea typeface="楷体_GB2312" pitchFamily="49" charset="-122"/>
            </a:endParaRPr>
          </a:p>
        </p:txBody>
      </p:sp>
      <p:sp>
        <p:nvSpPr>
          <p:cNvPr id="1048672" name=""/>
          <p:cNvSpPr/>
          <p:nvPr/>
        </p:nvSpPr>
        <p:spPr>
          <a:xfrm rot="0">
            <a:off x="3276600" y="746125"/>
            <a:ext cx="2722880" cy="916939"/>
          </a:xfrm>
          <a:prstGeom prst="rect"/>
          <a:solidFill>
            <a:srgbClr val="CCFFCC"/>
          </a:solid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en-US" b="1" sz="5000" lang="zh-CN">
                <a:solidFill>
                  <a:srgbClr val="FF3300"/>
                </a:solidFill>
                <a:effectLst>
                  <a:outerShdw algn="tl" blurRad="38100" dir="2700000" dist="38100">
                    <a:srgbClr val="C0C0C0"/>
                  </a:outerShdw>
                </a:effectLst>
                <a:ea typeface="隶书" pitchFamily="49" charset="-122"/>
              </a:rPr>
              <a:t>拓展延伸</a:t>
            </a:r>
          </a:p>
        </p:txBody>
      </p:sp>
      <p:pic>
        <p:nvPicPr>
          <p:cNvPr id="2097187" name="" descr="png-1369"/>
          <p:cNvPicPr>
            <a:picLocks/>
          </p:cNvPicPr>
          <p:nvPr/>
        </p:nvPicPr>
        <p:blipFill>
          <a:blip xmlns:r="http://schemas.openxmlformats.org/officeDocument/2006/relationships" r:embed="rId1"/>
          <a:srcRect l="0" t="0" r="0" b="0"/>
          <a:stretch>
            <a:fillRect/>
          </a:stretch>
        </p:blipFill>
        <p:spPr>
          <a:xfrm rot="0">
            <a:off x="5791200" y="685800"/>
            <a:ext cx="1219200" cy="1219200"/>
          </a:xfrm>
          <a:prstGeom prst="rect"/>
          <a:noFill/>
          <a:ln>
            <a:noFill/>
          </a:ln>
        </p:spPr>
      </p:pic>
    </p:spTree>
  </p:cSld>
  <p:clrMapOvr>
    <a:masterClrMapping/>
  </p:clrMapOvr>
  <p:transition spd="fast" advClick="1">
    <p:wheel spokes="2"/>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43" presetSubtype="0">
                                  <p:stCondLst>
                                    <p:cond delay="0"/>
                                  </p:stCondLst>
                                  <p:childTnLst>
                                    <p:set>
                                      <p:cBhvr>
                                        <p:cTn dur="1" fill="hold" id="6">
                                          <p:stCondLst>
                                            <p:cond delay="0"/>
                                          </p:stCondLst>
                                        </p:cTn>
                                        <p:tgtEl>
                                          <p:spTgt spid="2097187"/>
                                        </p:tgtEl>
                                        <p:attrNameLst>
                                          <p:attrName>style.visibility</p:attrName>
                                        </p:attrNameLst>
                                      </p:cBhvr>
                                      <p:to>
                                        <p:strVal val="visible"/>
                                      </p:to>
                                    </p:set>
                                    <p:animEffect transition="in" filter="fade">
                                      <p:cBhvr>
                                        <p:cTn dur="100" id="7"/>
                                        <p:tgtEl>
                                          <p:spTgt spid="2097187"/>
                                        </p:tgtEl>
                                      </p:cBhvr>
                                    </p:animEffect>
                                    <p:anim calcmode="lin" valueType="num">
                                      <p:cBhvr>
                                        <p:cTn dur="400" fill="hold" id="8"/>
                                        <p:tgtEl>
                                          <p:spTgt spid="2097187"/>
                                        </p:tgtEl>
                                        <p:attrNameLst>
                                          <p:attrName>ppt_x</p:attrName>
                                        </p:attrNameLst>
                                      </p:cBhvr>
                                      <p:tavLst>
                                        <p:tav tm="0">
                                          <p:val>
                                            <p:strVal val="#ppt_x"/>
                                          </p:val>
                                        </p:tav>
                                        <p:tav tm="100000">
                                          <p:val>
                                            <p:strVal val="#ppt_x"/>
                                          </p:val>
                                        </p:tav>
                                      </p:tavLst>
                                    </p:anim>
                                    <p:anim calcmode="lin" valueType="num">
                                      <p:cBhvr>
                                        <p:cTn dur="400" fill="hold" id="9"/>
                                        <p:tgtEl>
                                          <p:spTgt spid="2097187"/>
                                        </p:tgtEl>
                                        <p:attrNameLst>
                                          <p:attrName>ppt_y</p:attrName>
                                        </p:attrNameLst>
                                      </p:cBhvr>
                                      <p:tavLst>
                                        <p:tav tm="0">
                                          <p:val>
                                            <p:strVal val="#ppt_y+0.31"/>
                                          </p:val>
                                        </p:tav>
                                        <p:tav tm="100000">
                                          <p:val>
                                            <p:strVal val="#ppt_y+0.31"/>
                                          </p:val>
                                        </p:tav>
                                      </p:tavLst>
                                    </p:anim>
                                    <p:anim calcmode="lin" valueType="num">
                                      <p:cBhvr>
                                        <p:cTn accel="0" decel="50000" dur="600" fill="hold" id="10">
                                          <p:stCondLst>
                                            <p:cond delay="400"/>
                                          </p:stCondLst>
                                        </p:cTn>
                                        <p:tgtEl>
                                          <p:spTgt spid="2097187"/>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accel="0" decel="50000" dur="600" fill="hold" id="11">
                                          <p:stCondLst>
                                            <p:cond delay="400"/>
                                          </p:stCondLst>
                                        </p:cTn>
                                        <p:tgtEl>
                                          <p:spTgt spid="2097187"/>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fill="hold" grpId="0" id="12" nodeType="withEffect" presetClass="entr" presetID="43" presetSubtype="0">
                                  <p:stCondLst>
                                    <p:cond delay="0"/>
                                  </p:stCondLst>
                                  <p:childTnLst>
                                    <p:set>
                                      <p:cBhvr>
                                        <p:cTn dur="1" fill="hold" id="13">
                                          <p:stCondLst>
                                            <p:cond delay="0"/>
                                          </p:stCondLst>
                                        </p:cTn>
                                        <p:tgtEl>
                                          <p:spTgt spid="1048672"/>
                                        </p:tgtEl>
                                        <p:attrNameLst>
                                          <p:attrName>style.visibility</p:attrName>
                                        </p:attrNameLst>
                                      </p:cBhvr>
                                      <p:to>
                                        <p:strVal val="visible"/>
                                      </p:to>
                                    </p:set>
                                    <p:animEffect transition="in" filter="fade">
                                      <p:cBhvr>
                                        <p:cTn dur="100" id="14"/>
                                        <p:tgtEl>
                                          <p:spTgt spid="1048672"/>
                                        </p:tgtEl>
                                      </p:cBhvr>
                                    </p:animEffect>
                                    <p:anim calcmode="lin" valueType="num">
                                      <p:cBhvr>
                                        <p:cTn dur="400" fill="hold" id="15"/>
                                        <p:tgtEl>
                                          <p:spTgt spid="1048672"/>
                                        </p:tgtEl>
                                        <p:attrNameLst>
                                          <p:attrName>ppt_x</p:attrName>
                                        </p:attrNameLst>
                                      </p:cBhvr>
                                      <p:tavLst>
                                        <p:tav tm="0">
                                          <p:val>
                                            <p:strVal val="#ppt_x"/>
                                          </p:val>
                                        </p:tav>
                                        <p:tav tm="100000">
                                          <p:val>
                                            <p:strVal val="#ppt_x"/>
                                          </p:val>
                                        </p:tav>
                                      </p:tavLst>
                                    </p:anim>
                                    <p:anim calcmode="lin" valueType="num">
                                      <p:cBhvr>
                                        <p:cTn dur="400" fill="hold" id="16"/>
                                        <p:tgtEl>
                                          <p:spTgt spid="1048672"/>
                                        </p:tgtEl>
                                        <p:attrNameLst>
                                          <p:attrName>ppt_y</p:attrName>
                                        </p:attrNameLst>
                                      </p:cBhvr>
                                      <p:tavLst>
                                        <p:tav tm="0">
                                          <p:val>
                                            <p:strVal val="#ppt_y+0.31"/>
                                          </p:val>
                                        </p:tav>
                                        <p:tav tm="100000">
                                          <p:val>
                                            <p:strVal val="#ppt_y+0.31"/>
                                          </p:val>
                                        </p:tav>
                                      </p:tavLst>
                                    </p:anim>
                                    <p:anim calcmode="lin" valueType="num">
                                      <p:cBhvr>
                                        <p:cTn accel="0" decel="50000" dur="600" fill="hold" id="17">
                                          <p:stCondLst>
                                            <p:cond delay="400"/>
                                          </p:stCondLst>
                                        </p:cTn>
                                        <p:tgtEl>
                                          <p:spTgt spid="104867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accel="0" decel="50000" dur="600" fill="hold" id="18">
                                          <p:stCondLst>
                                            <p:cond delay="400"/>
                                          </p:stCondLst>
                                        </p:cTn>
                                        <p:tgtEl>
                                          <p:spTgt spid="104867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fill="hold" id="19" nodeType="clickPar">
                      <p:stCondLst>
                        <p:cond delay="indefinite"/>
                      </p:stCondLst>
                      <p:childTnLst>
                        <p:par>
                          <p:cTn fill="hold" id="20" nodeType="withGroup">
                            <p:stCondLst>
                              <p:cond delay="0"/>
                            </p:stCondLst>
                            <p:childTnLst>
                              <p:par>
                                <p:cTn decel="100000" fill="hold" grpId="0" id="21" nodeType="clickEffect" presetClass="entr" presetID="49" presetSubtype="0">
                                  <p:stCondLst>
                                    <p:cond delay="0"/>
                                  </p:stCondLst>
                                  <p:childTnLst>
                                    <p:set>
                                      <p:cBhvr>
                                        <p:cTn dur="1" fill="hold" id="22">
                                          <p:stCondLst>
                                            <p:cond delay="0"/>
                                          </p:stCondLst>
                                        </p:cTn>
                                        <p:tgtEl>
                                          <p:spTgt spid="1048671">
                                            <p:txEl>
                                              <p:charRg st="0" end="89"/>
                                            </p:txEl>
                                          </p:spTgt>
                                        </p:tgtEl>
                                        <p:attrNameLst>
                                          <p:attrName>style.visibility</p:attrName>
                                        </p:attrNameLst>
                                      </p:cBhvr>
                                      <p:to>
                                        <p:strVal val="visible"/>
                                      </p:to>
                                    </p:set>
                                    <p:anim calcmode="lin" valueType="num">
                                      <p:cBhvr>
                                        <p:cTn dur="500" fill="hold" id="23"/>
                                        <p:tgtEl>
                                          <p:spTgt spid="1048671">
                                            <p:txEl>
                                              <p:charRg st="0" end="89"/>
                                            </p:txEl>
                                          </p:spTgt>
                                        </p:tgtEl>
                                        <p:attrNameLst>
                                          <p:attrName>ppt_w</p:attrName>
                                        </p:attrNameLst>
                                      </p:cBhvr>
                                      <p:tavLst>
                                        <p:tav tm="0">
                                          <p:val>
                                            <p:fltVal val="0.0"/>
                                          </p:val>
                                        </p:tav>
                                        <p:tav tm="100000">
                                          <p:val>
                                            <p:strVal val="#ppt_w"/>
                                          </p:val>
                                        </p:tav>
                                      </p:tavLst>
                                    </p:anim>
                                    <p:anim calcmode="lin" valueType="num">
                                      <p:cBhvr>
                                        <p:cTn dur="500" fill="hold" id="24"/>
                                        <p:tgtEl>
                                          <p:spTgt spid="1048671">
                                            <p:txEl>
                                              <p:charRg st="0" end="89"/>
                                            </p:txEl>
                                          </p:spTgt>
                                        </p:tgtEl>
                                        <p:attrNameLst>
                                          <p:attrName>ppt_h</p:attrName>
                                        </p:attrNameLst>
                                      </p:cBhvr>
                                      <p:tavLst>
                                        <p:tav tm="0">
                                          <p:val>
                                            <p:fltVal val="0.0"/>
                                          </p:val>
                                        </p:tav>
                                        <p:tav tm="100000">
                                          <p:val>
                                            <p:strVal val="#ppt_h"/>
                                          </p:val>
                                        </p:tav>
                                      </p:tavLst>
                                    </p:anim>
                                    <p:anim calcmode="lin" valueType="num">
                                      <p:cBhvr>
                                        <p:cTn dur="500" fill="hold" id="25"/>
                                        <p:tgtEl>
                                          <p:spTgt spid="1048671">
                                            <p:txEl>
                                              <p:charRg st="0" end="89"/>
                                            </p:txEl>
                                          </p:spTgt>
                                        </p:tgtEl>
                                        <p:attrNameLst>
                                          <p:attrName>style.rotation</p:attrName>
                                        </p:attrNameLst>
                                      </p:cBhvr>
                                      <p:tavLst>
                                        <p:tav tm="0">
                                          <p:val>
                                            <p:fltVal val="360.0"/>
                                          </p:val>
                                        </p:tav>
                                        <p:tav tm="100000">
                                          <p:val>
                                            <p:fltVal val="0.0"/>
                                          </p:val>
                                        </p:tav>
                                      </p:tavLst>
                                    </p:anim>
                                    <p:animEffect transition="in" filter="fade">
                                      <p:cBhvr>
                                        <p:cTn dur="500" id="26"/>
                                        <p:tgtEl>
                                          <p:spTgt spid="1048671">
                                            <p:txEl>
                                              <p:charRg st="0" end="8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1" grpId="0" uiExpand="0" build="p" bldLvl="1"/>
      <p:bldP spid="1048672" grpId="0" uiExpand="0" build="whole"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1">
  <p:cSld>
    <p:spTree>
      <p:nvGrpSpPr>
        <p:cNvPr id="110" name=""/>
        <p:cNvGrpSpPr/>
        <p:nvPr/>
      </p:nvGrpSpPr>
      <p:grpSpPr>
        <a:xfrm rot="0">
          <a:off x="0" y="0"/>
          <a:ext cx="0" cy="0"/>
          <a:chOff x="0" y="0"/>
          <a:chExt cx="0" cy="0"/>
        </a:xfrm>
      </p:grpSpPr>
      <p:pic>
        <p:nvPicPr>
          <p:cNvPr id="2097188" name="" descr="1560cbec6debb7242797917f"/>
          <p:cNvPicPr>
            <a:picLocks/>
          </p:cNvPicPr>
          <p:nvPr/>
        </p:nvPicPr>
        <p:blipFill>
          <a:blip xmlns:r="http://schemas.openxmlformats.org/officeDocument/2006/relationships" r:embed="rId1"/>
          <a:srcRect l="0" t="0" r="0" b="0"/>
          <a:stretch>
            <a:fillRect/>
          </a:stretch>
        </p:blipFill>
        <p:spPr>
          <a:xfrm rot="0">
            <a:off x="1295400" y="1600200"/>
            <a:ext cx="4343400" cy="4121150"/>
          </a:xfrm>
          <a:prstGeom prst="rect"/>
          <a:noFill/>
          <a:ln>
            <a:noFill/>
          </a:ln>
        </p:spPr>
      </p:pic>
      <p:sp>
        <p:nvSpPr>
          <p:cNvPr id="1048673" name=""/>
          <p:cNvSpPr txBox="1"/>
          <p:nvPr/>
        </p:nvSpPr>
        <p:spPr>
          <a:xfrm rot="0">
            <a:off x="6126480" y="762000"/>
            <a:ext cx="2026919" cy="5715000"/>
          </a:xfrm>
          <a:prstGeom prst="rect"/>
          <a:noFill/>
          <a:ln>
            <a:noFill/>
          </a:ln>
        </p:spPr>
        <p:txBody>
          <a:bodyPr anchor="t" bIns="45720" lIns="91440" rIns="91440" tIns="45720" vert="eaVert">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spcBef>
                <a:spcPct val="50000"/>
              </a:spcBef>
            </a:pPr>
            <a:r>
              <a:rPr altLang="en-US" b="1" sz="3200" lang="zh-CN">
                <a:latin typeface="楷体_GB2312" pitchFamily="49" charset="-122"/>
                <a:ea typeface="楷体_GB2312" pitchFamily="49" charset="-122"/>
              </a:rPr>
              <a:t>野旷天低树，江清月近人。</a:t>
            </a:r>
          </a:p>
          <a:p>
            <a:pPr lvl="0">
              <a:spcBef>
                <a:spcPct val="50000"/>
              </a:spcBef>
            </a:pPr>
            <a:r>
              <a:rPr altLang="en-US" b="1" sz="3200" lang="zh-CN">
                <a:latin typeface="楷体_GB2312" pitchFamily="49" charset="-122"/>
                <a:ea typeface="楷体_GB2312" pitchFamily="49" charset="-122"/>
              </a:rPr>
              <a:t>                           </a:t>
            </a:r>
            <a:r>
              <a:rPr altLang="zh-CN" b="1" sz="3200" lang="en-US">
                <a:solidFill>
                  <a:srgbClr val="FF3300"/>
                </a:solidFill>
                <a:latin typeface="黑体" pitchFamily="2" charset="-122"/>
                <a:ea typeface="黑体" pitchFamily="2" charset="-122"/>
              </a:rPr>
              <a:t>王建《</a:t>
            </a:r>
            <a:r>
              <a:rPr altLang="en-US" b="1" sz="3200" lang="zh-CN">
                <a:solidFill>
                  <a:srgbClr val="FF3300"/>
                </a:solidFill>
                <a:latin typeface="黑体" pitchFamily="2" charset="-122"/>
                <a:ea typeface="黑体" pitchFamily="2" charset="-122"/>
              </a:rPr>
              <a:t>宿建德江</a:t>
            </a:r>
            <a:r>
              <a:rPr altLang="zh-CN" b="1" sz="3200" lang="en-US">
                <a:solidFill>
                  <a:srgbClr val="FF3300"/>
                </a:solidFill>
                <a:latin typeface="黑体" pitchFamily="2" charset="-122"/>
                <a:ea typeface="黑体" pitchFamily="2" charset="-122"/>
              </a:rPr>
              <a:t>&gt;》</a:t>
            </a:r>
            <a:r>
              <a:rPr altLang="zh-CN" b="1" sz="3200" lang="en-US">
                <a:solidFill>
                  <a:srgbClr val="FF3300"/>
                </a:solidFill>
                <a:ea typeface="黑体" pitchFamily="2" charset="-122"/>
              </a:rPr>
              <a:t>  </a:t>
            </a:r>
            <a:r>
              <a:rPr altLang="zh-CN" b="1" sz="3200" lang="en-US">
                <a:ea typeface="楷体_GB2312" pitchFamily="49" charset="-122"/>
              </a:rPr>
              <a:t> </a:t>
            </a:r>
            <a:r>
              <a:rPr altLang="zh-CN" b="1" sz="3200" lang="en-US">
                <a:latin typeface="楷体_GB2312" pitchFamily="49" charset="-122"/>
                <a:ea typeface="楷体_GB2312" pitchFamily="49" charset="-122"/>
              </a:rPr>
              <a:t> </a:t>
            </a:r>
          </a:p>
        </p:txBody>
      </p:sp>
      <p:pic>
        <p:nvPicPr>
          <p:cNvPr id="2097189" name="" descr="png-0203"/>
          <p:cNvPicPr>
            <a:picLocks/>
          </p:cNvPicPr>
          <p:nvPr/>
        </p:nvPicPr>
        <p:blipFill>
          <a:blip xmlns:r="http://schemas.openxmlformats.org/officeDocument/2006/relationships" r:embed="rId2"/>
          <a:srcRect l="0" t="0" r="0" b="0"/>
          <a:stretch>
            <a:fillRect/>
          </a:stretch>
        </p:blipFill>
        <p:spPr>
          <a:xfrm rot="0">
            <a:off x="7162800" y="5638800"/>
            <a:ext cx="1219200" cy="1219200"/>
          </a:xfrm>
          <a:prstGeom prst="rect"/>
          <a:noFill/>
          <a:ln>
            <a:noFill/>
          </a:ln>
        </p:spPr>
      </p:pic>
    </p:spTree>
  </p:cSld>
  <p:clrMapOvr>
    <a:masterClrMapping/>
  </p:clrMapOvr>
  <p:transition spd="fast" advClick="1">
    <p:pull dir="rd"/>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15" presetSubtype="0">
                                  <p:stCondLst>
                                    <p:cond delay="0"/>
                                  </p:stCondLst>
                                  <p:childTnLst>
                                    <p:set>
                                      <p:cBhvr>
                                        <p:cTn dur="1" fill="hold" id="6">
                                          <p:stCondLst>
                                            <p:cond delay="0"/>
                                          </p:stCondLst>
                                        </p:cTn>
                                        <p:tgtEl>
                                          <p:spTgt spid="2097188"/>
                                        </p:tgtEl>
                                        <p:attrNameLst>
                                          <p:attrName>style.visibility</p:attrName>
                                        </p:attrNameLst>
                                      </p:cBhvr>
                                      <p:to>
                                        <p:strVal val="visible"/>
                                      </p:to>
                                    </p:set>
                                    <p:anim calcmode="lin" valueType="num">
                                      <p:cBhvr>
                                        <p:cTn dur="1000" fill="hold" id="7"/>
                                        <p:tgtEl>
                                          <p:spTgt spid="2097188"/>
                                        </p:tgtEl>
                                        <p:attrNameLst>
                                          <p:attrName>ppt_w</p:attrName>
                                        </p:attrNameLst>
                                      </p:cBhvr>
                                      <p:tavLst>
                                        <p:tav tm="0">
                                          <p:val>
                                            <p:fltVal val="0.0"/>
                                          </p:val>
                                        </p:tav>
                                        <p:tav tm="100000">
                                          <p:val>
                                            <p:strVal val="#ppt_w"/>
                                          </p:val>
                                        </p:tav>
                                      </p:tavLst>
                                    </p:anim>
                                    <p:anim calcmode="lin" valueType="num">
                                      <p:cBhvr>
                                        <p:cTn dur="1000" fill="hold" id="8"/>
                                        <p:tgtEl>
                                          <p:spTgt spid="2097188"/>
                                        </p:tgtEl>
                                        <p:attrNameLst>
                                          <p:attrName>ppt_h</p:attrName>
                                        </p:attrNameLst>
                                      </p:cBhvr>
                                      <p:tavLst>
                                        <p:tav tm="0">
                                          <p:val>
                                            <p:fltVal val="0.0"/>
                                          </p:val>
                                        </p:tav>
                                        <p:tav tm="100000">
                                          <p:val>
                                            <p:strVal val="#ppt_h"/>
                                          </p:val>
                                        </p:tav>
                                      </p:tavLst>
                                    </p:anim>
                                    <p:anim calcmode="lin" valueType="num">
                                      <p:cBhvr>
                                        <p:cTn dur="1000" fill="hold" id="9"/>
                                        <p:tgtEl>
                                          <p:spTgt spid="2097188"/>
                                        </p:tgtEl>
                                        <p:attrNameLst>
                                          <p:attrName>ppt_x</p:attrName>
                                        </p:attrNameLst>
                                      </p:cBhvr>
                                      <p:tavLst>
                                        <p:tav fmla="#ppt_x+(cos(-2*pi*(1-$))*-#ppt_x-sin(-2*pi*(1-$))*(1-#ppt_y))*(1-$)" tm="0">
                                          <p:val>
                                            <p:fltVal val="0.0"/>
                                          </p:val>
                                        </p:tav>
                                        <p:tav tm="100000">
                                          <p:val>
                                            <p:fltVal val="1.0"/>
                                          </p:val>
                                        </p:tav>
                                      </p:tavLst>
                                    </p:anim>
                                    <p:anim calcmode="lin" valueType="num">
                                      <p:cBhvr>
                                        <p:cTn dur="1000" fill="hold" id="10"/>
                                        <p:tgtEl>
                                          <p:spTgt spid="2097188"/>
                                        </p:tgtEl>
                                        <p:attrNameLst>
                                          <p:attrName>ppt_y</p:attrName>
                                        </p:attrNameLst>
                                      </p:cBhvr>
                                      <p:tavLst>
                                        <p:tav fmla="#ppt_y+(sin(-2*pi*(1-$))*-#ppt_x+cos(-2*pi*(1-$))*(1-#ppt_y))*(1-$)" tm="0">
                                          <p:val>
                                            <p:fltVal val="0.0"/>
                                          </p:val>
                                        </p:tav>
                                        <p:tav tm="100000">
                                          <p:val>
                                            <p:fltVal val="1.0"/>
                                          </p:val>
                                        </p:tav>
                                      </p:tavLst>
                                    </p:anim>
                                  </p:childTnLst>
                                </p:cTn>
                              </p:par>
                            </p:childTnLst>
                          </p:cTn>
                        </p:par>
                      </p:childTnLst>
                    </p:cTn>
                  </p:par>
                  <p:par>
                    <p:cTn fill="hold" id="11" nodeType="clickPar">
                      <p:stCondLst>
                        <p:cond delay="indefinite"/>
                      </p:stCondLst>
                      <p:childTnLst>
                        <p:par>
                          <p:cTn fill="hold" id="12" nodeType="withGroup">
                            <p:stCondLst>
                              <p:cond delay="0"/>
                            </p:stCondLst>
                            <p:childTnLst>
                              <p:par>
                                <p:cTn fill="hold" grpId="0" id="13" nodeType="clickEffect" presetClass="entr" presetID="15" presetSubtype="0">
                                  <p:stCondLst>
                                    <p:cond delay="0"/>
                                  </p:stCondLst>
                                  <p:childTnLst>
                                    <p:set>
                                      <p:cBhvr>
                                        <p:cTn dur="1" fill="hold" id="14">
                                          <p:stCondLst>
                                            <p:cond delay="0"/>
                                          </p:stCondLst>
                                        </p:cTn>
                                        <p:tgtEl>
                                          <p:spTgt spid="1048673"/>
                                        </p:tgtEl>
                                        <p:attrNameLst>
                                          <p:attrName>style.visibility</p:attrName>
                                        </p:attrNameLst>
                                      </p:cBhvr>
                                      <p:to>
                                        <p:strVal val="visible"/>
                                      </p:to>
                                    </p:set>
                                    <p:anim calcmode="lin" valueType="num">
                                      <p:cBhvr>
                                        <p:cTn dur="1000" fill="hold" id="15"/>
                                        <p:tgtEl>
                                          <p:spTgt spid="1048673"/>
                                        </p:tgtEl>
                                        <p:attrNameLst>
                                          <p:attrName>ppt_w</p:attrName>
                                        </p:attrNameLst>
                                      </p:cBhvr>
                                      <p:tavLst>
                                        <p:tav tm="0">
                                          <p:val>
                                            <p:fltVal val="0.0"/>
                                          </p:val>
                                        </p:tav>
                                        <p:tav tm="100000">
                                          <p:val>
                                            <p:strVal val="#ppt_w"/>
                                          </p:val>
                                        </p:tav>
                                      </p:tavLst>
                                    </p:anim>
                                    <p:anim calcmode="lin" valueType="num">
                                      <p:cBhvr>
                                        <p:cTn dur="1000" fill="hold" id="16"/>
                                        <p:tgtEl>
                                          <p:spTgt spid="1048673"/>
                                        </p:tgtEl>
                                        <p:attrNameLst>
                                          <p:attrName>ppt_h</p:attrName>
                                        </p:attrNameLst>
                                      </p:cBhvr>
                                      <p:tavLst>
                                        <p:tav tm="0">
                                          <p:val>
                                            <p:fltVal val="0.0"/>
                                          </p:val>
                                        </p:tav>
                                        <p:tav tm="100000">
                                          <p:val>
                                            <p:strVal val="#ppt_h"/>
                                          </p:val>
                                        </p:tav>
                                      </p:tavLst>
                                    </p:anim>
                                    <p:anim calcmode="lin" valueType="num">
                                      <p:cBhvr>
                                        <p:cTn dur="1000" fill="hold" id="17"/>
                                        <p:tgtEl>
                                          <p:spTgt spid="1048673"/>
                                        </p:tgtEl>
                                        <p:attrNameLst>
                                          <p:attrName>ppt_x</p:attrName>
                                        </p:attrNameLst>
                                      </p:cBhvr>
                                      <p:tavLst>
                                        <p:tav fmla="#ppt_x+(cos(-2*pi*(1-$))*-#ppt_x-sin(-2*pi*(1-$))*(1-#ppt_y))*(1-$)" tm="0">
                                          <p:val>
                                            <p:fltVal val="0.0"/>
                                          </p:val>
                                        </p:tav>
                                        <p:tav tm="100000">
                                          <p:val>
                                            <p:fltVal val="1.0"/>
                                          </p:val>
                                        </p:tav>
                                      </p:tavLst>
                                    </p:anim>
                                    <p:anim calcmode="lin" valueType="num">
                                      <p:cBhvr>
                                        <p:cTn dur="1000" fill="hold" id="18"/>
                                        <p:tgtEl>
                                          <p:spTgt spid="1048673"/>
                                        </p:tgtEl>
                                        <p:attrNameLst>
                                          <p:attrName>ppt_y</p:attrName>
                                        </p:attrNameLst>
                                      </p:cBhvr>
                                      <p:tavLst>
                                        <p:tav fmla="#ppt_y+(sin(-2*pi*(1-$))*-#ppt_x+cos(-2*pi*(1-$))*(1-#ppt_y))*(1-$)" tm="0">
                                          <p:val>
                                            <p:fltVal val="0.0"/>
                                          </p:val>
                                        </p:tav>
                                        <p:tav tm="100000">
                                          <p:val>
                                            <p:fltVal val="1.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3" grpId="0" uiExpand="0" build="whole"/>
    </p:bldLst>
  </p:timing>
</p:sld>
</file>

<file path=ppt/slides/slide33.xml><?xml version="1.0" encoding="utf-8"?>
<p:sld xmlns:a="http://schemas.openxmlformats.org/drawingml/2006/main" xmlns:r="http://schemas.openxmlformats.org/officeDocument/2006/relationships" xmlns:p="http://schemas.openxmlformats.org/presentationml/2006/main" showMasterSp="1">
  <p:cSld>
    <p:spTree>
      <p:nvGrpSpPr>
        <p:cNvPr id="111" name=""/>
        <p:cNvGrpSpPr/>
        <p:nvPr/>
      </p:nvGrpSpPr>
      <p:grpSpPr>
        <a:xfrm rot="0">
          <a:off x="0" y="0"/>
          <a:ext cx="0" cy="0"/>
          <a:chOff x="0" y="0"/>
          <a:chExt cx="0" cy="0"/>
        </a:xfrm>
      </p:grpSpPr>
      <p:pic>
        <p:nvPicPr>
          <p:cNvPr id="2097190" name="" descr="583016"/>
          <p:cNvPicPr>
            <a:picLocks/>
          </p:cNvPicPr>
          <p:nvPr/>
        </p:nvPicPr>
        <p:blipFill>
          <a:blip xmlns:r="http://schemas.openxmlformats.org/officeDocument/2006/relationships" r:embed="rId1"/>
          <a:srcRect l="0" t="0" r="0" b="6667"/>
          <a:stretch>
            <a:fillRect/>
          </a:stretch>
        </p:blipFill>
        <p:spPr>
          <a:xfrm rot="0">
            <a:off x="1447800" y="1219200"/>
            <a:ext cx="4114800" cy="3840162"/>
          </a:xfrm>
          <a:prstGeom prst="rect"/>
          <a:noFill/>
          <a:ln>
            <a:noFill/>
          </a:ln>
        </p:spPr>
      </p:pic>
      <p:sp>
        <p:nvSpPr>
          <p:cNvPr id="1048674" name=""/>
          <p:cNvSpPr txBox="1"/>
          <p:nvPr/>
        </p:nvSpPr>
        <p:spPr>
          <a:xfrm rot="0">
            <a:off x="6007417" y="685800"/>
            <a:ext cx="1950720" cy="5410200"/>
          </a:xfrm>
          <a:prstGeom prst="rect"/>
          <a:noFill/>
          <a:ln>
            <a:noFill/>
          </a:ln>
        </p:spPr>
        <p:txBody>
          <a:bodyPr anchor="t" bIns="45720" lIns="91440" rIns="91440" tIns="45720" vert="eaVert">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spcBef>
                <a:spcPct val="50000"/>
              </a:spcBef>
            </a:pPr>
            <a:r>
              <a:rPr altLang="zh-CN" b="1" sz="3200" lang="en-US">
                <a:latin typeface="楷体_GB2312" pitchFamily="49" charset="-122"/>
                <a:ea typeface="楷体_GB2312" pitchFamily="49" charset="-122"/>
              </a:rPr>
              <a:t> </a:t>
            </a:r>
            <a:r>
              <a:rPr altLang="en-US" b="1" sz="3200" lang="zh-CN">
                <a:latin typeface="楷体_GB2312" pitchFamily="49" charset="-122"/>
                <a:ea typeface="楷体_GB2312" pitchFamily="49" charset="-122"/>
              </a:rPr>
              <a:t>但愿人长久，千里共婵娟。</a:t>
            </a:r>
          </a:p>
          <a:p>
            <a:pPr lvl="0">
              <a:spcBef>
                <a:spcPct val="50000"/>
              </a:spcBef>
            </a:pPr>
            <a:r>
              <a:rPr altLang="en-US" b="1" sz="3200" lang="zh-CN">
                <a:latin typeface="楷体_GB2312" pitchFamily="49" charset="-122"/>
                <a:ea typeface="楷体_GB2312" pitchFamily="49" charset="-122"/>
              </a:rPr>
              <a:t>                         </a:t>
            </a:r>
            <a:r>
              <a:rPr altLang="zh-CN" b="1" sz="3200" lang="en-US">
                <a:solidFill>
                  <a:srgbClr val="FF3300"/>
                </a:solidFill>
                <a:latin typeface="黑体" pitchFamily="2" charset="-122"/>
                <a:ea typeface="黑体" pitchFamily="2" charset="-122"/>
              </a:rPr>
              <a:t>苏轼《</a:t>
            </a:r>
            <a:r>
              <a:rPr altLang="en-US" b="1" sz="3200" lang="zh-CN">
                <a:solidFill>
                  <a:srgbClr val="FF3300"/>
                </a:solidFill>
                <a:latin typeface="黑体" pitchFamily="2" charset="-122"/>
                <a:ea typeface="黑体" pitchFamily="2" charset="-122"/>
              </a:rPr>
              <a:t>水调歌头</a:t>
            </a:r>
            <a:r>
              <a:rPr altLang="zh-CN" b="1" sz="3200" lang="en-US">
                <a:solidFill>
                  <a:srgbClr val="FF3300"/>
                </a:solidFill>
                <a:latin typeface="黑体" pitchFamily="2" charset="-122"/>
                <a:ea typeface="黑体" pitchFamily="2" charset="-122"/>
              </a:rPr>
              <a:t>》</a:t>
            </a:r>
            <a:r>
              <a:rPr altLang="zh-CN" b="1" sz="3200" lang="en-US">
                <a:latin typeface="楷体_GB2312" pitchFamily="49" charset="-122"/>
                <a:ea typeface="楷体_GB2312" pitchFamily="49" charset="-122"/>
              </a:rPr>
              <a:t> </a:t>
            </a:r>
          </a:p>
        </p:txBody>
      </p:sp>
      <p:pic>
        <p:nvPicPr>
          <p:cNvPr id="2097191" name="" descr="png-0235"/>
          <p:cNvPicPr>
            <a:picLocks/>
          </p:cNvPicPr>
          <p:nvPr/>
        </p:nvPicPr>
        <p:blipFill>
          <a:blip xmlns:r="http://schemas.openxmlformats.org/officeDocument/2006/relationships" r:embed="rId2"/>
          <a:srcRect l="0" t="0" r="0" b="0"/>
          <a:stretch>
            <a:fillRect/>
          </a:stretch>
        </p:blipFill>
        <p:spPr>
          <a:xfrm rot="0">
            <a:off x="6248400" y="5257800"/>
            <a:ext cx="1219200" cy="1219200"/>
          </a:xfrm>
          <a:prstGeom prst="rect"/>
          <a:noFill/>
          <a:ln>
            <a:noFill/>
          </a:ln>
        </p:spPr>
      </p:pic>
    </p:spTree>
  </p:cSld>
  <p:clrMapOvr>
    <a:masterClrMapping/>
  </p:clrMapOvr>
  <p:transition spd="fast" advClick="1">
    <p:strips dir="ru"/>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accel="50000" fill="hold" id="5" nodeType="clickEffect" presetClass="entr" presetID="48" presetSubtype="0">
                                  <p:stCondLst>
                                    <p:cond delay="0"/>
                                  </p:stCondLst>
                                  <p:childTnLst>
                                    <p:set>
                                      <p:cBhvr>
                                        <p:cTn dur="1" fill="hold" id="6">
                                          <p:stCondLst>
                                            <p:cond delay="0"/>
                                          </p:stCondLst>
                                        </p:cTn>
                                        <p:tgtEl>
                                          <p:spTgt spid="2097190"/>
                                        </p:tgtEl>
                                        <p:attrNameLst>
                                          <p:attrName>style.visibility</p:attrName>
                                        </p:attrNameLst>
                                      </p:cBhvr>
                                      <p:to>
                                        <p:strVal val="visible"/>
                                      </p:to>
                                    </p:set>
                                    <p:anim calcmode="lin" valueType="num">
                                      <p:cBhvr>
                                        <p:cTn dur="1000" fill="hold" id="7"/>
                                        <p:tgtEl>
                                          <p:spTgt spid="2097190"/>
                                        </p:tgtEl>
                                        <p:attrNameLst>
                                          <p:attrName>style.rotation</p:attrName>
                                        </p:attrNameLst>
                                      </p:cBhvr>
                                      <p:tavLst>
                                        <p:tav tm="0">
                                          <p:val>
                                            <p:fltVal val="90.0"/>
                                          </p:val>
                                        </p:tav>
                                        <p:tav tm="80000">
                                          <p:val>
                                            <p:fltVal val="90.0"/>
                                          </p:val>
                                        </p:tav>
                                        <p:tav tm="80000">
                                          <p:val>
                                            <p:fltVal val="90.0"/>
                                          </p:val>
                                        </p:tav>
                                        <p:tav tm="100000">
                                          <p:val>
                                            <p:fltVal val="0.0"/>
                                          </p:val>
                                        </p:tav>
                                      </p:tavLst>
                                    </p:anim>
                                    <p:anim calcmode="lin" valueType="num">
                                      <p:cBhvr>
                                        <p:cTn dur="1000" fill="hold" id="8"/>
                                        <p:tgtEl>
                                          <p:spTgt spid="2097190"/>
                                        </p:tgtEl>
                                        <p:attrNameLst>
                                          <p:attrName>ppt_x</p:attrName>
                                        </p:attrNameLst>
                                      </p:cBhvr>
                                      <p:tavLst>
                                        <p:tav tm="0">
                                          <p:val>
                                            <p:fltVal val="-1.0"/>
                                          </p:val>
                                        </p:tav>
                                        <p:tav tm="50000">
                                          <p:val>
                                            <p:fltVal val="0.949999988079071"/>
                                          </p:val>
                                        </p:tav>
                                        <p:tav tm="100000">
                                          <p:val>
                                            <p:strVal val="#ppt_x"/>
                                          </p:val>
                                        </p:tav>
                                      </p:tavLst>
                                    </p:anim>
                                    <p:anim calcmode="lin" valueType="num">
                                      <p:cBhvr>
                                        <p:cTn dur="1000" fill="hold" id="9"/>
                                        <p:tgtEl>
                                          <p:spTgt spid="2097190"/>
                                        </p:tgtEl>
                                        <p:attrNameLst>
                                          <p:attrName>ppt_y</p:attrName>
                                        </p:attrNameLst>
                                      </p:cBhvr>
                                      <p:tavLst>
                                        <p:tav tm="0">
                                          <p:val>
                                            <p:strVal val="#ppt_y"/>
                                          </p:val>
                                        </p:tav>
                                        <p:tav tm="100000">
                                          <p:val>
                                            <p:strVal val="#ppt_y"/>
                                          </p:val>
                                        </p:tav>
                                      </p:tavLst>
                                    </p:anim>
                                    <p:animEffect transition="in" filter="fade">
                                      <p:cBhvr>
                                        <p:cTn dur="1000" id="10"/>
                                        <p:tgtEl>
                                          <p:spTgt spid="2097190"/>
                                        </p:tgtEl>
                                      </p:cBhvr>
                                    </p:animEffect>
                                  </p:childTnLst>
                                </p:cTn>
                              </p:par>
                            </p:childTnLst>
                          </p:cTn>
                        </p:par>
                      </p:childTnLst>
                    </p:cTn>
                  </p:par>
                  <p:par>
                    <p:cTn fill="hold" id="11" nodeType="clickPar">
                      <p:stCondLst>
                        <p:cond delay="indefinite"/>
                      </p:stCondLst>
                      <p:childTnLst>
                        <p:par>
                          <p:cTn fill="hold" id="12" nodeType="withGroup">
                            <p:stCondLst>
                              <p:cond delay="0"/>
                            </p:stCondLst>
                            <p:childTnLst>
                              <p:par>
                                <p:cTn accel="50000" fill="hold" grpId="0" id="13" nodeType="clickEffect" presetClass="entr" presetID="48" presetSubtype="0">
                                  <p:stCondLst>
                                    <p:cond delay="0"/>
                                  </p:stCondLst>
                                  <p:childTnLst>
                                    <p:set>
                                      <p:cBhvr>
                                        <p:cTn dur="1" fill="hold" id="14">
                                          <p:stCondLst>
                                            <p:cond delay="0"/>
                                          </p:stCondLst>
                                        </p:cTn>
                                        <p:tgtEl>
                                          <p:spTgt spid="1048674"/>
                                        </p:tgtEl>
                                        <p:attrNameLst>
                                          <p:attrName>style.visibility</p:attrName>
                                        </p:attrNameLst>
                                      </p:cBhvr>
                                      <p:to>
                                        <p:strVal val="visible"/>
                                      </p:to>
                                    </p:set>
                                    <p:anim calcmode="lin" valueType="num">
                                      <p:cBhvr>
                                        <p:cTn dur="1000" fill="hold" id="15"/>
                                        <p:tgtEl>
                                          <p:spTgt spid="1048674"/>
                                        </p:tgtEl>
                                        <p:attrNameLst>
                                          <p:attrName>style.rotation</p:attrName>
                                        </p:attrNameLst>
                                      </p:cBhvr>
                                      <p:tavLst>
                                        <p:tav tm="0">
                                          <p:val>
                                            <p:fltVal val="90.0"/>
                                          </p:val>
                                        </p:tav>
                                        <p:tav tm="80000">
                                          <p:val>
                                            <p:fltVal val="90.0"/>
                                          </p:val>
                                        </p:tav>
                                        <p:tav tm="80000">
                                          <p:val>
                                            <p:fltVal val="90.0"/>
                                          </p:val>
                                        </p:tav>
                                        <p:tav tm="100000">
                                          <p:val>
                                            <p:fltVal val="0.0"/>
                                          </p:val>
                                        </p:tav>
                                      </p:tavLst>
                                    </p:anim>
                                    <p:anim calcmode="lin" valueType="num">
                                      <p:cBhvr>
                                        <p:cTn dur="1000" fill="hold" id="16"/>
                                        <p:tgtEl>
                                          <p:spTgt spid="1048674"/>
                                        </p:tgtEl>
                                        <p:attrNameLst>
                                          <p:attrName>ppt_x</p:attrName>
                                        </p:attrNameLst>
                                      </p:cBhvr>
                                      <p:tavLst>
                                        <p:tav tm="0">
                                          <p:val>
                                            <p:fltVal val="-1.0"/>
                                          </p:val>
                                        </p:tav>
                                        <p:tav tm="50000">
                                          <p:val>
                                            <p:fltVal val="0.949999988079071"/>
                                          </p:val>
                                        </p:tav>
                                        <p:tav tm="100000">
                                          <p:val>
                                            <p:strVal val="#ppt_x"/>
                                          </p:val>
                                        </p:tav>
                                      </p:tavLst>
                                    </p:anim>
                                    <p:anim calcmode="lin" valueType="num">
                                      <p:cBhvr>
                                        <p:cTn dur="1000" fill="hold" id="17"/>
                                        <p:tgtEl>
                                          <p:spTgt spid="1048674"/>
                                        </p:tgtEl>
                                        <p:attrNameLst>
                                          <p:attrName>ppt_y</p:attrName>
                                        </p:attrNameLst>
                                      </p:cBhvr>
                                      <p:tavLst>
                                        <p:tav tm="0">
                                          <p:val>
                                            <p:strVal val="#ppt_y"/>
                                          </p:val>
                                        </p:tav>
                                        <p:tav tm="100000">
                                          <p:val>
                                            <p:strVal val="#ppt_y"/>
                                          </p:val>
                                        </p:tav>
                                      </p:tavLst>
                                    </p:anim>
                                    <p:animEffect transition="in" filter="fade">
                                      <p:cBhvr>
                                        <p:cTn dur="1000" id="18"/>
                                        <p:tgtEl>
                                          <p:spTgt spid="104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4" grpId="0" uiExpand="0" build="whole"/>
    </p:bldLst>
  </p:timing>
</p:sld>
</file>

<file path=ppt/slides/slide34.xml><?xml version="1.0" encoding="utf-8"?>
<p:sld xmlns:a="http://schemas.openxmlformats.org/drawingml/2006/main" xmlns:r="http://schemas.openxmlformats.org/officeDocument/2006/relationships" xmlns:p="http://schemas.openxmlformats.org/presentationml/2006/main" showMasterSp="1">
  <p:cSld>
    <p:spTree>
      <p:nvGrpSpPr>
        <p:cNvPr id="112" name=""/>
        <p:cNvGrpSpPr/>
        <p:nvPr/>
      </p:nvGrpSpPr>
      <p:grpSpPr>
        <a:xfrm rot="0">
          <a:off x="0" y="0"/>
          <a:ext cx="0" cy="0"/>
          <a:chOff x="0" y="0"/>
          <a:chExt cx="0" cy="0"/>
        </a:xfrm>
      </p:grpSpPr>
      <p:pic>
        <p:nvPicPr>
          <p:cNvPr id="2097192" name="" descr="200611100502772967"/>
          <p:cNvPicPr>
            <a:picLocks/>
          </p:cNvPicPr>
          <p:nvPr/>
        </p:nvPicPr>
        <p:blipFill>
          <a:blip xmlns:r="http://schemas.openxmlformats.org/officeDocument/2006/relationships" r:embed="rId1"/>
          <a:srcRect l="0" t="0" r="0" b="0"/>
          <a:stretch>
            <a:fillRect/>
          </a:stretch>
        </p:blipFill>
        <p:spPr>
          <a:xfrm rot="0">
            <a:off x="914400" y="1676400"/>
            <a:ext cx="4572000" cy="3919537"/>
          </a:xfrm>
          <a:prstGeom prst="rect"/>
          <a:noFill/>
          <a:ln>
            <a:noFill/>
          </a:ln>
        </p:spPr>
      </p:pic>
      <p:sp>
        <p:nvSpPr>
          <p:cNvPr id="1048675" name=""/>
          <p:cNvSpPr txBox="1"/>
          <p:nvPr/>
        </p:nvSpPr>
        <p:spPr>
          <a:xfrm rot="0">
            <a:off x="5897880" y="685800"/>
            <a:ext cx="2026919" cy="5562600"/>
          </a:xfrm>
          <a:prstGeom prst="rect"/>
          <a:noFill/>
          <a:ln>
            <a:noFill/>
          </a:ln>
        </p:spPr>
        <p:txBody>
          <a:bodyPr anchor="t" bIns="45720" lIns="91440" rIns="91440" tIns="45720" vert="eaVert">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spcBef>
                <a:spcPct val="50000"/>
              </a:spcBef>
            </a:pPr>
            <a:r>
              <a:rPr altLang="zh-CN" b="1" sz="3200" lang="en-US">
                <a:latin typeface="楷体_GB2312" pitchFamily="49" charset="-122"/>
                <a:ea typeface="楷体_GB2312" pitchFamily="49" charset="-122"/>
              </a:rPr>
              <a:t> </a:t>
            </a:r>
            <a:r>
              <a:rPr altLang="en-US" b="1" sz="3200" lang="zh-CN">
                <a:latin typeface="楷体_GB2312" pitchFamily="49" charset="-122"/>
                <a:ea typeface="楷体_GB2312" pitchFamily="49" charset="-122"/>
              </a:rPr>
              <a:t>床前明月光，疑是地上霜。</a:t>
            </a:r>
          </a:p>
          <a:p>
            <a:pPr lvl="0">
              <a:spcBef>
                <a:spcPct val="50000"/>
              </a:spcBef>
            </a:pPr>
            <a:r>
              <a:rPr altLang="zh-CN" b="1" sz="3200" lang="en-US">
                <a:solidFill>
                  <a:srgbClr val="FF3300"/>
                </a:solidFill>
                <a:latin typeface="黑体" pitchFamily="2" charset="-122"/>
                <a:ea typeface="黑体" pitchFamily="2" charset="-122"/>
              </a:rPr>
              <a:t>                             李白《</a:t>
            </a:r>
            <a:r>
              <a:rPr altLang="en-US" b="1" sz="3200" lang="zh-CN">
                <a:solidFill>
                  <a:srgbClr val="FF3300"/>
                </a:solidFill>
                <a:latin typeface="黑体" pitchFamily="2" charset="-122"/>
                <a:ea typeface="黑体" pitchFamily="2" charset="-122"/>
              </a:rPr>
              <a:t>静夜思</a:t>
            </a:r>
            <a:r>
              <a:rPr altLang="zh-CN" b="1" sz="3200" lang="en-US">
                <a:solidFill>
                  <a:srgbClr val="FF3300"/>
                </a:solidFill>
                <a:latin typeface="黑体" pitchFamily="2" charset="-122"/>
                <a:ea typeface="黑体" pitchFamily="2" charset="-122"/>
              </a:rPr>
              <a:t>》</a:t>
            </a:r>
          </a:p>
        </p:txBody>
      </p:sp>
      <p:pic>
        <p:nvPicPr>
          <p:cNvPr id="2097193" name="" descr="png-0278"/>
          <p:cNvPicPr>
            <a:picLocks/>
          </p:cNvPicPr>
          <p:nvPr/>
        </p:nvPicPr>
        <p:blipFill>
          <a:blip xmlns:r="http://schemas.openxmlformats.org/officeDocument/2006/relationships" r:embed="rId2"/>
          <a:srcRect l="0" t="0" r="0" b="0"/>
          <a:stretch>
            <a:fillRect/>
          </a:stretch>
        </p:blipFill>
        <p:spPr>
          <a:xfrm rot="0">
            <a:off x="5257800" y="4800600"/>
            <a:ext cx="1219200" cy="1219200"/>
          </a:xfrm>
          <a:prstGeom prst="rect"/>
          <a:noFill/>
          <a:ln>
            <a:noFill/>
          </a:ln>
        </p:spPr>
      </p:pic>
    </p:spTree>
  </p:cSld>
  <p:clrMapOvr>
    <a:masterClrMapping/>
  </p:clrMapOvr>
  <p:transition spd="fast" advClick="1">
    <p:wheel spokes="8"/>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51" presetSubtype="0">
                                  <p:stCondLst>
                                    <p:cond delay="0"/>
                                  </p:stCondLst>
                                  <p:childTnLst>
                                    <p:set>
                                      <p:cBhvr>
                                        <p:cTn dur="1" fill="hold" id="6">
                                          <p:stCondLst>
                                            <p:cond delay="0"/>
                                          </p:stCondLst>
                                        </p:cTn>
                                        <p:tgtEl>
                                          <p:spTgt spid="2097192"/>
                                        </p:tgtEl>
                                        <p:attrNameLst>
                                          <p:attrName>style.visibility</p:attrName>
                                        </p:attrNameLst>
                                      </p:cBhvr>
                                      <p:to>
                                        <p:strVal val="visible"/>
                                      </p:to>
                                    </p:set>
                                    <p:animEffect transition="in" filter="fade">
                                      <p:cBhvr>
                                        <p:cTn decel="100000" dur="770" id="7"/>
                                        <p:tgtEl>
                                          <p:spTgt spid="2097192"/>
                                        </p:tgtEl>
                                      </p:cBhvr>
                                    </p:animEffect>
                                    <p:animScale>
                                      <p:cBhvr>
                                        <p:cTn decel="100000" dur="770" id="8"/>
                                        <p:tgtEl>
                                          <p:spTgt spid="2097192"/>
                                        </p:tgtEl>
                                      </p:cBhvr>
                                      <p:from x="10000" y="10000"/>
                                      <p:to x="200000" y="450000"/>
                                    </p:animScale>
                                    <p:animScale>
                                      <p:cBhvr>
                                        <p:cTn accel="100000" dur="1230" fill="hold" id="9">
                                          <p:stCondLst>
                                            <p:cond delay="770"/>
                                          </p:stCondLst>
                                        </p:cTn>
                                        <p:tgtEl>
                                          <p:spTgt spid="2097192"/>
                                        </p:tgtEl>
                                      </p:cBhvr>
                                      <p:from x="200000" y="450000"/>
                                      <p:to x="100000" y="100000"/>
                                    </p:animScale>
                                    <p:set>
                                      <p:cBhvr>
                                        <p:cTn dur="770" fill="hold" id="10"/>
                                        <p:tgtEl>
                                          <p:spTgt spid="2097192"/>
                                        </p:tgtEl>
                                        <p:attrNameLst>
                                          <p:attrName>ppt_x</p:attrName>
                                        </p:attrNameLst>
                                      </p:cBhvr>
                                      <p:to>
                                        <p:strVal val="(0.5)"/>
                                      </p:to>
                                    </p:set>
                                    <p:anim calcmode="lin" from="(0.5)" to="(#ppt_x)" valueType="num">
                                      <p:cBhvr>
                                        <p:cTn accel="100000" dur="1230" fill="hold" id="11">
                                          <p:stCondLst>
                                            <p:cond delay="770"/>
                                          </p:stCondLst>
                                        </p:cTn>
                                        <p:tgtEl>
                                          <p:spTgt spid="2097192"/>
                                        </p:tgtEl>
                                        <p:attrNameLst>
                                          <p:attrName>ppt_x</p:attrName>
                                        </p:attrNameLst>
                                      </p:cBhvr>
                                    </p:anim>
                                    <p:set>
                                      <p:cBhvr>
                                        <p:cTn dur="770" fill="hold" id="12"/>
                                        <p:tgtEl>
                                          <p:spTgt spid="2097192"/>
                                        </p:tgtEl>
                                        <p:attrNameLst>
                                          <p:attrName>ppt_y</p:attrName>
                                        </p:attrNameLst>
                                      </p:cBhvr>
                                      <p:to>
                                        <p:strVal val="(#ppt_y+0.4)"/>
                                      </p:to>
                                    </p:set>
                                    <p:anim calcmode="lin" from="(#ppt_y+0.4)" to="(#ppt_y)" valueType="num">
                                      <p:cBhvr>
                                        <p:cTn accel="100000" dur="1230" fill="hold" id="13">
                                          <p:stCondLst>
                                            <p:cond delay="770"/>
                                          </p:stCondLst>
                                        </p:cTn>
                                        <p:tgtEl>
                                          <p:spTgt spid="2097192"/>
                                        </p:tgtEl>
                                        <p:attrNameLst>
                                          <p:attrName>ppt_y</p:attrName>
                                        </p:attrNameLst>
                                      </p:cBhvr>
                                    </p:anim>
                                  </p:childTnLst>
                                </p:cTn>
                              </p:par>
                            </p:childTnLst>
                          </p:cTn>
                        </p:par>
                      </p:childTnLst>
                    </p:cTn>
                  </p:par>
                  <p:par>
                    <p:cTn fill="hold" id="14" nodeType="clickPar">
                      <p:stCondLst>
                        <p:cond delay="indefinite"/>
                      </p:stCondLst>
                      <p:childTnLst>
                        <p:par>
                          <p:cTn fill="hold" id="15" nodeType="withGroup">
                            <p:stCondLst>
                              <p:cond delay="0"/>
                            </p:stCondLst>
                            <p:childTnLst>
                              <p:par>
                                <p:cTn fill="hold" grpId="0" id="16" nodeType="clickEffect" presetClass="entr" presetID="51" presetSubtype="0">
                                  <p:stCondLst>
                                    <p:cond delay="0"/>
                                  </p:stCondLst>
                                  <p:childTnLst>
                                    <p:set>
                                      <p:cBhvr>
                                        <p:cTn dur="1" fill="hold" id="17">
                                          <p:stCondLst>
                                            <p:cond delay="0"/>
                                          </p:stCondLst>
                                        </p:cTn>
                                        <p:tgtEl>
                                          <p:spTgt spid="1048675"/>
                                        </p:tgtEl>
                                        <p:attrNameLst>
                                          <p:attrName>style.visibility</p:attrName>
                                        </p:attrNameLst>
                                      </p:cBhvr>
                                      <p:to>
                                        <p:strVal val="visible"/>
                                      </p:to>
                                    </p:set>
                                    <p:animEffect transition="in" filter="fade">
                                      <p:cBhvr>
                                        <p:cTn decel="100000" dur="770" id="18"/>
                                        <p:tgtEl>
                                          <p:spTgt spid="1048675"/>
                                        </p:tgtEl>
                                      </p:cBhvr>
                                    </p:animEffect>
                                    <p:animScale>
                                      <p:cBhvr>
                                        <p:cTn decel="100000" dur="770" id="19"/>
                                        <p:tgtEl>
                                          <p:spTgt spid="1048675"/>
                                        </p:tgtEl>
                                      </p:cBhvr>
                                      <p:from x="10000" y="10000"/>
                                      <p:to x="200000" y="450000"/>
                                    </p:animScale>
                                    <p:animScale>
                                      <p:cBhvr>
                                        <p:cTn accel="100000" dur="1230" fill="hold" id="20">
                                          <p:stCondLst>
                                            <p:cond delay="770"/>
                                          </p:stCondLst>
                                        </p:cTn>
                                        <p:tgtEl>
                                          <p:spTgt spid="1048675"/>
                                        </p:tgtEl>
                                      </p:cBhvr>
                                      <p:from x="200000" y="450000"/>
                                      <p:to x="100000" y="100000"/>
                                    </p:animScale>
                                    <p:set>
                                      <p:cBhvr>
                                        <p:cTn dur="770" fill="hold" id="21"/>
                                        <p:tgtEl>
                                          <p:spTgt spid="1048675"/>
                                        </p:tgtEl>
                                        <p:attrNameLst>
                                          <p:attrName>ppt_x</p:attrName>
                                        </p:attrNameLst>
                                      </p:cBhvr>
                                      <p:to>
                                        <p:strVal val="(0.5)"/>
                                      </p:to>
                                    </p:set>
                                    <p:anim calcmode="lin" from="(0.5)" to="(#ppt_x)" valueType="num">
                                      <p:cBhvr>
                                        <p:cTn accel="100000" dur="1230" fill="hold" id="22">
                                          <p:stCondLst>
                                            <p:cond delay="770"/>
                                          </p:stCondLst>
                                        </p:cTn>
                                        <p:tgtEl>
                                          <p:spTgt spid="1048675"/>
                                        </p:tgtEl>
                                        <p:attrNameLst>
                                          <p:attrName>ppt_x</p:attrName>
                                        </p:attrNameLst>
                                      </p:cBhvr>
                                    </p:anim>
                                    <p:set>
                                      <p:cBhvr>
                                        <p:cTn dur="770" fill="hold" id="23"/>
                                        <p:tgtEl>
                                          <p:spTgt spid="1048675"/>
                                        </p:tgtEl>
                                        <p:attrNameLst>
                                          <p:attrName>ppt_y</p:attrName>
                                        </p:attrNameLst>
                                      </p:cBhvr>
                                      <p:to>
                                        <p:strVal val="(#ppt_y+0.4)"/>
                                      </p:to>
                                    </p:set>
                                    <p:anim calcmode="lin" from="(#ppt_y+0.4)" to="(#ppt_y)" valueType="num">
                                      <p:cBhvr>
                                        <p:cTn accel="100000" dur="1230" fill="hold" id="24">
                                          <p:stCondLst>
                                            <p:cond delay="770"/>
                                          </p:stCondLst>
                                        </p:cTn>
                                        <p:tgtEl>
                                          <p:spTgt spid="104867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5" grpId="0" uiExpand="0" build="whole"/>
    </p:bldLst>
  </p:timing>
</p:sld>
</file>

<file path=ppt/slides/slide35.xml><?xml version="1.0" encoding="utf-8"?>
<p:sld xmlns:a="http://schemas.openxmlformats.org/drawingml/2006/main" xmlns:r="http://schemas.openxmlformats.org/officeDocument/2006/relationships" xmlns:p="http://schemas.openxmlformats.org/presentationml/2006/main" showMasterSp="1">
  <p:cSld>
    <p:spTree>
      <p:nvGrpSpPr>
        <p:cNvPr id="113" name=""/>
        <p:cNvGrpSpPr/>
        <p:nvPr/>
      </p:nvGrpSpPr>
      <p:grpSpPr>
        <a:xfrm rot="0">
          <a:off x="0" y="0"/>
          <a:ext cx="0" cy="0"/>
          <a:chOff x="0" y="0"/>
          <a:chExt cx="0" cy="0"/>
        </a:xfrm>
      </p:grpSpPr>
      <p:pic>
        <p:nvPicPr>
          <p:cNvPr id="2097194" name="" descr="200792520393653851"/>
          <p:cNvPicPr>
            <a:picLocks/>
          </p:cNvPicPr>
          <p:nvPr/>
        </p:nvPicPr>
        <p:blipFill>
          <a:blip xmlns:r="http://schemas.openxmlformats.org/officeDocument/2006/relationships" r:embed="rId1"/>
          <a:srcRect l="0" t="0" r="0" b="0"/>
          <a:stretch>
            <a:fillRect/>
          </a:stretch>
        </p:blipFill>
        <p:spPr>
          <a:xfrm rot="0">
            <a:off x="1219200" y="1828800"/>
            <a:ext cx="4191000" cy="3960812"/>
          </a:xfrm>
          <a:prstGeom prst="rect"/>
          <a:noFill/>
          <a:ln>
            <a:noFill/>
          </a:ln>
        </p:spPr>
      </p:pic>
      <p:sp>
        <p:nvSpPr>
          <p:cNvPr id="1048676" name=""/>
          <p:cNvSpPr txBox="1"/>
          <p:nvPr/>
        </p:nvSpPr>
        <p:spPr>
          <a:xfrm rot="0">
            <a:off x="5669280" y="457200"/>
            <a:ext cx="1493520" cy="6553200"/>
          </a:xfrm>
          <a:prstGeom prst="rect"/>
          <a:noFill/>
          <a:ln>
            <a:noFill/>
          </a:ln>
        </p:spPr>
        <p:txBody>
          <a:bodyPr anchor="t" bIns="45720" lIns="91440" rIns="91440" tIns="45720" vert="eaVert">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spcBef>
                <a:spcPct val="50000"/>
              </a:spcBef>
            </a:pPr>
            <a:r>
              <a:rPr altLang="en-US" b="1" sz="3200" lang="zh-CN">
                <a:latin typeface="楷体_GB2312" pitchFamily="49" charset="-122"/>
                <a:ea typeface="楷体_GB2312" pitchFamily="49" charset="-122"/>
              </a:rPr>
              <a:t>独在异乡为异客，每逢佳节倍思亲。             </a:t>
            </a:r>
          </a:p>
          <a:p>
            <a:pPr lvl="0">
              <a:spcBef>
                <a:spcPct val="50000"/>
              </a:spcBef>
            </a:pPr>
            <a:r>
              <a:rPr altLang="en-US" b="1" sz="3200" lang="zh-CN">
                <a:latin typeface="楷体_GB2312" pitchFamily="49" charset="-122"/>
                <a:ea typeface="楷体_GB2312" pitchFamily="49" charset="-122"/>
              </a:rPr>
              <a:t> </a:t>
            </a:r>
            <a:r>
              <a:rPr altLang="zh-CN" b="1" sz="3200" lang="en-US">
                <a:solidFill>
                  <a:srgbClr val="FF3300"/>
                </a:solidFill>
                <a:latin typeface="黑体" pitchFamily="2" charset="-122"/>
                <a:ea typeface="黑体" pitchFamily="2" charset="-122"/>
              </a:rPr>
              <a:t>王维《</a:t>
            </a:r>
            <a:r>
              <a:rPr altLang="en-US" b="1" sz="3200" lang="zh-CN">
                <a:solidFill>
                  <a:srgbClr val="FF3300"/>
                </a:solidFill>
                <a:latin typeface="黑体" pitchFamily="2" charset="-122"/>
                <a:ea typeface="黑体" pitchFamily="2" charset="-122"/>
              </a:rPr>
              <a:t>九月九日忆山东兄弟</a:t>
            </a:r>
            <a:r>
              <a:rPr altLang="zh-CN" b="1" sz="3200" lang="en-US">
                <a:solidFill>
                  <a:srgbClr val="FF3300"/>
                </a:solidFill>
                <a:latin typeface="黑体" pitchFamily="2" charset="-122"/>
                <a:ea typeface="黑体" pitchFamily="2" charset="-122"/>
              </a:rPr>
              <a:t>》</a:t>
            </a:r>
            <a:r>
              <a:rPr altLang="zh-CN" b="1" sz="3200" lang="en-US">
                <a:latin typeface="楷体_GB2312" pitchFamily="49" charset="-122"/>
                <a:ea typeface="楷体_GB2312" pitchFamily="49" charset="-122"/>
              </a:rPr>
              <a:t>   </a:t>
            </a:r>
          </a:p>
        </p:txBody>
      </p:sp>
      <p:pic>
        <p:nvPicPr>
          <p:cNvPr id="2097195" name="" descr="png-0210"/>
          <p:cNvPicPr>
            <a:picLocks/>
          </p:cNvPicPr>
          <p:nvPr/>
        </p:nvPicPr>
        <p:blipFill>
          <a:blip xmlns:r="http://schemas.openxmlformats.org/officeDocument/2006/relationships" r:embed="rId2"/>
          <a:srcRect l="0" t="0" r="0" b="0"/>
          <a:stretch>
            <a:fillRect/>
          </a:stretch>
        </p:blipFill>
        <p:spPr>
          <a:xfrm rot="0">
            <a:off x="7239000" y="5029200"/>
            <a:ext cx="1219200" cy="1219200"/>
          </a:xfrm>
          <a:prstGeom prst="rect"/>
          <a:noFill/>
          <a:ln>
            <a:noFill/>
          </a:ln>
        </p:spPr>
      </p:pic>
    </p:spTree>
  </p:cSld>
  <p:clrMapOvr>
    <a:masterClrMapping/>
  </p:clrMapOvr>
  <p:transition spd="fast" advClick="1">
    <p:split dir="out" orient="vert"/>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30" presetSubtype="0">
                                  <p:stCondLst>
                                    <p:cond delay="0"/>
                                  </p:stCondLst>
                                  <p:childTnLst>
                                    <p:set>
                                      <p:cBhvr>
                                        <p:cTn dur="1" fill="hold" id="6">
                                          <p:stCondLst>
                                            <p:cond delay="0"/>
                                          </p:stCondLst>
                                        </p:cTn>
                                        <p:tgtEl>
                                          <p:spTgt spid="2097194"/>
                                        </p:tgtEl>
                                        <p:attrNameLst>
                                          <p:attrName>style.visibility</p:attrName>
                                        </p:attrNameLst>
                                      </p:cBhvr>
                                      <p:to>
                                        <p:strVal val="visible"/>
                                      </p:to>
                                    </p:set>
                                    <p:animEffect transition="in" filter="fade">
                                      <p:cBhvr>
                                        <p:cTn decel="100000" dur="800" id="7"/>
                                        <p:tgtEl>
                                          <p:spTgt spid="2097194"/>
                                        </p:tgtEl>
                                      </p:cBhvr>
                                    </p:animEffect>
                                    <p:anim calcmode="lin" valueType="num">
                                      <p:cBhvr>
                                        <p:cTn decel="100000" dur="800" fill="hold" id="8"/>
                                        <p:tgtEl>
                                          <p:spTgt spid="2097194"/>
                                        </p:tgtEl>
                                        <p:attrNameLst>
                                          <p:attrName>style.rotation</p:attrName>
                                        </p:attrNameLst>
                                      </p:cBhvr>
                                      <p:tavLst>
                                        <p:tav tm="0">
                                          <p:val>
                                            <p:fltVal val="-90.0"/>
                                          </p:val>
                                        </p:tav>
                                        <p:tav tm="100000">
                                          <p:val>
                                            <p:fltVal val="0.0"/>
                                          </p:val>
                                        </p:tav>
                                      </p:tavLst>
                                    </p:anim>
                                    <p:anim calcmode="lin" valueType="num">
                                      <p:cBhvr>
                                        <p:cTn decel="100000" dur="800" fill="hold" id="9"/>
                                        <p:tgtEl>
                                          <p:spTgt spid="2097194"/>
                                        </p:tgtEl>
                                        <p:attrNameLst>
                                          <p:attrName>ppt_x</p:attrName>
                                        </p:attrNameLst>
                                      </p:cBhvr>
                                      <p:tavLst>
                                        <p:tav tm="0">
                                          <p:val>
                                            <p:strVal val="#ppt_x+0.4"/>
                                          </p:val>
                                        </p:tav>
                                        <p:tav tm="100000">
                                          <p:val>
                                            <p:strVal val="#ppt_x-0.05"/>
                                          </p:val>
                                        </p:tav>
                                      </p:tavLst>
                                    </p:anim>
                                    <p:anim calcmode="lin" valueType="num">
                                      <p:cBhvr>
                                        <p:cTn decel="100000" dur="800" fill="hold" id="10"/>
                                        <p:tgtEl>
                                          <p:spTgt spid="2097194"/>
                                        </p:tgtEl>
                                        <p:attrNameLst>
                                          <p:attrName>ppt_y</p:attrName>
                                        </p:attrNameLst>
                                      </p:cBhvr>
                                      <p:tavLst>
                                        <p:tav tm="0">
                                          <p:val>
                                            <p:strVal val="#ppt_y-0.4"/>
                                          </p:val>
                                        </p:tav>
                                        <p:tav tm="100000">
                                          <p:val>
                                            <p:strVal val="#ppt_y+0.1"/>
                                          </p:val>
                                        </p:tav>
                                      </p:tavLst>
                                    </p:anim>
                                    <p:anim calcmode="lin" valueType="num">
                                      <p:cBhvr>
                                        <p:cTn accel="100000" dur="200" fill="hold" id="11">
                                          <p:stCondLst>
                                            <p:cond delay="800"/>
                                          </p:stCondLst>
                                        </p:cTn>
                                        <p:tgtEl>
                                          <p:spTgt spid="2097194"/>
                                        </p:tgtEl>
                                        <p:attrNameLst>
                                          <p:attrName>ppt_x</p:attrName>
                                        </p:attrNameLst>
                                      </p:cBhvr>
                                      <p:tavLst>
                                        <p:tav tm="0">
                                          <p:val>
                                            <p:strVal val="#ppt_x-0.05"/>
                                          </p:val>
                                        </p:tav>
                                        <p:tav tm="100000">
                                          <p:val>
                                            <p:strVal val="#ppt_x"/>
                                          </p:val>
                                        </p:tav>
                                      </p:tavLst>
                                    </p:anim>
                                    <p:anim calcmode="lin" valueType="num">
                                      <p:cBhvr>
                                        <p:cTn accel="100000" dur="200" fill="hold" id="12">
                                          <p:stCondLst>
                                            <p:cond delay="800"/>
                                          </p:stCondLst>
                                        </p:cTn>
                                        <p:tgtEl>
                                          <p:spTgt spid="2097194"/>
                                        </p:tgtEl>
                                        <p:attrNameLst>
                                          <p:attrName>ppt_y</p:attrName>
                                        </p:attrNameLst>
                                      </p:cBhvr>
                                      <p:tavLst>
                                        <p:tav tm="0">
                                          <p:val>
                                            <p:strVal val="#ppt_y+0.1"/>
                                          </p:val>
                                        </p:tav>
                                        <p:tav tm="100000">
                                          <p:val>
                                            <p:strVal val="#ppt_y"/>
                                          </p:val>
                                        </p:tav>
                                      </p:tavLst>
                                    </p:anim>
                                  </p:childTnLst>
                                </p:cTn>
                              </p:par>
                            </p:childTnLst>
                          </p:cTn>
                        </p:par>
                      </p:childTnLst>
                    </p:cTn>
                  </p:par>
                  <p:par>
                    <p:cTn fill="hold" id="13" nodeType="clickPar">
                      <p:stCondLst>
                        <p:cond delay="indefinite"/>
                      </p:stCondLst>
                      <p:childTnLst>
                        <p:par>
                          <p:cTn fill="hold" id="14" nodeType="withGroup">
                            <p:stCondLst>
                              <p:cond delay="0"/>
                            </p:stCondLst>
                            <p:childTnLst>
                              <p:par>
                                <p:cTn fill="hold" grpId="0" id="15" nodeType="clickEffect" presetClass="entr" presetID="30" presetSubtype="0">
                                  <p:stCondLst>
                                    <p:cond delay="0"/>
                                  </p:stCondLst>
                                  <p:childTnLst>
                                    <p:set>
                                      <p:cBhvr>
                                        <p:cTn dur="1" fill="hold" id="16">
                                          <p:stCondLst>
                                            <p:cond delay="0"/>
                                          </p:stCondLst>
                                        </p:cTn>
                                        <p:tgtEl>
                                          <p:spTgt spid="1048676"/>
                                        </p:tgtEl>
                                        <p:attrNameLst>
                                          <p:attrName>style.visibility</p:attrName>
                                        </p:attrNameLst>
                                      </p:cBhvr>
                                      <p:to>
                                        <p:strVal val="visible"/>
                                      </p:to>
                                    </p:set>
                                    <p:animEffect transition="in" filter="fade">
                                      <p:cBhvr>
                                        <p:cTn decel="100000" dur="800" id="17"/>
                                        <p:tgtEl>
                                          <p:spTgt spid="1048676"/>
                                        </p:tgtEl>
                                      </p:cBhvr>
                                    </p:animEffect>
                                    <p:anim calcmode="lin" valueType="num">
                                      <p:cBhvr>
                                        <p:cTn decel="100000" dur="800" fill="hold" id="18"/>
                                        <p:tgtEl>
                                          <p:spTgt spid="1048676"/>
                                        </p:tgtEl>
                                        <p:attrNameLst>
                                          <p:attrName>style.rotation</p:attrName>
                                        </p:attrNameLst>
                                      </p:cBhvr>
                                      <p:tavLst>
                                        <p:tav tm="0">
                                          <p:val>
                                            <p:fltVal val="-90.0"/>
                                          </p:val>
                                        </p:tav>
                                        <p:tav tm="100000">
                                          <p:val>
                                            <p:fltVal val="0.0"/>
                                          </p:val>
                                        </p:tav>
                                      </p:tavLst>
                                    </p:anim>
                                    <p:anim calcmode="lin" valueType="num">
                                      <p:cBhvr>
                                        <p:cTn decel="100000" dur="800" fill="hold" id="19"/>
                                        <p:tgtEl>
                                          <p:spTgt spid="1048676"/>
                                        </p:tgtEl>
                                        <p:attrNameLst>
                                          <p:attrName>ppt_x</p:attrName>
                                        </p:attrNameLst>
                                      </p:cBhvr>
                                      <p:tavLst>
                                        <p:tav tm="0">
                                          <p:val>
                                            <p:strVal val="#ppt_x+0.4"/>
                                          </p:val>
                                        </p:tav>
                                        <p:tav tm="100000">
                                          <p:val>
                                            <p:strVal val="#ppt_x-0.05"/>
                                          </p:val>
                                        </p:tav>
                                      </p:tavLst>
                                    </p:anim>
                                    <p:anim calcmode="lin" valueType="num">
                                      <p:cBhvr>
                                        <p:cTn decel="100000" dur="800" fill="hold" id="20"/>
                                        <p:tgtEl>
                                          <p:spTgt spid="1048676"/>
                                        </p:tgtEl>
                                        <p:attrNameLst>
                                          <p:attrName>ppt_y</p:attrName>
                                        </p:attrNameLst>
                                      </p:cBhvr>
                                      <p:tavLst>
                                        <p:tav tm="0">
                                          <p:val>
                                            <p:strVal val="#ppt_y-0.4"/>
                                          </p:val>
                                        </p:tav>
                                        <p:tav tm="100000">
                                          <p:val>
                                            <p:strVal val="#ppt_y+0.1"/>
                                          </p:val>
                                        </p:tav>
                                      </p:tavLst>
                                    </p:anim>
                                    <p:anim calcmode="lin" valueType="num">
                                      <p:cBhvr>
                                        <p:cTn accel="100000" dur="200" fill="hold" id="21">
                                          <p:stCondLst>
                                            <p:cond delay="800"/>
                                          </p:stCondLst>
                                        </p:cTn>
                                        <p:tgtEl>
                                          <p:spTgt spid="1048676"/>
                                        </p:tgtEl>
                                        <p:attrNameLst>
                                          <p:attrName>ppt_x</p:attrName>
                                        </p:attrNameLst>
                                      </p:cBhvr>
                                      <p:tavLst>
                                        <p:tav tm="0">
                                          <p:val>
                                            <p:strVal val="#ppt_x-0.05"/>
                                          </p:val>
                                        </p:tav>
                                        <p:tav tm="100000">
                                          <p:val>
                                            <p:strVal val="#ppt_x"/>
                                          </p:val>
                                        </p:tav>
                                      </p:tavLst>
                                    </p:anim>
                                    <p:anim calcmode="lin" valueType="num">
                                      <p:cBhvr>
                                        <p:cTn accel="100000" dur="200" fill="hold" id="22">
                                          <p:stCondLst>
                                            <p:cond delay="800"/>
                                          </p:stCondLst>
                                        </p:cTn>
                                        <p:tgtEl>
                                          <p:spTgt spid="104867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6" grpId="0" uiExpand="0" build="whole"/>
    </p:bldLst>
  </p:timing>
</p:sld>
</file>

<file path=ppt/slides/slide36.xml><?xml version="1.0" encoding="utf-8"?>
<p:sld xmlns:a="http://schemas.openxmlformats.org/drawingml/2006/main" xmlns:r="http://schemas.openxmlformats.org/officeDocument/2006/relationships" xmlns:p="http://schemas.openxmlformats.org/presentationml/2006/main" showMasterSp="1">
  <p:cSld>
    <p:spTree>
      <p:nvGrpSpPr>
        <p:cNvPr id="114" name=""/>
        <p:cNvGrpSpPr/>
        <p:nvPr/>
      </p:nvGrpSpPr>
      <p:grpSpPr>
        <a:xfrm rot="0">
          <a:off x="0" y="0"/>
          <a:ext cx="0" cy="0"/>
          <a:chOff x="0" y="0"/>
          <a:chExt cx="0" cy="0"/>
        </a:xfrm>
      </p:grpSpPr>
      <p:pic>
        <p:nvPicPr>
          <p:cNvPr id="2097196" name="" descr="jr82_1"/>
          <p:cNvPicPr>
            <a:picLocks/>
          </p:cNvPicPr>
          <p:nvPr/>
        </p:nvPicPr>
        <p:blipFill>
          <a:blip xmlns:r="http://schemas.openxmlformats.org/officeDocument/2006/relationships" r:embed="rId1"/>
          <a:srcRect l="0" t="0" r="0" b="0"/>
          <a:stretch>
            <a:fillRect/>
          </a:stretch>
        </p:blipFill>
        <p:spPr>
          <a:xfrm rot="0">
            <a:off x="1524000" y="1219200"/>
            <a:ext cx="4494212" cy="4105275"/>
          </a:xfrm>
          <a:prstGeom prst="rect"/>
          <a:noFill/>
          <a:ln>
            <a:noFill/>
          </a:ln>
        </p:spPr>
      </p:pic>
      <p:sp>
        <p:nvSpPr>
          <p:cNvPr id="1048677" name=""/>
          <p:cNvSpPr txBox="1"/>
          <p:nvPr/>
        </p:nvSpPr>
        <p:spPr>
          <a:xfrm rot="0">
            <a:off x="5807392" y="685800"/>
            <a:ext cx="2026920" cy="5791200"/>
          </a:xfrm>
          <a:prstGeom prst="rect"/>
          <a:noFill/>
          <a:ln>
            <a:noFill/>
          </a:ln>
        </p:spPr>
        <p:txBody>
          <a:bodyPr anchor="t" bIns="45720" lIns="91440" rIns="91440" tIns="45720" vert="eaVert">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spcBef>
                <a:spcPct val="50000"/>
              </a:spcBef>
            </a:pPr>
            <a:r>
              <a:rPr altLang="en-US" b="1" sz="3200" lang="zh-CN">
                <a:latin typeface="楷体_GB2312" pitchFamily="49" charset="-122"/>
                <a:ea typeface="楷体_GB2312" pitchFamily="49" charset="-122"/>
              </a:rPr>
              <a:t>月是故乡明，露从今夜白。</a:t>
            </a:r>
          </a:p>
          <a:p>
            <a:pPr lvl="0">
              <a:spcBef>
                <a:spcPct val="50000"/>
              </a:spcBef>
            </a:pPr>
            <a:r>
              <a:rPr altLang="en-US" b="1" sz="3200" lang="zh-CN">
                <a:latin typeface="楷体_GB2312" pitchFamily="49" charset="-122"/>
                <a:ea typeface="楷体_GB2312" pitchFamily="49" charset="-122"/>
              </a:rPr>
              <a:t>   </a:t>
            </a:r>
            <a:r>
              <a:rPr altLang="zh-CN" b="1" sz="3200" lang="en-US">
                <a:solidFill>
                  <a:srgbClr val="FF3300"/>
                </a:solidFill>
                <a:latin typeface="黑体" pitchFamily="2" charset="-122"/>
                <a:ea typeface="黑体" pitchFamily="2" charset="-122"/>
              </a:rPr>
              <a:t>杜甫《</a:t>
            </a:r>
            <a:r>
              <a:rPr altLang="en-US" b="1" sz="3200" lang="zh-CN">
                <a:solidFill>
                  <a:srgbClr val="FF3300"/>
                </a:solidFill>
                <a:latin typeface="黑体" pitchFamily="2" charset="-122"/>
                <a:ea typeface="黑体" pitchFamily="2" charset="-122"/>
              </a:rPr>
              <a:t>月夜忆舍弟</a:t>
            </a:r>
            <a:r>
              <a:rPr altLang="zh-CN" b="1" sz="3200" lang="en-US">
                <a:solidFill>
                  <a:srgbClr val="FF3300"/>
                </a:solidFill>
                <a:latin typeface="黑体" pitchFamily="2" charset="-122"/>
                <a:ea typeface="黑体" pitchFamily="2" charset="-122"/>
              </a:rPr>
              <a:t>》</a:t>
            </a:r>
            <a:br/>
            <a:endParaRPr altLang="zh-CN" b="1" sz="3200" lang="en-US">
              <a:latin typeface="楷体_GB2312" pitchFamily="49" charset="-122"/>
              <a:ea typeface="楷体_GB2312" pitchFamily="49" charset="-122"/>
            </a:endParaRPr>
          </a:p>
        </p:txBody>
      </p:sp>
      <p:pic>
        <p:nvPicPr>
          <p:cNvPr id="2097197" name="" descr="png-0169"/>
          <p:cNvPicPr>
            <a:picLocks/>
          </p:cNvPicPr>
          <p:nvPr/>
        </p:nvPicPr>
        <p:blipFill>
          <a:blip xmlns:r="http://schemas.openxmlformats.org/officeDocument/2006/relationships" r:embed="rId2"/>
          <a:srcRect l="0" t="0" r="0" b="0"/>
          <a:stretch>
            <a:fillRect/>
          </a:stretch>
        </p:blipFill>
        <p:spPr>
          <a:xfrm rot="0">
            <a:off x="7518400" y="5410200"/>
            <a:ext cx="1625600" cy="1625600"/>
          </a:xfrm>
          <a:prstGeom prst="rect"/>
          <a:noFill/>
          <a:ln>
            <a:noFill/>
          </a:ln>
        </p:spPr>
      </p:pic>
    </p:spTree>
  </p:cSld>
  <p:clrMapOvr>
    <a:masterClrMapping/>
  </p:clrMapOvr>
  <p:transition spd="fast" advClick="1">
    <p:fade thruBlk="1"/>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accel="100000" fill="hold" id="5" nodeType="clickEffect" presetClass="entr" presetID="39" presetSubtype="0">
                                  <p:stCondLst>
                                    <p:cond delay="0"/>
                                  </p:stCondLst>
                                  <p:childTnLst>
                                    <p:set>
                                      <p:cBhvr>
                                        <p:cTn dur="1" fill="hold" id="6">
                                          <p:stCondLst>
                                            <p:cond delay="0"/>
                                          </p:stCondLst>
                                        </p:cTn>
                                        <p:tgtEl>
                                          <p:spTgt spid="2097196"/>
                                        </p:tgtEl>
                                        <p:attrNameLst>
                                          <p:attrName>style.visibility</p:attrName>
                                        </p:attrNameLst>
                                      </p:cBhvr>
                                      <p:to>
                                        <p:strVal val="visible"/>
                                      </p:to>
                                    </p:set>
                                    <p:anim calcmode="lin" valueType="num">
                                      <p:cBhvr>
                                        <p:cTn dur="500" fill="hold" id="7"/>
                                        <p:tgtEl>
                                          <p:spTgt spid="2097196"/>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8"/>
                                        <p:tgtEl>
                                          <p:spTgt spid="2097196"/>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9"/>
                                        <p:tgtEl>
                                          <p:spTgt spid="2097196"/>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10"/>
                                        <p:tgtEl>
                                          <p:spTgt spid="2097196"/>
                                        </p:tgtEl>
                                        <p:attrNameLst>
                                          <p:attrName>ppt_y</p:attrName>
                                        </p:attrNameLst>
                                      </p:cBhvr>
                                      <p:tavLst>
                                        <p:tav tm="0">
                                          <p:val>
                                            <p:strVal val="#ppt_y"/>
                                          </p:val>
                                        </p:tav>
                                        <p:tav tm="100000">
                                          <p:val>
                                            <p:strVal val="#ppt_y"/>
                                          </p:val>
                                        </p:tav>
                                      </p:tavLst>
                                    </p:anim>
                                  </p:childTnLst>
                                </p:cTn>
                              </p:par>
                            </p:childTnLst>
                          </p:cTn>
                        </p:par>
                      </p:childTnLst>
                    </p:cTn>
                  </p:par>
                  <p:par>
                    <p:cTn fill="hold" id="11" nodeType="clickPar">
                      <p:stCondLst>
                        <p:cond delay="indefinite"/>
                      </p:stCondLst>
                      <p:childTnLst>
                        <p:par>
                          <p:cTn fill="hold" id="12" nodeType="withGroup">
                            <p:stCondLst>
                              <p:cond delay="0"/>
                            </p:stCondLst>
                            <p:childTnLst>
                              <p:par>
                                <p:cTn accel="100000" fill="hold" grpId="0" id="13" nodeType="clickEffect" presetClass="entr" presetID="39" presetSubtype="0">
                                  <p:stCondLst>
                                    <p:cond delay="0"/>
                                  </p:stCondLst>
                                  <p:childTnLst>
                                    <p:set>
                                      <p:cBhvr>
                                        <p:cTn dur="1" fill="hold" id="14">
                                          <p:stCondLst>
                                            <p:cond delay="0"/>
                                          </p:stCondLst>
                                        </p:cTn>
                                        <p:tgtEl>
                                          <p:spTgt spid="1048677"/>
                                        </p:tgtEl>
                                        <p:attrNameLst>
                                          <p:attrName>style.visibility</p:attrName>
                                        </p:attrNameLst>
                                      </p:cBhvr>
                                      <p:to>
                                        <p:strVal val="visible"/>
                                      </p:to>
                                    </p:set>
                                    <p:anim calcmode="lin" valueType="num">
                                      <p:cBhvr>
                                        <p:cTn dur="500" fill="hold" id="15"/>
                                        <p:tgtEl>
                                          <p:spTgt spid="1048677"/>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16"/>
                                        <p:tgtEl>
                                          <p:spTgt spid="1048677"/>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17"/>
                                        <p:tgtEl>
                                          <p:spTgt spid="1048677"/>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18"/>
                                        <p:tgtEl>
                                          <p:spTgt spid="10486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7" grpId="0" uiExpand="0" build="whole"/>
    </p:bldLst>
  </p:timing>
</p:sld>
</file>

<file path=ppt/slides/slide37.xml><?xml version="1.0" encoding="utf-8"?>
<p:sld xmlns:a="http://schemas.openxmlformats.org/drawingml/2006/main" xmlns:r="http://schemas.openxmlformats.org/officeDocument/2006/relationships" xmlns:p="http://schemas.openxmlformats.org/presentationml/2006/main" showMasterSp="1">
  <p:cSld>
    <p:spTree>
      <p:nvGrpSpPr>
        <p:cNvPr id="115" name=""/>
        <p:cNvGrpSpPr/>
        <p:nvPr/>
      </p:nvGrpSpPr>
      <p:grpSpPr>
        <a:xfrm rot="0">
          <a:off x="0" y="0"/>
          <a:ext cx="0" cy="0"/>
          <a:chOff x="0" y="0"/>
          <a:chExt cx="0" cy="0"/>
        </a:xfrm>
      </p:grpSpPr>
      <p:sp>
        <p:nvSpPr>
          <p:cNvPr id="1048678" name=""/>
          <p:cNvSpPr/>
          <p:nvPr>
            <p:ph type="body" sz="full" idx="1"/>
          </p:nvPr>
        </p:nvSpPr>
        <p:spPr>
          <a:xfrm rot="0">
            <a:off x="457200" y="1600200"/>
            <a:ext cx="8229600" cy="45259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15000"/>
              </a:lnSpc>
              <a:buFontTx/>
              <a:buNone/>
            </a:pPr>
            <a:r>
              <a:rPr altLang="zh-CN" b="1" sz="3000" lang="en-US">
                <a:latin typeface="楷体_GB2312" pitchFamily="49" charset="-122"/>
                <a:ea typeface="楷体_GB2312" pitchFamily="49" charset="-122"/>
              </a:rPr>
              <a:t>     《</a:t>
            </a:r>
            <a:r>
              <a:rPr altLang="en-US" b="1" sz="3000" lang="zh-CN">
                <a:latin typeface="楷体_GB2312" pitchFamily="49" charset="-122"/>
                <a:ea typeface="楷体_GB2312" pitchFamily="49" charset="-122"/>
              </a:rPr>
              <a:t>春酒</a:t>
            </a:r>
            <a:r>
              <a:rPr altLang="zh-CN" b="1" sz="3000" lang="en-US">
                <a:latin typeface="楷体_GB2312" pitchFamily="49" charset="-122"/>
                <a:ea typeface="楷体_GB2312" pitchFamily="49" charset="-122"/>
              </a:rPr>
              <a:t>》</a:t>
            </a:r>
            <a:r>
              <a:rPr altLang="en-US" b="1" sz="3000" lang="zh-CN">
                <a:latin typeface="楷体_GB2312" pitchFamily="49" charset="-122"/>
                <a:ea typeface="楷体_GB2312" pitchFamily="49" charset="-122"/>
              </a:rPr>
              <a:t>是一篇诗化的散文。</a:t>
            </a:r>
            <a:r>
              <a:rPr altLang="en-US" b="1" sz="3000" lang="zh-CN">
                <a:solidFill>
                  <a:srgbClr val="FF3300"/>
                </a:solidFill>
                <a:latin typeface="楷体_GB2312" pitchFamily="49" charset="-122"/>
                <a:ea typeface="楷体_GB2312" pitchFamily="49" charset="-122"/>
              </a:rPr>
              <a:t>思乡，是本文一大主旨。</a:t>
            </a:r>
            <a:r>
              <a:rPr altLang="en-US" b="1" sz="3000" lang="zh-CN">
                <a:latin typeface="楷体_GB2312" pitchFamily="49" charset="-122"/>
                <a:ea typeface="楷体_GB2312" pitchFamily="49" charset="-122"/>
              </a:rPr>
              <a:t>故乡的一切都是那么美好。</a:t>
            </a:r>
            <a:r>
              <a:rPr altLang="en-US" b="1" sz="3000" lang="zh-CN">
                <a:ea typeface="楷体_GB2312" pitchFamily="49" charset="-122"/>
              </a:rPr>
              <a:t>“</a:t>
            </a:r>
            <a:r>
              <a:rPr altLang="en-US" b="1" sz="3000" lang="zh-CN">
                <a:latin typeface="楷体_GB2312" pitchFamily="49" charset="-122"/>
                <a:ea typeface="楷体_GB2312" pitchFamily="49" charset="-122"/>
              </a:rPr>
              <a:t>我</a:t>
            </a:r>
            <a:r>
              <a:rPr altLang="en-US" b="1" sz="3000" lang="zh-CN">
                <a:ea typeface="楷体_GB2312" pitchFamily="49" charset="-122"/>
              </a:rPr>
              <a:t>”</a:t>
            </a:r>
            <a:r>
              <a:rPr altLang="en-US" b="1" sz="3000" lang="zh-CN">
                <a:latin typeface="楷体_GB2312" pitchFamily="49" charset="-122"/>
                <a:ea typeface="楷体_GB2312" pitchFamily="49" charset="-122"/>
              </a:rPr>
              <a:t>的天真可爱，母亲的善良能干，乡人的淳朴厚道，都令人神思飘飞。</a:t>
            </a:r>
            <a:r>
              <a:rPr altLang="en-US" b="1" sz="3000" lang="zh-CN">
                <a:solidFill>
                  <a:srgbClr val="0000CC"/>
                </a:solidFill>
                <a:latin typeface="楷体_GB2312" pitchFamily="49" charset="-122"/>
                <a:ea typeface="楷体_GB2312" pitchFamily="49" charset="-122"/>
              </a:rPr>
              <a:t>琦君的散文结构严谨，写人传神，文笔如行云流水。抒发了作者对童年、对故乡亲友的怀念和对母亲的无限追思之情。</a:t>
            </a:r>
          </a:p>
        </p:txBody>
      </p:sp>
      <p:sp>
        <p:nvSpPr>
          <p:cNvPr id="1048679" name=""/>
          <p:cNvSpPr/>
          <p:nvPr/>
        </p:nvSpPr>
        <p:spPr>
          <a:xfrm rot="0">
            <a:off x="3352800" y="533400"/>
            <a:ext cx="2722880" cy="916939"/>
          </a:xfrm>
          <a:prstGeom prst="rect"/>
          <a:solidFill>
            <a:srgbClr val="CCFFCC"/>
          </a:solid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en-US" b="1" sz="5000" lang="zh-CN">
                <a:solidFill>
                  <a:srgbClr val="FF3300"/>
                </a:solidFill>
                <a:effectLst>
                  <a:outerShdw algn="tl" blurRad="38100" dir="2700000" dist="38100">
                    <a:srgbClr val="C0C0C0"/>
                  </a:outerShdw>
                </a:effectLst>
                <a:ea typeface="隶书" pitchFamily="49" charset="-122"/>
              </a:rPr>
              <a:t>课堂小结</a:t>
            </a:r>
          </a:p>
        </p:txBody>
      </p:sp>
      <p:pic>
        <p:nvPicPr>
          <p:cNvPr id="2097198" name="" descr="png-0283"/>
          <p:cNvPicPr>
            <a:picLocks/>
          </p:cNvPicPr>
          <p:nvPr/>
        </p:nvPicPr>
        <p:blipFill>
          <a:blip xmlns:r="http://schemas.openxmlformats.org/officeDocument/2006/relationships" r:embed="rId1"/>
          <a:srcRect l="0" t="0" r="0" b="0"/>
          <a:stretch>
            <a:fillRect/>
          </a:stretch>
        </p:blipFill>
        <p:spPr>
          <a:xfrm rot="0">
            <a:off x="5867400" y="381000"/>
            <a:ext cx="1219200" cy="1219200"/>
          </a:xfrm>
          <a:prstGeom prst="rect"/>
          <a:noFill/>
          <a:ln>
            <a:noFill/>
          </a:ln>
        </p:spPr>
      </p:pic>
    </p:spTree>
  </p:cSld>
  <p:clrMapOvr>
    <a:masterClrMapping/>
  </p:clrMapOvr>
  <p:transition spd="fast" advClick="1">
    <p:push dir="l"/>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42" presetSubtype="0">
                                  <p:stCondLst>
                                    <p:cond delay="0"/>
                                  </p:stCondLst>
                                  <p:childTnLst>
                                    <p:set>
                                      <p:cBhvr>
                                        <p:cTn dur="1" fill="hold" id="6">
                                          <p:stCondLst>
                                            <p:cond delay="0"/>
                                          </p:stCondLst>
                                        </p:cTn>
                                        <p:tgtEl>
                                          <p:spTgt spid="2097198"/>
                                        </p:tgtEl>
                                        <p:attrNameLst>
                                          <p:attrName>style.visibility</p:attrName>
                                        </p:attrNameLst>
                                      </p:cBhvr>
                                      <p:to>
                                        <p:strVal val="visible"/>
                                      </p:to>
                                    </p:set>
                                    <p:animEffect transition="in" filter="fade">
                                      <p:cBhvr>
                                        <p:cTn dur="1000" id="7"/>
                                        <p:tgtEl>
                                          <p:spTgt spid="2097198"/>
                                        </p:tgtEl>
                                      </p:cBhvr>
                                    </p:animEffect>
                                    <p:anim calcmode="lin" valueType="num">
                                      <p:cBhvr>
                                        <p:cTn dur="1000" fill="hold" id="8"/>
                                        <p:tgtEl>
                                          <p:spTgt spid="2097198"/>
                                        </p:tgtEl>
                                        <p:attrNameLst>
                                          <p:attrName>ppt_x</p:attrName>
                                        </p:attrNameLst>
                                      </p:cBhvr>
                                      <p:tavLst>
                                        <p:tav tm="0">
                                          <p:val>
                                            <p:strVal val="#ppt_x"/>
                                          </p:val>
                                        </p:tav>
                                        <p:tav tm="100000">
                                          <p:val>
                                            <p:strVal val="#ppt_x"/>
                                          </p:val>
                                        </p:tav>
                                      </p:tavLst>
                                    </p:anim>
                                    <p:anim calcmode="lin" valueType="num">
                                      <p:cBhvr>
                                        <p:cTn dur="1000" fill="hold" id="9"/>
                                        <p:tgtEl>
                                          <p:spTgt spid="2097198"/>
                                        </p:tgtEl>
                                        <p:attrNameLst>
                                          <p:attrName>ppt_y</p:attrName>
                                        </p:attrNameLst>
                                      </p:cBhvr>
                                      <p:tavLst>
                                        <p:tav tm="0">
                                          <p:val>
                                            <p:strVal val="#ppt_y+.1"/>
                                          </p:val>
                                        </p:tav>
                                        <p:tav tm="100000">
                                          <p:val>
                                            <p:strVal val="#ppt_y"/>
                                          </p:val>
                                        </p:tav>
                                      </p:tavLst>
                                    </p:anim>
                                  </p:childTnLst>
                                </p:cTn>
                              </p:par>
                              <p:par>
                                <p:cTn fill="hold" grpId="0" id="10" nodeType="withEffect" presetClass="entr" presetID="42" presetSubtype="0">
                                  <p:stCondLst>
                                    <p:cond delay="0"/>
                                  </p:stCondLst>
                                  <p:childTnLst>
                                    <p:set>
                                      <p:cBhvr>
                                        <p:cTn dur="1" fill="hold" id="11">
                                          <p:stCondLst>
                                            <p:cond delay="0"/>
                                          </p:stCondLst>
                                        </p:cTn>
                                        <p:tgtEl>
                                          <p:spTgt spid="1048679"/>
                                        </p:tgtEl>
                                        <p:attrNameLst>
                                          <p:attrName>style.visibility</p:attrName>
                                        </p:attrNameLst>
                                      </p:cBhvr>
                                      <p:to>
                                        <p:strVal val="visible"/>
                                      </p:to>
                                    </p:set>
                                    <p:animEffect transition="in" filter="fade">
                                      <p:cBhvr>
                                        <p:cTn dur="1000" id="12"/>
                                        <p:tgtEl>
                                          <p:spTgt spid="1048679"/>
                                        </p:tgtEl>
                                      </p:cBhvr>
                                    </p:animEffect>
                                    <p:anim calcmode="lin" valueType="num">
                                      <p:cBhvr>
                                        <p:cTn dur="1000" fill="hold" id="13"/>
                                        <p:tgtEl>
                                          <p:spTgt spid="1048679"/>
                                        </p:tgtEl>
                                        <p:attrNameLst>
                                          <p:attrName>ppt_x</p:attrName>
                                        </p:attrNameLst>
                                      </p:cBhvr>
                                      <p:tavLst>
                                        <p:tav tm="0">
                                          <p:val>
                                            <p:strVal val="#ppt_x"/>
                                          </p:val>
                                        </p:tav>
                                        <p:tav tm="100000">
                                          <p:val>
                                            <p:strVal val="#ppt_x"/>
                                          </p:val>
                                        </p:tav>
                                      </p:tavLst>
                                    </p:anim>
                                    <p:anim calcmode="lin" valueType="num">
                                      <p:cBhvr>
                                        <p:cTn dur="1000" fill="hold" id="14"/>
                                        <p:tgtEl>
                                          <p:spTgt spid="1048679"/>
                                        </p:tgtEl>
                                        <p:attrNameLst>
                                          <p:attrName>ppt_y</p:attrName>
                                        </p:attrNameLst>
                                      </p:cBhvr>
                                      <p:tavLst>
                                        <p:tav tm="0">
                                          <p:val>
                                            <p:strVal val="#ppt_y+.1"/>
                                          </p:val>
                                        </p:tav>
                                        <p:tav tm="100000">
                                          <p:val>
                                            <p:strVal val="#ppt_y"/>
                                          </p:val>
                                        </p:tav>
                                      </p:tavLst>
                                    </p:anim>
                                  </p:childTnLst>
                                </p:cTn>
                              </p:par>
                            </p:childTnLst>
                          </p:cTn>
                        </p:par>
                      </p:childTnLst>
                    </p:cTn>
                  </p:par>
                  <p:par>
                    <p:cTn fill="hold" id="15" nodeType="clickPar">
                      <p:stCondLst>
                        <p:cond delay="indefinite"/>
                      </p:stCondLst>
                      <p:childTnLst>
                        <p:par>
                          <p:cTn fill="hold" id="16" nodeType="withGroup">
                            <p:stCondLst>
                              <p:cond delay="0"/>
                            </p:stCondLst>
                            <p:childTnLst>
                              <p:par>
                                <p:cTn fill="hold" grpId="0" id="17" nodeType="clickEffect" presetClass="entr" presetID="42" presetSubtype="0">
                                  <p:stCondLst>
                                    <p:cond delay="0"/>
                                  </p:stCondLst>
                                  <p:childTnLst>
                                    <p:set>
                                      <p:cBhvr>
                                        <p:cTn dur="1" fill="hold" id="18">
                                          <p:stCondLst>
                                            <p:cond delay="0"/>
                                          </p:stCondLst>
                                        </p:cTn>
                                        <p:tgtEl>
                                          <p:spTgt spid="1048678">
                                            <p:txEl>
                                              <p:charRg st="0" end="127"/>
                                            </p:txEl>
                                          </p:spTgt>
                                        </p:tgtEl>
                                        <p:attrNameLst>
                                          <p:attrName>style.visibility</p:attrName>
                                        </p:attrNameLst>
                                      </p:cBhvr>
                                      <p:to>
                                        <p:strVal val="visible"/>
                                      </p:to>
                                    </p:set>
                                    <p:animEffect transition="in" filter="fade">
                                      <p:cBhvr>
                                        <p:cTn dur="1000" id="19"/>
                                        <p:tgtEl>
                                          <p:spTgt spid="1048678">
                                            <p:txEl>
                                              <p:charRg st="0" end="127"/>
                                            </p:txEl>
                                          </p:spTgt>
                                        </p:tgtEl>
                                      </p:cBhvr>
                                    </p:animEffect>
                                    <p:anim calcmode="lin" valueType="num">
                                      <p:cBhvr>
                                        <p:cTn dur="1000" fill="hold" id="20"/>
                                        <p:tgtEl>
                                          <p:spTgt spid="1048678">
                                            <p:txEl>
                                              <p:charRg st="0" end="127"/>
                                            </p:txEl>
                                          </p:spTgt>
                                        </p:tgtEl>
                                        <p:attrNameLst>
                                          <p:attrName>ppt_x</p:attrName>
                                        </p:attrNameLst>
                                      </p:cBhvr>
                                      <p:tavLst>
                                        <p:tav tm="0">
                                          <p:val>
                                            <p:strVal val="#ppt_x"/>
                                          </p:val>
                                        </p:tav>
                                        <p:tav tm="100000">
                                          <p:val>
                                            <p:strVal val="#ppt_x"/>
                                          </p:val>
                                        </p:tav>
                                      </p:tavLst>
                                    </p:anim>
                                    <p:anim calcmode="lin" valueType="num">
                                      <p:cBhvr>
                                        <p:cTn dur="1000" fill="hold" id="21"/>
                                        <p:tgtEl>
                                          <p:spTgt spid="1048678">
                                            <p:txEl>
                                              <p:charRg st="0" end="12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8" grpId="0" uiExpand="0" build="p" bldLvl="1"/>
      <p:bldP spid="1048679" grpId="0" uiExpand="0" build="whole"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1">
  <p:cSld>
    <p:spTree>
      <p:nvGrpSpPr>
        <p:cNvPr id="116" name=""/>
        <p:cNvGrpSpPr/>
        <p:nvPr/>
      </p:nvGrpSpPr>
      <p:grpSpPr>
        <a:xfrm rot="0">
          <a:off x="0" y="0"/>
          <a:ext cx="0" cy="0"/>
          <a:chOff x="0" y="0"/>
          <a:chExt cx="0" cy="0"/>
        </a:xfrm>
      </p:grpSpPr>
      <p:sp>
        <p:nvSpPr>
          <p:cNvPr id="1048680" name=""/>
          <p:cNvSpPr/>
          <p:nvPr>
            <p:ph type="body" sz="full" idx="1"/>
          </p:nvPr>
        </p:nvSpPr>
        <p:spPr>
          <a:xfrm rot="0">
            <a:off x="457200" y="1600200"/>
            <a:ext cx="8229600" cy="45259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buFontTx/>
              <a:buNone/>
            </a:pPr>
            <a:r>
              <a:rPr altLang="zh-CN" b="1" lang="en-US">
                <a:latin typeface="Times New Roman" pitchFamily="18" charset="0"/>
                <a:ea typeface="黑体" pitchFamily="2" charset="-122"/>
              </a:rPr>
              <a:t>1</a:t>
            </a:r>
            <a:r>
              <a:rPr altLang="en-US" b="1" lang="zh-CN">
                <a:latin typeface="Times New Roman" pitchFamily="18" charset="0"/>
                <a:ea typeface="黑体" pitchFamily="2" charset="-122"/>
              </a:rPr>
              <a:t>、给下面加下划线的字注拼音。</a:t>
            </a:r>
          </a:p>
          <a:p>
            <a:pPr eaLnBrk="1" hangingPunct="1" latinLnBrk="1" lvl="0">
              <a:lnSpc>
                <a:spcPct val="110000"/>
              </a:lnSpc>
              <a:buFontTx/>
              <a:buNone/>
            </a:pPr>
            <a:r>
              <a:rPr altLang="en-US" b="1" lang="zh-CN">
                <a:solidFill>
                  <a:srgbClr val="FF3300"/>
                </a:solidFill>
                <a:latin typeface="Times New Roman" pitchFamily="18" charset="0"/>
                <a:ea typeface="楷体_GB2312" pitchFamily="49" charset="-122"/>
              </a:rPr>
              <a:t>枸杞</a:t>
            </a:r>
            <a:r>
              <a:rPr altLang="en-US" b="1" lang="zh-CN">
                <a:latin typeface="Times New Roman" pitchFamily="18" charset="0"/>
                <a:ea typeface="楷体_GB2312" pitchFamily="49" charset="-122"/>
              </a:rPr>
              <a:t>（           ）              </a:t>
            </a:r>
            <a:r>
              <a:rPr altLang="en-US" b="1" lang="zh-CN">
                <a:solidFill>
                  <a:srgbClr val="FF3300"/>
                </a:solidFill>
                <a:latin typeface="Times New Roman" pitchFamily="18" charset="0"/>
                <a:ea typeface="楷体_GB2312" pitchFamily="49" charset="-122"/>
              </a:rPr>
              <a:t>门槛</a:t>
            </a:r>
            <a:r>
              <a:rPr altLang="en-US" b="1" lang="zh-CN">
                <a:latin typeface="Times New Roman" pitchFamily="18" charset="0"/>
                <a:ea typeface="楷体_GB2312" pitchFamily="49" charset="-122"/>
              </a:rPr>
              <a:t>（             ） </a:t>
            </a:r>
          </a:p>
          <a:p>
            <a:pPr eaLnBrk="1" hangingPunct="1" latinLnBrk="1" lvl="0">
              <a:lnSpc>
                <a:spcPct val="110000"/>
              </a:lnSpc>
              <a:buFontTx/>
              <a:buNone/>
            </a:pPr>
            <a:r>
              <a:rPr altLang="en-US" b="1" lang="zh-CN">
                <a:latin typeface="Times New Roman" pitchFamily="18" charset="0"/>
                <a:ea typeface="楷体_GB2312" pitchFamily="49" charset="-122"/>
              </a:rPr>
              <a:t>过</a:t>
            </a:r>
            <a:r>
              <a:rPr altLang="en-US" b="1" lang="zh-CN">
                <a:solidFill>
                  <a:srgbClr val="FF3300"/>
                </a:solidFill>
                <a:latin typeface="Times New Roman" pitchFamily="18" charset="0"/>
                <a:ea typeface="楷体_GB2312" pitchFamily="49" charset="-122"/>
              </a:rPr>
              <a:t>瘾</a:t>
            </a:r>
            <a:r>
              <a:rPr altLang="en-US" b="1" lang="zh-CN">
                <a:latin typeface="Times New Roman" pitchFamily="18" charset="0"/>
                <a:ea typeface="楷体_GB2312" pitchFamily="49" charset="-122"/>
              </a:rPr>
              <a:t>（           ）              装</a:t>
            </a:r>
            <a:r>
              <a:rPr altLang="en-US" b="1" lang="zh-CN">
                <a:solidFill>
                  <a:srgbClr val="FF3300"/>
                </a:solidFill>
                <a:latin typeface="Times New Roman" pitchFamily="18" charset="0"/>
                <a:ea typeface="楷体_GB2312" pitchFamily="49" charset="-122"/>
              </a:rPr>
              <a:t>配</a:t>
            </a:r>
            <a:r>
              <a:rPr altLang="en-US" b="1" lang="zh-CN">
                <a:latin typeface="Times New Roman" pitchFamily="18" charset="0"/>
                <a:ea typeface="楷体_GB2312" pitchFamily="49" charset="-122"/>
              </a:rPr>
              <a:t>（             ）</a:t>
            </a:r>
          </a:p>
          <a:p>
            <a:pPr eaLnBrk="1" hangingPunct="1" latinLnBrk="1" lvl="0">
              <a:lnSpc>
                <a:spcPct val="110000"/>
              </a:lnSpc>
              <a:buFontTx/>
              <a:buNone/>
            </a:pPr>
            <a:r>
              <a:rPr altLang="en-US" b="1" lang="zh-CN">
                <a:solidFill>
                  <a:srgbClr val="FF3300"/>
                </a:solidFill>
                <a:latin typeface="Times New Roman" pitchFamily="18" charset="0"/>
                <a:ea typeface="楷体_GB2312" pitchFamily="49" charset="-122"/>
              </a:rPr>
              <a:t>酬</a:t>
            </a:r>
            <a:r>
              <a:rPr altLang="en-US" b="1" lang="zh-CN">
                <a:latin typeface="Times New Roman" pitchFamily="18" charset="0"/>
                <a:ea typeface="楷体_GB2312" pitchFamily="49" charset="-122"/>
              </a:rPr>
              <a:t>（         ）谢                 </a:t>
            </a:r>
            <a:r>
              <a:rPr altLang="en-US" b="1" lang="zh-CN">
                <a:solidFill>
                  <a:srgbClr val="FF3300"/>
                </a:solidFill>
                <a:latin typeface="Times New Roman" pitchFamily="18" charset="0"/>
                <a:ea typeface="楷体_GB2312" pitchFamily="49" charset="-122"/>
              </a:rPr>
              <a:t>煨炖</a:t>
            </a:r>
            <a:r>
              <a:rPr altLang="en-US" b="1" lang="zh-CN">
                <a:latin typeface="Times New Roman" pitchFamily="18" charset="0"/>
                <a:ea typeface="楷体_GB2312" pitchFamily="49" charset="-122"/>
              </a:rPr>
              <a:t>（             ）</a:t>
            </a:r>
          </a:p>
          <a:p>
            <a:pPr eaLnBrk="1" hangingPunct="1" latinLnBrk="1" lvl="0">
              <a:lnSpc>
                <a:spcPct val="110000"/>
              </a:lnSpc>
              <a:buFontTx/>
              <a:buNone/>
            </a:pPr>
            <a:r>
              <a:rPr altLang="en-US" b="1" lang="zh-CN">
                <a:latin typeface="Times New Roman" pitchFamily="18" charset="0"/>
                <a:ea typeface="楷体_GB2312" pitchFamily="49" charset="-122"/>
              </a:rPr>
              <a:t>两</a:t>
            </a:r>
            <a:r>
              <a:rPr altLang="en-US" b="1" lang="zh-CN">
                <a:solidFill>
                  <a:srgbClr val="FF3300"/>
                </a:solidFill>
                <a:latin typeface="Times New Roman" pitchFamily="18" charset="0"/>
                <a:ea typeface="楷体_GB2312" pitchFamily="49" charset="-122"/>
              </a:rPr>
              <a:t>颊</a:t>
            </a:r>
            <a:r>
              <a:rPr altLang="en-US" b="1" lang="zh-CN">
                <a:latin typeface="Times New Roman" pitchFamily="18" charset="0"/>
                <a:ea typeface="楷体_GB2312" pitchFamily="49" charset="-122"/>
              </a:rPr>
              <a:t>（          ）                家</a:t>
            </a:r>
            <a:r>
              <a:rPr altLang="en-US" b="1" lang="zh-CN">
                <a:solidFill>
                  <a:srgbClr val="FF3300"/>
                </a:solidFill>
                <a:latin typeface="Times New Roman" pitchFamily="18" charset="0"/>
                <a:ea typeface="楷体_GB2312" pitchFamily="49" charset="-122"/>
              </a:rPr>
              <a:t>醅</a:t>
            </a:r>
            <a:r>
              <a:rPr altLang="en-US" b="1" lang="zh-CN">
                <a:latin typeface="Times New Roman" pitchFamily="18" charset="0"/>
                <a:ea typeface="楷体_GB2312" pitchFamily="49" charset="-122"/>
              </a:rPr>
              <a:t>（             ）</a:t>
            </a:r>
          </a:p>
          <a:p>
            <a:pPr eaLnBrk="1" hangingPunct="1" latinLnBrk="1" lvl="0">
              <a:lnSpc>
                <a:spcPct val="110000"/>
              </a:lnSpc>
              <a:buFontTx/>
              <a:buNone/>
            </a:pPr>
            <a:r>
              <a:rPr altLang="en-US" b="1" lang="zh-CN">
                <a:solidFill>
                  <a:srgbClr val="FF3300"/>
                </a:solidFill>
                <a:latin typeface="Times New Roman" pitchFamily="18" charset="0"/>
                <a:ea typeface="楷体_GB2312" pitchFamily="49" charset="-122"/>
              </a:rPr>
              <a:t>炮</a:t>
            </a:r>
            <a:r>
              <a:rPr altLang="en-US" b="1" lang="zh-CN">
                <a:latin typeface="Times New Roman" pitchFamily="18" charset="0"/>
                <a:ea typeface="楷体_GB2312" pitchFamily="49" charset="-122"/>
              </a:rPr>
              <a:t>（         ）制                  挑</a:t>
            </a:r>
            <a:r>
              <a:rPr altLang="en-US" b="1" lang="zh-CN">
                <a:solidFill>
                  <a:srgbClr val="FF3300"/>
                </a:solidFill>
                <a:latin typeface="Times New Roman" pitchFamily="18" charset="0"/>
                <a:ea typeface="楷体_GB2312" pitchFamily="49" charset="-122"/>
              </a:rPr>
              <a:t>剔</a:t>
            </a:r>
            <a:r>
              <a:rPr altLang="zh-CN" b="1" lang="en-US">
                <a:latin typeface="Times New Roman" pitchFamily="18" charset="0"/>
                <a:ea typeface="楷体_GB2312" pitchFamily="49" charset="-122"/>
              </a:rPr>
              <a:t>（            ）</a:t>
            </a:r>
          </a:p>
          <a:p>
            <a:pPr eaLnBrk="1" hangingPunct="1" latinLnBrk="1" lvl="0">
              <a:buFontTx/>
              <a:buNone/>
            </a:pPr>
            <a:endParaRPr altLang="zh-CN" b="1" lang="en-US">
              <a:latin typeface="Times New Roman" pitchFamily="18" charset="0"/>
              <a:ea typeface="楷体_GB2312" pitchFamily="49" charset="-122"/>
            </a:endParaRPr>
          </a:p>
        </p:txBody>
      </p:sp>
      <p:sp>
        <p:nvSpPr>
          <p:cNvPr id="1048681" name=""/>
          <p:cNvSpPr txBox="1"/>
          <p:nvPr/>
        </p:nvSpPr>
        <p:spPr>
          <a:xfrm rot="0">
            <a:off x="1600200" y="2133600"/>
            <a:ext cx="1752600" cy="624840"/>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zh-CN" b="1" sz="3200" lang="en-US">
                <a:solidFill>
                  <a:srgbClr val="FF3300"/>
                </a:solidFill>
                <a:latin typeface="Times New Roman" pitchFamily="18" charset="0"/>
              </a:rPr>
              <a:t>gǒu  qǐ</a:t>
            </a:r>
          </a:p>
        </p:txBody>
      </p:sp>
      <p:sp>
        <p:nvSpPr>
          <p:cNvPr id="1048682" name=""/>
          <p:cNvSpPr txBox="1"/>
          <p:nvPr/>
        </p:nvSpPr>
        <p:spPr>
          <a:xfrm rot="0">
            <a:off x="6172200" y="2133600"/>
            <a:ext cx="914400" cy="624840"/>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zh-CN" b="1" sz="3200" lang="en-US">
                <a:solidFill>
                  <a:srgbClr val="FF3300"/>
                </a:solidFill>
                <a:latin typeface="Times New Roman" pitchFamily="18" charset="0"/>
              </a:rPr>
              <a:t>kǎn</a:t>
            </a:r>
          </a:p>
        </p:txBody>
      </p:sp>
      <p:sp>
        <p:nvSpPr>
          <p:cNvPr id="1048683" name=""/>
          <p:cNvSpPr txBox="1"/>
          <p:nvPr/>
        </p:nvSpPr>
        <p:spPr>
          <a:xfrm rot="0">
            <a:off x="1676400" y="2773362"/>
            <a:ext cx="990600" cy="624840"/>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zh-CN" b="1" sz="3200" lang="en-US">
                <a:solidFill>
                  <a:srgbClr val="FF3300"/>
                </a:solidFill>
                <a:latin typeface="Times New Roman" pitchFamily="18" charset="0"/>
              </a:rPr>
              <a:t>yǐn</a:t>
            </a:r>
          </a:p>
        </p:txBody>
      </p:sp>
      <p:sp>
        <p:nvSpPr>
          <p:cNvPr id="1048684" name=""/>
          <p:cNvSpPr txBox="1"/>
          <p:nvPr/>
        </p:nvSpPr>
        <p:spPr>
          <a:xfrm rot="0">
            <a:off x="6324600" y="2743200"/>
            <a:ext cx="914400" cy="624839"/>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spcBef>
                <a:spcPct val="50000"/>
              </a:spcBef>
            </a:pPr>
            <a:r>
              <a:rPr altLang="zh-CN" b="1" sz="3200" lang="en-US">
                <a:solidFill>
                  <a:srgbClr val="FF3300"/>
                </a:solidFill>
                <a:latin typeface="Times New Roman" pitchFamily="18" charset="0"/>
              </a:rPr>
              <a:t>pèi</a:t>
            </a:r>
          </a:p>
        </p:txBody>
      </p:sp>
      <p:sp>
        <p:nvSpPr>
          <p:cNvPr id="1048685" name=""/>
          <p:cNvSpPr/>
          <p:nvPr/>
        </p:nvSpPr>
        <p:spPr>
          <a:xfrm rot="0">
            <a:off x="3200400" y="457200"/>
            <a:ext cx="2722880" cy="916939"/>
          </a:xfrm>
          <a:prstGeom prst="rect"/>
          <a:solidFill>
            <a:srgbClr val="CCFFCC"/>
          </a:solid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en-US" b="1" sz="5000" lang="zh-CN">
                <a:solidFill>
                  <a:srgbClr val="FF3300"/>
                </a:solidFill>
                <a:effectLst>
                  <a:outerShdw algn="tl" blurRad="38100" dir="2700000" dist="38100">
                    <a:srgbClr val="C0C0C0"/>
                  </a:outerShdw>
                </a:effectLst>
                <a:ea typeface="隶书" pitchFamily="49" charset="-122"/>
              </a:rPr>
              <a:t>课堂练习</a:t>
            </a:r>
          </a:p>
        </p:txBody>
      </p:sp>
      <p:sp>
        <p:nvSpPr>
          <p:cNvPr id="1048686" name=""/>
          <p:cNvSpPr/>
          <p:nvPr/>
        </p:nvSpPr>
        <p:spPr>
          <a:xfrm rot="0">
            <a:off x="1371600" y="3505200"/>
            <a:ext cx="1084579" cy="624839"/>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zh-CN" b="1" sz="3200" lang="en-US">
                <a:solidFill>
                  <a:srgbClr val="FF3300"/>
                </a:solidFill>
                <a:latin typeface="Times New Roman" pitchFamily="18" charset="0"/>
                <a:ea typeface="楷体_GB2312" pitchFamily="49" charset="-122"/>
              </a:rPr>
              <a:t>chóu</a:t>
            </a:r>
          </a:p>
        </p:txBody>
      </p:sp>
      <p:sp>
        <p:nvSpPr>
          <p:cNvPr id="1048687" name=""/>
          <p:cNvSpPr/>
          <p:nvPr/>
        </p:nvSpPr>
        <p:spPr>
          <a:xfrm rot="0">
            <a:off x="1981200" y="4038600"/>
            <a:ext cx="601980" cy="624839"/>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zh-CN" b="1" sz="3200" lang="en-US">
                <a:solidFill>
                  <a:srgbClr val="FF3300"/>
                </a:solidFill>
                <a:latin typeface="Times New Roman" pitchFamily="18" charset="0"/>
                <a:ea typeface="楷体_GB2312" pitchFamily="49" charset="-122"/>
              </a:rPr>
              <a:t>jiá</a:t>
            </a:r>
          </a:p>
        </p:txBody>
      </p:sp>
      <p:sp>
        <p:nvSpPr>
          <p:cNvPr id="1048688" name=""/>
          <p:cNvSpPr/>
          <p:nvPr/>
        </p:nvSpPr>
        <p:spPr>
          <a:xfrm rot="0">
            <a:off x="1447800" y="4724400"/>
            <a:ext cx="830580" cy="624839"/>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zh-CN" b="1" sz="3200" lang="en-US">
                <a:solidFill>
                  <a:srgbClr val="FF3300"/>
                </a:solidFill>
                <a:latin typeface="Times New Roman" pitchFamily="18" charset="0"/>
                <a:ea typeface="楷体_GB2312" pitchFamily="49" charset="-122"/>
              </a:rPr>
              <a:t>páo</a:t>
            </a:r>
          </a:p>
        </p:txBody>
      </p:sp>
      <p:sp>
        <p:nvSpPr>
          <p:cNvPr id="1048689" name=""/>
          <p:cNvSpPr/>
          <p:nvPr/>
        </p:nvSpPr>
        <p:spPr>
          <a:xfrm rot="0">
            <a:off x="5867400" y="3505200"/>
            <a:ext cx="1821180" cy="624839"/>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zh-CN" b="1" sz="3200" lang="en-US">
                <a:solidFill>
                  <a:srgbClr val="FF3300"/>
                </a:solidFill>
                <a:latin typeface="Times New Roman" pitchFamily="18" charset="0"/>
                <a:ea typeface="楷体_GB2312" pitchFamily="49" charset="-122"/>
              </a:rPr>
              <a:t>w</a:t>
            </a:r>
            <a:r>
              <a:rPr altLang="zh-CN" b="1" sz="3200" lang="en-US">
                <a:solidFill>
                  <a:srgbClr val="FF3300"/>
                </a:solidFill>
                <a:latin typeface="Times New Roman" pitchFamily="18" charset="0"/>
              </a:rPr>
              <a:t>ē</a:t>
            </a:r>
            <a:r>
              <a:rPr altLang="zh-CN" b="1" sz="3200" lang="en-US">
                <a:solidFill>
                  <a:srgbClr val="FF3300"/>
                </a:solidFill>
                <a:latin typeface="Times New Roman" pitchFamily="18" charset="0"/>
                <a:ea typeface="楷体_GB2312" pitchFamily="49" charset="-122"/>
              </a:rPr>
              <a:t>i  dùn</a:t>
            </a:r>
          </a:p>
        </p:txBody>
      </p:sp>
      <p:sp>
        <p:nvSpPr>
          <p:cNvPr id="1048690" name=""/>
          <p:cNvSpPr/>
          <p:nvPr/>
        </p:nvSpPr>
        <p:spPr>
          <a:xfrm rot="0">
            <a:off x="6324600" y="4114800"/>
            <a:ext cx="767080" cy="624839"/>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zh-CN" b="1" sz="3200" lang="en-US">
                <a:solidFill>
                  <a:srgbClr val="FF3300"/>
                </a:solidFill>
                <a:latin typeface="Times New Roman" pitchFamily="18" charset="0"/>
                <a:ea typeface="楷体_GB2312" pitchFamily="49" charset="-122"/>
              </a:rPr>
              <a:t>p</a:t>
            </a:r>
            <a:r>
              <a:rPr altLang="zh-CN" b="1" sz="3200" lang="en-US">
                <a:solidFill>
                  <a:srgbClr val="FF3300"/>
                </a:solidFill>
                <a:latin typeface="Times New Roman" pitchFamily="18" charset="0"/>
              </a:rPr>
              <a:t>ē</a:t>
            </a:r>
            <a:r>
              <a:rPr altLang="zh-CN" b="1" sz="3200" lang="en-US">
                <a:solidFill>
                  <a:srgbClr val="FF3300"/>
                </a:solidFill>
                <a:latin typeface="Times New Roman" pitchFamily="18" charset="0"/>
                <a:ea typeface="楷体_GB2312" pitchFamily="49" charset="-122"/>
              </a:rPr>
              <a:t>i</a:t>
            </a:r>
          </a:p>
        </p:txBody>
      </p:sp>
      <p:sp>
        <p:nvSpPr>
          <p:cNvPr id="1048691" name=""/>
          <p:cNvSpPr/>
          <p:nvPr/>
        </p:nvSpPr>
        <p:spPr>
          <a:xfrm rot="0">
            <a:off x="6477000" y="4800600"/>
            <a:ext cx="436880" cy="624839"/>
          </a:xfrm>
          <a:prstGeom prst="rect"/>
          <a:no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zh-CN" b="1" sz="3200" lang="en-US">
                <a:solidFill>
                  <a:srgbClr val="FF3300"/>
                </a:solidFill>
                <a:latin typeface="Times New Roman" pitchFamily="18" charset="0"/>
                <a:ea typeface="楷体_GB2312" pitchFamily="49" charset="-122"/>
              </a:rPr>
              <a:t>tì</a:t>
            </a:r>
          </a:p>
        </p:txBody>
      </p:sp>
      <p:pic>
        <p:nvPicPr>
          <p:cNvPr id="2097199" name="" descr="png-0221"/>
          <p:cNvPicPr>
            <a:picLocks/>
          </p:cNvPicPr>
          <p:nvPr/>
        </p:nvPicPr>
        <p:blipFill>
          <a:blip xmlns:r="http://schemas.openxmlformats.org/officeDocument/2006/relationships" r:embed="rId1"/>
          <a:srcRect l="0" t="0" r="0" b="0"/>
          <a:stretch>
            <a:fillRect/>
          </a:stretch>
        </p:blipFill>
        <p:spPr>
          <a:xfrm rot="0">
            <a:off x="5562600" y="457200"/>
            <a:ext cx="1219200" cy="1219200"/>
          </a:xfrm>
          <a:prstGeom prst="rect"/>
          <a:noFill/>
          <a:ln>
            <a:noFill/>
          </a:ln>
        </p:spPr>
      </p:pic>
    </p:spTree>
  </p:cSld>
  <p:clrMapOvr>
    <a:masterClrMapping/>
  </p:clrMapOvr>
  <p:transition spd="fast" advClick="1">
    <p:fade thruBlk="1"/>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30" presetSubtype="0">
                                  <p:stCondLst>
                                    <p:cond delay="0"/>
                                  </p:stCondLst>
                                  <p:childTnLst>
                                    <p:set>
                                      <p:cBhvr>
                                        <p:cTn dur="1" fill="hold" id="6">
                                          <p:stCondLst>
                                            <p:cond delay="0"/>
                                          </p:stCondLst>
                                        </p:cTn>
                                        <p:tgtEl>
                                          <p:spTgt spid="2097199"/>
                                        </p:tgtEl>
                                        <p:attrNameLst>
                                          <p:attrName>style.visibility</p:attrName>
                                        </p:attrNameLst>
                                      </p:cBhvr>
                                      <p:to>
                                        <p:strVal val="visible"/>
                                      </p:to>
                                    </p:set>
                                    <p:animEffect transition="in" filter="fade">
                                      <p:cBhvr>
                                        <p:cTn decel="100000" dur="800" id="7"/>
                                        <p:tgtEl>
                                          <p:spTgt spid="2097199"/>
                                        </p:tgtEl>
                                      </p:cBhvr>
                                    </p:animEffect>
                                    <p:anim calcmode="lin" valueType="num">
                                      <p:cBhvr>
                                        <p:cTn decel="100000" dur="800" fill="hold" id="8"/>
                                        <p:tgtEl>
                                          <p:spTgt spid="2097199"/>
                                        </p:tgtEl>
                                        <p:attrNameLst>
                                          <p:attrName>style.rotation</p:attrName>
                                        </p:attrNameLst>
                                      </p:cBhvr>
                                      <p:tavLst>
                                        <p:tav tm="0">
                                          <p:val>
                                            <p:fltVal val="-90.0"/>
                                          </p:val>
                                        </p:tav>
                                        <p:tav tm="100000">
                                          <p:val>
                                            <p:fltVal val="0.0"/>
                                          </p:val>
                                        </p:tav>
                                      </p:tavLst>
                                    </p:anim>
                                    <p:anim calcmode="lin" valueType="num">
                                      <p:cBhvr>
                                        <p:cTn decel="100000" dur="800" fill="hold" id="9"/>
                                        <p:tgtEl>
                                          <p:spTgt spid="2097199"/>
                                        </p:tgtEl>
                                        <p:attrNameLst>
                                          <p:attrName>ppt_x</p:attrName>
                                        </p:attrNameLst>
                                      </p:cBhvr>
                                      <p:tavLst>
                                        <p:tav tm="0">
                                          <p:val>
                                            <p:strVal val="#ppt_x+0.4"/>
                                          </p:val>
                                        </p:tav>
                                        <p:tav tm="100000">
                                          <p:val>
                                            <p:strVal val="#ppt_x-0.05"/>
                                          </p:val>
                                        </p:tav>
                                      </p:tavLst>
                                    </p:anim>
                                    <p:anim calcmode="lin" valueType="num">
                                      <p:cBhvr>
                                        <p:cTn decel="100000" dur="800" fill="hold" id="10"/>
                                        <p:tgtEl>
                                          <p:spTgt spid="2097199"/>
                                        </p:tgtEl>
                                        <p:attrNameLst>
                                          <p:attrName>ppt_y</p:attrName>
                                        </p:attrNameLst>
                                      </p:cBhvr>
                                      <p:tavLst>
                                        <p:tav tm="0">
                                          <p:val>
                                            <p:strVal val="#ppt_y-0.4"/>
                                          </p:val>
                                        </p:tav>
                                        <p:tav tm="100000">
                                          <p:val>
                                            <p:strVal val="#ppt_y+0.1"/>
                                          </p:val>
                                        </p:tav>
                                      </p:tavLst>
                                    </p:anim>
                                    <p:anim calcmode="lin" valueType="num">
                                      <p:cBhvr>
                                        <p:cTn accel="100000" dur="200" fill="hold" id="11">
                                          <p:stCondLst>
                                            <p:cond delay="800"/>
                                          </p:stCondLst>
                                        </p:cTn>
                                        <p:tgtEl>
                                          <p:spTgt spid="2097199"/>
                                        </p:tgtEl>
                                        <p:attrNameLst>
                                          <p:attrName>ppt_x</p:attrName>
                                        </p:attrNameLst>
                                      </p:cBhvr>
                                      <p:tavLst>
                                        <p:tav tm="0">
                                          <p:val>
                                            <p:strVal val="#ppt_x-0.05"/>
                                          </p:val>
                                        </p:tav>
                                        <p:tav tm="100000">
                                          <p:val>
                                            <p:strVal val="#ppt_x"/>
                                          </p:val>
                                        </p:tav>
                                      </p:tavLst>
                                    </p:anim>
                                    <p:anim calcmode="lin" valueType="num">
                                      <p:cBhvr>
                                        <p:cTn accel="100000" dur="200" fill="hold" id="12">
                                          <p:stCondLst>
                                            <p:cond delay="800"/>
                                          </p:stCondLst>
                                        </p:cTn>
                                        <p:tgtEl>
                                          <p:spTgt spid="2097199"/>
                                        </p:tgtEl>
                                        <p:attrNameLst>
                                          <p:attrName>ppt_y</p:attrName>
                                        </p:attrNameLst>
                                      </p:cBhvr>
                                      <p:tavLst>
                                        <p:tav tm="0">
                                          <p:val>
                                            <p:strVal val="#ppt_y+0.1"/>
                                          </p:val>
                                        </p:tav>
                                        <p:tav tm="100000">
                                          <p:val>
                                            <p:strVal val="#ppt_y"/>
                                          </p:val>
                                        </p:tav>
                                      </p:tavLst>
                                    </p:anim>
                                  </p:childTnLst>
                                </p:cTn>
                              </p:par>
                              <p:par>
                                <p:cTn fill="hold" grpId="0" id="13" nodeType="withEffect" presetClass="entr" presetID="30" presetSubtype="0">
                                  <p:stCondLst>
                                    <p:cond delay="0"/>
                                  </p:stCondLst>
                                  <p:childTnLst>
                                    <p:set>
                                      <p:cBhvr>
                                        <p:cTn dur="1" fill="hold" id="14">
                                          <p:stCondLst>
                                            <p:cond delay="0"/>
                                          </p:stCondLst>
                                        </p:cTn>
                                        <p:tgtEl>
                                          <p:spTgt spid="1048685"/>
                                        </p:tgtEl>
                                        <p:attrNameLst>
                                          <p:attrName>style.visibility</p:attrName>
                                        </p:attrNameLst>
                                      </p:cBhvr>
                                      <p:to>
                                        <p:strVal val="visible"/>
                                      </p:to>
                                    </p:set>
                                    <p:animEffect transition="in" filter="fade">
                                      <p:cBhvr>
                                        <p:cTn decel="100000" dur="800" id="15"/>
                                        <p:tgtEl>
                                          <p:spTgt spid="1048685"/>
                                        </p:tgtEl>
                                      </p:cBhvr>
                                    </p:animEffect>
                                    <p:anim calcmode="lin" valueType="num">
                                      <p:cBhvr>
                                        <p:cTn decel="100000" dur="800" fill="hold" id="16"/>
                                        <p:tgtEl>
                                          <p:spTgt spid="1048685"/>
                                        </p:tgtEl>
                                        <p:attrNameLst>
                                          <p:attrName>style.rotation</p:attrName>
                                        </p:attrNameLst>
                                      </p:cBhvr>
                                      <p:tavLst>
                                        <p:tav tm="0">
                                          <p:val>
                                            <p:fltVal val="-90.0"/>
                                          </p:val>
                                        </p:tav>
                                        <p:tav tm="100000">
                                          <p:val>
                                            <p:fltVal val="0.0"/>
                                          </p:val>
                                        </p:tav>
                                      </p:tavLst>
                                    </p:anim>
                                    <p:anim calcmode="lin" valueType="num">
                                      <p:cBhvr>
                                        <p:cTn decel="100000" dur="800" fill="hold" id="17"/>
                                        <p:tgtEl>
                                          <p:spTgt spid="1048685"/>
                                        </p:tgtEl>
                                        <p:attrNameLst>
                                          <p:attrName>ppt_x</p:attrName>
                                        </p:attrNameLst>
                                      </p:cBhvr>
                                      <p:tavLst>
                                        <p:tav tm="0">
                                          <p:val>
                                            <p:strVal val="#ppt_x+0.4"/>
                                          </p:val>
                                        </p:tav>
                                        <p:tav tm="100000">
                                          <p:val>
                                            <p:strVal val="#ppt_x-0.05"/>
                                          </p:val>
                                        </p:tav>
                                      </p:tavLst>
                                    </p:anim>
                                    <p:anim calcmode="lin" valueType="num">
                                      <p:cBhvr>
                                        <p:cTn decel="100000" dur="800" fill="hold" id="18"/>
                                        <p:tgtEl>
                                          <p:spTgt spid="1048685"/>
                                        </p:tgtEl>
                                        <p:attrNameLst>
                                          <p:attrName>ppt_y</p:attrName>
                                        </p:attrNameLst>
                                      </p:cBhvr>
                                      <p:tavLst>
                                        <p:tav tm="0">
                                          <p:val>
                                            <p:strVal val="#ppt_y-0.4"/>
                                          </p:val>
                                        </p:tav>
                                        <p:tav tm="100000">
                                          <p:val>
                                            <p:strVal val="#ppt_y+0.1"/>
                                          </p:val>
                                        </p:tav>
                                      </p:tavLst>
                                    </p:anim>
                                    <p:anim calcmode="lin" valueType="num">
                                      <p:cBhvr>
                                        <p:cTn accel="100000" dur="200" fill="hold" id="19">
                                          <p:stCondLst>
                                            <p:cond delay="800"/>
                                          </p:stCondLst>
                                        </p:cTn>
                                        <p:tgtEl>
                                          <p:spTgt spid="1048685"/>
                                        </p:tgtEl>
                                        <p:attrNameLst>
                                          <p:attrName>ppt_x</p:attrName>
                                        </p:attrNameLst>
                                      </p:cBhvr>
                                      <p:tavLst>
                                        <p:tav tm="0">
                                          <p:val>
                                            <p:strVal val="#ppt_x-0.05"/>
                                          </p:val>
                                        </p:tav>
                                        <p:tav tm="100000">
                                          <p:val>
                                            <p:strVal val="#ppt_x"/>
                                          </p:val>
                                        </p:tav>
                                      </p:tavLst>
                                    </p:anim>
                                    <p:anim calcmode="lin" valueType="num">
                                      <p:cBhvr>
                                        <p:cTn accel="100000" dur="200" fill="hold" id="20">
                                          <p:stCondLst>
                                            <p:cond delay="800"/>
                                          </p:stCondLst>
                                        </p:cTn>
                                        <p:tgtEl>
                                          <p:spTgt spid="1048685"/>
                                        </p:tgtEl>
                                        <p:attrNameLst>
                                          <p:attrName>ppt_y</p:attrName>
                                        </p:attrNameLst>
                                      </p:cBhvr>
                                      <p:tavLst>
                                        <p:tav tm="0">
                                          <p:val>
                                            <p:strVal val="#ppt_y+0.1"/>
                                          </p:val>
                                        </p:tav>
                                        <p:tav tm="100000">
                                          <p:val>
                                            <p:strVal val="#ppt_y"/>
                                          </p:val>
                                        </p:tav>
                                      </p:tavLst>
                                    </p:anim>
                                  </p:childTnLst>
                                </p:cTn>
                              </p:par>
                            </p:childTnLst>
                          </p:cTn>
                        </p:par>
                      </p:childTnLst>
                    </p:cTn>
                  </p:par>
                  <p:par>
                    <p:cTn fill="hold" id="21" nodeType="clickPar">
                      <p:stCondLst>
                        <p:cond delay="indefinite"/>
                      </p:stCondLst>
                      <p:childTnLst>
                        <p:par>
                          <p:cTn fill="hold" id="22" nodeType="withGroup">
                            <p:stCondLst>
                              <p:cond delay="0"/>
                            </p:stCondLst>
                            <p:childTnLst>
                              <p:par>
                                <p:cTn accel="100000" fill="hold" grpId="0" id="23" nodeType="clickEffect" presetClass="entr" presetID="39" presetSubtype="0">
                                  <p:stCondLst>
                                    <p:cond delay="0"/>
                                  </p:stCondLst>
                                  <p:childTnLst>
                                    <p:set>
                                      <p:cBhvr>
                                        <p:cTn dur="1" fill="hold" id="24">
                                          <p:stCondLst>
                                            <p:cond delay="0"/>
                                          </p:stCondLst>
                                        </p:cTn>
                                        <p:tgtEl>
                                          <p:spTgt spid="1048680">
                                            <p:txEl>
                                              <p:charRg st="0" end="16"/>
                                            </p:txEl>
                                          </p:spTgt>
                                        </p:tgtEl>
                                        <p:attrNameLst>
                                          <p:attrName>style.visibility</p:attrName>
                                        </p:attrNameLst>
                                      </p:cBhvr>
                                      <p:to>
                                        <p:strVal val="visible"/>
                                      </p:to>
                                    </p:set>
                                    <p:anim calcmode="lin" valueType="num">
                                      <p:cBhvr>
                                        <p:cTn dur="500" fill="hold" id="25"/>
                                        <p:tgtEl>
                                          <p:spTgt spid="1048680">
                                            <p:txEl>
                                              <p:charRg st="0" end="1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26"/>
                                        <p:tgtEl>
                                          <p:spTgt spid="1048680">
                                            <p:txEl>
                                              <p:charRg st="0" end="16"/>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27"/>
                                        <p:tgtEl>
                                          <p:spTgt spid="1048680">
                                            <p:txEl>
                                              <p:charRg st="0" end="16"/>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28"/>
                                        <p:tgtEl>
                                          <p:spTgt spid="1048680">
                                            <p:txEl>
                                              <p:charRg st="0" end="16"/>
                                            </p:txEl>
                                          </p:spTgt>
                                        </p:tgtEl>
                                        <p:attrNameLst>
                                          <p:attrName>ppt_y</p:attrName>
                                        </p:attrNameLst>
                                      </p:cBhvr>
                                      <p:tavLst>
                                        <p:tav tm="0">
                                          <p:val>
                                            <p:strVal val="#ppt_y"/>
                                          </p:val>
                                        </p:tav>
                                        <p:tav tm="100000">
                                          <p:val>
                                            <p:strVal val="#ppt_y"/>
                                          </p:val>
                                        </p:tav>
                                      </p:tavLst>
                                    </p:anim>
                                  </p:childTnLst>
                                </p:cTn>
                              </p:par>
                            </p:childTnLst>
                          </p:cTn>
                        </p:par>
                      </p:childTnLst>
                    </p:cTn>
                  </p:par>
                  <p:par>
                    <p:cTn fill="hold" id="29" nodeType="clickPar">
                      <p:stCondLst>
                        <p:cond delay="indefinite"/>
                      </p:stCondLst>
                      <p:childTnLst>
                        <p:par>
                          <p:cTn fill="hold" id="30" nodeType="withGroup">
                            <p:stCondLst>
                              <p:cond delay="0"/>
                            </p:stCondLst>
                            <p:childTnLst>
                              <p:par>
                                <p:cTn accel="100000" fill="hold" grpId="0" id="31" nodeType="clickEffect" presetClass="entr" presetID="39" presetSubtype="0">
                                  <p:stCondLst>
                                    <p:cond delay="0"/>
                                  </p:stCondLst>
                                  <p:childTnLst>
                                    <p:set>
                                      <p:cBhvr>
                                        <p:cTn dur="1" fill="hold" id="32">
                                          <p:stCondLst>
                                            <p:cond delay="0"/>
                                          </p:stCondLst>
                                        </p:cTn>
                                        <p:tgtEl>
                                          <p:spTgt spid="1048680">
                                            <p:txEl>
                                              <p:charRg st="16" end="64"/>
                                            </p:txEl>
                                          </p:spTgt>
                                        </p:tgtEl>
                                        <p:attrNameLst>
                                          <p:attrName>style.visibility</p:attrName>
                                        </p:attrNameLst>
                                      </p:cBhvr>
                                      <p:to>
                                        <p:strVal val="visible"/>
                                      </p:to>
                                    </p:set>
                                    <p:anim calcmode="lin" valueType="num">
                                      <p:cBhvr>
                                        <p:cTn dur="500" fill="hold" id="33"/>
                                        <p:tgtEl>
                                          <p:spTgt spid="1048680">
                                            <p:txEl>
                                              <p:charRg st="16" end="6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34"/>
                                        <p:tgtEl>
                                          <p:spTgt spid="1048680">
                                            <p:txEl>
                                              <p:charRg st="16" end="64"/>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35"/>
                                        <p:tgtEl>
                                          <p:spTgt spid="1048680">
                                            <p:txEl>
                                              <p:charRg st="16" end="64"/>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36"/>
                                        <p:tgtEl>
                                          <p:spTgt spid="1048680">
                                            <p:txEl>
                                              <p:charRg st="16" end="64"/>
                                            </p:txEl>
                                          </p:spTgt>
                                        </p:tgtEl>
                                        <p:attrNameLst>
                                          <p:attrName>ppt_y</p:attrName>
                                        </p:attrNameLst>
                                      </p:cBhvr>
                                      <p:tavLst>
                                        <p:tav tm="0">
                                          <p:val>
                                            <p:strVal val="#ppt_y"/>
                                          </p:val>
                                        </p:tav>
                                        <p:tav tm="100000">
                                          <p:val>
                                            <p:strVal val="#ppt_y"/>
                                          </p:val>
                                        </p:tav>
                                      </p:tavLst>
                                    </p:anim>
                                  </p:childTnLst>
                                </p:cTn>
                              </p:par>
                            </p:childTnLst>
                          </p:cTn>
                        </p:par>
                      </p:childTnLst>
                    </p:cTn>
                  </p:par>
                  <p:par>
                    <p:cTn fill="hold" id="37" nodeType="clickPar">
                      <p:stCondLst>
                        <p:cond delay="indefinite"/>
                      </p:stCondLst>
                      <p:childTnLst>
                        <p:par>
                          <p:cTn fill="hold" id="38" nodeType="withGroup">
                            <p:stCondLst>
                              <p:cond delay="0"/>
                            </p:stCondLst>
                            <p:childTnLst>
                              <p:par>
                                <p:cTn accel="100000" fill="hold" grpId="0" id="39" nodeType="clickEffect" presetClass="entr" presetID="39" presetSubtype="0">
                                  <p:stCondLst>
                                    <p:cond delay="0"/>
                                  </p:stCondLst>
                                  <p:childTnLst>
                                    <p:set>
                                      <p:cBhvr>
                                        <p:cTn dur="1" fill="hold" id="40">
                                          <p:stCondLst>
                                            <p:cond delay="0"/>
                                          </p:stCondLst>
                                        </p:cTn>
                                        <p:tgtEl>
                                          <p:spTgt spid="1048680">
                                            <p:txEl>
                                              <p:charRg st="64" end="111"/>
                                            </p:txEl>
                                          </p:spTgt>
                                        </p:tgtEl>
                                        <p:attrNameLst>
                                          <p:attrName>style.visibility</p:attrName>
                                        </p:attrNameLst>
                                      </p:cBhvr>
                                      <p:to>
                                        <p:strVal val="visible"/>
                                      </p:to>
                                    </p:set>
                                    <p:anim calcmode="lin" valueType="num">
                                      <p:cBhvr>
                                        <p:cTn dur="500" fill="hold" id="41"/>
                                        <p:tgtEl>
                                          <p:spTgt spid="1048680">
                                            <p:txEl>
                                              <p:charRg st="64" end="11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42"/>
                                        <p:tgtEl>
                                          <p:spTgt spid="1048680">
                                            <p:txEl>
                                              <p:charRg st="64" end="111"/>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43"/>
                                        <p:tgtEl>
                                          <p:spTgt spid="1048680">
                                            <p:txEl>
                                              <p:charRg st="64" end="111"/>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44"/>
                                        <p:tgtEl>
                                          <p:spTgt spid="1048680">
                                            <p:txEl>
                                              <p:charRg st="64" end="111"/>
                                            </p:txEl>
                                          </p:spTgt>
                                        </p:tgtEl>
                                        <p:attrNameLst>
                                          <p:attrName>ppt_y</p:attrName>
                                        </p:attrNameLst>
                                      </p:cBhvr>
                                      <p:tavLst>
                                        <p:tav tm="0">
                                          <p:val>
                                            <p:strVal val="#ppt_y"/>
                                          </p:val>
                                        </p:tav>
                                        <p:tav tm="100000">
                                          <p:val>
                                            <p:strVal val="#ppt_y"/>
                                          </p:val>
                                        </p:tav>
                                      </p:tavLst>
                                    </p:anim>
                                  </p:childTnLst>
                                </p:cTn>
                              </p:par>
                            </p:childTnLst>
                          </p:cTn>
                        </p:par>
                      </p:childTnLst>
                    </p:cTn>
                  </p:par>
                  <p:par>
                    <p:cTn fill="hold" id="45" nodeType="clickPar">
                      <p:stCondLst>
                        <p:cond delay="indefinite"/>
                      </p:stCondLst>
                      <p:childTnLst>
                        <p:par>
                          <p:cTn fill="hold" id="46" nodeType="withGroup">
                            <p:stCondLst>
                              <p:cond delay="0"/>
                            </p:stCondLst>
                            <p:childTnLst>
                              <p:par>
                                <p:cTn accel="100000" fill="hold" grpId="0" id="47" nodeType="clickEffect" presetClass="entr" presetID="39" presetSubtype="0">
                                  <p:stCondLst>
                                    <p:cond delay="0"/>
                                  </p:stCondLst>
                                  <p:childTnLst>
                                    <p:set>
                                      <p:cBhvr>
                                        <p:cTn dur="1" fill="hold" id="48">
                                          <p:stCondLst>
                                            <p:cond delay="0"/>
                                          </p:stCondLst>
                                        </p:cTn>
                                        <p:tgtEl>
                                          <p:spTgt spid="1048680">
                                            <p:txEl>
                                              <p:charRg st="111" end="159"/>
                                            </p:txEl>
                                          </p:spTgt>
                                        </p:tgtEl>
                                        <p:attrNameLst>
                                          <p:attrName>style.visibility</p:attrName>
                                        </p:attrNameLst>
                                      </p:cBhvr>
                                      <p:to>
                                        <p:strVal val="visible"/>
                                      </p:to>
                                    </p:set>
                                    <p:anim calcmode="lin" valueType="num">
                                      <p:cBhvr>
                                        <p:cTn dur="500" fill="hold" id="49"/>
                                        <p:tgtEl>
                                          <p:spTgt spid="1048680">
                                            <p:txEl>
                                              <p:charRg st="111" end="159"/>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50"/>
                                        <p:tgtEl>
                                          <p:spTgt spid="1048680">
                                            <p:txEl>
                                              <p:charRg st="111" end="159"/>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51"/>
                                        <p:tgtEl>
                                          <p:spTgt spid="1048680">
                                            <p:txEl>
                                              <p:charRg st="111" end="159"/>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52"/>
                                        <p:tgtEl>
                                          <p:spTgt spid="1048680">
                                            <p:txEl>
                                              <p:charRg st="111" end="159"/>
                                            </p:txEl>
                                          </p:spTgt>
                                        </p:tgtEl>
                                        <p:attrNameLst>
                                          <p:attrName>ppt_y</p:attrName>
                                        </p:attrNameLst>
                                      </p:cBhvr>
                                      <p:tavLst>
                                        <p:tav tm="0">
                                          <p:val>
                                            <p:strVal val="#ppt_y"/>
                                          </p:val>
                                        </p:tav>
                                        <p:tav tm="100000">
                                          <p:val>
                                            <p:strVal val="#ppt_y"/>
                                          </p:val>
                                        </p:tav>
                                      </p:tavLst>
                                    </p:anim>
                                  </p:childTnLst>
                                </p:cTn>
                              </p:par>
                            </p:childTnLst>
                          </p:cTn>
                        </p:par>
                      </p:childTnLst>
                    </p:cTn>
                  </p:par>
                  <p:par>
                    <p:cTn fill="hold" id="53" nodeType="clickPar">
                      <p:stCondLst>
                        <p:cond delay="indefinite"/>
                      </p:stCondLst>
                      <p:childTnLst>
                        <p:par>
                          <p:cTn fill="hold" id="54" nodeType="withGroup">
                            <p:stCondLst>
                              <p:cond delay="0"/>
                            </p:stCondLst>
                            <p:childTnLst>
                              <p:par>
                                <p:cTn accel="100000" fill="hold" grpId="0" id="55" nodeType="clickEffect" presetClass="entr" presetID="39" presetSubtype="0">
                                  <p:stCondLst>
                                    <p:cond delay="0"/>
                                  </p:stCondLst>
                                  <p:childTnLst>
                                    <p:set>
                                      <p:cBhvr>
                                        <p:cTn dur="1" fill="hold" id="56">
                                          <p:stCondLst>
                                            <p:cond delay="0"/>
                                          </p:stCondLst>
                                        </p:cTn>
                                        <p:tgtEl>
                                          <p:spTgt spid="1048680">
                                            <p:txEl>
                                              <p:charRg st="159" end="207"/>
                                            </p:txEl>
                                          </p:spTgt>
                                        </p:tgtEl>
                                        <p:attrNameLst>
                                          <p:attrName>style.visibility</p:attrName>
                                        </p:attrNameLst>
                                      </p:cBhvr>
                                      <p:to>
                                        <p:strVal val="visible"/>
                                      </p:to>
                                    </p:set>
                                    <p:anim calcmode="lin" valueType="num">
                                      <p:cBhvr>
                                        <p:cTn dur="500" fill="hold" id="57"/>
                                        <p:tgtEl>
                                          <p:spTgt spid="1048680">
                                            <p:txEl>
                                              <p:charRg st="159" end="207"/>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58"/>
                                        <p:tgtEl>
                                          <p:spTgt spid="1048680">
                                            <p:txEl>
                                              <p:charRg st="159" end="207"/>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59"/>
                                        <p:tgtEl>
                                          <p:spTgt spid="1048680">
                                            <p:txEl>
                                              <p:charRg st="159" end="207"/>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60"/>
                                        <p:tgtEl>
                                          <p:spTgt spid="1048680">
                                            <p:txEl>
                                              <p:charRg st="159" end="207"/>
                                            </p:txEl>
                                          </p:spTgt>
                                        </p:tgtEl>
                                        <p:attrNameLst>
                                          <p:attrName>ppt_y</p:attrName>
                                        </p:attrNameLst>
                                      </p:cBhvr>
                                      <p:tavLst>
                                        <p:tav tm="0">
                                          <p:val>
                                            <p:strVal val="#ppt_y"/>
                                          </p:val>
                                        </p:tav>
                                        <p:tav tm="100000">
                                          <p:val>
                                            <p:strVal val="#ppt_y"/>
                                          </p:val>
                                        </p:tav>
                                      </p:tavLst>
                                    </p:anim>
                                  </p:childTnLst>
                                </p:cTn>
                              </p:par>
                            </p:childTnLst>
                          </p:cTn>
                        </p:par>
                      </p:childTnLst>
                    </p:cTn>
                  </p:par>
                  <p:par>
                    <p:cTn fill="hold" id="61" nodeType="clickPar">
                      <p:stCondLst>
                        <p:cond delay="indefinite"/>
                      </p:stCondLst>
                      <p:childTnLst>
                        <p:par>
                          <p:cTn fill="hold" id="62" nodeType="withGroup">
                            <p:stCondLst>
                              <p:cond delay="0"/>
                            </p:stCondLst>
                            <p:childTnLst>
                              <p:par>
                                <p:cTn accel="100000" fill="hold" grpId="0" id="63" nodeType="clickEffect" presetClass="entr" presetID="39" presetSubtype="0">
                                  <p:stCondLst>
                                    <p:cond delay="0"/>
                                  </p:stCondLst>
                                  <p:childTnLst>
                                    <p:set>
                                      <p:cBhvr>
                                        <p:cTn dur="1" fill="hold" id="64">
                                          <p:stCondLst>
                                            <p:cond delay="0"/>
                                          </p:stCondLst>
                                        </p:cTn>
                                        <p:tgtEl>
                                          <p:spTgt spid="1048680">
                                            <p:txEl>
                                              <p:charRg st="207" end="255"/>
                                            </p:txEl>
                                          </p:spTgt>
                                        </p:tgtEl>
                                        <p:attrNameLst>
                                          <p:attrName>style.visibility</p:attrName>
                                        </p:attrNameLst>
                                      </p:cBhvr>
                                      <p:to>
                                        <p:strVal val="visible"/>
                                      </p:to>
                                    </p:set>
                                    <p:anim calcmode="lin" valueType="num">
                                      <p:cBhvr>
                                        <p:cTn dur="500" fill="hold" id="65"/>
                                        <p:tgtEl>
                                          <p:spTgt spid="1048680">
                                            <p:txEl>
                                              <p:charRg st="207" end="25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66"/>
                                        <p:tgtEl>
                                          <p:spTgt spid="1048680">
                                            <p:txEl>
                                              <p:charRg st="207" end="255"/>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67"/>
                                        <p:tgtEl>
                                          <p:spTgt spid="1048680">
                                            <p:txEl>
                                              <p:charRg st="207" end="255"/>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68"/>
                                        <p:tgtEl>
                                          <p:spTgt spid="1048680">
                                            <p:txEl>
                                              <p:charRg st="207" end="255"/>
                                            </p:txEl>
                                          </p:spTgt>
                                        </p:tgtEl>
                                        <p:attrNameLst>
                                          <p:attrName>ppt_y</p:attrName>
                                        </p:attrNameLst>
                                      </p:cBhvr>
                                      <p:tavLst>
                                        <p:tav tm="0">
                                          <p:val>
                                            <p:strVal val="#ppt_y"/>
                                          </p:val>
                                        </p:tav>
                                        <p:tav tm="100000">
                                          <p:val>
                                            <p:strVal val="#ppt_y"/>
                                          </p:val>
                                        </p:tav>
                                      </p:tavLst>
                                    </p:anim>
                                  </p:childTnLst>
                                </p:cTn>
                              </p:par>
                            </p:childTnLst>
                          </p:cTn>
                        </p:par>
                      </p:childTnLst>
                    </p:cTn>
                  </p:par>
                  <p:par>
                    <p:cTn fill="hold" id="69" nodeType="clickPar">
                      <p:stCondLst>
                        <p:cond delay="indefinite"/>
                      </p:stCondLst>
                      <p:childTnLst>
                        <p:par>
                          <p:cTn fill="hold" id="70" nodeType="withGroup">
                            <p:stCondLst>
                              <p:cond delay="0"/>
                            </p:stCondLst>
                            <p:childTnLst>
                              <p:par>
                                <p:cTn fill="hold" grpId="0" id="71" nodeType="clickEffect" presetClass="entr" presetID="15" presetSubtype="0">
                                  <p:stCondLst>
                                    <p:cond delay="0"/>
                                  </p:stCondLst>
                                  <p:childTnLst>
                                    <p:set>
                                      <p:cBhvr>
                                        <p:cTn dur="1" fill="hold" id="72">
                                          <p:stCondLst>
                                            <p:cond delay="0"/>
                                          </p:stCondLst>
                                        </p:cTn>
                                        <p:tgtEl>
                                          <p:spTgt spid="1048681"/>
                                        </p:tgtEl>
                                        <p:attrNameLst>
                                          <p:attrName>style.visibility</p:attrName>
                                        </p:attrNameLst>
                                      </p:cBhvr>
                                      <p:to>
                                        <p:strVal val="visible"/>
                                      </p:to>
                                    </p:set>
                                    <p:anim calcmode="lin" valueType="num">
                                      <p:cBhvr>
                                        <p:cTn dur="1000" fill="hold" id="73"/>
                                        <p:tgtEl>
                                          <p:spTgt spid="1048681"/>
                                        </p:tgtEl>
                                        <p:attrNameLst>
                                          <p:attrName>ppt_w</p:attrName>
                                        </p:attrNameLst>
                                      </p:cBhvr>
                                      <p:tavLst>
                                        <p:tav tm="0">
                                          <p:val>
                                            <p:fltVal val="0.0"/>
                                          </p:val>
                                        </p:tav>
                                        <p:tav tm="100000">
                                          <p:val>
                                            <p:strVal val="#ppt_w"/>
                                          </p:val>
                                        </p:tav>
                                      </p:tavLst>
                                    </p:anim>
                                    <p:anim calcmode="lin" valueType="num">
                                      <p:cBhvr>
                                        <p:cTn dur="1000" fill="hold" id="74"/>
                                        <p:tgtEl>
                                          <p:spTgt spid="1048681"/>
                                        </p:tgtEl>
                                        <p:attrNameLst>
                                          <p:attrName>ppt_h</p:attrName>
                                        </p:attrNameLst>
                                      </p:cBhvr>
                                      <p:tavLst>
                                        <p:tav tm="0">
                                          <p:val>
                                            <p:fltVal val="0.0"/>
                                          </p:val>
                                        </p:tav>
                                        <p:tav tm="100000">
                                          <p:val>
                                            <p:strVal val="#ppt_h"/>
                                          </p:val>
                                        </p:tav>
                                      </p:tavLst>
                                    </p:anim>
                                    <p:anim calcmode="lin" valueType="num">
                                      <p:cBhvr>
                                        <p:cTn dur="1000" fill="hold" id="75"/>
                                        <p:tgtEl>
                                          <p:spTgt spid="1048681"/>
                                        </p:tgtEl>
                                        <p:attrNameLst>
                                          <p:attrName>ppt_x</p:attrName>
                                        </p:attrNameLst>
                                      </p:cBhvr>
                                      <p:tavLst>
                                        <p:tav fmla="#ppt_x+(cos(-2*pi*(1-$))*-#ppt_x-sin(-2*pi*(1-$))*(1-#ppt_y))*(1-$)" tm="0">
                                          <p:val>
                                            <p:fltVal val="0.0"/>
                                          </p:val>
                                        </p:tav>
                                        <p:tav tm="100000">
                                          <p:val>
                                            <p:fltVal val="1.0"/>
                                          </p:val>
                                        </p:tav>
                                      </p:tavLst>
                                    </p:anim>
                                    <p:anim calcmode="lin" valueType="num">
                                      <p:cBhvr>
                                        <p:cTn dur="1000" fill="hold" id="76"/>
                                        <p:tgtEl>
                                          <p:spTgt spid="1048681"/>
                                        </p:tgtEl>
                                        <p:attrNameLst>
                                          <p:attrName>ppt_y</p:attrName>
                                        </p:attrNameLst>
                                      </p:cBhvr>
                                      <p:tavLst>
                                        <p:tav fmla="#ppt_y+(sin(-2*pi*(1-$))*-#ppt_x+cos(-2*pi*(1-$))*(1-#ppt_y))*(1-$)" tm="0">
                                          <p:val>
                                            <p:fltVal val="0.0"/>
                                          </p:val>
                                        </p:tav>
                                        <p:tav tm="100000">
                                          <p:val>
                                            <p:fltVal val="1.0"/>
                                          </p:val>
                                        </p:tav>
                                      </p:tavLst>
                                    </p:anim>
                                  </p:childTnLst>
                                </p:cTn>
                              </p:par>
                            </p:childTnLst>
                          </p:cTn>
                        </p:par>
                      </p:childTnLst>
                    </p:cTn>
                  </p:par>
                  <p:par>
                    <p:cTn fill="hold" id="77" nodeType="clickPar">
                      <p:stCondLst>
                        <p:cond delay="indefinite"/>
                      </p:stCondLst>
                      <p:childTnLst>
                        <p:par>
                          <p:cTn fill="hold" id="78" nodeType="withGroup">
                            <p:stCondLst>
                              <p:cond delay="0"/>
                            </p:stCondLst>
                            <p:childTnLst>
                              <p:par>
                                <p:cTn fill="hold" grpId="0" id="79" nodeType="clickEffect" presetClass="entr" presetID="15" presetSubtype="0">
                                  <p:stCondLst>
                                    <p:cond delay="0"/>
                                  </p:stCondLst>
                                  <p:childTnLst>
                                    <p:set>
                                      <p:cBhvr>
                                        <p:cTn dur="1" fill="hold" id="80">
                                          <p:stCondLst>
                                            <p:cond delay="0"/>
                                          </p:stCondLst>
                                        </p:cTn>
                                        <p:tgtEl>
                                          <p:spTgt spid="1048682"/>
                                        </p:tgtEl>
                                        <p:attrNameLst>
                                          <p:attrName>style.visibility</p:attrName>
                                        </p:attrNameLst>
                                      </p:cBhvr>
                                      <p:to>
                                        <p:strVal val="visible"/>
                                      </p:to>
                                    </p:set>
                                    <p:anim calcmode="lin" valueType="num">
                                      <p:cBhvr>
                                        <p:cTn dur="1000" fill="hold" id="81"/>
                                        <p:tgtEl>
                                          <p:spTgt spid="1048682"/>
                                        </p:tgtEl>
                                        <p:attrNameLst>
                                          <p:attrName>ppt_w</p:attrName>
                                        </p:attrNameLst>
                                      </p:cBhvr>
                                      <p:tavLst>
                                        <p:tav tm="0">
                                          <p:val>
                                            <p:fltVal val="0.0"/>
                                          </p:val>
                                        </p:tav>
                                        <p:tav tm="100000">
                                          <p:val>
                                            <p:strVal val="#ppt_w"/>
                                          </p:val>
                                        </p:tav>
                                      </p:tavLst>
                                    </p:anim>
                                    <p:anim calcmode="lin" valueType="num">
                                      <p:cBhvr>
                                        <p:cTn dur="1000" fill="hold" id="82"/>
                                        <p:tgtEl>
                                          <p:spTgt spid="1048682"/>
                                        </p:tgtEl>
                                        <p:attrNameLst>
                                          <p:attrName>ppt_h</p:attrName>
                                        </p:attrNameLst>
                                      </p:cBhvr>
                                      <p:tavLst>
                                        <p:tav tm="0">
                                          <p:val>
                                            <p:fltVal val="0.0"/>
                                          </p:val>
                                        </p:tav>
                                        <p:tav tm="100000">
                                          <p:val>
                                            <p:strVal val="#ppt_h"/>
                                          </p:val>
                                        </p:tav>
                                      </p:tavLst>
                                    </p:anim>
                                    <p:anim calcmode="lin" valueType="num">
                                      <p:cBhvr>
                                        <p:cTn dur="1000" fill="hold" id="83"/>
                                        <p:tgtEl>
                                          <p:spTgt spid="1048682"/>
                                        </p:tgtEl>
                                        <p:attrNameLst>
                                          <p:attrName>ppt_x</p:attrName>
                                        </p:attrNameLst>
                                      </p:cBhvr>
                                      <p:tavLst>
                                        <p:tav fmla="#ppt_x+(cos(-2*pi*(1-$))*-#ppt_x-sin(-2*pi*(1-$))*(1-#ppt_y))*(1-$)" tm="0">
                                          <p:val>
                                            <p:fltVal val="0.0"/>
                                          </p:val>
                                        </p:tav>
                                        <p:tav tm="100000">
                                          <p:val>
                                            <p:fltVal val="1.0"/>
                                          </p:val>
                                        </p:tav>
                                      </p:tavLst>
                                    </p:anim>
                                    <p:anim calcmode="lin" valueType="num">
                                      <p:cBhvr>
                                        <p:cTn dur="1000" fill="hold" id="84"/>
                                        <p:tgtEl>
                                          <p:spTgt spid="1048682"/>
                                        </p:tgtEl>
                                        <p:attrNameLst>
                                          <p:attrName>ppt_y</p:attrName>
                                        </p:attrNameLst>
                                      </p:cBhvr>
                                      <p:tavLst>
                                        <p:tav fmla="#ppt_y+(sin(-2*pi*(1-$))*-#ppt_x+cos(-2*pi*(1-$))*(1-#ppt_y))*(1-$)" tm="0">
                                          <p:val>
                                            <p:fltVal val="0.0"/>
                                          </p:val>
                                        </p:tav>
                                        <p:tav tm="100000">
                                          <p:val>
                                            <p:fltVal val="1.0"/>
                                          </p:val>
                                        </p:tav>
                                      </p:tavLst>
                                    </p:anim>
                                  </p:childTnLst>
                                </p:cTn>
                              </p:par>
                            </p:childTnLst>
                          </p:cTn>
                        </p:par>
                      </p:childTnLst>
                    </p:cTn>
                  </p:par>
                  <p:par>
                    <p:cTn fill="hold" id="85" nodeType="clickPar">
                      <p:stCondLst>
                        <p:cond delay="indefinite"/>
                      </p:stCondLst>
                      <p:childTnLst>
                        <p:par>
                          <p:cTn fill="hold" id="86" nodeType="withGroup">
                            <p:stCondLst>
                              <p:cond delay="0"/>
                            </p:stCondLst>
                            <p:childTnLst>
                              <p:par>
                                <p:cTn fill="hold" grpId="0" id="87" nodeType="clickEffect" presetClass="entr" presetID="15" presetSubtype="0">
                                  <p:stCondLst>
                                    <p:cond delay="0"/>
                                  </p:stCondLst>
                                  <p:childTnLst>
                                    <p:set>
                                      <p:cBhvr>
                                        <p:cTn dur="1" fill="hold" id="88">
                                          <p:stCondLst>
                                            <p:cond delay="0"/>
                                          </p:stCondLst>
                                        </p:cTn>
                                        <p:tgtEl>
                                          <p:spTgt spid="1048683"/>
                                        </p:tgtEl>
                                        <p:attrNameLst>
                                          <p:attrName>style.visibility</p:attrName>
                                        </p:attrNameLst>
                                      </p:cBhvr>
                                      <p:to>
                                        <p:strVal val="visible"/>
                                      </p:to>
                                    </p:set>
                                    <p:anim calcmode="lin" valueType="num">
                                      <p:cBhvr>
                                        <p:cTn dur="1000" fill="hold" id="89"/>
                                        <p:tgtEl>
                                          <p:spTgt spid="1048683"/>
                                        </p:tgtEl>
                                        <p:attrNameLst>
                                          <p:attrName>ppt_w</p:attrName>
                                        </p:attrNameLst>
                                      </p:cBhvr>
                                      <p:tavLst>
                                        <p:tav tm="0">
                                          <p:val>
                                            <p:fltVal val="0.0"/>
                                          </p:val>
                                        </p:tav>
                                        <p:tav tm="100000">
                                          <p:val>
                                            <p:strVal val="#ppt_w"/>
                                          </p:val>
                                        </p:tav>
                                      </p:tavLst>
                                    </p:anim>
                                    <p:anim calcmode="lin" valueType="num">
                                      <p:cBhvr>
                                        <p:cTn dur="1000" fill="hold" id="90"/>
                                        <p:tgtEl>
                                          <p:spTgt spid="1048683"/>
                                        </p:tgtEl>
                                        <p:attrNameLst>
                                          <p:attrName>ppt_h</p:attrName>
                                        </p:attrNameLst>
                                      </p:cBhvr>
                                      <p:tavLst>
                                        <p:tav tm="0">
                                          <p:val>
                                            <p:fltVal val="0.0"/>
                                          </p:val>
                                        </p:tav>
                                        <p:tav tm="100000">
                                          <p:val>
                                            <p:strVal val="#ppt_h"/>
                                          </p:val>
                                        </p:tav>
                                      </p:tavLst>
                                    </p:anim>
                                    <p:anim calcmode="lin" valueType="num">
                                      <p:cBhvr>
                                        <p:cTn dur="1000" fill="hold" id="91"/>
                                        <p:tgtEl>
                                          <p:spTgt spid="1048683"/>
                                        </p:tgtEl>
                                        <p:attrNameLst>
                                          <p:attrName>ppt_x</p:attrName>
                                        </p:attrNameLst>
                                      </p:cBhvr>
                                      <p:tavLst>
                                        <p:tav fmla="#ppt_x+(cos(-2*pi*(1-$))*-#ppt_x-sin(-2*pi*(1-$))*(1-#ppt_y))*(1-$)" tm="0">
                                          <p:val>
                                            <p:fltVal val="0.0"/>
                                          </p:val>
                                        </p:tav>
                                        <p:tav tm="100000">
                                          <p:val>
                                            <p:fltVal val="1.0"/>
                                          </p:val>
                                        </p:tav>
                                      </p:tavLst>
                                    </p:anim>
                                    <p:anim calcmode="lin" valueType="num">
                                      <p:cBhvr>
                                        <p:cTn dur="1000" fill="hold" id="92"/>
                                        <p:tgtEl>
                                          <p:spTgt spid="1048683"/>
                                        </p:tgtEl>
                                        <p:attrNameLst>
                                          <p:attrName>ppt_y</p:attrName>
                                        </p:attrNameLst>
                                      </p:cBhvr>
                                      <p:tavLst>
                                        <p:tav fmla="#ppt_y+(sin(-2*pi*(1-$))*-#ppt_x+cos(-2*pi*(1-$))*(1-#ppt_y))*(1-$)" tm="0">
                                          <p:val>
                                            <p:fltVal val="0.0"/>
                                          </p:val>
                                        </p:tav>
                                        <p:tav tm="100000">
                                          <p:val>
                                            <p:fltVal val="1.0"/>
                                          </p:val>
                                        </p:tav>
                                      </p:tavLst>
                                    </p:anim>
                                  </p:childTnLst>
                                </p:cTn>
                              </p:par>
                            </p:childTnLst>
                          </p:cTn>
                        </p:par>
                      </p:childTnLst>
                    </p:cTn>
                  </p:par>
                  <p:par>
                    <p:cTn fill="hold" id="93" nodeType="clickPar">
                      <p:stCondLst>
                        <p:cond delay="indefinite"/>
                      </p:stCondLst>
                      <p:childTnLst>
                        <p:par>
                          <p:cTn fill="hold" id="94" nodeType="withGroup">
                            <p:stCondLst>
                              <p:cond delay="0"/>
                            </p:stCondLst>
                            <p:childTnLst>
                              <p:par>
                                <p:cTn fill="hold" grpId="0" id="95" nodeType="clickEffect" presetClass="entr" presetID="15" presetSubtype="0">
                                  <p:stCondLst>
                                    <p:cond delay="0"/>
                                  </p:stCondLst>
                                  <p:childTnLst>
                                    <p:set>
                                      <p:cBhvr>
                                        <p:cTn dur="1" fill="hold" id="96">
                                          <p:stCondLst>
                                            <p:cond delay="0"/>
                                          </p:stCondLst>
                                        </p:cTn>
                                        <p:tgtEl>
                                          <p:spTgt spid="1048684"/>
                                        </p:tgtEl>
                                        <p:attrNameLst>
                                          <p:attrName>style.visibility</p:attrName>
                                        </p:attrNameLst>
                                      </p:cBhvr>
                                      <p:to>
                                        <p:strVal val="visible"/>
                                      </p:to>
                                    </p:set>
                                    <p:anim calcmode="lin" valueType="num">
                                      <p:cBhvr>
                                        <p:cTn dur="1000" fill="hold" id="97"/>
                                        <p:tgtEl>
                                          <p:spTgt spid="1048684"/>
                                        </p:tgtEl>
                                        <p:attrNameLst>
                                          <p:attrName>ppt_w</p:attrName>
                                        </p:attrNameLst>
                                      </p:cBhvr>
                                      <p:tavLst>
                                        <p:tav tm="0">
                                          <p:val>
                                            <p:fltVal val="0.0"/>
                                          </p:val>
                                        </p:tav>
                                        <p:tav tm="100000">
                                          <p:val>
                                            <p:strVal val="#ppt_w"/>
                                          </p:val>
                                        </p:tav>
                                      </p:tavLst>
                                    </p:anim>
                                    <p:anim calcmode="lin" valueType="num">
                                      <p:cBhvr>
                                        <p:cTn dur="1000" fill="hold" id="98"/>
                                        <p:tgtEl>
                                          <p:spTgt spid="1048684"/>
                                        </p:tgtEl>
                                        <p:attrNameLst>
                                          <p:attrName>ppt_h</p:attrName>
                                        </p:attrNameLst>
                                      </p:cBhvr>
                                      <p:tavLst>
                                        <p:tav tm="0">
                                          <p:val>
                                            <p:fltVal val="0.0"/>
                                          </p:val>
                                        </p:tav>
                                        <p:tav tm="100000">
                                          <p:val>
                                            <p:strVal val="#ppt_h"/>
                                          </p:val>
                                        </p:tav>
                                      </p:tavLst>
                                    </p:anim>
                                    <p:anim calcmode="lin" valueType="num">
                                      <p:cBhvr>
                                        <p:cTn dur="1000" fill="hold" id="99"/>
                                        <p:tgtEl>
                                          <p:spTgt spid="1048684"/>
                                        </p:tgtEl>
                                        <p:attrNameLst>
                                          <p:attrName>ppt_x</p:attrName>
                                        </p:attrNameLst>
                                      </p:cBhvr>
                                      <p:tavLst>
                                        <p:tav fmla="#ppt_x+(cos(-2*pi*(1-$))*-#ppt_x-sin(-2*pi*(1-$))*(1-#ppt_y))*(1-$)" tm="0">
                                          <p:val>
                                            <p:fltVal val="0.0"/>
                                          </p:val>
                                        </p:tav>
                                        <p:tav tm="100000">
                                          <p:val>
                                            <p:fltVal val="1.0"/>
                                          </p:val>
                                        </p:tav>
                                      </p:tavLst>
                                    </p:anim>
                                    <p:anim calcmode="lin" valueType="num">
                                      <p:cBhvr>
                                        <p:cTn dur="1000" fill="hold" id="100"/>
                                        <p:tgtEl>
                                          <p:spTgt spid="1048684"/>
                                        </p:tgtEl>
                                        <p:attrNameLst>
                                          <p:attrName>ppt_y</p:attrName>
                                        </p:attrNameLst>
                                      </p:cBhvr>
                                      <p:tavLst>
                                        <p:tav fmla="#ppt_y+(sin(-2*pi*(1-$))*-#ppt_x+cos(-2*pi*(1-$))*(1-#ppt_y))*(1-$)" tm="0">
                                          <p:val>
                                            <p:fltVal val="0.0"/>
                                          </p:val>
                                        </p:tav>
                                        <p:tav tm="100000">
                                          <p:val>
                                            <p:fltVal val="1.0"/>
                                          </p:val>
                                        </p:tav>
                                      </p:tavLst>
                                    </p:anim>
                                  </p:childTnLst>
                                </p:cTn>
                              </p:par>
                            </p:childTnLst>
                          </p:cTn>
                        </p:par>
                      </p:childTnLst>
                    </p:cTn>
                  </p:par>
                  <p:par>
                    <p:cTn fill="hold" id="101" nodeType="clickPar">
                      <p:stCondLst>
                        <p:cond delay="indefinite"/>
                      </p:stCondLst>
                      <p:childTnLst>
                        <p:par>
                          <p:cTn fill="hold" id="102" nodeType="withGroup">
                            <p:stCondLst>
                              <p:cond delay="0"/>
                            </p:stCondLst>
                            <p:childTnLst>
                              <p:par>
                                <p:cTn fill="hold" grpId="0" id="103" nodeType="clickEffect" presetClass="entr" presetID="15" presetSubtype="0">
                                  <p:stCondLst>
                                    <p:cond delay="0"/>
                                  </p:stCondLst>
                                  <p:childTnLst>
                                    <p:set>
                                      <p:cBhvr>
                                        <p:cTn dur="1" fill="hold" id="104">
                                          <p:stCondLst>
                                            <p:cond delay="0"/>
                                          </p:stCondLst>
                                        </p:cTn>
                                        <p:tgtEl>
                                          <p:spTgt spid="1048686"/>
                                        </p:tgtEl>
                                        <p:attrNameLst>
                                          <p:attrName>style.visibility</p:attrName>
                                        </p:attrNameLst>
                                      </p:cBhvr>
                                      <p:to>
                                        <p:strVal val="visible"/>
                                      </p:to>
                                    </p:set>
                                    <p:anim calcmode="lin" valueType="num">
                                      <p:cBhvr>
                                        <p:cTn dur="1000" fill="hold" id="105"/>
                                        <p:tgtEl>
                                          <p:spTgt spid="1048686"/>
                                        </p:tgtEl>
                                        <p:attrNameLst>
                                          <p:attrName>ppt_w</p:attrName>
                                        </p:attrNameLst>
                                      </p:cBhvr>
                                      <p:tavLst>
                                        <p:tav tm="0">
                                          <p:val>
                                            <p:fltVal val="0.0"/>
                                          </p:val>
                                        </p:tav>
                                        <p:tav tm="100000">
                                          <p:val>
                                            <p:strVal val="#ppt_w"/>
                                          </p:val>
                                        </p:tav>
                                      </p:tavLst>
                                    </p:anim>
                                    <p:anim calcmode="lin" valueType="num">
                                      <p:cBhvr>
                                        <p:cTn dur="1000" fill="hold" id="106"/>
                                        <p:tgtEl>
                                          <p:spTgt spid="1048686"/>
                                        </p:tgtEl>
                                        <p:attrNameLst>
                                          <p:attrName>ppt_h</p:attrName>
                                        </p:attrNameLst>
                                      </p:cBhvr>
                                      <p:tavLst>
                                        <p:tav tm="0">
                                          <p:val>
                                            <p:fltVal val="0.0"/>
                                          </p:val>
                                        </p:tav>
                                        <p:tav tm="100000">
                                          <p:val>
                                            <p:strVal val="#ppt_h"/>
                                          </p:val>
                                        </p:tav>
                                      </p:tavLst>
                                    </p:anim>
                                    <p:anim calcmode="lin" valueType="num">
                                      <p:cBhvr>
                                        <p:cTn dur="1000" fill="hold" id="107"/>
                                        <p:tgtEl>
                                          <p:spTgt spid="1048686"/>
                                        </p:tgtEl>
                                        <p:attrNameLst>
                                          <p:attrName>ppt_x</p:attrName>
                                        </p:attrNameLst>
                                      </p:cBhvr>
                                      <p:tavLst>
                                        <p:tav fmla="#ppt_x+(cos(-2*pi*(1-$))*-#ppt_x-sin(-2*pi*(1-$))*(1-#ppt_y))*(1-$)" tm="0">
                                          <p:val>
                                            <p:fltVal val="0.0"/>
                                          </p:val>
                                        </p:tav>
                                        <p:tav tm="100000">
                                          <p:val>
                                            <p:fltVal val="1.0"/>
                                          </p:val>
                                        </p:tav>
                                      </p:tavLst>
                                    </p:anim>
                                    <p:anim calcmode="lin" valueType="num">
                                      <p:cBhvr>
                                        <p:cTn dur="1000" fill="hold" id="108"/>
                                        <p:tgtEl>
                                          <p:spTgt spid="1048686"/>
                                        </p:tgtEl>
                                        <p:attrNameLst>
                                          <p:attrName>ppt_y</p:attrName>
                                        </p:attrNameLst>
                                      </p:cBhvr>
                                      <p:tavLst>
                                        <p:tav fmla="#ppt_y+(sin(-2*pi*(1-$))*-#ppt_x+cos(-2*pi*(1-$))*(1-#ppt_y))*(1-$)" tm="0">
                                          <p:val>
                                            <p:fltVal val="0.0"/>
                                          </p:val>
                                        </p:tav>
                                        <p:tav tm="100000">
                                          <p:val>
                                            <p:fltVal val="1.0"/>
                                          </p:val>
                                        </p:tav>
                                      </p:tavLst>
                                    </p:anim>
                                  </p:childTnLst>
                                </p:cTn>
                              </p:par>
                            </p:childTnLst>
                          </p:cTn>
                        </p:par>
                      </p:childTnLst>
                    </p:cTn>
                  </p:par>
                  <p:par>
                    <p:cTn fill="hold" id="109" nodeType="clickPar">
                      <p:stCondLst>
                        <p:cond delay="indefinite"/>
                      </p:stCondLst>
                      <p:childTnLst>
                        <p:par>
                          <p:cTn fill="hold" id="110" nodeType="withGroup">
                            <p:stCondLst>
                              <p:cond delay="0"/>
                            </p:stCondLst>
                            <p:childTnLst>
                              <p:par>
                                <p:cTn fill="hold" grpId="0" id="111" nodeType="clickEffect" presetClass="entr" presetID="15" presetSubtype="0">
                                  <p:stCondLst>
                                    <p:cond delay="0"/>
                                  </p:stCondLst>
                                  <p:childTnLst>
                                    <p:set>
                                      <p:cBhvr>
                                        <p:cTn dur="1" fill="hold" id="112">
                                          <p:stCondLst>
                                            <p:cond delay="0"/>
                                          </p:stCondLst>
                                        </p:cTn>
                                        <p:tgtEl>
                                          <p:spTgt spid="1048689"/>
                                        </p:tgtEl>
                                        <p:attrNameLst>
                                          <p:attrName>style.visibility</p:attrName>
                                        </p:attrNameLst>
                                      </p:cBhvr>
                                      <p:to>
                                        <p:strVal val="visible"/>
                                      </p:to>
                                    </p:set>
                                    <p:anim calcmode="lin" valueType="num">
                                      <p:cBhvr>
                                        <p:cTn dur="1000" fill="hold" id="113"/>
                                        <p:tgtEl>
                                          <p:spTgt spid="1048689"/>
                                        </p:tgtEl>
                                        <p:attrNameLst>
                                          <p:attrName>ppt_w</p:attrName>
                                        </p:attrNameLst>
                                      </p:cBhvr>
                                      <p:tavLst>
                                        <p:tav tm="0">
                                          <p:val>
                                            <p:fltVal val="0.0"/>
                                          </p:val>
                                        </p:tav>
                                        <p:tav tm="100000">
                                          <p:val>
                                            <p:strVal val="#ppt_w"/>
                                          </p:val>
                                        </p:tav>
                                      </p:tavLst>
                                    </p:anim>
                                    <p:anim calcmode="lin" valueType="num">
                                      <p:cBhvr>
                                        <p:cTn dur="1000" fill="hold" id="114"/>
                                        <p:tgtEl>
                                          <p:spTgt spid="1048689"/>
                                        </p:tgtEl>
                                        <p:attrNameLst>
                                          <p:attrName>ppt_h</p:attrName>
                                        </p:attrNameLst>
                                      </p:cBhvr>
                                      <p:tavLst>
                                        <p:tav tm="0">
                                          <p:val>
                                            <p:fltVal val="0.0"/>
                                          </p:val>
                                        </p:tav>
                                        <p:tav tm="100000">
                                          <p:val>
                                            <p:strVal val="#ppt_h"/>
                                          </p:val>
                                        </p:tav>
                                      </p:tavLst>
                                    </p:anim>
                                    <p:anim calcmode="lin" valueType="num">
                                      <p:cBhvr>
                                        <p:cTn dur="1000" fill="hold" id="115"/>
                                        <p:tgtEl>
                                          <p:spTgt spid="1048689"/>
                                        </p:tgtEl>
                                        <p:attrNameLst>
                                          <p:attrName>ppt_x</p:attrName>
                                        </p:attrNameLst>
                                      </p:cBhvr>
                                      <p:tavLst>
                                        <p:tav fmla="#ppt_x+(cos(-2*pi*(1-$))*-#ppt_x-sin(-2*pi*(1-$))*(1-#ppt_y))*(1-$)" tm="0">
                                          <p:val>
                                            <p:fltVal val="0.0"/>
                                          </p:val>
                                        </p:tav>
                                        <p:tav tm="100000">
                                          <p:val>
                                            <p:fltVal val="1.0"/>
                                          </p:val>
                                        </p:tav>
                                      </p:tavLst>
                                    </p:anim>
                                    <p:anim calcmode="lin" valueType="num">
                                      <p:cBhvr>
                                        <p:cTn dur="1000" fill="hold" id="116"/>
                                        <p:tgtEl>
                                          <p:spTgt spid="1048689"/>
                                        </p:tgtEl>
                                        <p:attrNameLst>
                                          <p:attrName>ppt_y</p:attrName>
                                        </p:attrNameLst>
                                      </p:cBhvr>
                                      <p:tavLst>
                                        <p:tav fmla="#ppt_y+(sin(-2*pi*(1-$))*-#ppt_x+cos(-2*pi*(1-$))*(1-#ppt_y))*(1-$)" tm="0">
                                          <p:val>
                                            <p:fltVal val="0.0"/>
                                          </p:val>
                                        </p:tav>
                                        <p:tav tm="100000">
                                          <p:val>
                                            <p:fltVal val="1.0"/>
                                          </p:val>
                                        </p:tav>
                                      </p:tavLst>
                                    </p:anim>
                                  </p:childTnLst>
                                </p:cTn>
                              </p:par>
                            </p:childTnLst>
                          </p:cTn>
                        </p:par>
                      </p:childTnLst>
                    </p:cTn>
                  </p:par>
                  <p:par>
                    <p:cTn fill="hold" id="117" nodeType="clickPar">
                      <p:stCondLst>
                        <p:cond delay="indefinite"/>
                      </p:stCondLst>
                      <p:childTnLst>
                        <p:par>
                          <p:cTn fill="hold" id="118" nodeType="withGroup">
                            <p:stCondLst>
                              <p:cond delay="0"/>
                            </p:stCondLst>
                            <p:childTnLst>
                              <p:par>
                                <p:cTn fill="hold" grpId="0" id="119" nodeType="clickEffect" presetClass="entr" presetID="15" presetSubtype="0">
                                  <p:stCondLst>
                                    <p:cond delay="0"/>
                                  </p:stCondLst>
                                  <p:childTnLst>
                                    <p:set>
                                      <p:cBhvr>
                                        <p:cTn dur="1" fill="hold" id="120">
                                          <p:stCondLst>
                                            <p:cond delay="0"/>
                                          </p:stCondLst>
                                        </p:cTn>
                                        <p:tgtEl>
                                          <p:spTgt spid="1048687"/>
                                        </p:tgtEl>
                                        <p:attrNameLst>
                                          <p:attrName>style.visibility</p:attrName>
                                        </p:attrNameLst>
                                      </p:cBhvr>
                                      <p:to>
                                        <p:strVal val="visible"/>
                                      </p:to>
                                    </p:set>
                                    <p:anim calcmode="lin" valueType="num">
                                      <p:cBhvr>
                                        <p:cTn dur="1000" fill="hold" id="121"/>
                                        <p:tgtEl>
                                          <p:spTgt spid="1048687"/>
                                        </p:tgtEl>
                                        <p:attrNameLst>
                                          <p:attrName>ppt_w</p:attrName>
                                        </p:attrNameLst>
                                      </p:cBhvr>
                                      <p:tavLst>
                                        <p:tav tm="0">
                                          <p:val>
                                            <p:fltVal val="0.0"/>
                                          </p:val>
                                        </p:tav>
                                        <p:tav tm="100000">
                                          <p:val>
                                            <p:strVal val="#ppt_w"/>
                                          </p:val>
                                        </p:tav>
                                      </p:tavLst>
                                    </p:anim>
                                    <p:anim calcmode="lin" valueType="num">
                                      <p:cBhvr>
                                        <p:cTn dur="1000" fill="hold" id="122"/>
                                        <p:tgtEl>
                                          <p:spTgt spid="1048687"/>
                                        </p:tgtEl>
                                        <p:attrNameLst>
                                          <p:attrName>ppt_h</p:attrName>
                                        </p:attrNameLst>
                                      </p:cBhvr>
                                      <p:tavLst>
                                        <p:tav tm="0">
                                          <p:val>
                                            <p:fltVal val="0.0"/>
                                          </p:val>
                                        </p:tav>
                                        <p:tav tm="100000">
                                          <p:val>
                                            <p:strVal val="#ppt_h"/>
                                          </p:val>
                                        </p:tav>
                                      </p:tavLst>
                                    </p:anim>
                                    <p:anim calcmode="lin" valueType="num">
                                      <p:cBhvr>
                                        <p:cTn dur="1000" fill="hold" id="123"/>
                                        <p:tgtEl>
                                          <p:spTgt spid="1048687"/>
                                        </p:tgtEl>
                                        <p:attrNameLst>
                                          <p:attrName>ppt_x</p:attrName>
                                        </p:attrNameLst>
                                      </p:cBhvr>
                                      <p:tavLst>
                                        <p:tav fmla="#ppt_x+(cos(-2*pi*(1-$))*-#ppt_x-sin(-2*pi*(1-$))*(1-#ppt_y))*(1-$)" tm="0">
                                          <p:val>
                                            <p:fltVal val="0.0"/>
                                          </p:val>
                                        </p:tav>
                                        <p:tav tm="100000">
                                          <p:val>
                                            <p:fltVal val="1.0"/>
                                          </p:val>
                                        </p:tav>
                                      </p:tavLst>
                                    </p:anim>
                                    <p:anim calcmode="lin" valueType="num">
                                      <p:cBhvr>
                                        <p:cTn dur="1000" fill="hold" id="124"/>
                                        <p:tgtEl>
                                          <p:spTgt spid="1048687"/>
                                        </p:tgtEl>
                                        <p:attrNameLst>
                                          <p:attrName>ppt_y</p:attrName>
                                        </p:attrNameLst>
                                      </p:cBhvr>
                                      <p:tavLst>
                                        <p:tav fmla="#ppt_y+(sin(-2*pi*(1-$))*-#ppt_x+cos(-2*pi*(1-$))*(1-#ppt_y))*(1-$)" tm="0">
                                          <p:val>
                                            <p:fltVal val="0.0"/>
                                          </p:val>
                                        </p:tav>
                                        <p:tav tm="100000">
                                          <p:val>
                                            <p:fltVal val="1.0"/>
                                          </p:val>
                                        </p:tav>
                                      </p:tavLst>
                                    </p:anim>
                                  </p:childTnLst>
                                </p:cTn>
                              </p:par>
                            </p:childTnLst>
                          </p:cTn>
                        </p:par>
                      </p:childTnLst>
                    </p:cTn>
                  </p:par>
                  <p:par>
                    <p:cTn fill="hold" id="125" nodeType="clickPar">
                      <p:stCondLst>
                        <p:cond delay="indefinite"/>
                      </p:stCondLst>
                      <p:childTnLst>
                        <p:par>
                          <p:cTn fill="hold" id="126" nodeType="withGroup">
                            <p:stCondLst>
                              <p:cond delay="0"/>
                            </p:stCondLst>
                            <p:childTnLst>
                              <p:par>
                                <p:cTn fill="hold" grpId="0" id="127" nodeType="clickEffect" presetClass="entr" presetID="15" presetSubtype="0">
                                  <p:stCondLst>
                                    <p:cond delay="0"/>
                                  </p:stCondLst>
                                  <p:childTnLst>
                                    <p:set>
                                      <p:cBhvr>
                                        <p:cTn dur="1" fill="hold" id="128">
                                          <p:stCondLst>
                                            <p:cond delay="0"/>
                                          </p:stCondLst>
                                        </p:cTn>
                                        <p:tgtEl>
                                          <p:spTgt spid="1048690"/>
                                        </p:tgtEl>
                                        <p:attrNameLst>
                                          <p:attrName>style.visibility</p:attrName>
                                        </p:attrNameLst>
                                      </p:cBhvr>
                                      <p:to>
                                        <p:strVal val="visible"/>
                                      </p:to>
                                    </p:set>
                                    <p:anim calcmode="lin" valueType="num">
                                      <p:cBhvr>
                                        <p:cTn dur="1000" fill="hold" id="129"/>
                                        <p:tgtEl>
                                          <p:spTgt spid="1048690"/>
                                        </p:tgtEl>
                                        <p:attrNameLst>
                                          <p:attrName>ppt_w</p:attrName>
                                        </p:attrNameLst>
                                      </p:cBhvr>
                                      <p:tavLst>
                                        <p:tav tm="0">
                                          <p:val>
                                            <p:fltVal val="0.0"/>
                                          </p:val>
                                        </p:tav>
                                        <p:tav tm="100000">
                                          <p:val>
                                            <p:strVal val="#ppt_w"/>
                                          </p:val>
                                        </p:tav>
                                      </p:tavLst>
                                    </p:anim>
                                    <p:anim calcmode="lin" valueType="num">
                                      <p:cBhvr>
                                        <p:cTn dur="1000" fill="hold" id="130"/>
                                        <p:tgtEl>
                                          <p:spTgt spid="1048690"/>
                                        </p:tgtEl>
                                        <p:attrNameLst>
                                          <p:attrName>ppt_h</p:attrName>
                                        </p:attrNameLst>
                                      </p:cBhvr>
                                      <p:tavLst>
                                        <p:tav tm="0">
                                          <p:val>
                                            <p:fltVal val="0.0"/>
                                          </p:val>
                                        </p:tav>
                                        <p:tav tm="100000">
                                          <p:val>
                                            <p:strVal val="#ppt_h"/>
                                          </p:val>
                                        </p:tav>
                                      </p:tavLst>
                                    </p:anim>
                                    <p:anim calcmode="lin" valueType="num">
                                      <p:cBhvr>
                                        <p:cTn dur="1000" fill="hold" id="131"/>
                                        <p:tgtEl>
                                          <p:spTgt spid="1048690"/>
                                        </p:tgtEl>
                                        <p:attrNameLst>
                                          <p:attrName>ppt_x</p:attrName>
                                        </p:attrNameLst>
                                      </p:cBhvr>
                                      <p:tavLst>
                                        <p:tav fmla="#ppt_x+(cos(-2*pi*(1-$))*-#ppt_x-sin(-2*pi*(1-$))*(1-#ppt_y))*(1-$)" tm="0">
                                          <p:val>
                                            <p:fltVal val="0.0"/>
                                          </p:val>
                                        </p:tav>
                                        <p:tav tm="100000">
                                          <p:val>
                                            <p:fltVal val="1.0"/>
                                          </p:val>
                                        </p:tav>
                                      </p:tavLst>
                                    </p:anim>
                                    <p:anim calcmode="lin" valueType="num">
                                      <p:cBhvr>
                                        <p:cTn dur="1000" fill="hold" id="132"/>
                                        <p:tgtEl>
                                          <p:spTgt spid="1048690"/>
                                        </p:tgtEl>
                                        <p:attrNameLst>
                                          <p:attrName>ppt_y</p:attrName>
                                        </p:attrNameLst>
                                      </p:cBhvr>
                                      <p:tavLst>
                                        <p:tav fmla="#ppt_y+(sin(-2*pi*(1-$))*-#ppt_x+cos(-2*pi*(1-$))*(1-#ppt_y))*(1-$)" tm="0">
                                          <p:val>
                                            <p:fltVal val="0.0"/>
                                          </p:val>
                                        </p:tav>
                                        <p:tav tm="100000">
                                          <p:val>
                                            <p:fltVal val="1.0"/>
                                          </p:val>
                                        </p:tav>
                                      </p:tavLst>
                                    </p:anim>
                                  </p:childTnLst>
                                </p:cTn>
                              </p:par>
                            </p:childTnLst>
                          </p:cTn>
                        </p:par>
                      </p:childTnLst>
                    </p:cTn>
                  </p:par>
                  <p:par>
                    <p:cTn fill="hold" id="133" nodeType="clickPar">
                      <p:stCondLst>
                        <p:cond delay="indefinite"/>
                      </p:stCondLst>
                      <p:childTnLst>
                        <p:par>
                          <p:cTn fill="hold" id="134" nodeType="withGroup">
                            <p:stCondLst>
                              <p:cond delay="0"/>
                            </p:stCondLst>
                            <p:childTnLst>
                              <p:par>
                                <p:cTn fill="hold" grpId="0" id="135" nodeType="clickEffect" presetClass="entr" presetID="15" presetSubtype="0">
                                  <p:stCondLst>
                                    <p:cond delay="0"/>
                                  </p:stCondLst>
                                  <p:childTnLst>
                                    <p:set>
                                      <p:cBhvr>
                                        <p:cTn dur="1" fill="hold" id="136">
                                          <p:stCondLst>
                                            <p:cond delay="0"/>
                                          </p:stCondLst>
                                        </p:cTn>
                                        <p:tgtEl>
                                          <p:spTgt spid="1048688"/>
                                        </p:tgtEl>
                                        <p:attrNameLst>
                                          <p:attrName>style.visibility</p:attrName>
                                        </p:attrNameLst>
                                      </p:cBhvr>
                                      <p:to>
                                        <p:strVal val="visible"/>
                                      </p:to>
                                    </p:set>
                                    <p:anim calcmode="lin" valueType="num">
                                      <p:cBhvr>
                                        <p:cTn dur="1000" fill="hold" id="137"/>
                                        <p:tgtEl>
                                          <p:spTgt spid="1048688"/>
                                        </p:tgtEl>
                                        <p:attrNameLst>
                                          <p:attrName>ppt_w</p:attrName>
                                        </p:attrNameLst>
                                      </p:cBhvr>
                                      <p:tavLst>
                                        <p:tav tm="0">
                                          <p:val>
                                            <p:fltVal val="0.0"/>
                                          </p:val>
                                        </p:tav>
                                        <p:tav tm="100000">
                                          <p:val>
                                            <p:strVal val="#ppt_w"/>
                                          </p:val>
                                        </p:tav>
                                      </p:tavLst>
                                    </p:anim>
                                    <p:anim calcmode="lin" valueType="num">
                                      <p:cBhvr>
                                        <p:cTn dur="1000" fill="hold" id="138"/>
                                        <p:tgtEl>
                                          <p:spTgt spid="1048688"/>
                                        </p:tgtEl>
                                        <p:attrNameLst>
                                          <p:attrName>ppt_h</p:attrName>
                                        </p:attrNameLst>
                                      </p:cBhvr>
                                      <p:tavLst>
                                        <p:tav tm="0">
                                          <p:val>
                                            <p:fltVal val="0.0"/>
                                          </p:val>
                                        </p:tav>
                                        <p:tav tm="100000">
                                          <p:val>
                                            <p:strVal val="#ppt_h"/>
                                          </p:val>
                                        </p:tav>
                                      </p:tavLst>
                                    </p:anim>
                                    <p:anim calcmode="lin" valueType="num">
                                      <p:cBhvr>
                                        <p:cTn dur="1000" fill="hold" id="139"/>
                                        <p:tgtEl>
                                          <p:spTgt spid="1048688"/>
                                        </p:tgtEl>
                                        <p:attrNameLst>
                                          <p:attrName>ppt_x</p:attrName>
                                        </p:attrNameLst>
                                      </p:cBhvr>
                                      <p:tavLst>
                                        <p:tav fmla="#ppt_x+(cos(-2*pi*(1-$))*-#ppt_x-sin(-2*pi*(1-$))*(1-#ppt_y))*(1-$)" tm="0">
                                          <p:val>
                                            <p:fltVal val="0.0"/>
                                          </p:val>
                                        </p:tav>
                                        <p:tav tm="100000">
                                          <p:val>
                                            <p:fltVal val="1.0"/>
                                          </p:val>
                                        </p:tav>
                                      </p:tavLst>
                                    </p:anim>
                                    <p:anim calcmode="lin" valueType="num">
                                      <p:cBhvr>
                                        <p:cTn dur="1000" fill="hold" id="140"/>
                                        <p:tgtEl>
                                          <p:spTgt spid="1048688"/>
                                        </p:tgtEl>
                                        <p:attrNameLst>
                                          <p:attrName>ppt_y</p:attrName>
                                        </p:attrNameLst>
                                      </p:cBhvr>
                                      <p:tavLst>
                                        <p:tav fmla="#ppt_y+(sin(-2*pi*(1-$))*-#ppt_x+cos(-2*pi*(1-$))*(1-#ppt_y))*(1-$)" tm="0">
                                          <p:val>
                                            <p:fltVal val="0.0"/>
                                          </p:val>
                                        </p:tav>
                                        <p:tav tm="100000">
                                          <p:val>
                                            <p:fltVal val="1.0"/>
                                          </p:val>
                                        </p:tav>
                                      </p:tavLst>
                                    </p:anim>
                                  </p:childTnLst>
                                </p:cTn>
                              </p:par>
                            </p:childTnLst>
                          </p:cTn>
                        </p:par>
                      </p:childTnLst>
                    </p:cTn>
                  </p:par>
                  <p:par>
                    <p:cTn fill="hold" id="141" nodeType="clickPar">
                      <p:stCondLst>
                        <p:cond delay="indefinite"/>
                      </p:stCondLst>
                      <p:childTnLst>
                        <p:par>
                          <p:cTn fill="hold" id="142" nodeType="withGroup">
                            <p:stCondLst>
                              <p:cond delay="0"/>
                            </p:stCondLst>
                            <p:childTnLst>
                              <p:par>
                                <p:cTn fill="hold" grpId="0" id="143" nodeType="clickEffect" presetClass="entr" presetID="15" presetSubtype="0">
                                  <p:stCondLst>
                                    <p:cond delay="0"/>
                                  </p:stCondLst>
                                  <p:childTnLst>
                                    <p:set>
                                      <p:cBhvr>
                                        <p:cTn dur="1" fill="hold" id="144">
                                          <p:stCondLst>
                                            <p:cond delay="0"/>
                                          </p:stCondLst>
                                        </p:cTn>
                                        <p:tgtEl>
                                          <p:spTgt spid="1048691"/>
                                        </p:tgtEl>
                                        <p:attrNameLst>
                                          <p:attrName>style.visibility</p:attrName>
                                        </p:attrNameLst>
                                      </p:cBhvr>
                                      <p:to>
                                        <p:strVal val="visible"/>
                                      </p:to>
                                    </p:set>
                                    <p:anim calcmode="lin" valueType="num">
                                      <p:cBhvr>
                                        <p:cTn dur="1000" fill="hold" id="145"/>
                                        <p:tgtEl>
                                          <p:spTgt spid="1048691"/>
                                        </p:tgtEl>
                                        <p:attrNameLst>
                                          <p:attrName>ppt_w</p:attrName>
                                        </p:attrNameLst>
                                      </p:cBhvr>
                                      <p:tavLst>
                                        <p:tav tm="0">
                                          <p:val>
                                            <p:fltVal val="0.0"/>
                                          </p:val>
                                        </p:tav>
                                        <p:tav tm="100000">
                                          <p:val>
                                            <p:strVal val="#ppt_w"/>
                                          </p:val>
                                        </p:tav>
                                      </p:tavLst>
                                    </p:anim>
                                    <p:anim calcmode="lin" valueType="num">
                                      <p:cBhvr>
                                        <p:cTn dur="1000" fill="hold" id="146"/>
                                        <p:tgtEl>
                                          <p:spTgt spid="1048691"/>
                                        </p:tgtEl>
                                        <p:attrNameLst>
                                          <p:attrName>ppt_h</p:attrName>
                                        </p:attrNameLst>
                                      </p:cBhvr>
                                      <p:tavLst>
                                        <p:tav tm="0">
                                          <p:val>
                                            <p:fltVal val="0.0"/>
                                          </p:val>
                                        </p:tav>
                                        <p:tav tm="100000">
                                          <p:val>
                                            <p:strVal val="#ppt_h"/>
                                          </p:val>
                                        </p:tav>
                                      </p:tavLst>
                                    </p:anim>
                                    <p:anim calcmode="lin" valueType="num">
                                      <p:cBhvr>
                                        <p:cTn dur="1000" fill="hold" id="147"/>
                                        <p:tgtEl>
                                          <p:spTgt spid="1048691"/>
                                        </p:tgtEl>
                                        <p:attrNameLst>
                                          <p:attrName>ppt_x</p:attrName>
                                        </p:attrNameLst>
                                      </p:cBhvr>
                                      <p:tavLst>
                                        <p:tav fmla="#ppt_x+(cos(-2*pi*(1-$))*-#ppt_x-sin(-2*pi*(1-$))*(1-#ppt_y))*(1-$)" tm="0">
                                          <p:val>
                                            <p:fltVal val="0.0"/>
                                          </p:val>
                                        </p:tav>
                                        <p:tav tm="100000">
                                          <p:val>
                                            <p:fltVal val="1.0"/>
                                          </p:val>
                                        </p:tav>
                                      </p:tavLst>
                                    </p:anim>
                                    <p:anim calcmode="lin" valueType="num">
                                      <p:cBhvr>
                                        <p:cTn dur="1000" fill="hold" id="148"/>
                                        <p:tgtEl>
                                          <p:spTgt spid="1048691"/>
                                        </p:tgtEl>
                                        <p:attrNameLst>
                                          <p:attrName>ppt_y</p:attrName>
                                        </p:attrNameLst>
                                      </p:cBhvr>
                                      <p:tavLst>
                                        <p:tav fmla="#ppt_y+(sin(-2*pi*(1-$))*-#ppt_x+cos(-2*pi*(1-$))*(1-#ppt_y))*(1-$)" tm="0">
                                          <p:val>
                                            <p:fltVal val="0.0"/>
                                          </p:val>
                                        </p:tav>
                                        <p:tav tm="100000">
                                          <p:val>
                                            <p:fltVal val="1.0"/>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80" grpId="0" uiExpand="0" build="p" bldLvl="1"/>
      <p:bldP spid="1048681" grpId="0" uiExpand="0" build="whole"/>
      <p:bldP spid="1048682" grpId="0" uiExpand="0" build="whole"/>
      <p:bldP spid="1048683" grpId="0" uiExpand="0" build="whole"/>
      <p:bldP spid="1048684" grpId="0" uiExpand="0" build="whole"/>
      <p:bldP spid="1048685" grpId="0" uiExpand="0" build="whole" animBg="1"/>
      <p:bldP spid="1048686" grpId="0" uiExpand="0" build="whole"/>
      <p:bldP spid="1048687" grpId="0" uiExpand="0" build="whole"/>
      <p:bldP spid="1048688" grpId="0" uiExpand="0" build="whole"/>
      <p:bldP spid="1048689" grpId="0" uiExpand="0" build="whole"/>
      <p:bldP spid="1048690" grpId="0" uiExpand="0" build="whole"/>
      <p:bldP spid="1048691" grpId="0" uiExpand="0" build="whole"/>
    </p:bldLst>
  </p:timing>
</p:sld>
</file>

<file path=ppt/slides/slide39.xml><?xml version="1.0" encoding="utf-8"?>
<p:sld xmlns:a="http://schemas.openxmlformats.org/drawingml/2006/main" xmlns:r="http://schemas.openxmlformats.org/officeDocument/2006/relationships" xmlns:p="http://schemas.openxmlformats.org/presentationml/2006/main" showMasterSp="1">
  <p:cSld>
    <p:spTree>
      <p:nvGrpSpPr>
        <p:cNvPr id="117" name=""/>
        <p:cNvGrpSpPr/>
        <p:nvPr/>
      </p:nvGrpSpPr>
      <p:grpSpPr>
        <a:xfrm rot="0">
          <a:off x="0" y="0"/>
          <a:ext cx="0" cy="0"/>
          <a:chOff x="0" y="0"/>
          <a:chExt cx="0" cy="0"/>
        </a:xfrm>
      </p:grpSpPr>
      <p:sp>
        <p:nvSpPr>
          <p:cNvPr id="1048692" name=""/>
          <p:cNvSpPr/>
          <p:nvPr>
            <p:ph sz="full" idx="0"/>
          </p:nvPr>
        </p:nvSpPr>
        <p:spPr>
          <a:xfrm rot="0">
            <a:off x="457200" y="1646237"/>
            <a:ext cx="8229600" cy="34591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20000"/>
              </a:lnSpc>
              <a:buFontTx/>
              <a:buNone/>
            </a:pPr>
            <a:r>
              <a:rPr altLang="zh-CN" b="1" lang="en-US">
                <a:latin typeface="Times New Roman" pitchFamily="18" charset="0"/>
                <a:ea typeface="黑体" pitchFamily="2" charset="-122"/>
              </a:rPr>
              <a:t>2</a:t>
            </a:r>
            <a:r>
              <a:rPr altLang="en-US" b="1" lang="zh-CN">
                <a:latin typeface="Times New Roman" pitchFamily="18" charset="0"/>
                <a:ea typeface="黑体" pitchFamily="2" charset="-122"/>
              </a:rPr>
              <a:t>、找出并改下列词语中的错别字。</a:t>
            </a:r>
          </a:p>
          <a:p>
            <a:pPr eaLnBrk="1" hangingPunct="1" latinLnBrk="1" lvl="0">
              <a:lnSpc>
                <a:spcPct val="120000"/>
              </a:lnSpc>
              <a:buFontTx/>
              <a:buNone/>
            </a:pPr>
            <a:r>
              <a:rPr altLang="zh-CN" b="1" lang="en-US">
                <a:latin typeface="Times New Roman" pitchFamily="18" charset="0"/>
                <a:ea typeface="楷体_GB2312" pitchFamily="49" charset="-122"/>
              </a:rPr>
              <a:t>兴高彩烈________    </a:t>
            </a:r>
            <a:r>
              <a:rPr altLang="en-US" b="1" lang="zh-CN">
                <a:latin typeface="Times New Roman" pitchFamily="18" charset="0"/>
                <a:ea typeface="楷体_GB2312" pitchFamily="49" charset="-122"/>
              </a:rPr>
              <a:t>两浃红红</a:t>
            </a:r>
            <a:r>
              <a:rPr altLang="zh-CN" b="1" lang="en-US">
                <a:latin typeface="Times New Roman" pitchFamily="18" charset="0"/>
                <a:ea typeface="楷体_GB2312" pitchFamily="49" charset="-122"/>
              </a:rPr>
              <a:t>________  </a:t>
            </a:r>
          </a:p>
          <a:p>
            <a:pPr eaLnBrk="1" hangingPunct="1" latinLnBrk="1" lvl="0">
              <a:lnSpc>
                <a:spcPct val="120000"/>
              </a:lnSpc>
              <a:buFontTx/>
              <a:buNone/>
            </a:pPr>
            <a:r>
              <a:rPr altLang="en-US" b="1" lang="zh-CN">
                <a:latin typeface="Times New Roman" pitchFamily="18" charset="0"/>
                <a:ea typeface="楷体_GB2312" pitchFamily="49" charset="-122"/>
              </a:rPr>
              <a:t>泡制</a:t>
            </a:r>
            <a:r>
              <a:rPr altLang="zh-CN" b="1" lang="en-US">
                <a:latin typeface="Times New Roman" pitchFamily="18" charset="0"/>
                <a:ea typeface="楷体_GB2312" pitchFamily="49" charset="-122"/>
              </a:rPr>
              <a:t>________            </a:t>
            </a:r>
            <a:r>
              <a:rPr altLang="en-US" b="1" lang="zh-CN">
                <a:latin typeface="Times New Roman" pitchFamily="18" charset="0"/>
                <a:ea typeface="楷体_GB2312" pitchFamily="49" charset="-122"/>
              </a:rPr>
              <a:t>密蜂似的</a:t>
            </a:r>
            <a:r>
              <a:rPr altLang="zh-CN" b="1" lang="en-US">
                <a:latin typeface="Times New Roman" pitchFamily="18" charset="0"/>
                <a:ea typeface="楷体_GB2312" pitchFamily="49" charset="-122"/>
              </a:rPr>
              <a:t>________  </a:t>
            </a:r>
          </a:p>
          <a:p>
            <a:pPr eaLnBrk="1" hangingPunct="1" latinLnBrk="1" lvl="0">
              <a:lnSpc>
                <a:spcPct val="120000"/>
              </a:lnSpc>
              <a:buFontTx/>
              <a:buNone/>
            </a:pPr>
            <a:r>
              <a:rPr altLang="en-US" b="1" lang="zh-CN">
                <a:latin typeface="Times New Roman" pitchFamily="18" charset="0"/>
                <a:ea typeface="楷体_GB2312" pitchFamily="49" charset="-122"/>
              </a:rPr>
              <a:t>挑刎</a:t>
            </a:r>
            <a:r>
              <a:rPr altLang="zh-CN" b="1" lang="en-US">
                <a:latin typeface="Times New Roman" pitchFamily="18" charset="0"/>
                <a:ea typeface="楷体_GB2312" pitchFamily="49" charset="-122"/>
              </a:rPr>
              <a:t>________            </a:t>
            </a:r>
            <a:r>
              <a:rPr altLang="en-US" b="1" lang="zh-CN">
                <a:latin typeface="Times New Roman" pitchFamily="18" charset="0"/>
                <a:ea typeface="楷体_GB2312" pitchFamily="49" charset="-122"/>
              </a:rPr>
              <a:t>故弄悬虚</a:t>
            </a:r>
            <a:r>
              <a:rPr altLang="zh-CN" b="1" lang="en-US">
                <a:latin typeface="Times New Roman" pitchFamily="18" charset="0"/>
                <a:ea typeface="楷体_GB2312" pitchFamily="49" charset="-122"/>
              </a:rPr>
              <a:t>________ </a:t>
            </a:r>
          </a:p>
        </p:txBody>
      </p:sp>
      <p:sp>
        <p:nvSpPr>
          <p:cNvPr id="1048693" name=""/>
          <p:cNvSpPr txBox="1"/>
          <p:nvPr/>
        </p:nvSpPr>
        <p:spPr>
          <a:xfrm rot="0">
            <a:off x="2362200" y="2219325"/>
            <a:ext cx="1524000" cy="726439"/>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lnSpc>
                <a:spcPct val="120000"/>
              </a:lnSpc>
              <a:spcBef>
                <a:spcPct val="50000"/>
              </a:spcBef>
            </a:pPr>
            <a:r>
              <a:rPr altLang="en-US" b="1" sz="3200" lang="zh-CN">
                <a:solidFill>
                  <a:srgbClr val="FF3300"/>
                </a:solidFill>
                <a:latin typeface="Times New Roman" pitchFamily="18" charset="0"/>
                <a:ea typeface="楷体_GB2312" pitchFamily="49" charset="-122"/>
              </a:rPr>
              <a:t>彩改采</a:t>
            </a:r>
          </a:p>
        </p:txBody>
      </p:sp>
      <p:sp>
        <p:nvSpPr>
          <p:cNvPr id="1048694" name=""/>
          <p:cNvSpPr txBox="1"/>
          <p:nvPr/>
        </p:nvSpPr>
        <p:spPr>
          <a:xfrm rot="0">
            <a:off x="6096000" y="2286000"/>
            <a:ext cx="1524000" cy="726439"/>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lnSpc>
                <a:spcPct val="120000"/>
              </a:lnSpc>
              <a:spcBef>
                <a:spcPct val="50000"/>
              </a:spcBef>
            </a:pPr>
            <a:r>
              <a:rPr altLang="en-US" b="1" sz="3200" lang="zh-CN">
                <a:solidFill>
                  <a:srgbClr val="FF3300"/>
                </a:solidFill>
                <a:latin typeface="Times New Roman" pitchFamily="18" charset="0"/>
                <a:ea typeface="楷体_GB2312" pitchFamily="49" charset="-122"/>
              </a:rPr>
              <a:t>浃改颊</a:t>
            </a:r>
          </a:p>
        </p:txBody>
      </p:sp>
      <p:sp>
        <p:nvSpPr>
          <p:cNvPr id="1048695" name=""/>
          <p:cNvSpPr txBox="1"/>
          <p:nvPr/>
        </p:nvSpPr>
        <p:spPr>
          <a:xfrm rot="0">
            <a:off x="1524000" y="2905125"/>
            <a:ext cx="1676400" cy="726439"/>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lnSpc>
                <a:spcPct val="120000"/>
              </a:lnSpc>
              <a:spcBef>
                <a:spcPct val="50000"/>
              </a:spcBef>
            </a:pPr>
            <a:r>
              <a:rPr altLang="en-US" b="1" sz="3200" lang="zh-CN">
                <a:solidFill>
                  <a:srgbClr val="FF3300"/>
                </a:solidFill>
                <a:latin typeface="Times New Roman" pitchFamily="18" charset="0"/>
                <a:ea typeface="楷体_GB2312" pitchFamily="49" charset="-122"/>
              </a:rPr>
              <a:t>泡改炮</a:t>
            </a:r>
          </a:p>
        </p:txBody>
      </p:sp>
      <p:sp>
        <p:nvSpPr>
          <p:cNvPr id="1048696" name=""/>
          <p:cNvSpPr txBox="1"/>
          <p:nvPr/>
        </p:nvSpPr>
        <p:spPr>
          <a:xfrm rot="0">
            <a:off x="6019800" y="2895600"/>
            <a:ext cx="1676400" cy="726439"/>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lnSpc>
                <a:spcPct val="120000"/>
              </a:lnSpc>
              <a:spcBef>
                <a:spcPct val="50000"/>
              </a:spcBef>
            </a:pPr>
            <a:r>
              <a:rPr altLang="en-US" b="1" sz="3200" lang="zh-CN">
                <a:solidFill>
                  <a:srgbClr val="FF3300"/>
                </a:solidFill>
                <a:latin typeface="Times New Roman" pitchFamily="18" charset="0"/>
                <a:ea typeface="楷体_GB2312" pitchFamily="49" charset="-122"/>
              </a:rPr>
              <a:t>密改蜜</a:t>
            </a:r>
          </a:p>
        </p:txBody>
      </p:sp>
      <p:sp>
        <p:nvSpPr>
          <p:cNvPr id="1048697" name=""/>
          <p:cNvSpPr txBox="1"/>
          <p:nvPr/>
        </p:nvSpPr>
        <p:spPr>
          <a:xfrm rot="0">
            <a:off x="1600200" y="3590925"/>
            <a:ext cx="1600200" cy="726439"/>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lnSpc>
                <a:spcPct val="120000"/>
              </a:lnSpc>
              <a:spcBef>
                <a:spcPct val="50000"/>
              </a:spcBef>
            </a:pPr>
            <a:r>
              <a:rPr altLang="en-US" b="1" sz="3200" lang="zh-CN">
                <a:solidFill>
                  <a:srgbClr val="FF3300"/>
                </a:solidFill>
                <a:latin typeface="Times New Roman" pitchFamily="18" charset="0"/>
                <a:ea typeface="楷体_GB2312" pitchFamily="49" charset="-122"/>
              </a:rPr>
              <a:t>刎改剔</a:t>
            </a:r>
          </a:p>
        </p:txBody>
      </p:sp>
      <p:sp>
        <p:nvSpPr>
          <p:cNvPr id="1048698" name=""/>
          <p:cNvSpPr txBox="1"/>
          <p:nvPr/>
        </p:nvSpPr>
        <p:spPr>
          <a:xfrm rot="0">
            <a:off x="6096000" y="3505200"/>
            <a:ext cx="1447800" cy="726439"/>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lnSpc>
                <a:spcPct val="120000"/>
              </a:lnSpc>
              <a:spcBef>
                <a:spcPct val="50000"/>
              </a:spcBef>
            </a:pPr>
            <a:r>
              <a:rPr altLang="en-US" b="1" sz="3200" lang="zh-CN">
                <a:solidFill>
                  <a:srgbClr val="FF3300"/>
                </a:solidFill>
                <a:latin typeface="Times New Roman" pitchFamily="18" charset="0"/>
                <a:ea typeface="楷体_GB2312" pitchFamily="49" charset="-122"/>
              </a:rPr>
              <a:t>悬改玄</a:t>
            </a:r>
          </a:p>
        </p:txBody>
      </p:sp>
      <p:pic>
        <p:nvPicPr>
          <p:cNvPr id="2097200" name="" descr="png-0193"/>
          <p:cNvPicPr>
            <a:picLocks/>
          </p:cNvPicPr>
          <p:nvPr/>
        </p:nvPicPr>
        <p:blipFill>
          <a:blip xmlns:r="http://schemas.openxmlformats.org/officeDocument/2006/relationships" r:embed="rId1"/>
          <a:srcRect l="0" t="0" r="0" b="0"/>
          <a:stretch>
            <a:fillRect/>
          </a:stretch>
        </p:blipFill>
        <p:spPr>
          <a:xfrm rot="0">
            <a:off x="6553200" y="4495800"/>
            <a:ext cx="1625600" cy="1625600"/>
          </a:xfrm>
          <a:prstGeom prst="rect"/>
          <a:noFill/>
          <a:ln>
            <a:noFill/>
          </a:ln>
        </p:spPr>
      </p:pic>
    </p:spTree>
  </p:cSld>
  <p:clrMapOvr>
    <a:masterClrMapping/>
  </p:clrMapOvr>
  <p:transition spd="fast" advClick="1">
    <p:fade thruBlk="1"/>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grpId="0" id="5" nodeType="clickEffect" presetClass="entr" presetID="51" presetSubtype="0">
                                  <p:stCondLst>
                                    <p:cond delay="0"/>
                                  </p:stCondLst>
                                  <p:childTnLst>
                                    <p:set>
                                      <p:cBhvr>
                                        <p:cTn dur="1" fill="hold" id="6">
                                          <p:stCondLst>
                                            <p:cond delay="0"/>
                                          </p:stCondLst>
                                        </p:cTn>
                                        <p:tgtEl>
                                          <p:spTgt spid="1048692"/>
                                        </p:tgtEl>
                                        <p:attrNameLst>
                                          <p:attrName>style.visibility</p:attrName>
                                        </p:attrNameLst>
                                      </p:cBhvr>
                                      <p:to>
                                        <p:strVal val="visible"/>
                                      </p:to>
                                    </p:set>
                                    <p:animEffect transition="in" filter="fade">
                                      <p:cBhvr>
                                        <p:cTn decel="100000" dur="770" id="7"/>
                                        <p:tgtEl>
                                          <p:spTgt spid="1048692"/>
                                        </p:tgtEl>
                                      </p:cBhvr>
                                    </p:animEffect>
                                    <p:animScale>
                                      <p:cBhvr>
                                        <p:cTn decel="100000" dur="770" id="8"/>
                                        <p:tgtEl>
                                          <p:spTgt spid="1048692"/>
                                        </p:tgtEl>
                                      </p:cBhvr>
                                      <p:from x="10000" y="10000"/>
                                      <p:to x="200000" y="450000"/>
                                    </p:animScale>
                                    <p:animScale>
                                      <p:cBhvr>
                                        <p:cTn accel="100000" dur="1230" fill="hold" id="9">
                                          <p:stCondLst>
                                            <p:cond delay="770"/>
                                          </p:stCondLst>
                                        </p:cTn>
                                        <p:tgtEl>
                                          <p:spTgt spid="1048692"/>
                                        </p:tgtEl>
                                      </p:cBhvr>
                                      <p:from x="200000" y="450000"/>
                                      <p:to x="100000" y="100000"/>
                                    </p:animScale>
                                    <p:set>
                                      <p:cBhvr>
                                        <p:cTn dur="770" fill="hold" id="10"/>
                                        <p:tgtEl>
                                          <p:spTgt spid="1048692"/>
                                        </p:tgtEl>
                                        <p:attrNameLst>
                                          <p:attrName>ppt_x</p:attrName>
                                        </p:attrNameLst>
                                      </p:cBhvr>
                                      <p:to>
                                        <p:strVal val="(0.5)"/>
                                      </p:to>
                                    </p:set>
                                    <p:anim calcmode="lin" from="(0.5)" to="(#ppt_x)" valueType="num">
                                      <p:cBhvr>
                                        <p:cTn accel="100000" dur="1230" fill="hold" id="11">
                                          <p:stCondLst>
                                            <p:cond delay="770"/>
                                          </p:stCondLst>
                                        </p:cTn>
                                        <p:tgtEl>
                                          <p:spTgt spid="1048692"/>
                                        </p:tgtEl>
                                        <p:attrNameLst>
                                          <p:attrName>ppt_x</p:attrName>
                                        </p:attrNameLst>
                                      </p:cBhvr>
                                    </p:anim>
                                    <p:set>
                                      <p:cBhvr>
                                        <p:cTn dur="770" fill="hold" id="12"/>
                                        <p:tgtEl>
                                          <p:spTgt spid="1048692"/>
                                        </p:tgtEl>
                                        <p:attrNameLst>
                                          <p:attrName>ppt_y</p:attrName>
                                        </p:attrNameLst>
                                      </p:cBhvr>
                                      <p:to>
                                        <p:strVal val="(#ppt_y+0.4)"/>
                                      </p:to>
                                    </p:set>
                                    <p:anim calcmode="lin" from="(#ppt_y+0.4)" to="(#ppt_y)" valueType="num">
                                      <p:cBhvr>
                                        <p:cTn accel="100000" dur="1230" fill="hold" id="13">
                                          <p:stCondLst>
                                            <p:cond delay="770"/>
                                          </p:stCondLst>
                                        </p:cTn>
                                        <p:tgtEl>
                                          <p:spTgt spid="1048692"/>
                                        </p:tgtEl>
                                        <p:attrNameLst>
                                          <p:attrName>ppt_y</p:attrName>
                                        </p:attrNameLst>
                                      </p:cBhvr>
                                    </p:anim>
                                  </p:childTnLst>
                                </p:cTn>
                              </p:par>
                            </p:childTnLst>
                          </p:cTn>
                        </p:par>
                      </p:childTnLst>
                    </p:cTn>
                  </p:par>
                  <p:par>
                    <p:cTn fill="hold" id="14" nodeType="clickPar">
                      <p:stCondLst>
                        <p:cond delay="indefinite"/>
                      </p:stCondLst>
                      <p:childTnLst>
                        <p:par>
                          <p:cTn fill="hold" id="15" nodeType="withGroup">
                            <p:stCondLst>
                              <p:cond delay="0"/>
                            </p:stCondLst>
                            <p:childTnLst>
                              <p:par>
                                <p:cTn accel="50000" fill="hold" grpId="0" id="16" nodeType="clickEffect" presetClass="entr" presetID="48" presetSubtype="0">
                                  <p:stCondLst>
                                    <p:cond delay="0"/>
                                  </p:stCondLst>
                                  <p:childTnLst>
                                    <p:set>
                                      <p:cBhvr>
                                        <p:cTn dur="1" fill="hold" id="17">
                                          <p:stCondLst>
                                            <p:cond delay="0"/>
                                          </p:stCondLst>
                                        </p:cTn>
                                        <p:tgtEl>
                                          <p:spTgt spid="1048693"/>
                                        </p:tgtEl>
                                        <p:attrNameLst>
                                          <p:attrName>style.visibility</p:attrName>
                                        </p:attrNameLst>
                                      </p:cBhvr>
                                      <p:to>
                                        <p:strVal val="visible"/>
                                      </p:to>
                                    </p:set>
                                    <p:anim calcmode="lin" valueType="num">
                                      <p:cBhvr>
                                        <p:cTn dur="1000" fill="hold" id="18"/>
                                        <p:tgtEl>
                                          <p:spTgt spid="1048693"/>
                                        </p:tgtEl>
                                        <p:attrNameLst>
                                          <p:attrName>style.rotation</p:attrName>
                                        </p:attrNameLst>
                                      </p:cBhvr>
                                      <p:tavLst>
                                        <p:tav tm="0">
                                          <p:val>
                                            <p:fltVal val="90.0"/>
                                          </p:val>
                                        </p:tav>
                                        <p:tav tm="80000">
                                          <p:val>
                                            <p:fltVal val="90.0"/>
                                          </p:val>
                                        </p:tav>
                                        <p:tav tm="80000">
                                          <p:val>
                                            <p:fltVal val="90.0"/>
                                          </p:val>
                                        </p:tav>
                                        <p:tav tm="100000">
                                          <p:val>
                                            <p:fltVal val="0.0"/>
                                          </p:val>
                                        </p:tav>
                                      </p:tavLst>
                                    </p:anim>
                                    <p:anim calcmode="lin" valueType="num">
                                      <p:cBhvr>
                                        <p:cTn dur="1000" fill="hold" id="19"/>
                                        <p:tgtEl>
                                          <p:spTgt spid="1048693"/>
                                        </p:tgtEl>
                                        <p:attrNameLst>
                                          <p:attrName>ppt_x</p:attrName>
                                        </p:attrNameLst>
                                      </p:cBhvr>
                                      <p:tavLst>
                                        <p:tav tm="0">
                                          <p:val>
                                            <p:fltVal val="-1.0"/>
                                          </p:val>
                                        </p:tav>
                                        <p:tav tm="50000">
                                          <p:val>
                                            <p:fltVal val="0.949999988079071"/>
                                          </p:val>
                                        </p:tav>
                                        <p:tav tm="100000">
                                          <p:val>
                                            <p:strVal val="#ppt_x"/>
                                          </p:val>
                                        </p:tav>
                                      </p:tavLst>
                                    </p:anim>
                                    <p:anim calcmode="lin" valueType="num">
                                      <p:cBhvr>
                                        <p:cTn dur="1000" fill="hold" id="20"/>
                                        <p:tgtEl>
                                          <p:spTgt spid="1048693"/>
                                        </p:tgtEl>
                                        <p:attrNameLst>
                                          <p:attrName>ppt_y</p:attrName>
                                        </p:attrNameLst>
                                      </p:cBhvr>
                                      <p:tavLst>
                                        <p:tav tm="0">
                                          <p:val>
                                            <p:strVal val="#ppt_y"/>
                                          </p:val>
                                        </p:tav>
                                        <p:tav tm="100000">
                                          <p:val>
                                            <p:strVal val="#ppt_y"/>
                                          </p:val>
                                        </p:tav>
                                      </p:tavLst>
                                    </p:anim>
                                    <p:animEffect transition="in" filter="fade">
                                      <p:cBhvr>
                                        <p:cTn dur="1000" id="21"/>
                                        <p:tgtEl>
                                          <p:spTgt spid="1048693"/>
                                        </p:tgtEl>
                                      </p:cBhvr>
                                    </p:animEffect>
                                  </p:childTnLst>
                                </p:cTn>
                              </p:par>
                            </p:childTnLst>
                          </p:cTn>
                        </p:par>
                      </p:childTnLst>
                    </p:cTn>
                  </p:par>
                  <p:par>
                    <p:cTn fill="hold" id="22" nodeType="clickPar">
                      <p:stCondLst>
                        <p:cond delay="indefinite"/>
                      </p:stCondLst>
                      <p:childTnLst>
                        <p:par>
                          <p:cTn fill="hold" id="23" nodeType="withGroup">
                            <p:stCondLst>
                              <p:cond delay="0"/>
                            </p:stCondLst>
                            <p:childTnLst>
                              <p:par>
                                <p:cTn accel="50000" fill="hold" grpId="0" id="24" nodeType="clickEffect" presetClass="entr" presetID="48" presetSubtype="0">
                                  <p:stCondLst>
                                    <p:cond delay="0"/>
                                  </p:stCondLst>
                                  <p:childTnLst>
                                    <p:set>
                                      <p:cBhvr>
                                        <p:cTn dur="1" fill="hold" id="25">
                                          <p:stCondLst>
                                            <p:cond delay="0"/>
                                          </p:stCondLst>
                                        </p:cTn>
                                        <p:tgtEl>
                                          <p:spTgt spid="1048694"/>
                                        </p:tgtEl>
                                        <p:attrNameLst>
                                          <p:attrName>style.visibility</p:attrName>
                                        </p:attrNameLst>
                                      </p:cBhvr>
                                      <p:to>
                                        <p:strVal val="visible"/>
                                      </p:to>
                                    </p:set>
                                    <p:anim calcmode="lin" valueType="num">
                                      <p:cBhvr>
                                        <p:cTn dur="1000" fill="hold" id="26"/>
                                        <p:tgtEl>
                                          <p:spTgt spid="1048694"/>
                                        </p:tgtEl>
                                        <p:attrNameLst>
                                          <p:attrName>style.rotation</p:attrName>
                                        </p:attrNameLst>
                                      </p:cBhvr>
                                      <p:tavLst>
                                        <p:tav tm="0">
                                          <p:val>
                                            <p:fltVal val="90.0"/>
                                          </p:val>
                                        </p:tav>
                                        <p:tav tm="80000">
                                          <p:val>
                                            <p:fltVal val="90.0"/>
                                          </p:val>
                                        </p:tav>
                                        <p:tav tm="80000">
                                          <p:val>
                                            <p:fltVal val="90.0"/>
                                          </p:val>
                                        </p:tav>
                                        <p:tav tm="100000">
                                          <p:val>
                                            <p:fltVal val="0.0"/>
                                          </p:val>
                                        </p:tav>
                                      </p:tavLst>
                                    </p:anim>
                                    <p:anim calcmode="lin" valueType="num">
                                      <p:cBhvr>
                                        <p:cTn dur="1000" fill="hold" id="27"/>
                                        <p:tgtEl>
                                          <p:spTgt spid="1048694"/>
                                        </p:tgtEl>
                                        <p:attrNameLst>
                                          <p:attrName>ppt_x</p:attrName>
                                        </p:attrNameLst>
                                      </p:cBhvr>
                                      <p:tavLst>
                                        <p:tav tm="0">
                                          <p:val>
                                            <p:fltVal val="-1.0"/>
                                          </p:val>
                                        </p:tav>
                                        <p:tav tm="50000">
                                          <p:val>
                                            <p:fltVal val="0.949999988079071"/>
                                          </p:val>
                                        </p:tav>
                                        <p:tav tm="100000">
                                          <p:val>
                                            <p:strVal val="#ppt_x"/>
                                          </p:val>
                                        </p:tav>
                                      </p:tavLst>
                                    </p:anim>
                                    <p:anim calcmode="lin" valueType="num">
                                      <p:cBhvr>
                                        <p:cTn dur="1000" fill="hold" id="28"/>
                                        <p:tgtEl>
                                          <p:spTgt spid="1048694"/>
                                        </p:tgtEl>
                                        <p:attrNameLst>
                                          <p:attrName>ppt_y</p:attrName>
                                        </p:attrNameLst>
                                      </p:cBhvr>
                                      <p:tavLst>
                                        <p:tav tm="0">
                                          <p:val>
                                            <p:strVal val="#ppt_y"/>
                                          </p:val>
                                        </p:tav>
                                        <p:tav tm="100000">
                                          <p:val>
                                            <p:strVal val="#ppt_y"/>
                                          </p:val>
                                        </p:tav>
                                      </p:tavLst>
                                    </p:anim>
                                    <p:animEffect transition="in" filter="fade">
                                      <p:cBhvr>
                                        <p:cTn dur="1000" id="29"/>
                                        <p:tgtEl>
                                          <p:spTgt spid="1048694"/>
                                        </p:tgtEl>
                                      </p:cBhvr>
                                    </p:animEffect>
                                  </p:childTnLst>
                                </p:cTn>
                              </p:par>
                            </p:childTnLst>
                          </p:cTn>
                        </p:par>
                      </p:childTnLst>
                    </p:cTn>
                  </p:par>
                  <p:par>
                    <p:cTn fill="hold" id="30" nodeType="clickPar">
                      <p:stCondLst>
                        <p:cond delay="indefinite"/>
                      </p:stCondLst>
                      <p:childTnLst>
                        <p:par>
                          <p:cTn fill="hold" id="31" nodeType="withGroup">
                            <p:stCondLst>
                              <p:cond delay="0"/>
                            </p:stCondLst>
                            <p:childTnLst>
                              <p:par>
                                <p:cTn accel="50000" fill="hold" grpId="0" id="32" nodeType="clickEffect" presetClass="entr" presetID="48" presetSubtype="0">
                                  <p:stCondLst>
                                    <p:cond delay="0"/>
                                  </p:stCondLst>
                                  <p:childTnLst>
                                    <p:set>
                                      <p:cBhvr>
                                        <p:cTn dur="1" fill="hold" id="33">
                                          <p:stCondLst>
                                            <p:cond delay="0"/>
                                          </p:stCondLst>
                                        </p:cTn>
                                        <p:tgtEl>
                                          <p:spTgt spid="1048695"/>
                                        </p:tgtEl>
                                        <p:attrNameLst>
                                          <p:attrName>style.visibility</p:attrName>
                                        </p:attrNameLst>
                                      </p:cBhvr>
                                      <p:to>
                                        <p:strVal val="visible"/>
                                      </p:to>
                                    </p:set>
                                    <p:anim calcmode="lin" valueType="num">
                                      <p:cBhvr>
                                        <p:cTn dur="1000" fill="hold" id="34"/>
                                        <p:tgtEl>
                                          <p:spTgt spid="1048695"/>
                                        </p:tgtEl>
                                        <p:attrNameLst>
                                          <p:attrName>style.rotation</p:attrName>
                                        </p:attrNameLst>
                                      </p:cBhvr>
                                      <p:tavLst>
                                        <p:tav tm="0">
                                          <p:val>
                                            <p:fltVal val="90.0"/>
                                          </p:val>
                                        </p:tav>
                                        <p:tav tm="80000">
                                          <p:val>
                                            <p:fltVal val="90.0"/>
                                          </p:val>
                                        </p:tav>
                                        <p:tav tm="80000">
                                          <p:val>
                                            <p:fltVal val="90.0"/>
                                          </p:val>
                                        </p:tav>
                                        <p:tav tm="100000">
                                          <p:val>
                                            <p:fltVal val="0.0"/>
                                          </p:val>
                                        </p:tav>
                                      </p:tavLst>
                                    </p:anim>
                                    <p:anim calcmode="lin" valueType="num">
                                      <p:cBhvr>
                                        <p:cTn dur="1000" fill="hold" id="35"/>
                                        <p:tgtEl>
                                          <p:spTgt spid="1048695"/>
                                        </p:tgtEl>
                                        <p:attrNameLst>
                                          <p:attrName>ppt_x</p:attrName>
                                        </p:attrNameLst>
                                      </p:cBhvr>
                                      <p:tavLst>
                                        <p:tav tm="0">
                                          <p:val>
                                            <p:fltVal val="-1.0"/>
                                          </p:val>
                                        </p:tav>
                                        <p:tav tm="50000">
                                          <p:val>
                                            <p:fltVal val="0.949999988079071"/>
                                          </p:val>
                                        </p:tav>
                                        <p:tav tm="100000">
                                          <p:val>
                                            <p:strVal val="#ppt_x"/>
                                          </p:val>
                                        </p:tav>
                                      </p:tavLst>
                                    </p:anim>
                                    <p:anim calcmode="lin" valueType="num">
                                      <p:cBhvr>
                                        <p:cTn dur="1000" fill="hold" id="36"/>
                                        <p:tgtEl>
                                          <p:spTgt spid="1048695"/>
                                        </p:tgtEl>
                                        <p:attrNameLst>
                                          <p:attrName>ppt_y</p:attrName>
                                        </p:attrNameLst>
                                      </p:cBhvr>
                                      <p:tavLst>
                                        <p:tav tm="0">
                                          <p:val>
                                            <p:strVal val="#ppt_y"/>
                                          </p:val>
                                        </p:tav>
                                        <p:tav tm="100000">
                                          <p:val>
                                            <p:strVal val="#ppt_y"/>
                                          </p:val>
                                        </p:tav>
                                      </p:tavLst>
                                    </p:anim>
                                    <p:animEffect transition="in" filter="fade">
                                      <p:cBhvr>
                                        <p:cTn dur="1000" id="37"/>
                                        <p:tgtEl>
                                          <p:spTgt spid="1048695"/>
                                        </p:tgtEl>
                                      </p:cBhvr>
                                    </p:animEffect>
                                  </p:childTnLst>
                                </p:cTn>
                              </p:par>
                            </p:childTnLst>
                          </p:cTn>
                        </p:par>
                      </p:childTnLst>
                    </p:cTn>
                  </p:par>
                  <p:par>
                    <p:cTn fill="hold" id="38" nodeType="clickPar">
                      <p:stCondLst>
                        <p:cond delay="indefinite"/>
                      </p:stCondLst>
                      <p:childTnLst>
                        <p:par>
                          <p:cTn fill="hold" id="39" nodeType="withGroup">
                            <p:stCondLst>
                              <p:cond delay="0"/>
                            </p:stCondLst>
                            <p:childTnLst>
                              <p:par>
                                <p:cTn accel="50000" fill="hold" grpId="0" id="40" nodeType="clickEffect" presetClass="entr" presetID="48" presetSubtype="0">
                                  <p:stCondLst>
                                    <p:cond delay="0"/>
                                  </p:stCondLst>
                                  <p:childTnLst>
                                    <p:set>
                                      <p:cBhvr>
                                        <p:cTn dur="1" fill="hold" id="41">
                                          <p:stCondLst>
                                            <p:cond delay="0"/>
                                          </p:stCondLst>
                                        </p:cTn>
                                        <p:tgtEl>
                                          <p:spTgt spid="1048696"/>
                                        </p:tgtEl>
                                        <p:attrNameLst>
                                          <p:attrName>style.visibility</p:attrName>
                                        </p:attrNameLst>
                                      </p:cBhvr>
                                      <p:to>
                                        <p:strVal val="visible"/>
                                      </p:to>
                                    </p:set>
                                    <p:anim calcmode="lin" valueType="num">
                                      <p:cBhvr>
                                        <p:cTn dur="1000" fill="hold" id="42"/>
                                        <p:tgtEl>
                                          <p:spTgt spid="1048696"/>
                                        </p:tgtEl>
                                        <p:attrNameLst>
                                          <p:attrName>style.rotation</p:attrName>
                                        </p:attrNameLst>
                                      </p:cBhvr>
                                      <p:tavLst>
                                        <p:tav tm="0">
                                          <p:val>
                                            <p:fltVal val="90.0"/>
                                          </p:val>
                                        </p:tav>
                                        <p:tav tm="80000">
                                          <p:val>
                                            <p:fltVal val="90.0"/>
                                          </p:val>
                                        </p:tav>
                                        <p:tav tm="80000">
                                          <p:val>
                                            <p:fltVal val="90.0"/>
                                          </p:val>
                                        </p:tav>
                                        <p:tav tm="100000">
                                          <p:val>
                                            <p:fltVal val="0.0"/>
                                          </p:val>
                                        </p:tav>
                                      </p:tavLst>
                                    </p:anim>
                                    <p:anim calcmode="lin" valueType="num">
                                      <p:cBhvr>
                                        <p:cTn dur="1000" fill="hold" id="43"/>
                                        <p:tgtEl>
                                          <p:spTgt spid="1048696"/>
                                        </p:tgtEl>
                                        <p:attrNameLst>
                                          <p:attrName>ppt_x</p:attrName>
                                        </p:attrNameLst>
                                      </p:cBhvr>
                                      <p:tavLst>
                                        <p:tav tm="0">
                                          <p:val>
                                            <p:fltVal val="-1.0"/>
                                          </p:val>
                                        </p:tav>
                                        <p:tav tm="50000">
                                          <p:val>
                                            <p:fltVal val="0.949999988079071"/>
                                          </p:val>
                                        </p:tav>
                                        <p:tav tm="100000">
                                          <p:val>
                                            <p:strVal val="#ppt_x"/>
                                          </p:val>
                                        </p:tav>
                                      </p:tavLst>
                                    </p:anim>
                                    <p:anim calcmode="lin" valueType="num">
                                      <p:cBhvr>
                                        <p:cTn dur="1000" fill="hold" id="44"/>
                                        <p:tgtEl>
                                          <p:spTgt spid="1048696"/>
                                        </p:tgtEl>
                                        <p:attrNameLst>
                                          <p:attrName>ppt_y</p:attrName>
                                        </p:attrNameLst>
                                      </p:cBhvr>
                                      <p:tavLst>
                                        <p:tav tm="0">
                                          <p:val>
                                            <p:strVal val="#ppt_y"/>
                                          </p:val>
                                        </p:tav>
                                        <p:tav tm="100000">
                                          <p:val>
                                            <p:strVal val="#ppt_y"/>
                                          </p:val>
                                        </p:tav>
                                      </p:tavLst>
                                    </p:anim>
                                    <p:animEffect transition="in" filter="fade">
                                      <p:cBhvr>
                                        <p:cTn dur="1000" id="45"/>
                                        <p:tgtEl>
                                          <p:spTgt spid="1048696"/>
                                        </p:tgtEl>
                                      </p:cBhvr>
                                    </p:animEffect>
                                  </p:childTnLst>
                                </p:cTn>
                              </p:par>
                            </p:childTnLst>
                          </p:cTn>
                        </p:par>
                      </p:childTnLst>
                    </p:cTn>
                  </p:par>
                  <p:par>
                    <p:cTn fill="hold" id="46" nodeType="clickPar">
                      <p:stCondLst>
                        <p:cond delay="indefinite"/>
                      </p:stCondLst>
                      <p:childTnLst>
                        <p:par>
                          <p:cTn fill="hold" id="47" nodeType="withGroup">
                            <p:stCondLst>
                              <p:cond delay="0"/>
                            </p:stCondLst>
                            <p:childTnLst>
                              <p:par>
                                <p:cTn accel="50000" fill="hold" grpId="0" id="48" nodeType="clickEffect" presetClass="entr" presetID="48" presetSubtype="0">
                                  <p:stCondLst>
                                    <p:cond delay="0"/>
                                  </p:stCondLst>
                                  <p:childTnLst>
                                    <p:set>
                                      <p:cBhvr>
                                        <p:cTn dur="1" fill="hold" id="49">
                                          <p:stCondLst>
                                            <p:cond delay="0"/>
                                          </p:stCondLst>
                                        </p:cTn>
                                        <p:tgtEl>
                                          <p:spTgt spid="1048697"/>
                                        </p:tgtEl>
                                        <p:attrNameLst>
                                          <p:attrName>style.visibility</p:attrName>
                                        </p:attrNameLst>
                                      </p:cBhvr>
                                      <p:to>
                                        <p:strVal val="visible"/>
                                      </p:to>
                                    </p:set>
                                    <p:anim calcmode="lin" valueType="num">
                                      <p:cBhvr>
                                        <p:cTn dur="1000" fill="hold" id="50"/>
                                        <p:tgtEl>
                                          <p:spTgt spid="1048697"/>
                                        </p:tgtEl>
                                        <p:attrNameLst>
                                          <p:attrName>style.rotation</p:attrName>
                                        </p:attrNameLst>
                                      </p:cBhvr>
                                      <p:tavLst>
                                        <p:tav tm="0">
                                          <p:val>
                                            <p:fltVal val="90.0"/>
                                          </p:val>
                                        </p:tav>
                                        <p:tav tm="80000">
                                          <p:val>
                                            <p:fltVal val="90.0"/>
                                          </p:val>
                                        </p:tav>
                                        <p:tav tm="80000">
                                          <p:val>
                                            <p:fltVal val="90.0"/>
                                          </p:val>
                                        </p:tav>
                                        <p:tav tm="100000">
                                          <p:val>
                                            <p:fltVal val="0.0"/>
                                          </p:val>
                                        </p:tav>
                                      </p:tavLst>
                                    </p:anim>
                                    <p:anim calcmode="lin" valueType="num">
                                      <p:cBhvr>
                                        <p:cTn dur="1000" fill="hold" id="51"/>
                                        <p:tgtEl>
                                          <p:spTgt spid="1048697"/>
                                        </p:tgtEl>
                                        <p:attrNameLst>
                                          <p:attrName>ppt_x</p:attrName>
                                        </p:attrNameLst>
                                      </p:cBhvr>
                                      <p:tavLst>
                                        <p:tav tm="0">
                                          <p:val>
                                            <p:fltVal val="-1.0"/>
                                          </p:val>
                                        </p:tav>
                                        <p:tav tm="50000">
                                          <p:val>
                                            <p:fltVal val="0.949999988079071"/>
                                          </p:val>
                                        </p:tav>
                                        <p:tav tm="100000">
                                          <p:val>
                                            <p:strVal val="#ppt_x"/>
                                          </p:val>
                                        </p:tav>
                                      </p:tavLst>
                                    </p:anim>
                                    <p:anim calcmode="lin" valueType="num">
                                      <p:cBhvr>
                                        <p:cTn dur="1000" fill="hold" id="52"/>
                                        <p:tgtEl>
                                          <p:spTgt spid="1048697"/>
                                        </p:tgtEl>
                                        <p:attrNameLst>
                                          <p:attrName>ppt_y</p:attrName>
                                        </p:attrNameLst>
                                      </p:cBhvr>
                                      <p:tavLst>
                                        <p:tav tm="0">
                                          <p:val>
                                            <p:strVal val="#ppt_y"/>
                                          </p:val>
                                        </p:tav>
                                        <p:tav tm="100000">
                                          <p:val>
                                            <p:strVal val="#ppt_y"/>
                                          </p:val>
                                        </p:tav>
                                      </p:tavLst>
                                    </p:anim>
                                    <p:animEffect transition="in" filter="fade">
                                      <p:cBhvr>
                                        <p:cTn dur="1000" id="53"/>
                                        <p:tgtEl>
                                          <p:spTgt spid="1048697"/>
                                        </p:tgtEl>
                                      </p:cBhvr>
                                    </p:animEffect>
                                  </p:childTnLst>
                                </p:cTn>
                              </p:par>
                            </p:childTnLst>
                          </p:cTn>
                        </p:par>
                      </p:childTnLst>
                    </p:cTn>
                  </p:par>
                  <p:par>
                    <p:cTn fill="hold" id="54" nodeType="clickPar">
                      <p:stCondLst>
                        <p:cond delay="indefinite"/>
                      </p:stCondLst>
                      <p:childTnLst>
                        <p:par>
                          <p:cTn fill="hold" id="55" nodeType="withGroup">
                            <p:stCondLst>
                              <p:cond delay="0"/>
                            </p:stCondLst>
                            <p:childTnLst>
                              <p:par>
                                <p:cTn accel="50000" fill="hold" grpId="0" id="56" nodeType="clickEffect" presetClass="entr" presetID="48" presetSubtype="0">
                                  <p:stCondLst>
                                    <p:cond delay="0"/>
                                  </p:stCondLst>
                                  <p:childTnLst>
                                    <p:set>
                                      <p:cBhvr>
                                        <p:cTn dur="1" fill="hold" id="57">
                                          <p:stCondLst>
                                            <p:cond delay="0"/>
                                          </p:stCondLst>
                                        </p:cTn>
                                        <p:tgtEl>
                                          <p:spTgt spid="1048698"/>
                                        </p:tgtEl>
                                        <p:attrNameLst>
                                          <p:attrName>style.visibility</p:attrName>
                                        </p:attrNameLst>
                                      </p:cBhvr>
                                      <p:to>
                                        <p:strVal val="visible"/>
                                      </p:to>
                                    </p:set>
                                    <p:anim calcmode="lin" valueType="num">
                                      <p:cBhvr>
                                        <p:cTn dur="1000" fill="hold" id="58"/>
                                        <p:tgtEl>
                                          <p:spTgt spid="1048698"/>
                                        </p:tgtEl>
                                        <p:attrNameLst>
                                          <p:attrName>style.rotation</p:attrName>
                                        </p:attrNameLst>
                                      </p:cBhvr>
                                      <p:tavLst>
                                        <p:tav tm="0">
                                          <p:val>
                                            <p:fltVal val="90.0"/>
                                          </p:val>
                                        </p:tav>
                                        <p:tav tm="80000">
                                          <p:val>
                                            <p:fltVal val="90.0"/>
                                          </p:val>
                                        </p:tav>
                                        <p:tav tm="80000">
                                          <p:val>
                                            <p:fltVal val="90.0"/>
                                          </p:val>
                                        </p:tav>
                                        <p:tav tm="100000">
                                          <p:val>
                                            <p:fltVal val="0.0"/>
                                          </p:val>
                                        </p:tav>
                                      </p:tavLst>
                                    </p:anim>
                                    <p:anim calcmode="lin" valueType="num">
                                      <p:cBhvr>
                                        <p:cTn dur="1000" fill="hold" id="59"/>
                                        <p:tgtEl>
                                          <p:spTgt spid="1048698"/>
                                        </p:tgtEl>
                                        <p:attrNameLst>
                                          <p:attrName>ppt_x</p:attrName>
                                        </p:attrNameLst>
                                      </p:cBhvr>
                                      <p:tavLst>
                                        <p:tav tm="0">
                                          <p:val>
                                            <p:fltVal val="-1.0"/>
                                          </p:val>
                                        </p:tav>
                                        <p:tav tm="50000">
                                          <p:val>
                                            <p:fltVal val="0.949999988079071"/>
                                          </p:val>
                                        </p:tav>
                                        <p:tav tm="100000">
                                          <p:val>
                                            <p:strVal val="#ppt_x"/>
                                          </p:val>
                                        </p:tav>
                                      </p:tavLst>
                                    </p:anim>
                                    <p:anim calcmode="lin" valueType="num">
                                      <p:cBhvr>
                                        <p:cTn dur="1000" fill="hold" id="60"/>
                                        <p:tgtEl>
                                          <p:spTgt spid="1048698"/>
                                        </p:tgtEl>
                                        <p:attrNameLst>
                                          <p:attrName>ppt_y</p:attrName>
                                        </p:attrNameLst>
                                      </p:cBhvr>
                                      <p:tavLst>
                                        <p:tav tm="0">
                                          <p:val>
                                            <p:strVal val="#ppt_y"/>
                                          </p:val>
                                        </p:tav>
                                        <p:tav tm="100000">
                                          <p:val>
                                            <p:strVal val="#ppt_y"/>
                                          </p:val>
                                        </p:tav>
                                      </p:tavLst>
                                    </p:anim>
                                    <p:animEffect transition="in" filter="fade">
                                      <p:cBhvr>
                                        <p:cTn dur="1000" id="61"/>
                                        <p:tgtEl>
                                          <p:spTgt spid="1048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92" grpId="0" uiExpand="0" build="whole"/>
      <p:bldP spid="1048693" grpId="0" uiExpand="0" build="whole"/>
      <p:bldP spid="1048694" grpId="0" uiExpand="0" build="whole"/>
      <p:bldP spid="1048695" grpId="0" uiExpand="0" build="whole"/>
      <p:bldP spid="1048696" grpId="0" uiExpand="0" build="whole"/>
      <p:bldP spid="1048697" grpId="0" uiExpand="0" build="whole"/>
      <p:bldP spid="1048698" grpId="0" uiExpand="0" build="whole"/>
    </p:bldLst>
  </p:timing>
</p:sld>
</file>

<file path=ppt/slides/slide4.xml><?xml version="1.0" encoding="utf-8"?>
<p:sld xmlns:a="http://schemas.openxmlformats.org/drawingml/2006/main" xmlns:r="http://schemas.openxmlformats.org/officeDocument/2006/relationships" xmlns:p="http://schemas.openxmlformats.org/presentationml/2006/main" showMasterSp="1">
  <p:cSld>
    <p:spTree>
      <p:nvGrpSpPr>
        <p:cNvPr id="79" name=""/>
        <p:cNvGrpSpPr/>
        <p:nvPr/>
      </p:nvGrpSpPr>
      <p:grpSpPr>
        <a:xfrm rot="0">
          <a:off x="0" y="0"/>
          <a:ext cx="0" cy="0"/>
          <a:chOff x="0" y="0"/>
          <a:chExt cx="0" cy="0"/>
        </a:xfrm>
      </p:grpSpPr>
      <p:pic>
        <p:nvPicPr>
          <p:cNvPr id="2097157" name="" descr="820061221063"/>
          <p:cNvPicPr>
            <a:picLocks/>
          </p:cNvPicPr>
          <p:nvPr/>
        </p:nvPicPr>
        <p:blipFill>
          <a:blip xmlns:r="http://schemas.openxmlformats.org/officeDocument/2006/relationships" r:embed="rId1"/>
          <a:srcRect l="0" t="0" r="0" b="0"/>
          <a:stretch>
            <a:fillRect/>
          </a:stretch>
        </p:blipFill>
        <p:spPr>
          <a:xfrm rot="0">
            <a:off x="4800600" y="1143000"/>
            <a:ext cx="3303587" cy="4648200"/>
          </a:xfrm>
          <a:prstGeom prst="rect"/>
          <a:noFill/>
          <a:ln>
            <a:noFill/>
          </a:ln>
        </p:spPr>
      </p:pic>
      <p:sp>
        <p:nvSpPr>
          <p:cNvPr id="1048601" name=""/>
          <p:cNvSpPr txBox="1"/>
          <p:nvPr/>
        </p:nvSpPr>
        <p:spPr>
          <a:xfrm rot="0">
            <a:off x="-144780" y="1752600"/>
            <a:ext cx="4869180" cy="4876800"/>
          </a:xfrm>
          <a:prstGeom prst="rect"/>
          <a:noFill/>
          <a:ln>
            <a:noFill/>
          </a:ln>
        </p:spPr>
        <p:txBody>
          <a:bodyPr anchor="t" bIns="45720" lIns="91440" rIns="91440" tIns="45720" vert="eaVert">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en-US" b="1" sz="3000" lang="zh-CN">
                <a:solidFill>
                  <a:srgbClr val="FF3300"/>
                </a:solidFill>
                <a:latin typeface="黑体" pitchFamily="2" charset="-122"/>
                <a:ea typeface="黑体" pitchFamily="2" charset="-122"/>
              </a:rPr>
              <a:t>天净沙 秋思 </a:t>
            </a:r>
            <a:br/>
            <a:r>
              <a:rPr altLang="en-US" b="1" sz="3000" lang="zh-CN">
                <a:solidFill>
                  <a:srgbClr val="FF3300"/>
                </a:solidFill>
                <a:latin typeface="黑体" pitchFamily="2" charset="-122"/>
                <a:ea typeface="黑体" pitchFamily="2" charset="-122"/>
              </a:rPr>
              <a:t>          马致远</a:t>
            </a:r>
          </a:p>
          <a:p>
            <a:pPr lvl="0"/>
            <a:endParaRPr altLang="en-US" b="1" sz="3000" lang="zh-CN">
              <a:solidFill>
                <a:srgbClr val="FF3300"/>
              </a:solidFill>
              <a:latin typeface="黑体" pitchFamily="2" charset="-122"/>
              <a:ea typeface="黑体" pitchFamily="2" charset="-122"/>
            </a:endParaRPr>
          </a:p>
          <a:p>
            <a:pPr lvl="0"/>
            <a:r>
              <a:rPr altLang="zh-CN" b="1" sz="3000" lang="en-US">
                <a:latin typeface="楷体_GB2312" pitchFamily="49" charset="-122"/>
                <a:ea typeface="楷体_GB2312" pitchFamily="49" charset="-122"/>
              </a:rPr>
              <a:t>枯 藤 老 树 昏 鸦，</a:t>
            </a:r>
          </a:p>
          <a:p>
            <a:pPr lvl="0"/>
            <a:r>
              <a:rPr altLang="zh-CN" b="1" sz="3000" lang="en-US">
                <a:latin typeface="楷体_GB2312" pitchFamily="49" charset="-122"/>
                <a:ea typeface="楷体_GB2312" pitchFamily="49" charset="-122"/>
              </a:rPr>
              <a:t>小 桥 流 水 人 家，</a:t>
            </a:r>
          </a:p>
          <a:p>
            <a:pPr lvl="0"/>
            <a:r>
              <a:rPr altLang="zh-CN" b="1" sz="3000" lang="en-US">
                <a:latin typeface="楷体_GB2312" pitchFamily="49" charset="-122"/>
                <a:ea typeface="楷体_GB2312" pitchFamily="49" charset="-122"/>
              </a:rPr>
              <a:t>古 道 西 风 瘦 马。</a:t>
            </a:r>
          </a:p>
          <a:p>
            <a:pPr lvl="0"/>
            <a:r>
              <a:rPr altLang="zh-CN" b="1" sz="3000" lang="en-US">
                <a:latin typeface="楷体_GB2312" pitchFamily="49" charset="-122"/>
                <a:ea typeface="楷体_GB2312" pitchFamily="49" charset="-122"/>
              </a:rPr>
              <a:t> 夕 阳 西 下，</a:t>
            </a:r>
          </a:p>
          <a:p>
            <a:pPr lvl="0"/>
            <a:r>
              <a:rPr altLang="zh-CN" b="1" sz="3000" lang="en-US">
                <a:latin typeface="楷体_GB2312" pitchFamily="49" charset="-122"/>
                <a:ea typeface="楷体_GB2312" pitchFamily="49" charset="-122"/>
              </a:rPr>
              <a:t>断 肠 人 在 天 涯。</a:t>
            </a:r>
          </a:p>
          <a:p>
            <a:pPr lvl="0">
              <a:spcBef>
                <a:spcPct val="50000"/>
              </a:spcBef>
            </a:pPr>
            <a:endParaRPr altLang="zh-CN" b="1" sz="3000" lang="en-US">
              <a:latin typeface="楷体_GB2312" pitchFamily="49" charset="-122"/>
              <a:ea typeface="楷体_GB2312" pitchFamily="49" charset="-122"/>
            </a:endParaRPr>
          </a:p>
        </p:txBody>
      </p:sp>
      <p:pic>
        <p:nvPicPr>
          <p:cNvPr id="2097158" name="" descr="ni_png_0537"/>
          <p:cNvPicPr>
            <a:picLocks/>
          </p:cNvPicPr>
          <p:nvPr/>
        </p:nvPicPr>
        <p:blipFill>
          <a:blip xmlns:r="http://schemas.openxmlformats.org/officeDocument/2006/relationships" r:embed="rId2"/>
          <a:srcRect l="0" t="0" r="0" b="0"/>
          <a:stretch>
            <a:fillRect/>
          </a:stretch>
        </p:blipFill>
        <p:spPr>
          <a:xfrm rot="0">
            <a:off x="7239000" y="5029200"/>
            <a:ext cx="1219200" cy="1219200"/>
          </a:xfrm>
          <a:prstGeom prst="rect"/>
          <a:noFill/>
          <a:ln>
            <a:noFill/>
          </a:ln>
        </p:spPr>
      </p:pic>
    </p:spTree>
  </p:cSld>
  <p:clrMapOvr>
    <a:masterClrMapping/>
  </p:clrMapOvr>
  <p:transition spd="fast" advClick="1">
    <p:comb dir="horz"/>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5" presetSubtype="10">
                                  <p:stCondLst>
                                    <p:cond delay="0"/>
                                  </p:stCondLst>
                                  <p:childTnLst>
                                    <p:set>
                                      <p:cBhvr>
                                        <p:cTn dur="1" fill="hold" id="6">
                                          <p:stCondLst>
                                            <p:cond delay="0"/>
                                          </p:stCondLst>
                                        </p:cTn>
                                        <p:tgtEl>
                                          <p:spTgt spid="2097157"/>
                                        </p:tgtEl>
                                        <p:attrNameLst>
                                          <p:attrName>style.visibility</p:attrName>
                                        </p:attrNameLst>
                                      </p:cBhvr>
                                      <p:to>
                                        <p:strVal val="visible"/>
                                      </p:to>
                                    </p:set>
                                    <p:animEffect transition="in" filter="checkerboard(across)">
                                      <p:cBhvr>
                                        <p:cTn dur="500" id="7"/>
                                        <p:tgtEl>
                                          <p:spTgt spid="2097157"/>
                                        </p:tgtEl>
                                      </p:cBhvr>
                                    </p:animEffect>
                                  </p:childTnLst>
                                </p:cTn>
                              </p:par>
                            </p:childTnLst>
                          </p:cTn>
                        </p:par>
                      </p:childTnLst>
                    </p:cTn>
                  </p:par>
                  <p:par>
                    <p:cTn fill="hold" id="8" nodeType="clickPar">
                      <p:stCondLst>
                        <p:cond delay="indefinite"/>
                      </p:stCondLst>
                      <p:childTnLst>
                        <p:par>
                          <p:cTn fill="hold" id="9" nodeType="withGroup">
                            <p:stCondLst>
                              <p:cond delay="0"/>
                            </p:stCondLst>
                            <p:childTnLst>
                              <p:par>
                                <p:cTn fill="hold" grpId="0" id="10" nodeType="clickEffect" presetClass="entr" presetID="5" presetSubtype="10">
                                  <p:stCondLst>
                                    <p:cond delay="0"/>
                                  </p:stCondLst>
                                  <p:childTnLst>
                                    <p:set>
                                      <p:cBhvr>
                                        <p:cTn dur="1" fill="hold" id="11">
                                          <p:stCondLst>
                                            <p:cond delay="0"/>
                                          </p:stCondLst>
                                        </p:cTn>
                                        <p:tgtEl>
                                          <p:spTgt spid="1048601"/>
                                        </p:tgtEl>
                                        <p:attrNameLst>
                                          <p:attrName>style.visibility</p:attrName>
                                        </p:attrNameLst>
                                      </p:cBhvr>
                                      <p:to>
                                        <p:strVal val="visible"/>
                                      </p:to>
                                    </p:set>
                                    <p:animEffect transition="in" filter="checkerboard(across)">
                                      <p:cBhvr>
                                        <p:cTn dur="500" id="12"/>
                                        <p:tgtEl>
                                          <p:spTgt spid="10486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1" grpId="0" uiExpand="0" build="whole"/>
    </p:bldLst>
  </p:timing>
</p:sld>
</file>

<file path=ppt/slides/slide40.xml><?xml version="1.0" encoding="utf-8"?>
<p:sld xmlns:a="http://schemas.openxmlformats.org/drawingml/2006/main" xmlns:r="http://schemas.openxmlformats.org/officeDocument/2006/relationships" xmlns:p="http://schemas.openxmlformats.org/presentationml/2006/main" showMasterSp="1">
  <p:cSld>
    <p:spTree>
      <p:nvGrpSpPr>
        <p:cNvPr id="118" name=""/>
        <p:cNvGrpSpPr/>
        <p:nvPr/>
      </p:nvGrpSpPr>
      <p:grpSpPr>
        <a:xfrm rot="0">
          <a:off x="0" y="0"/>
          <a:ext cx="0" cy="0"/>
          <a:chOff x="0" y="0"/>
          <a:chExt cx="0" cy="0"/>
        </a:xfrm>
      </p:grpSpPr>
      <p:sp>
        <p:nvSpPr>
          <p:cNvPr id="1048699" name=""/>
          <p:cNvSpPr/>
          <p:nvPr>
            <p:ph sz="full" idx="0"/>
          </p:nvPr>
        </p:nvSpPr>
        <p:spPr>
          <a:xfrm rot="0">
            <a:off x="457200" y="1158875"/>
            <a:ext cx="8229600" cy="5851525"/>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15000"/>
              </a:lnSpc>
              <a:buFontTx/>
              <a:buNone/>
            </a:pPr>
            <a:r>
              <a:rPr altLang="zh-CN" b="1" lang="en-US">
                <a:latin typeface="Times New Roman" pitchFamily="18" charset="0"/>
                <a:ea typeface="楷体_GB2312" pitchFamily="49" charset="-122"/>
              </a:rPr>
              <a:t>            3</a:t>
            </a:r>
            <a:r>
              <a:rPr altLang="en-US" b="1" lang="zh-CN">
                <a:latin typeface="Times New Roman" pitchFamily="18" charset="0"/>
                <a:ea typeface="楷体_GB2312" pitchFamily="49" charset="-122"/>
              </a:rPr>
              <a:t>、许广平当学生时曾写过一篇论文，题目是</a:t>
            </a:r>
            <a:r>
              <a:rPr altLang="zh-CN" b="1" lang="en-US">
                <a:latin typeface="Times New Roman" pitchFamily="18" charset="0"/>
                <a:ea typeface="楷体_GB2312" pitchFamily="49" charset="-122"/>
              </a:rPr>
              <a:t>《</a:t>
            </a:r>
            <a:r>
              <a:rPr altLang="en-US" b="1" lang="zh-CN">
                <a:latin typeface="Times New Roman" pitchFamily="18" charset="0"/>
                <a:ea typeface="楷体_GB2312" pitchFamily="49" charset="-122"/>
              </a:rPr>
              <a:t>罗素的话</a:t>
            </a:r>
            <a:r>
              <a:rPr altLang="zh-CN" b="1" lang="en-US">
                <a:latin typeface="Times New Roman" pitchFamily="18" charset="0"/>
                <a:ea typeface="楷体_GB2312" pitchFamily="49" charset="-122"/>
              </a:rPr>
              <a:t>》</a:t>
            </a:r>
            <a:r>
              <a:rPr altLang="en-US" b="1" lang="zh-CN">
                <a:latin typeface="Times New Roman" pitchFamily="18" charset="0"/>
                <a:ea typeface="楷体_GB2312" pitchFamily="49" charset="-122"/>
              </a:rPr>
              <a:t>，写完后她把论文交给鲁迅先生批阅。鲁迅阅后写下这样几句话：“批给</a:t>
            </a:r>
            <a:r>
              <a:rPr altLang="zh-CN" b="1" lang="en-US">
                <a:latin typeface="Times New Roman" pitchFamily="18" charset="0"/>
                <a:ea typeface="楷体_GB2312" pitchFamily="49" charset="-122"/>
              </a:rPr>
              <a:t>90</a:t>
            </a:r>
            <a:r>
              <a:rPr altLang="en-US" b="1" lang="zh-CN">
                <a:latin typeface="Times New Roman" pitchFamily="18" charset="0"/>
                <a:ea typeface="楷体_GB2312" pitchFamily="49" charset="-122"/>
              </a:rPr>
              <a:t>分，其中给你</a:t>
            </a:r>
            <a:r>
              <a:rPr altLang="zh-CN" b="1" lang="en-US">
                <a:latin typeface="Times New Roman" pitchFamily="18" charset="0"/>
                <a:ea typeface="楷体_GB2312" pitchFamily="49" charset="-122"/>
              </a:rPr>
              <a:t>5</a:t>
            </a:r>
            <a:r>
              <a:rPr altLang="en-US" b="1" lang="zh-CN">
                <a:latin typeface="Times New Roman" pitchFamily="18" charset="0"/>
                <a:ea typeface="楷体_GB2312" pitchFamily="49" charset="-122"/>
              </a:rPr>
              <a:t>分（抄工</a:t>
            </a:r>
            <a:r>
              <a:rPr altLang="zh-CN" b="1" lang="en-US">
                <a:latin typeface="Times New Roman" pitchFamily="18" charset="0"/>
                <a:ea typeface="楷体_GB2312" pitchFamily="49" charset="-122"/>
              </a:rPr>
              <a:t>3</a:t>
            </a:r>
            <a:r>
              <a:rPr altLang="en-US" b="1" lang="zh-CN">
                <a:latin typeface="Times New Roman" pitchFamily="18" charset="0"/>
                <a:ea typeface="楷体_GB2312" pitchFamily="49" charset="-122"/>
              </a:rPr>
              <a:t>分，末尾的几句议论</a:t>
            </a:r>
            <a:r>
              <a:rPr altLang="zh-CN" b="1" lang="en-US">
                <a:latin typeface="Times New Roman" pitchFamily="18" charset="0"/>
                <a:ea typeface="楷体_GB2312" pitchFamily="49" charset="-122"/>
              </a:rPr>
              <a:t>2</a:t>
            </a:r>
            <a:r>
              <a:rPr altLang="en-US" b="1" lang="zh-CN">
                <a:latin typeface="Times New Roman" pitchFamily="18" charset="0"/>
                <a:ea typeface="楷体_GB2312" pitchFamily="49" charset="-122"/>
              </a:rPr>
              <a:t>分），其余</a:t>
            </a:r>
            <a:r>
              <a:rPr altLang="zh-CN" b="1" lang="en-US">
                <a:latin typeface="Times New Roman" pitchFamily="18" charset="0"/>
                <a:ea typeface="楷体_GB2312" pitchFamily="49" charset="-122"/>
              </a:rPr>
              <a:t>85</a:t>
            </a:r>
            <a:r>
              <a:rPr altLang="en-US" b="1" lang="zh-CN">
                <a:latin typeface="Times New Roman" pitchFamily="18" charset="0"/>
                <a:ea typeface="楷体_GB2312" pitchFamily="49" charset="-122"/>
              </a:rPr>
              <a:t>分者批给罗素。”鲁迅这几句批语的主要意思是什么？（不超过</a:t>
            </a:r>
            <a:r>
              <a:rPr altLang="zh-CN" b="1" lang="en-US">
                <a:latin typeface="Times New Roman" pitchFamily="18" charset="0"/>
                <a:ea typeface="楷体_GB2312" pitchFamily="49" charset="-122"/>
              </a:rPr>
              <a:t>18</a:t>
            </a:r>
            <a:r>
              <a:rPr altLang="en-US" b="1" lang="zh-CN">
                <a:latin typeface="Times New Roman" pitchFamily="18" charset="0"/>
                <a:ea typeface="楷体_GB2312" pitchFamily="49" charset="-122"/>
              </a:rPr>
              <a:t>个字）</a:t>
            </a:r>
          </a:p>
          <a:p>
            <a:pPr eaLnBrk="1" hangingPunct="1" latinLnBrk="1" lvl="0">
              <a:lnSpc>
                <a:spcPct val="115000"/>
              </a:lnSpc>
              <a:buFontTx/>
              <a:buNone/>
            </a:pPr>
            <a:r>
              <a:rPr altLang="en-US" b="1" lang="zh-CN">
                <a:latin typeface="Times New Roman" pitchFamily="18" charset="0"/>
                <a:ea typeface="楷体_GB2312" pitchFamily="49" charset="-122"/>
              </a:rPr>
              <a:t>  </a:t>
            </a:r>
            <a:r>
              <a:rPr altLang="zh-CN" b="1" lang="en-US">
                <a:latin typeface="Times New Roman" pitchFamily="18" charset="0"/>
                <a:ea typeface="楷体_GB2312" pitchFamily="49" charset="-122"/>
              </a:rPr>
              <a:t>_______________________________</a:t>
            </a:r>
          </a:p>
        </p:txBody>
      </p:sp>
      <p:sp>
        <p:nvSpPr>
          <p:cNvPr id="1048700" name=""/>
          <p:cNvSpPr txBox="1"/>
          <p:nvPr/>
        </p:nvSpPr>
        <p:spPr>
          <a:xfrm rot="0">
            <a:off x="1066800" y="4986337"/>
            <a:ext cx="6781800" cy="701040"/>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eaLnBrk="1" hangingPunct="1" latinLnBrk="1" lvl="0">
              <a:lnSpc>
                <a:spcPct val="115000"/>
              </a:lnSpc>
              <a:spcBef>
                <a:spcPct val="50000"/>
              </a:spcBef>
            </a:pPr>
            <a:r>
              <a:rPr altLang="en-US" b="1" sz="3200" lang="zh-CN">
                <a:solidFill>
                  <a:srgbClr val="FF3300"/>
                </a:solidFill>
                <a:latin typeface="Times New Roman" pitchFamily="18" charset="0"/>
                <a:ea typeface="楷体_GB2312" pitchFamily="49" charset="-122"/>
              </a:rPr>
              <a:t>批评许广平的抄袭成分太多。</a:t>
            </a:r>
          </a:p>
        </p:txBody>
      </p:sp>
      <p:pic>
        <p:nvPicPr>
          <p:cNvPr id="2097201" name="" descr="png-0196"/>
          <p:cNvPicPr>
            <a:picLocks/>
          </p:cNvPicPr>
          <p:nvPr/>
        </p:nvPicPr>
        <p:blipFill>
          <a:blip xmlns:r="http://schemas.openxmlformats.org/officeDocument/2006/relationships" r:embed="rId1"/>
          <a:srcRect l="0" t="0" r="0" b="0"/>
          <a:stretch>
            <a:fillRect/>
          </a:stretch>
        </p:blipFill>
        <p:spPr>
          <a:xfrm rot="0">
            <a:off x="7164387" y="5056187"/>
            <a:ext cx="1293812" cy="1293812"/>
          </a:xfrm>
          <a:prstGeom prst="rect"/>
          <a:noFill/>
          <a:ln>
            <a:noFill/>
          </a:ln>
        </p:spPr>
      </p:pic>
    </p:spTree>
  </p:cSld>
  <p:clrMapOvr>
    <a:masterClrMapping/>
  </p:clrMapOvr>
  <p:transition spd="fast" advClick="1">
    <p:push dir="u"/>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accel="100000" fill="hold" grpId="0" id="5" nodeType="clickEffect" presetClass="entr" presetID="39" presetSubtype="0">
                                  <p:stCondLst>
                                    <p:cond delay="0"/>
                                  </p:stCondLst>
                                  <p:childTnLst>
                                    <p:set>
                                      <p:cBhvr>
                                        <p:cTn dur="1" fill="hold" id="6">
                                          <p:stCondLst>
                                            <p:cond delay="0"/>
                                          </p:stCondLst>
                                        </p:cTn>
                                        <p:tgtEl>
                                          <p:spTgt spid="1048699"/>
                                        </p:tgtEl>
                                        <p:attrNameLst>
                                          <p:attrName>style.visibility</p:attrName>
                                        </p:attrNameLst>
                                      </p:cBhvr>
                                      <p:to>
                                        <p:strVal val="visible"/>
                                      </p:to>
                                    </p:set>
                                    <p:anim calcmode="lin" valueType="num">
                                      <p:cBhvr>
                                        <p:cTn dur="500" fill="hold" id="7"/>
                                        <p:tgtEl>
                                          <p:spTgt spid="1048699"/>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8"/>
                                        <p:tgtEl>
                                          <p:spTgt spid="1048699"/>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9"/>
                                        <p:tgtEl>
                                          <p:spTgt spid="1048699"/>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10"/>
                                        <p:tgtEl>
                                          <p:spTgt spid="1048699"/>
                                        </p:tgtEl>
                                        <p:attrNameLst>
                                          <p:attrName>ppt_y</p:attrName>
                                        </p:attrNameLst>
                                      </p:cBhvr>
                                      <p:tavLst>
                                        <p:tav tm="0">
                                          <p:val>
                                            <p:strVal val="#ppt_y"/>
                                          </p:val>
                                        </p:tav>
                                        <p:tav tm="100000">
                                          <p:val>
                                            <p:strVal val="#ppt_y"/>
                                          </p:val>
                                        </p:tav>
                                      </p:tavLst>
                                    </p:anim>
                                  </p:childTnLst>
                                </p:cTn>
                              </p:par>
                            </p:childTnLst>
                          </p:cTn>
                        </p:par>
                      </p:childTnLst>
                    </p:cTn>
                  </p:par>
                  <p:par>
                    <p:cTn fill="hold" id="11" nodeType="clickPar">
                      <p:stCondLst>
                        <p:cond delay="indefinite"/>
                      </p:stCondLst>
                      <p:childTnLst>
                        <p:par>
                          <p:cTn fill="hold" id="12" nodeType="withGroup">
                            <p:stCondLst>
                              <p:cond delay="0"/>
                            </p:stCondLst>
                            <p:childTnLst>
                              <p:par>
                                <p:cTn fill="hold" grpId="0" id="13" nodeType="clickEffect" presetClass="entr" presetID="30" presetSubtype="0">
                                  <p:stCondLst>
                                    <p:cond delay="0"/>
                                  </p:stCondLst>
                                  <p:childTnLst>
                                    <p:set>
                                      <p:cBhvr>
                                        <p:cTn dur="1" fill="hold" id="14">
                                          <p:stCondLst>
                                            <p:cond delay="0"/>
                                          </p:stCondLst>
                                        </p:cTn>
                                        <p:tgtEl>
                                          <p:spTgt spid="1048700"/>
                                        </p:tgtEl>
                                        <p:attrNameLst>
                                          <p:attrName>style.visibility</p:attrName>
                                        </p:attrNameLst>
                                      </p:cBhvr>
                                      <p:to>
                                        <p:strVal val="visible"/>
                                      </p:to>
                                    </p:set>
                                    <p:animEffect transition="in" filter="fade">
                                      <p:cBhvr>
                                        <p:cTn decel="100000" dur="800" id="15"/>
                                        <p:tgtEl>
                                          <p:spTgt spid="1048700"/>
                                        </p:tgtEl>
                                      </p:cBhvr>
                                    </p:animEffect>
                                    <p:anim calcmode="lin" valueType="num">
                                      <p:cBhvr>
                                        <p:cTn decel="100000" dur="800" fill="hold" id="16"/>
                                        <p:tgtEl>
                                          <p:spTgt spid="1048700"/>
                                        </p:tgtEl>
                                        <p:attrNameLst>
                                          <p:attrName>style.rotation</p:attrName>
                                        </p:attrNameLst>
                                      </p:cBhvr>
                                      <p:tavLst>
                                        <p:tav tm="0">
                                          <p:val>
                                            <p:fltVal val="-90.0"/>
                                          </p:val>
                                        </p:tav>
                                        <p:tav tm="100000">
                                          <p:val>
                                            <p:fltVal val="0.0"/>
                                          </p:val>
                                        </p:tav>
                                      </p:tavLst>
                                    </p:anim>
                                    <p:anim calcmode="lin" valueType="num">
                                      <p:cBhvr>
                                        <p:cTn decel="100000" dur="800" fill="hold" id="17"/>
                                        <p:tgtEl>
                                          <p:spTgt spid="1048700"/>
                                        </p:tgtEl>
                                        <p:attrNameLst>
                                          <p:attrName>ppt_x</p:attrName>
                                        </p:attrNameLst>
                                      </p:cBhvr>
                                      <p:tavLst>
                                        <p:tav tm="0">
                                          <p:val>
                                            <p:strVal val="#ppt_x+0.4"/>
                                          </p:val>
                                        </p:tav>
                                        <p:tav tm="100000">
                                          <p:val>
                                            <p:strVal val="#ppt_x-0.05"/>
                                          </p:val>
                                        </p:tav>
                                      </p:tavLst>
                                    </p:anim>
                                    <p:anim calcmode="lin" valueType="num">
                                      <p:cBhvr>
                                        <p:cTn decel="100000" dur="800" fill="hold" id="18"/>
                                        <p:tgtEl>
                                          <p:spTgt spid="1048700"/>
                                        </p:tgtEl>
                                        <p:attrNameLst>
                                          <p:attrName>ppt_y</p:attrName>
                                        </p:attrNameLst>
                                      </p:cBhvr>
                                      <p:tavLst>
                                        <p:tav tm="0">
                                          <p:val>
                                            <p:strVal val="#ppt_y-0.4"/>
                                          </p:val>
                                        </p:tav>
                                        <p:tav tm="100000">
                                          <p:val>
                                            <p:strVal val="#ppt_y+0.1"/>
                                          </p:val>
                                        </p:tav>
                                      </p:tavLst>
                                    </p:anim>
                                    <p:anim calcmode="lin" valueType="num">
                                      <p:cBhvr>
                                        <p:cTn accel="100000" dur="200" fill="hold" id="19">
                                          <p:stCondLst>
                                            <p:cond delay="800"/>
                                          </p:stCondLst>
                                        </p:cTn>
                                        <p:tgtEl>
                                          <p:spTgt spid="1048700"/>
                                        </p:tgtEl>
                                        <p:attrNameLst>
                                          <p:attrName>ppt_x</p:attrName>
                                        </p:attrNameLst>
                                      </p:cBhvr>
                                      <p:tavLst>
                                        <p:tav tm="0">
                                          <p:val>
                                            <p:strVal val="#ppt_x-0.05"/>
                                          </p:val>
                                        </p:tav>
                                        <p:tav tm="100000">
                                          <p:val>
                                            <p:strVal val="#ppt_x"/>
                                          </p:val>
                                        </p:tav>
                                      </p:tavLst>
                                    </p:anim>
                                    <p:anim calcmode="lin" valueType="num">
                                      <p:cBhvr>
                                        <p:cTn accel="100000" dur="200" fill="hold" id="20">
                                          <p:stCondLst>
                                            <p:cond delay="800"/>
                                          </p:stCondLst>
                                        </p:cTn>
                                        <p:tgtEl>
                                          <p:spTgt spid="104870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99" grpId="0" uiExpand="0" build="whole"/>
      <p:bldP spid="1048700" grpId="0" uiExpand="0" build="whole"/>
    </p:bldLst>
  </p:timing>
</p:sld>
</file>

<file path=ppt/slides/slide41.xml><?xml version="1.0" encoding="utf-8"?>
<p:sld xmlns:a="http://schemas.openxmlformats.org/drawingml/2006/main" xmlns:r="http://schemas.openxmlformats.org/officeDocument/2006/relationships" xmlns:p="http://schemas.openxmlformats.org/presentationml/2006/main" showMasterSp="1">
  <p:cSld>
    <p:spTree>
      <p:nvGrpSpPr>
        <p:cNvPr id="119" name=""/>
        <p:cNvGrpSpPr/>
        <p:nvPr/>
      </p:nvGrpSpPr>
      <p:grpSpPr>
        <a:xfrm rot="0">
          <a:off x="0" y="0"/>
          <a:ext cx="0" cy="0"/>
          <a:chOff x="0" y="0"/>
          <a:chExt cx="0" cy="0"/>
        </a:xfrm>
      </p:grpSpPr>
      <p:pic>
        <p:nvPicPr>
          <p:cNvPr id="2097202" name="" descr="2008991132650047"/>
          <p:cNvPicPr>
            <a:picLocks/>
          </p:cNvPicPr>
          <p:nvPr/>
        </p:nvPicPr>
        <p:blipFill>
          <a:blip xmlns:r="http://schemas.openxmlformats.org/officeDocument/2006/relationships" r:embed="rId1"/>
          <a:srcRect l="0" t="0" r="0" b="0"/>
          <a:stretch>
            <a:fillRect/>
          </a:stretch>
        </p:blipFill>
        <p:spPr>
          <a:xfrm rot="0">
            <a:off x="1066800" y="1905000"/>
            <a:ext cx="2744787" cy="3124200"/>
          </a:xfrm>
          <a:prstGeom prst="rect"/>
          <a:noFill/>
          <a:ln>
            <a:noFill/>
          </a:ln>
        </p:spPr>
      </p:pic>
      <p:sp>
        <p:nvSpPr>
          <p:cNvPr id="1048701" name=""/>
          <p:cNvSpPr/>
          <p:nvPr>
            <p:ph type="body" sz="full" idx="1"/>
          </p:nvPr>
        </p:nvSpPr>
        <p:spPr>
          <a:xfrm rot="0">
            <a:off x="3581400" y="1265237"/>
            <a:ext cx="5257800" cy="50593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05000"/>
              </a:lnSpc>
              <a:buFontTx/>
              <a:buNone/>
            </a:pPr>
            <a:r>
              <a:rPr altLang="zh-CN" b="1" sz="2800" lang="en-US">
                <a:latin typeface="楷体_GB2312" pitchFamily="49" charset="-122"/>
                <a:ea typeface="楷体_GB2312" pitchFamily="49" charset="-122"/>
              </a:rPr>
              <a:t>   </a:t>
            </a:r>
            <a:r>
              <a:rPr altLang="en-US" b="1" sz="2800" lang="zh-CN">
                <a:solidFill>
                  <a:srgbClr val="FF3300"/>
                </a:solidFill>
                <a:latin typeface="黑体" pitchFamily="2" charset="-122"/>
                <a:ea typeface="黑体" pitchFamily="2" charset="-122"/>
              </a:rPr>
              <a:t>乡愁    （席慕蓉）</a:t>
            </a:r>
            <a:br/>
            <a:r>
              <a:rPr altLang="en-US" b="1" sz="2800" lang="zh-CN">
                <a:latin typeface="楷体_GB2312" pitchFamily="49" charset="-122"/>
                <a:ea typeface="楷体_GB2312" pitchFamily="49" charset="-122"/>
              </a:rPr>
              <a:t> 故乡的歌</a:t>
            </a:r>
          </a:p>
          <a:p>
            <a:pPr eaLnBrk="1" hangingPunct="1" latinLnBrk="1" lvl="0">
              <a:lnSpc>
                <a:spcPct val="105000"/>
              </a:lnSpc>
              <a:buFontTx/>
              <a:buNone/>
            </a:pPr>
            <a:r>
              <a:rPr altLang="en-US" b="1" sz="2800" lang="zh-CN">
                <a:latin typeface="楷体_GB2312" pitchFamily="49" charset="-122"/>
                <a:ea typeface="楷体_GB2312" pitchFamily="49" charset="-122"/>
              </a:rPr>
              <a:t>   是一支清远的笛</a:t>
            </a:r>
            <a:r>
              <a:rPr altLang="en-US" b="1" sz="2800" lang="zh-CN">
                <a:ea typeface="楷体_GB2312" pitchFamily="49" charset="-122"/>
              </a:rPr>
              <a:t> </a:t>
            </a:r>
          </a:p>
          <a:p>
            <a:pPr eaLnBrk="1" hangingPunct="1" latinLnBrk="1" lvl="0">
              <a:lnSpc>
                <a:spcPct val="105000"/>
              </a:lnSpc>
              <a:buFontTx/>
              <a:buNone/>
            </a:pPr>
            <a:r>
              <a:rPr altLang="en-US" b="1" sz="2800" lang="zh-CN">
                <a:latin typeface="楷体_GB2312" pitchFamily="49" charset="-122"/>
                <a:ea typeface="楷体_GB2312" pitchFamily="49" charset="-122"/>
              </a:rPr>
              <a:t>   总在有月亮的晚上响起</a:t>
            </a:r>
          </a:p>
          <a:p>
            <a:pPr eaLnBrk="1" hangingPunct="1" latinLnBrk="1" lvl="0">
              <a:lnSpc>
                <a:spcPct val="105000"/>
              </a:lnSpc>
              <a:buFontTx/>
              <a:buNone/>
            </a:pPr>
            <a:r>
              <a:rPr altLang="en-US" b="1" sz="2800" lang="zh-CN">
                <a:ea typeface="楷体_GB2312" pitchFamily="49" charset="-122"/>
              </a:rPr>
              <a:t> </a:t>
            </a:r>
            <a:r>
              <a:rPr altLang="en-US" b="1" sz="2800" lang="zh-CN">
                <a:latin typeface="楷体_GB2312" pitchFamily="49" charset="-122"/>
                <a:ea typeface="楷体_GB2312" pitchFamily="49" charset="-122"/>
              </a:rPr>
              <a:t>  故乡的面貌却是</a:t>
            </a:r>
          </a:p>
          <a:p>
            <a:pPr eaLnBrk="1" hangingPunct="1" latinLnBrk="1" lvl="0">
              <a:lnSpc>
                <a:spcPct val="105000"/>
              </a:lnSpc>
              <a:buFontTx/>
              <a:buNone/>
            </a:pPr>
            <a:r>
              <a:rPr altLang="en-US" b="1" sz="2800" lang="zh-CN">
                <a:latin typeface="楷体_GB2312" pitchFamily="49" charset="-122"/>
                <a:ea typeface="楷体_GB2312" pitchFamily="49" charset="-122"/>
              </a:rPr>
              <a:t>   一种模糊的怅惘</a:t>
            </a:r>
            <a:r>
              <a:rPr altLang="en-US" b="1" sz="2800" lang="zh-CN">
                <a:ea typeface="楷体_GB2312" pitchFamily="49" charset="-122"/>
              </a:rPr>
              <a:t> </a:t>
            </a:r>
          </a:p>
          <a:p>
            <a:pPr eaLnBrk="1" hangingPunct="1" latinLnBrk="1" lvl="0">
              <a:lnSpc>
                <a:spcPct val="105000"/>
              </a:lnSpc>
              <a:buFontTx/>
              <a:buNone/>
            </a:pPr>
            <a:r>
              <a:rPr altLang="en-US" b="1" sz="2800" lang="zh-CN">
                <a:latin typeface="楷体_GB2312" pitchFamily="49" charset="-122"/>
                <a:ea typeface="楷体_GB2312" pitchFamily="49" charset="-122"/>
              </a:rPr>
              <a:t>   仿佛雾里的挥手别离</a:t>
            </a:r>
            <a:r>
              <a:rPr altLang="en-US" b="1" sz="2800" lang="zh-CN">
                <a:ea typeface="楷体_GB2312" pitchFamily="49" charset="-122"/>
              </a:rPr>
              <a:t> </a:t>
            </a:r>
          </a:p>
          <a:p>
            <a:pPr eaLnBrk="1" hangingPunct="1" latinLnBrk="1" lvl="0">
              <a:lnSpc>
                <a:spcPct val="105000"/>
              </a:lnSpc>
              <a:buFontTx/>
              <a:buNone/>
            </a:pPr>
            <a:r>
              <a:rPr altLang="en-US" b="1" sz="2800" lang="zh-CN">
                <a:latin typeface="楷体_GB2312" pitchFamily="49" charset="-122"/>
                <a:ea typeface="楷体_GB2312" pitchFamily="49" charset="-122"/>
              </a:rPr>
              <a:t>   别离后</a:t>
            </a:r>
            <a:r>
              <a:rPr altLang="en-US" b="1" sz="2800" lang="zh-CN">
                <a:ea typeface="楷体_GB2312" pitchFamily="49" charset="-122"/>
              </a:rPr>
              <a:t> </a:t>
            </a:r>
          </a:p>
          <a:p>
            <a:pPr eaLnBrk="1" hangingPunct="1" latinLnBrk="1" lvl="0">
              <a:lnSpc>
                <a:spcPct val="105000"/>
              </a:lnSpc>
              <a:buFontTx/>
              <a:buNone/>
            </a:pPr>
            <a:r>
              <a:rPr altLang="en-US" b="1" sz="2800" lang="zh-CN">
                <a:latin typeface="楷体_GB2312" pitchFamily="49" charset="-122"/>
                <a:ea typeface="楷体_GB2312" pitchFamily="49" charset="-122"/>
              </a:rPr>
              <a:t>   乡愁是一棵没有年轮的树</a:t>
            </a:r>
            <a:r>
              <a:rPr altLang="en-US" b="1" sz="2800" lang="zh-CN">
                <a:ea typeface="楷体_GB2312" pitchFamily="49" charset="-122"/>
              </a:rPr>
              <a:t> </a:t>
            </a:r>
          </a:p>
          <a:p>
            <a:pPr eaLnBrk="1" hangingPunct="1" latinLnBrk="1" lvl="0">
              <a:lnSpc>
                <a:spcPct val="105000"/>
              </a:lnSpc>
              <a:buFontTx/>
              <a:buNone/>
            </a:pPr>
            <a:r>
              <a:rPr altLang="en-US" b="1" sz="2800" lang="zh-CN">
                <a:latin typeface="楷体_GB2312" pitchFamily="49" charset="-122"/>
                <a:ea typeface="楷体_GB2312" pitchFamily="49" charset="-122"/>
              </a:rPr>
              <a:t>   永不老去</a:t>
            </a:r>
          </a:p>
        </p:txBody>
      </p:sp>
      <p:sp>
        <p:nvSpPr>
          <p:cNvPr id="1048702" name=""/>
          <p:cNvSpPr/>
          <p:nvPr/>
        </p:nvSpPr>
        <p:spPr>
          <a:xfrm rot="0">
            <a:off x="2971800" y="288925"/>
            <a:ext cx="2722880" cy="916939"/>
          </a:xfrm>
          <a:prstGeom prst="rect"/>
          <a:solidFill>
            <a:srgbClr val="CCFFCC"/>
          </a:solid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en-US" b="1" sz="5000" lang="zh-CN">
                <a:solidFill>
                  <a:srgbClr val="FF3300"/>
                </a:solidFill>
                <a:effectLst>
                  <a:outerShdw algn="tl" blurRad="38100" dir="2700000" dist="38100">
                    <a:srgbClr val="C0C0C0"/>
                  </a:outerShdw>
                </a:effectLst>
                <a:ea typeface="隶书" pitchFamily="49" charset="-122"/>
              </a:rPr>
              <a:t>拓展阅读</a:t>
            </a:r>
          </a:p>
        </p:txBody>
      </p:sp>
      <p:pic>
        <p:nvPicPr>
          <p:cNvPr id="2097203" name="" descr="png-0233"/>
          <p:cNvPicPr>
            <a:picLocks/>
          </p:cNvPicPr>
          <p:nvPr/>
        </p:nvPicPr>
        <p:blipFill>
          <a:blip xmlns:r="http://schemas.openxmlformats.org/officeDocument/2006/relationships" r:embed="rId2"/>
          <a:srcRect l="0" t="0" r="0" b="0"/>
          <a:stretch>
            <a:fillRect/>
          </a:stretch>
        </p:blipFill>
        <p:spPr>
          <a:xfrm rot="0">
            <a:off x="5486400" y="0"/>
            <a:ext cx="1219200" cy="1219200"/>
          </a:xfrm>
          <a:prstGeom prst="rect"/>
          <a:noFill/>
          <a:ln>
            <a:noFill/>
          </a:ln>
        </p:spPr>
      </p:pic>
    </p:spTree>
  </p:cSld>
  <p:clrMapOvr>
    <a:masterClrMapping/>
  </p:clrMapOvr>
  <p:transition spd="fast" advClick="1">
    <p:newsflash/>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43" presetSubtype="0">
                                  <p:stCondLst>
                                    <p:cond delay="0"/>
                                  </p:stCondLst>
                                  <p:childTnLst>
                                    <p:set>
                                      <p:cBhvr>
                                        <p:cTn dur="1" fill="hold" id="6">
                                          <p:stCondLst>
                                            <p:cond delay="0"/>
                                          </p:stCondLst>
                                        </p:cTn>
                                        <p:tgtEl>
                                          <p:spTgt spid="2097203"/>
                                        </p:tgtEl>
                                        <p:attrNameLst>
                                          <p:attrName>style.visibility</p:attrName>
                                        </p:attrNameLst>
                                      </p:cBhvr>
                                      <p:to>
                                        <p:strVal val="visible"/>
                                      </p:to>
                                    </p:set>
                                    <p:animEffect transition="in" filter="fade">
                                      <p:cBhvr>
                                        <p:cTn dur="100" id="7"/>
                                        <p:tgtEl>
                                          <p:spTgt spid="2097203"/>
                                        </p:tgtEl>
                                      </p:cBhvr>
                                    </p:animEffect>
                                    <p:anim calcmode="lin" valueType="num">
                                      <p:cBhvr>
                                        <p:cTn dur="400" fill="hold" id="8"/>
                                        <p:tgtEl>
                                          <p:spTgt spid="2097203"/>
                                        </p:tgtEl>
                                        <p:attrNameLst>
                                          <p:attrName>ppt_x</p:attrName>
                                        </p:attrNameLst>
                                      </p:cBhvr>
                                      <p:tavLst>
                                        <p:tav tm="0">
                                          <p:val>
                                            <p:strVal val="#ppt_x"/>
                                          </p:val>
                                        </p:tav>
                                        <p:tav tm="100000">
                                          <p:val>
                                            <p:strVal val="#ppt_x"/>
                                          </p:val>
                                        </p:tav>
                                      </p:tavLst>
                                    </p:anim>
                                    <p:anim calcmode="lin" valueType="num">
                                      <p:cBhvr>
                                        <p:cTn dur="400" fill="hold" id="9"/>
                                        <p:tgtEl>
                                          <p:spTgt spid="2097203"/>
                                        </p:tgtEl>
                                        <p:attrNameLst>
                                          <p:attrName>ppt_y</p:attrName>
                                        </p:attrNameLst>
                                      </p:cBhvr>
                                      <p:tavLst>
                                        <p:tav tm="0">
                                          <p:val>
                                            <p:strVal val="#ppt_y+0.31"/>
                                          </p:val>
                                        </p:tav>
                                        <p:tav tm="100000">
                                          <p:val>
                                            <p:strVal val="#ppt_y+0.31"/>
                                          </p:val>
                                        </p:tav>
                                      </p:tavLst>
                                    </p:anim>
                                    <p:anim calcmode="lin" valueType="num">
                                      <p:cBhvr>
                                        <p:cTn accel="0" decel="50000" dur="600" fill="hold" id="10">
                                          <p:stCondLst>
                                            <p:cond delay="400"/>
                                          </p:stCondLst>
                                        </p:cTn>
                                        <p:tgtEl>
                                          <p:spTgt spid="209720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accel="0" decel="50000" dur="600" fill="hold" id="11">
                                          <p:stCondLst>
                                            <p:cond delay="400"/>
                                          </p:stCondLst>
                                        </p:cTn>
                                        <p:tgtEl>
                                          <p:spTgt spid="209720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fill="hold" grpId="0" id="12" nodeType="withEffect" presetClass="entr" presetID="43" presetSubtype="0">
                                  <p:stCondLst>
                                    <p:cond delay="0"/>
                                  </p:stCondLst>
                                  <p:childTnLst>
                                    <p:set>
                                      <p:cBhvr>
                                        <p:cTn dur="1" fill="hold" id="13">
                                          <p:stCondLst>
                                            <p:cond delay="0"/>
                                          </p:stCondLst>
                                        </p:cTn>
                                        <p:tgtEl>
                                          <p:spTgt spid="1048702"/>
                                        </p:tgtEl>
                                        <p:attrNameLst>
                                          <p:attrName>style.visibility</p:attrName>
                                        </p:attrNameLst>
                                      </p:cBhvr>
                                      <p:to>
                                        <p:strVal val="visible"/>
                                      </p:to>
                                    </p:set>
                                    <p:animEffect transition="in" filter="fade">
                                      <p:cBhvr>
                                        <p:cTn dur="100" id="14"/>
                                        <p:tgtEl>
                                          <p:spTgt spid="1048702"/>
                                        </p:tgtEl>
                                      </p:cBhvr>
                                    </p:animEffect>
                                    <p:anim calcmode="lin" valueType="num">
                                      <p:cBhvr>
                                        <p:cTn dur="400" fill="hold" id="15"/>
                                        <p:tgtEl>
                                          <p:spTgt spid="1048702"/>
                                        </p:tgtEl>
                                        <p:attrNameLst>
                                          <p:attrName>ppt_x</p:attrName>
                                        </p:attrNameLst>
                                      </p:cBhvr>
                                      <p:tavLst>
                                        <p:tav tm="0">
                                          <p:val>
                                            <p:strVal val="#ppt_x"/>
                                          </p:val>
                                        </p:tav>
                                        <p:tav tm="100000">
                                          <p:val>
                                            <p:strVal val="#ppt_x"/>
                                          </p:val>
                                        </p:tav>
                                      </p:tavLst>
                                    </p:anim>
                                    <p:anim calcmode="lin" valueType="num">
                                      <p:cBhvr>
                                        <p:cTn dur="400" fill="hold" id="16"/>
                                        <p:tgtEl>
                                          <p:spTgt spid="1048702"/>
                                        </p:tgtEl>
                                        <p:attrNameLst>
                                          <p:attrName>ppt_y</p:attrName>
                                        </p:attrNameLst>
                                      </p:cBhvr>
                                      <p:tavLst>
                                        <p:tav tm="0">
                                          <p:val>
                                            <p:strVal val="#ppt_y+0.31"/>
                                          </p:val>
                                        </p:tav>
                                        <p:tav tm="100000">
                                          <p:val>
                                            <p:strVal val="#ppt_y+0.31"/>
                                          </p:val>
                                        </p:tav>
                                      </p:tavLst>
                                    </p:anim>
                                    <p:anim calcmode="lin" valueType="num">
                                      <p:cBhvr>
                                        <p:cTn accel="0" decel="50000" dur="600" fill="hold" id="17">
                                          <p:stCondLst>
                                            <p:cond delay="400"/>
                                          </p:stCondLst>
                                        </p:cTn>
                                        <p:tgtEl>
                                          <p:spTgt spid="104870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accel="0" decel="50000" dur="600" fill="hold" id="18">
                                          <p:stCondLst>
                                            <p:cond delay="400"/>
                                          </p:stCondLst>
                                        </p:cTn>
                                        <p:tgtEl>
                                          <p:spTgt spid="104870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fill="hold" id="19" nodeType="clickPar">
                      <p:stCondLst>
                        <p:cond delay="indefinite"/>
                      </p:stCondLst>
                      <p:childTnLst>
                        <p:par>
                          <p:cTn fill="hold" id="20" nodeType="withGroup">
                            <p:stCondLst>
                              <p:cond delay="0"/>
                            </p:stCondLst>
                            <p:childTnLst>
                              <p:par>
                                <p:cTn fill="hold" id="21" nodeType="clickEffect" presetClass="entr" presetID="42" presetSubtype="0">
                                  <p:stCondLst>
                                    <p:cond delay="0"/>
                                  </p:stCondLst>
                                  <p:childTnLst>
                                    <p:set>
                                      <p:cBhvr>
                                        <p:cTn dur="1" fill="hold" id="22">
                                          <p:stCondLst>
                                            <p:cond delay="0"/>
                                          </p:stCondLst>
                                        </p:cTn>
                                        <p:tgtEl>
                                          <p:spTgt spid="2097202"/>
                                        </p:tgtEl>
                                        <p:attrNameLst>
                                          <p:attrName>style.visibility</p:attrName>
                                        </p:attrNameLst>
                                      </p:cBhvr>
                                      <p:to>
                                        <p:strVal val="visible"/>
                                      </p:to>
                                    </p:set>
                                    <p:animEffect transition="in" filter="fade">
                                      <p:cBhvr>
                                        <p:cTn dur="1000" id="23"/>
                                        <p:tgtEl>
                                          <p:spTgt spid="2097202"/>
                                        </p:tgtEl>
                                      </p:cBhvr>
                                    </p:animEffect>
                                    <p:anim calcmode="lin" valueType="num">
                                      <p:cBhvr>
                                        <p:cTn dur="1000" fill="hold" id="24"/>
                                        <p:tgtEl>
                                          <p:spTgt spid="2097202"/>
                                        </p:tgtEl>
                                        <p:attrNameLst>
                                          <p:attrName>ppt_x</p:attrName>
                                        </p:attrNameLst>
                                      </p:cBhvr>
                                      <p:tavLst>
                                        <p:tav tm="0">
                                          <p:val>
                                            <p:strVal val="#ppt_x"/>
                                          </p:val>
                                        </p:tav>
                                        <p:tav tm="100000">
                                          <p:val>
                                            <p:strVal val="#ppt_x"/>
                                          </p:val>
                                        </p:tav>
                                      </p:tavLst>
                                    </p:anim>
                                    <p:anim calcmode="lin" valueType="num">
                                      <p:cBhvr>
                                        <p:cTn dur="1000" fill="hold" id="25"/>
                                        <p:tgtEl>
                                          <p:spTgt spid="2097202"/>
                                        </p:tgtEl>
                                        <p:attrNameLst>
                                          <p:attrName>ppt_y</p:attrName>
                                        </p:attrNameLst>
                                      </p:cBhvr>
                                      <p:tavLst>
                                        <p:tav tm="0">
                                          <p:val>
                                            <p:strVal val="#ppt_y+.1"/>
                                          </p:val>
                                        </p:tav>
                                        <p:tav tm="100000">
                                          <p:val>
                                            <p:strVal val="#ppt_y"/>
                                          </p:val>
                                        </p:tav>
                                      </p:tavLst>
                                    </p:anim>
                                  </p:childTnLst>
                                </p:cTn>
                              </p:par>
                            </p:childTnLst>
                          </p:cTn>
                        </p:par>
                      </p:childTnLst>
                    </p:cTn>
                  </p:par>
                  <p:par>
                    <p:cTn fill="hold" id="26" nodeType="clickPar">
                      <p:stCondLst>
                        <p:cond delay="indefinite"/>
                      </p:stCondLst>
                      <p:childTnLst>
                        <p:par>
                          <p:cTn fill="hold" id="27" nodeType="withGroup">
                            <p:stCondLst>
                              <p:cond delay="0"/>
                            </p:stCondLst>
                            <p:childTnLst>
                              <p:par>
                                <p:cTn fill="hold" grpId="0" id="28" nodeType="clickEffect" presetClass="entr" presetID="42" presetSubtype="0">
                                  <p:stCondLst>
                                    <p:cond delay="0"/>
                                  </p:stCondLst>
                                  <p:childTnLst>
                                    <p:set>
                                      <p:cBhvr>
                                        <p:cTn dur="1" fill="hold" id="29">
                                          <p:stCondLst>
                                            <p:cond delay="0"/>
                                          </p:stCondLst>
                                        </p:cTn>
                                        <p:tgtEl>
                                          <p:spTgt spid="1048701">
                                            <p:txEl>
                                              <p:charRg st="0" end="21"/>
                                            </p:txEl>
                                          </p:spTgt>
                                        </p:tgtEl>
                                        <p:attrNameLst>
                                          <p:attrName>style.visibility</p:attrName>
                                        </p:attrNameLst>
                                      </p:cBhvr>
                                      <p:to>
                                        <p:strVal val="visible"/>
                                      </p:to>
                                    </p:set>
                                    <p:animEffect transition="in" filter="fade">
                                      <p:cBhvr>
                                        <p:cTn dur="1000" id="30"/>
                                        <p:tgtEl>
                                          <p:spTgt spid="1048701">
                                            <p:txEl>
                                              <p:charRg st="0" end="21"/>
                                            </p:txEl>
                                          </p:spTgt>
                                        </p:tgtEl>
                                      </p:cBhvr>
                                    </p:animEffect>
                                    <p:anim calcmode="lin" valueType="num">
                                      <p:cBhvr>
                                        <p:cTn dur="1000" fill="hold" id="31"/>
                                        <p:tgtEl>
                                          <p:spTgt spid="1048701">
                                            <p:txEl>
                                              <p:charRg st="0" end="21"/>
                                            </p:txEl>
                                          </p:spTgt>
                                        </p:tgtEl>
                                        <p:attrNameLst>
                                          <p:attrName>ppt_x</p:attrName>
                                        </p:attrNameLst>
                                      </p:cBhvr>
                                      <p:tavLst>
                                        <p:tav tm="0">
                                          <p:val>
                                            <p:strVal val="#ppt_x"/>
                                          </p:val>
                                        </p:tav>
                                        <p:tav tm="100000">
                                          <p:val>
                                            <p:strVal val="#ppt_x"/>
                                          </p:val>
                                        </p:tav>
                                      </p:tavLst>
                                    </p:anim>
                                    <p:anim calcmode="lin" valueType="num">
                                      <p:cBhvr>
                                        <p:cTn dur="1000" fill="hold" id="32"/>
                                        <p:tgtEl>
                                          <p:spTgt spid="1048701">
                                            <p:txEl>
                                              <p:charRg st="0" end="21"/>
                                            </p:txEl>
                                          </p:spTgt>
                                        </p:tgtEl>
                                        <p:attrNameLst>
                                          <p:attrName>ppt_y</p:attrName>
                                        </p:attrNameLst>
                                      </p:cBhvr>
                                      <p:tavLst>
                                        <p:tav tm="0">
                                          <p:val>
                                            <p:strVal val="#ppt_y+.1"/>
                                          </p:val>
                                        </p:tav>
                                        <p:tav tm="100000">
                                          <p:val>
                                            <p:strVal val="#ppt_y"/>
                                          </p:val>
                                        </p:tav>
                                      </p:tavLst>
                                    </p:anim>
                                  </p:childTnLst>
                                </p:cTn>
                              </p:par>
                              <p:par>
                                <p:cTn fill="hold" grpId="0" id="33" nodeType="withEffect" presetClass="entr" presetID="42" presetSubtype="0">
                                  <p:stCondLst>
                                    <p:cond delay="0"/>
                                  </p:stCondLst>
                                  <p:childTnLst>
                                    <p:set>
                                      <p:cBhvr>
                                        <p:cTn dur="1" fill="hold" id="34">
                                          <p:stCondLst>
                                            <p:cond delay="0"/>
                                          </p:stCondLst>
                                        </p:cTn>
                                        <p:tgtEl>
                                          <p:spTgt spid="1048701">
                                            <p:txEl>
                                              <p:charRg st="21" end="33"/>
                                            </p:txEl>
                                          </p:spTgt>
                                        </p:tgtEl>
                                        <p:attrNameLst>
                                          <p:attrName>style.visibility</p:attrName>
                                        </p:attrNameLst>
                                      </p:cBhvr>
                                      <p:to>
                                        <p:strVal val="visible"/>
                                      </p:to>
                                    </p:set>
                                    <p:animEffect transition="in" filter="fade">
                                      <p:cBhvr>
                                        <p:cTn dur="1000" id="35"/>
                                        <p:tgtEl>
                                          <p:spTgt spid="1048701">
                                            <p:txEl>
                                              <p:charRg st="21" end="33"/>
                                            </p:txEl>
                                          </p:spTgt>
                                        </p:tgtEl>
                                      </p:cBhvr>
                                    </p:animEffect>
                                    <p:anim calcmode="lin" valueType="num">
                                      <p:cBhvr>
                                        <p:cTn dur="1000" fill="hold" id="36"/>
                                        <p:tgtEl>
                                          <p:spTgt spid="1048701">
                                            <p:txEl>
                                              <p:charRg st="21" end="33"/>
                                            </p:txEl>
                                          </p:spTgt>
                                        </p:tgtEl>
                                        <p:attrNameLst>
                                          <p:attrName>ppt_x</p:attrName>
                                        </p:attrNameLst>
                                      </p:cBhvr>
                                      <p:tavLst>
                                        <p:tav tm="0">
                                          <p:val>
                                            <p:strVal val="#ppt_x"/>
                                          </p:val>
                                        </p:tav>
                                        <p:tav tm="100000">
                                          <p:val>
                                            <p:strVal val="#ppt_x"/>
                                          </p:val>
                                        </p:tav>
                                      </p:tavLst>
                                    </p:anim>
                                    <p:anim calcmode="lin" valueType="num">
                                      <p:cBhvr>
                                        <p:cTn dur="1000" fill="hold" id="37"/>
                                        <p:tgtEl>
                                          <p:spTgt spid="1048701">
                                            <p:txEl>
                                              <p:charRg st="21" end="33"/>
                                            </p:txEl>
                                          </p:spTgt>
                                        </p:tgtEl>
                                        <p:attrNameLst>
                                          <p:attrName>ppt_y</p:attrName>
                                        </p:attrNameLst>
                                      </p:cBhvr>
                                      <p:tavLst>
                                        <p:tav tm="0">
                                          <p:val>
                                            <p:strVal val="#ppt_y+.1"/>
                                          </p:val>
                                        </p:tav>
                                        <p:tav tm="100000">
                                          <p:val>
                                            <p:strVal val="#ppt_y"/>
                                          </p:val>
                                        </p:tav>
                                      </p:tavLst>
                                    </p:anim>
                                  </p:childTnLst>
                                </p:cTn>
                              </p:par>
                              <p:par>
                                <p:cTn fill="hold" grpId="0" id="38" nodeType="withEffect" presetClass="entr" presetID="42" presetSubtype="0">
                                  <p:stCondLst>
                                    <p:cond delay="0"/>
                                  </p:stCondLst>
                                  <p:childTnLst>
                                    <p:set>
                                      <p:cBhvr>
                                        <p:cTn dur="1" fill="hold" id="39">
                                          <p:stCondLst>
                                            <p:cond delay="0"/>
                                          </p:stCondLst>
                                        </p:cTn>
                                        <p:tgtEl>
                                          <p:spTgt spid="1048701">
                                            <p:txEl>
                                              <p:charRg st="33" end="47"/>
                                            </p:txEl>
                                          </p:spTgt>
                                        </p:tgtEl>
                                        <p:attrNameLst>
                                          <p:attrName>style.visibility</p:attrName>
                                        </p:attrNameLst>
                                      </p:cBhvr>
                                      <p:to>
                                        <p:strVal val="visible"/>
                                      </p:to>
                                    </p:set>
                                    <p:animEffect transition="in" filter="fade">
                                      <p:cBhvr>
                                        <p:cTn dur="1000" id="40"/>
                                        <p:tgtEl>
                                          <p:spTgt spid="1048701">
                                            <p:txEl>
                                              <p:charRg st="33" end="47"/>
                                            </p:txEl>
                                          </p:spTgt>
                                        </p:tgtEl>
                                      </p:cBhvr>
                                    </p:animEffect>
                                    <p:anim calcmode="lin" valueType="num">
                                      <p:cBhvr>
                                        <p:cTn dur="1000" fill="hold" id="41"/>
                                        <p:tgtEl>
                                          <p:spTgt spid="1048701">
                                            <p:txEl>
                                              <p:charRg st="33" end="47"/>
                                            </p:txEl>
                                          </p:spTgt>
                                        </p:tgtEl>
                                        <p:attrNameLst>
                                          <p:attrName>ppt_x</p:attrName>
                                        </p:attrNameLst>
                                      </p:cBhvr>
                                      <p:tavLst>
                                        <p:tav tm="0">
                                          <p:val>
                                            <p:strVal val="#ppt_x"/>
                                          </p:val>
                                        </p:tav>
                                        <p:tav tm="100000">
                                          <p:val>
                                            <p:strVal val="#ppt_x"/>
                                          </p:val>
                                        </p:tav>
                                      </p:tavLst>
                                    </p:anim>
                                    <p:anim calcmode="lin" valueType="num">
                                      <p:cBhvr>
                                        <p:cTn dur="1000" fill="hold" id="42"/>
                                        <p:tgtEl>
                                          <p:spTgt spid="1048701">
                                            <p:txEl>
                                              <p:charRg st="33" end="47"/>
                                            </p:txEl>
                                          </p:spTgt>
                                        </p:tgtEl>
                                        <p:attrNameLst>
                                          <p:attrName>ppt_y</p:attrName>
                                        </p:attrNameLst>
                                      </p:cBhvr>
                                      <p:tavLst>
                                        <p:tav tm="0">
                                          <p:val>
                                            <p:strVal val="#ppt_y+.1"/>
                                          </p:val>
                                        </p:tav>
                                        <p:tav tm="100000">
                                          <p:val>
                                            <p:strVal val="#ppt_y"/>
                                          </p:val>
                                        </p:tav>
                                      </p:tavLst>
                                    </p:anim>
                                  </p:childTnLst>
                                </p:cTn>
                              </p:par>
                              <p:par>
                                <p:cTn fill="hold" grpId="0" id="43" nodeType="withEffect" presetClass="entr" presetID="42" presetSubtype="0">
                                  <p:stCondLst>
                                    <p:cond delay="0"/>
                                  </p:stCondLst>
                                  <p:childTnLst>
                                    <p:set>
                                      <p:cBhvr>
                                        <p:cTn dur="1" fill="hold" id="44">
                                          <p:stCondLst>
                                            <p:cond delay="0"/>
                                          </p:stCondLst>
                                        </p:cTn>
                                        <p:tgtEl>
                                          <p:spTgt spid="1048701">
                                            <p:txEl>
                                              <p:charRg st="47" end="58"/>
                                            </p:txEl>
                                          </p:spTgt>
                                        </p:tgtEl>
                                        <p:attrNameLst>
                                          <p:attrName>style.visibility</p:attrName>
                                        </p:attrNameLst>
                                      </p:cBhvr>
                                      <p:to>
                                        <p:strVal val="visible"/>
                                      </p:to>
                                    </p:set>
                                    <p:animEffect transition="in" filter="fade">
                                      <p:cBhvr>
                                        <p:cTn dur="1000" id="45"/>
                                        <p:tgtEl>
                                          <p:spTgt spid="1048701">
                                            <p:txEl>
                                              <p:charRg st="47" end="58"/>
                                            </p:txEl>
                                          </p:spTgt>
                                        </p:tgtEl>
                                      </p:cBhvr>
                                    </p:animEffect>
                                    <p:anim calcmode="lin" valueType="num">
                                      <p:cBhvr>
                                        <p:cTn dur="1000" fill="hold" id="46"/>
                                        <p:tgtEl>
                                          <p:spTgt spid="1048701">
                                            <p:txEl>
                                              <p:charRg st="47" end="58"/>
                                            </p:txEl>
                                          </p:spTgt>
                                        </p:tgtEl>
                                        <p:attrNameLst>
                                          <p:attrName>ppt_x</p:attrName>
                                        </p:attrNameLst>
                                      </p:cBhvr>
                                      <p:tavLst>
                                        <p:tav tm="0">
                                          <p:val>
                                            <p:strVal val="#ppt_x"/>
                                          </p:val>
                                        </p:tav>
                                        <p:tav tm="100000">
                                          <p:val>
                                            <p:strVal val="#ppt_x"/>
                                          </p:val>
                                        </p:tav>
                                      </p:tavLst>
                                    </p:anim>
                                    <p:anim calcmode="lin" valueType="num">
                                      <p:cBhvr>
                                        <p:cTn dur="1000" fill="hold" id="47"/>
                                        <p:tgtEl>
                                          <p:spTgt spid="1048701">
                                            <p:txEl>
                                              <p:charRg st="47" end="58"/>
                                            </p:txEl>
                                          </p:spTgt>
                                        </p:tgtEl>
                                        <p:attrNameLst>
                                          <p:attrName>ppt_y</p:attrName>
                                        </p:attrNameLst>
                                      </p:cBhvr>
                                      <p:tavLst>
                                        <p:tav tm="0">
                                          <p:val>
                                            <p:strVal val="#ppt_y+.1"/>
                                          </p:val>
                                        </p:tav>
                                        <p:tav tm="100000">
                                          <p:val>
                                            <p:strVal val="#ppt_y"/>
                                          </p:val>
                                        </p:tav>
                                      </p:tavLst>
                                    </p:anim>
                                  </p:childTnLst>
                                </p:cTn>
                              </p:par>
                              <p:par>
                                <p:cTn fill="hold" grpId="0" id="48" nodeType="withEffect" presetClass="entr" presetID="42" presetSubtype="0">
                                  <p:stCondLst>
                                    <p:cond delay="0"/>
                                  </p:stCondLst>
                                  <p:childTnLst>
                                    <p:set>
                                      <p:cBhvr>
                                        <p:cTn dur="1" fill="hold" id="49">
                                          <p:stCondLst>
                                            <p:cond delay="0"/>
                                          </p:stCondLst>
                                        </p:cTn>
                                        <p:tgtEl>
                                          <p:spTgt spid="1048701">
                                            <p:txEl>
                                              <p:charRg st="58" end="70"/>
                                            </p:txEl>
                                          </p:spTgt>
                                        </p:tgtEl>
                                        <p:attrNameLst>
                                          <p:attrName>style.visibility</p:attrName>
                                        </p:attrNameLst>
                                      </p:cBhvr>
                                      <p:to>
                                        <p:strVal val="visible"/>
                                      </p:to>
                                    </p:set>
                                    <p:animEffect transition="in" filter="fade">
                                      <p:cBhvr>
                                        <p:cTn dur="1000" id="50"/>
                                        <p:tgtEl>
                                          <p:spTgt spid="1048701">
                                            <p:txEl>
                                              <p:charRg st="58" end="70"/>
                                            </p:txEl>
                                          </p:spTgt>
                                        </p:tgtEl>
                                      </p:cBhvr>
                                    </p:animEffect>
                                    <p:anim calcmode="lin" valueType="num">
                                      <p:cBhvr>
                                        <p:cTn dur="1000" fill="hold" id="51"/>
                                        <p:tgtEl>
                                          <p:spTgt spid="1048701">
                                            <p:txEl>
                                              <p:charRg st="58" end="70"/>
                                            </p:txEl>
                                          </p:spTgt>
                                        </p:tgtEl>
                                        <p:attrNameLst>
                                          <p:attrName>ppt_x</p:attrName>
                                        </p:attrNameLst>
                                      </p:cBhvr>
                                      <p:tavLst>
                                        <p:tav tm="0">
                                          <p:val>
                                            <p:strVal val="#ppt_x"/>
                                          </p:val>
                                        </p:tav>
                                        <p:tav tm="100000">
                                          <p:val>
                                            <p:strVal val="#ppt_x"/>
                                          </p:val>
                                        </p:tav>
                                      </p:tavLst>
                                    </p:anim>
                                    <p:anim calcmode="lin" valueType="num">
                                      <p:cBhvr>
                                        <p:cTn dur="1000" fill="hold" id="52"/>
                                        <p:tgtEl>
                                          <p:spTgt spid="1048701">
                                            <p:txEl>
                                              <p:charRg st="58" end="70"/>
                                            </p:txEl>
                                          </p:spTgt>
                                        </p:tgtEl>
                                        <p:attrNameLst>
                                          <p:attrName>ppt_y</p:attrName>
                                        </p:attrNameLst>
                                      </p:cBhvr>
                                      <p:tavLst>
                                        <p:tav tm="0">
                                          <p:val>
                                            <p:strVal val="#ppt_y+.1"/>
                                          </p:val>
                                        </p:tav>
                                        <p:tav tm="100000">
                                          <p:val>
                                            <p:strVal val="#ppt_y"/>
                                          </p:val>
                                        </p:tav>
                                      </p:tavLst>
                                    </p:anim>
                                  </p:childTnLst>
                                </p:cTn>
                              </p:par>
                              <p:par>
                                <p:cTn fill="hold" grpId="0" id="53" nodeType="withEffect" presetClass="entr" presetID="42" presetSubtype="0">
                                  <p:stCondLst>
                                    <p:cond delay="0"/>
                                  </p:stCondLst>
                                  <p:childTnLst>
                                    <p:set>
                                      <p:cBhvr>
                                        <p:cTn dur="1" fill="hold" id="54">
                                          <p:stCondLst>
                                            <p:cond delay="0"/>
                                          </p:stCondLst>
                                        </p:cTn>
                                        <p:tgtEl>
                                          <p:spTgt spid="1048701">
                                            <p:txEl>
                                              <p:charRg st="70" end="84"/>
                                            </p:txEl>
                                          </p:spTgt>
                                        </p:tgtEl>
                                        <p:attrNameLst>
                                          <p:attrName>style.visibility</p:attrName>
                                        </p:attrNameLst>
                                      </p:cBhvr>
                                      <p:to>
                                        <p:strVal val="visible"/>
                                      </p:to>
                                    </p:set>
                                    <p:animEffect transition="in" filter="fade">
                                      <p:cBhvr>
                                        <p:cTn dur="1000" id="55"/>
                                        <p:tgtEl>
                                          <p:spTgt spid="1048701">
                                            <p:txEl>
                                              <p:charRg st="70" end="84"/>
                                            </p:txEl>
                                          </p:spTgt>
                                        </p:tgtEl>
                                      </p:cBhvr>
                                    </p:animEffect>
                                    <p:anim calcmode="lin" valueType="num">
                                      <p:cBhvr>
                                        <p:cTn dur="1000" fill="hold" id="56"/>
                                        <p:tgtEl>
                                          <p:spTgt spid="1048701">
                                            <p:txEl>
                                              <p:charRg st="70" end="84"/>
                                            </p:txEl>
                                          </p:spTgt>
                                        </p:tgtEl>
                                        <p:attrNameLst>
                                          <p:attrName>ppt_x</p:attrName>
                                        </p:attrNameLst>
                                      </p:cBhvr>
                                      <p:tavLst>
                                        <p:tav tm="0">
                                          <p:val>
                                            <p:strVal val="#ppt_x"/>
                                          </p:val>
                                        </p:tav>
                                        <p:tav tm="100000">
                                          <p:val>
                                            <p:strVal val="#ppt_x"/>
                                          </p:val>
                                        </p:tav>
                                      </p:tavLst>
                                    </p:anim>
                                    <p:anim calcmode="lin" valueType="num">
                                      <p:cBhvr>
                                        <p:cTn dur="1000" fill="hold" id="57"/>
                                        <p:tgtEl>
                                          <p:spTgt spid="1048701">
                                            <p:txEl>
                                              <p:charRg st="70" end="84"/>
                                            </p:txEl>
                                          </p:spTgt>
                                        </p:tgtEl>
                                        <p:attrNameLst>
                                          <p:attrName>ppt_y</p:attrName>
                                        </p:attrNameLst>
                                      </p:cBhvr>
                                      <p:tavLst>
                                        <p:tav tm="0">
                                          <p:val>
                                            <p:strVal val="#ppt_y+.1"/>
                                          </p:val>
                                        </p:tav>
                                        <p:tav tm="100000">
                                          <p:val>
                                            <p:strVal val="#ppt_y"/>
                                          </p:val>
                                        </p:tav>
                                      </p:tavLst>
                                    </p:anim>
                                  </p:childTnLst>
                                </p:cTn>
                              </p:par>
                              <p:par>
                                <p:cTn fill="hold" grpId="0" id="58" nodeType="withEffect" presetClass="entr" presetID="42" presetSubtype="0">
                                  <p:stCondLst>
                                    <p:cond delay="0"/>
                                  </p:stCondLst>
                                  <p:childTnLst>
                                    <p:set>
                                      <p:cBhvr>
                                        <p:cTn dur="1" fill="hold" id="59">
                                          <p:stCondLst>
                                            <p:cond delay="0"/>
                                          </p:stCondLst>
                                        </p:cTn>
                                        <p:tgtEl>
                                          <p:spTgt spid="1048701">
                                            <p:txEl>
                                              <p:charRg st="84" end="92"/>
                                            </p:txEl>
                                          </p:spTgt>
                                        </p:tgtEl>
                                        <p:attrNameLst>
                                          <p:attrName>style.visibility</p:attrName>
                                        </p:attrNameLst>
                                      </p:cBhvr>
                                      <p:to>
                                        <p:strVal val="visible"/>
                                      </p:to>
                                    </p:set>
                                    <p:animEffect transition="in" filter="fade">
                                      <p:cBhvr>
                                        <p:cTn dur="1000" id="60"/>
                                        <p:tgtEl>
                                          <p:spTgt spid="1048701">
                                            <p:txEl>
                                              <p:charRg st="84" end="92"/>
                                            </p:txEl>
                                          </p:spTgt>
                                        </p:tgtEl>
                                      </p:cBhvr>
                                    </p:animEffect>
                                    <p:anim calcmode="lin" valueType="num">
                                      <p:cBhvr>
                                        <p:cTn dur="1000" fill="hold" id="61"/>
                                        <p:tgtEl>
                                          <p:spTgt spid="1048701">
                                            <p:txEl>
                                              <p:charRg st="84" end="92"/>
                                            </p:txEl>
                                          </p:spTgt>
                                        </p:tgtEl>
                                        <p:attrNameLst>
                                          <p:attrName>ppt_x</p:attrName>
                                        </p:attrNameLst>
                                      </p:cBhvr>
                                      <p:tavLst>
                                        <p:tav tm="0">
                                          <p:val>
                                            <p:strVal val="#ppt_x"/>
                                          </p:val>
                                        </p:tav>
                                        <p:tav tm="100000">
                                          <p:val>
                                            <p:strVal val="#ppt_x"/>
                                          </p:val>
                                        </p:tav>
                                      </p:tavLst>
                                    </p:anim>
                                    <p:anim calcmode="lin" valueType="num">
                                      <p:cBhvr>
                                        <p:cTn dur="1000" fill="hold" id="62"/>
                                        <p:tgtEl>
                                          <p:spTgt spid="1048701">
                                            <p:txEl>
                                              <p:charRg st="84" end="92"/>
                                            </p:txEl>
                                          </p:spTgt>
                                        </p:tgtEl>
                                        <p:attrNameLst>
                                          <p:attrName>ppt_y</p:attrName>
                                        </p:attrNameLst>
                                      </p:cBhvr>
                                      <p:tavLst>
                                        <p:tav tm="0">
                                          <p:val>
                                            <p:strVal val="#ppt_y+.1"/>
                                          </p:val>
                                        </p:tav>
                                        <p:tav tm="100000">
                                          <p:val>
                                            <p:strVal val="#ppt_y"/>
                                          </p:val>
                                        </p:tav>
                                      </p:tavLst>
                                    </p:anim>
                                  </p:childTnLst>
                                </p:cTn>
                              </p:par>
                              <p:par>
                                <p:cTn fill="hold" grpId="0" id="63" nodeType="withEffect" presetClass="entr" presetID="42" presetSubtype="0">
                                  <p:stCondLst>
                                    <p:cond delay="0"/>
                                  </p:stCondLst>
                                  <p:childTnLst>
                                    <p:set>
                                      <p:cBhvr>
                                        <p:cTn dur="1" fill="hold" id="64">
                                          <p:stCondLst>
                                            <p:cond delay="0"/>
                                          </p:stCondLst>
                                        </p:cTn>
                                        <p:tgtEl>
                                          <p:spTgt spid="1048701">
                                            <p:txEl>
                                              <p:charRg st="92" end="108"/>
                                            </p:txEl>
                                          </p:spTgt>
                                        </p:tgtEl>
                                        <p:attrNameLst>
                                          <p:attrName>style.visibility</p:attrName>
                                        </p:attrNameLst>
                                      </p:cBhvr>
                                      <p:to>
                                        <p:strVal val="visible"/>
                                      </p:to>
                                    </p:set>
                                    <p:animEffect transition="in" filter="fade">
                                      <p:cBhvr>
                                        <p:cTn dur="1000" id="65"/>
                                        <p:tgtEl>
                                          <p:spTgt spid="1048701">
                                            <p:txEl>
                                              <p:charRg st="92" end="108"/>
                                            </p:txEl>
                                          </p:spTgt>
                                        </p:tgtEl>
                                      </p:cBhvr>
                                    </p:animEffect>
                                    <p:anim calcmode="lin" valueType="num">
                                      <p:cBhvr>
                                        <p:cTn dur="1000" fill="hold" id="66"/>
                                        <p:tgtEl>
                                          <p:spTgt spid="1048701">
                                            <p:txEl>
                                              <p:charRg st="92" end="108"/>
                                            </p:txEl>
                                          </p:spTgt>
                                        </p:tgtEl>
                                        <p:attrNameLst>
                                          <p:attrName>ppt_x</p:attrName>
                                        </p:attrNameLst>
                                      </p:cBhvr>
                                      <p:tavLst>
                                        <p:tav tm="0">
                                          <p:val>
                                            <p:strVal val="#ppt_x"/>
                                          </p:val>
                                        </p:tav>
                                        <p:tav tm="100000">
                                          <p:val>
                                            <p:strVal val="#ppt_x"/>
                                          </p:val>
                                        </p:tav>
                                      </p:tavLst>
                                    </p:anim>
                                    <p:anim calcmode="lin" valueType="num">
                                      <p:cBhvr>
                                        <p:cTn dur="1000" fill="hold" id="67"/>
                                        <p:tgtEl>
                                          <p:spTgt spid="1048701">
                                            <p:txEl>
                                              <p:charRg st="92" end="108"/>
                                            </p:txEl>
                                          </p:spTgt>
                                        </p:tgtEl>
                                        <p:attrNameLst>
                                          <p:attrName>ppt_y</p:attrName>
                                        </p:attrNameLst>
                                      </p:cBhvr>
                                      <p:tavLst>
                                        <p:tav tm="0">
                                          <p:val>
                                            <p:strVal val="#ppt_y+.1"/>
                                          </p:val>
                                        </p:tav>
                                        <p:tav tm="100000">
                                          <p:val>
                                            <p:strVal val="#ppt_y"/>
                                          </p:val>
                                        </p:tav>
                                      </p:tavLst>
                                    </p:anim>
                                  </p:childTnLst>
                                </p:cTn>
                              </p:par>
                              <p:par>
                                <p:cTn fill="hold" grpId="0" id="68" nodeType="withEffect" presetClass="entr" presetID="42" presetSubtype="0">
                                  <p:stCondLst>
                                    <p:cond delay="0"/>
                                  </p:stCondLst>
                                  <p:childTnLst>
                                    <p:set>
                                      <p:cBhvr>
                                        <p:cTn dur="1" fill="hold" id="69">
                                          <p:stCondLst>
                                            <p:cond delay="0"/>
                                          </p:stCondLst>
                                        </p:cTn>
                                        <p:tgtEl>
                                          <p:spTgt spid="1048701">
                                            <p:txEl>
                                              <p:charRg st="108" end="116"/>
                                            </p:txEl>
                                          </p:spTgt>
                                        </p:tgtEl>
                                        <p:attrNameLst>
                                          <p:attrName>style.visibility</p:attrName>
                                        </p:attrNameLst>
                                      </p:cBhvr>
                                      <p:to>
                                        <p:strVal val="visible"/>
                                      </p:to>
                                    </p:set>
                                    <p:animEffect transition="in" filter="fade">
                                      <p:cBhvr>
                                        <p:cTn dur="1000" id="70"/>
                                        <p:tgtEl>
                                          <p:spTgt spid="1048701">
                                            <p:txEl>
                                              <p:charRg st="108" end="116"/>
                                            </p:txEl>
                                          </p:spTgt>
                                        </p:tgtEl>
                                      </p:cBhvr>
                                    </p:animEffect>
                                    <p:anim calcmode="lin" valueType="num">
                                      <p:cBhvr>
                                        <p:cTn dur="1000" fill="hold" id="71"/>
                                        <p:tgtEl>
                                          <p:spTgt spid="1048701">
                                            <p:txEl>
                                              <p:charRg st="108" end="116"/>
                                            </p:txEl>
                                          </p:spTgt>
                                        </p:tgtEl>
                                        <p:attrNameLst>
                                          <p:attrName>ppt_x</p:attrName>
                                        </p:attrNameLst>
                                      </p:cBhvr>
                                      <p:tavLst>
                                        <p:tav tm="0">
                                          <p:val>
                                            <p:strVal val="#ppt_x"/>
                                          </p:val>
                                        </p:tav>
                                        <p:tav tm="100000">
                                          <p:val>
                                            <p:strVal val="#ppt_x"/>
                                          </p:val>
                                        </p:tav>
                                      </p:tavLst>
                                    </p:anim>
                                    <p:anim calcmode="lin" valueType="num">
                                      <p:cBhvr>
                                        <p:cTn dur="1000" fill="hold" id="72"/>
                                        <p:tgtEl>
                                          <p:spTgt spid="1048701">
                                            <p:txEl>
                                              <p:charRg st="108" end="11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01" grpId="0" uiExpand="0" build="p" bldLvl="1"/>
      <p:bldP spid="1048702" grpId="0" uiExpand="0" build="whole"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Sp="1">
  <p:cSld>
    <p:spTree>
      <p:nvGrpSpPr>
        <p:cNvPr id="120" name=""/>
        <p:cNvGrpSpPr/>
        <p:nvPr/>
      </p:nvGrpSpPr>
      <p:grpSpPr>
        <a:xfrm rot="0">
          <a:off x="0" y="0"/>
          <a:ext cx="0" cy="0"/>
          <a:chOff x="0" y="0"/>
          <a:chExt cx="0" cy="0"/>
        </a:xfrm>
      </p:grpSpPr>
      <p:sp>
        <p:nvSpPr>
          <p:cNvPr id="1048703" name=""/>
          <p:cNvSpPr/>
          <p:nvPr>
            <p:ph type="body" sz="full" idx="1"/>
          </p:nvPr>
        </p:nvSpPr>
        <p:spPr>
          <a:xfrm rot="0">
            <a:off x="685800" y="533400"/>
            <a:ext cx="4953000" cy="5562600"/>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05000"/>
              </a:lnSpc>
              <a:buFontTx/>
              <a:buNone/>
            </a:pPr>
            <a:r>
              <a:rPr altLang="zh-CN" b="1" sz="2800" lang="en-US">
                <a:solidFill>
                  <a:srgbClr val="FF3300"/>
                </a:solidFill>
                <a:latin typeface="黑体" pitchFamily="2" charset="-122"/>
                <a:ea typeface="黑体" pitchFamily="2" charset="-122"/>
              </a:rPr>
              <a:t>    </a:t>
            </a:r>
            <a:r>
              <a:rPr altLang="en-US" b="1" sz="2800" lang="zh-CN">
                <a:solidFill>
                  <a:srgbClr val="FF3300"/>
                </a:solidFill>
                <a:latin typeface="黑体" pitchFamily="2" charset="-122"/>
                <a:ea typeface="黑体" pitchFamily="2" charset="-122"/>
              </a:rPr>
              <a:t>乡愁 </a:t>
            </a:r>
            <a:br/>
            <a:r>
              <a:rPr altLang="en-US" b="1" sz="2800" lang="zh-CN">
                <a:solidFill>
                  <a:srgbClr val="FF3300"/>
                </a:solidFill>
                <a:latin typeface="黑体" pitchFamily="2" charset="-122"/>
                <a:ea typeface="黑体" pitchFamily="2" charset="-122"/>
              </a:rPr>
              <a:t>       余光中</a:t>
            </a:r>
            <a:r>
              <a:rPr altLang="zh-CN" b="1" sz="2800" lang="en-US">
                <a:latin typeface="楷体_GB2312" pitchFamily="49" charset="-122"/>
                <a:ea typeface="楷体_GB2312" pitchFamily="49" charset="-122"/>
              </a:rPr>
              <a:t> </a:t>
            </a:r>
            <a:br/>
            <a:endParaRPr altLang="zh-CN" b="1" sz="2800" lang="en-US">
              <a:latin typeface="楷体_GB2312" pitchFamily="49" charset="-122"/>
              <a:ea typeface="楷体_GB2312" pitchFamily="49" charset="-122"/>
            </a:endParaRPr>
          </a:p>
          <a:p>
            <a:pPr eaLnBrk="1" hangingPunct="1" latinLnBrk="1" lvl="0">
              <a:lnSpc>
                <a:spcPct val="105000"/>
              </a:lnSpc>
              <a:buFontTx/>
              <a:buNone/>
            </a:pPr>
            <a:r>
              <a:rPr altLang="zh-CN" b="1" sz="2800" lang="en-US">
                <a:latin typeface="楷体_GB2312" pitchFamily="49" charset="-122"/>
                <a:ea typeface="楷体_GB2312" pitchFamily="49" charset="-122"/>
              </a:rPr>
              <a:t>    小时候，</a:t>
            </a:r>
          </a:p>
          <a:p>
            <a:pPr eaLnBrk="1" hangingPunct="1" latinLnBrk="1" lvl="0">
              <a:lnSpc>
                <a:spcPct val="105000"/>
              </a:lnSpc>
              <a:buFontTx/>
              <a:buNone/>
            </a:pPr>
            <a:r>
              <a:rPr altLang="zh-CN" b="1" sz="2800" lang="en-US">
                <a:latin typeface="楷体_GB2312" pitchFamily="49" charset="-122"/>
                <a:ea typeface="楷体_GB2312" pitchFamily="49" charset="-122"/>
              </a:rPr>
              <a:t>  乡愁是一枚小小的邮票 </a:t>
            </a:r>
            <a:br/>
            <a:r>
              <a:rPr altLang="zh-CN" b="1" sz="2800" lang="en-US">
                <a:latin typeface="楷体_GB2312" pitchFamily="49" charset="-122"/>
                <a:ea typeface="楷体_GB2312" pitchFamily="49" charset="-122"/>
              </a:rPr>
              <a:t>我在这头, </a:t>
            </a:r>
            <a:br/>
            <a:r>
              <a:rPr altLang="en-US" b="1" sz="2800" lang="zh-CN">
                <a:latin typeface="楷体_GB2312" pitchFamily="49" charset="-122"/>
                <a:ea typeface="楷体_GB2312" pitchFamily="49" charset="-122"/>
              </a:rPr>
              <a:t>母亲在那头。</a:t>
            </a:r>
          </a:p>
          <a:p>
            <a:pPr eaLnBrk="1" hangingPunct="1" latinLnBrk="1" lvl="0">
              <a:lnSpc>
                <a:spcPct val="105000"/>
              </a:lnSpc>
              <a:buFontTx/>
              <a:buNone/>
            </a:pPr>
            <a:r>
              <a:rPr altLang="en-US" b="1" sz="2800" lang="zh-CN">
                <a:latin typeface="楷体_GB2312" pitchFamily="49" charset="-122"/>
                <a:ea typeface="楷体_GB2312" pitchFamily="49" charset="-122"/>
              </a:rPr>
              <a:t>  长大后，</a:t>
            </a:r>
          </a:p>
          <a:p>
            <a:pPr eaLnBrk="1" hangingPunct="1" latinLnBrk="1" lvl="0">
              <a:lnSpc>
                <a:spcPct val="105000"/>
              </a:lnSpc>
              <a:buFontTx/>
              <a:buNone/>
            </a:pPr>
            <a:r>
              <a:rPr altLang="en-US" b="1" sz="2800" lang="zh-CN">
                <a:latin typeface="楷体_GB2312" pitchFamily="49" charset="-122"/>
                <a:ea typeface="楷体_GB2312" pitchFamily="49" charset="-122"/>
              </a:rPr>
              <a:t>  乡愁是一张窄窄的船票， </a:t>
            </a:r>
            <a:br/>
            <a:r>
              <a:rPr altLang="en-US" b="1" sz="2800" lang="zh-CN">
                <a:latin typeface="楷体_GB2312" pitchFamily="49" charset="-122"/>
                <a:ea typeface="楷体_GB2312" pitchFamily="49" charset="-122"/>
              </a:rPr>
              <a:t>我在这头</a:t>
            </a:r>
            <a:r>
              <a:rPr altLang="zh-CN" b="1" sz="2800" lang="en-US">
                <a:latin typeface="楷体_GB2312" pitchFamily="49" charset="-122"/>
                <a:ea typeface="楷体_GB2312" pitchFamily="49" charset="-122"/>
              </a:rPr>
              <a:t>, </a:t>
            </a:r>
            <a:br/>
            <a:r>
              <a:rPr altLang="en-US" b="1" sz="2800" lang="zh-CN">
                <a:latin typeface="楷体_GB2312" pitchFamily="49" charset="-122"/>
                <a:ea typeface="楷体_GB2312" pitchFamily="49" charset="-122"/>
              </a:rPr>
              <a:t>新娘在那头 。</a:t>
            </a:r>
            <a:br/>
            <a:endParaRPr altLang="en-US" b="1" sz="2800" lang="zh-CN">
              <a:latin typeface="楷体_GB2312" pitchFamily="49" charset="-122"/>
              <a:ea typeface="楷体_GB2312" pitchFamily="49" charset="-122"/>
            </a:endParaRPr>
          </a:p>
        </p:txBody>
      </p:sp>
      <p:pic>
        <p:nvPicPr>
          <p:cNvPr id="2097204" name="" descr="xiangchou"/>
          <p:cNvPicPr>
            <a:picLocks/>
          </p:cNvPicPr>
          <p:nvPr/>
        </p:nvPicPr>
        <p:blipFill>
          <a:blip xmlns:r="http://schemas.openxmlformats.org/officeDocument/2006/relationships" r:embed="rId1"/>
          <a:srcRect l="0" t="0" r="0" b="0"/>
          <a:stretch>
            <a:fillRect/>
          </a:stretch>
        </p:blipFill>
        <p:spPr>
          <a:xfrm rot="0">
            <a:off x="5181600" y="1752600"/>
            <a:ext cx="3170237" cy="3962400"/>
          </a:xfrm>
          <a:prstGeom prst="rect"/>
          <a:noFill/>
          <a:ln>
            <a:noFill/>
          </a:ln>
        </p:spPr>
      </p:pic>
      <p:pic>
        <p:nvPicPr>
          <p:cNvPr id="2097205" name="" descr="png-0228"/>
          <p:cNvPicPr>
            <a:picLocks/>
          </p:cNvPicPr>
          <p:nvPr/>
        </p:nvPicPr>
        <p:blipFill>
          <a:blip xmlns:r="http://schemas.openxmlformats.org/officeDocument/2006/relationships" r:embed="rId2"/>
          <a:srcRect l="0" t="0" r="0" b="0"/>
          <a:stretch>
            <a:fillRect/>
          </a:stretch>
        </p:blipFill>
        <p:spPr>
          <a:xfrm rot="0">
            <a:off x="7696200" y="5638800"/>
            <a:ext cx="1219200" cy="1219200"/>
          </a:xfrm>
          <a:prstGeom prst="rect"/>
          <a:noFill/>
          <a:ln>
            <a:noFill/>
          </a:ln>
        </p:spPr>
      </p:pic>
    </p:spTree>
  </p:cSld>
  <p:clrMapOvr>
    <a:masterClrMapping/>
  </p:clrMapOvr>
  <p:transition spd="fast" advClick="1">
    <p:randomBar dir="vert"/>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accel="100000" fill="hold" id="5" nodeType="clickEffect" presetClass="entr" presetID="54" presetSubtype="0">
                                  <p:stCondLst>
                                    <p:cond delay="0"/>
                                  </p:stCondLst>
                                  <p:childTnLst>
                                    <p:set>
                                      <p:cBhvr>
                                        <p:cTn dur="1" fill="hold" id="6">
                                          <p:stCondLst>
                                            <p:cond delay="0"/>
                                          </p:stCondLst>
                                        </p:cTn>
                                        <p:tgtEl>
                                          <p:spTgt spid="2097204"/>
                                        </p:tgtEl>
                                        <p:attrNameLst>
                                          <p:attrName>style.visibility</p:attrName>
                                        </p:attrNameLst>
                                      </p:cBhvr>
                                      <p:to>
                                        <p:strVal val="visible"/>
                                      </p:to>
                                    </p:set>
                                    <p:anim calcmode="lin" valueType="num">
                                      <p:cBhvr>
                                        <p:cTn dur="500" fill="hold" id="7"/>
                                        <p:tgtEl>
                                          <p:spTgt spid="2097204"/>
                                        </p:tgtEl>
                                        <p:attrNameLst>
                                          <p:attrName>ppt_w</p:attrName>
                                        </p:attrNameLst>
                                      </p:cBhvr>
                                      <p:tavLst>
                                        <p:tav tm="0">
                                          <p:val>
                                            <p:strVal val="#ppt_w*0.05"/>
                                          </p:val>
                                        </p:tav>
                                        <p:tav tm="100000">
                                          <p:val>
                                            <p:strVal val="#ppt_w"/>
                                          </p:val>
                                        </p:tav>
                                      </p:tavLst>
                                    </p:anim>
                                    <p:anim calcmode="lin" valueType="num">
                                      <p:cBhvr>
                                        <p:cTn dur="500" fill="hold" id="8"/>
                                        <p:tgtEl>
                                          <p:spTgt spid="2097204"/>
                                        </p:tgtEl>
                                        <p:attrNameLst>
                                          <p:attrName>ppt_h</p:attrName>
                                        </p:attrNameLst>
                                      </p:cBhvr>
                                      <p:tavLst>
                                        <p:tav tm="0">
                                          <p:val>
                                            <p:strVal val="#ppt_h"/>
                                          </p:val>
                                        </p:tav>
                                        <p:tav tm="100000">
                                          <p:val>
                                            <p:strVal val="#ppt_h"/>
                                          </p:val>
                                        </p:tav>
                                      </p:tavLst>
                                    </p:anim>
                                    <p:anim calcmode="lin" valueType="num">
                                      <p:cBhvr>
                                        <p:cTn dur="500" fill="hold" id="9"/>
                                        <p:tgtEl>
                                          <p:spTgt spid="2097204"/>
                                        </p:tgtEl>
                                        <p:attrNameLst>
                                          <p:attrName>ppt_x</p:attrName>
                                        </p:attrNameLst>
                                      </p:cBhvr>
                                      <p:tavLst>
                                        <p:tav tm="0">
                                          <p:val>
                                            <p:strVal val="#ppt_x-.2"/>
                                          </p:val>
                                        </p:tav>
                                        <p:tav tm="100000">
                                          <p:val>
                                            <p:strVal val="#ppt_x"/>
                                          </p:val>
                                        </p:tav>
                                      </p:tavLst>
                                    </p:anim>
                                    <p:anim calcmode="lin" valueType="num">
                                      <p:cBhvr>
                                        <p:cTn dur="500" fill="hold" id="10"/>
                                        <p:tgtEl>
                                          <p:spTgt spid="2097204"/>
                                        </p:tgtEl>
                                        <p:attrNameLst>
                                          <p:attrName>ppt_y</p:attrName>
                                        </p:attrNameLst>
                                      </p:cBhvr>
                                      <p:tavLst>
                                        <p:tav tm="0">
                                          <p:val>
                                            <p:strVal val="#ppt_y"/>
                                          </p:val>
                                        </p:tav>
                                        <p:tav tm="100000">
                                          <p:val>
                                            <p:strVal val="#ppt_y"/>
                                          </p:val>
                                        </p:tav>
                                      </p:tavLst>
                                    </p:anim>
                                    <p:animEffect transition="in" filter="fade">
                                      <p:cBhvr>
                                        <p:cTn dur="500" id="11"/>
                                        <p:tgtEl>
                                          <p:spTgt spid="2097204"/>
                                        </p:tgtEl>
                                      </p:cBhvr>
                                    </p:animEffect>
                                  </p:childTnLst>
                                </p:cTn>
                              </p:par>
                            </p:childTnLst>
                          </p:cTn>
                        </p:par>
                      </p:childTnLst>
                    </p:cTn>
                  </p:par>
                  <p:par>
                    <p:cTn fill="hold" id="12" nodeType="clickPar">
                      <p:stCondLst>
                        <p:cond delay="indefinite"/>
                      </p:stCondLst>
                      <p:childTnLst>
                        <p:par>
                          <p:cTn fill="hold" id="13" nodeType="withGroup">
                            <p:stCondLst>
                              <p:cond delay="0"/>
                            </p:stCondLst>
                            <p:childTnLst>
                              <p:par>
                                <p:cTn accel="100000" fill="hold" grpId="0" id="14" nodeType="clickEffect" presetClass="entr" presetID="54" presetSubtype="0">
                                  <p:stCondLst>
                                    <p:cond delay="0"/>
                                  </p:stCondLst>
                                  <p:childTnLst>
                                    <p:set>
                                      <p:cBhvr>
                                        <p:cTn dur="1" fill="hold" id="15">
                                          <p:stCondLst>
                                            <p:cond delay="0"/>
                                          </p:stCondLst>
                                        </p:cTn>
                                        <p:tgtEl>
                                          <p:spTgt spid="1048703">
                                            <p:txEl>
                                              <p:charRg st="0" end="21"/>
                                            </p:txEl>
                                          </p:spTgt>
                                        </p:tgtEl>
                                        <p:attrNameLst>
                                          <p:attrName>style.visibility</p:attrName>
                                        </p:attrNameLst>
                                      </p:cBhvr>
                                      <p:to>
                                        <p:strVal val="visible"/>
                                      </p:to>
                                    </p:set>
                                    <p:anim calcmode="lin" valueType="num">
                                      <p:cBhvr>
                                        <p:cTn dur="500" fill="hold" id="16"/>
                                        <p:tgtEl>
                                          <p:spTgt spid="1048703">
                                            <p:txEl>
                                              <p:charRg st="0" end="21"/>
                                            </p:txEl>
                                          </p:spTgt>
                                        </p:tgtEl>
                                        <p:attrNameLst>
                                          <p:attrName>ppt_w</p:attrName>
                                        </p:attrNameLst>
                                      </p:cBhvr>
                                      <p:tavLst>
                                        <p:tav tm="0">
                                          <p:val>
                                            <p:strVal val="#ppt_w*0.05"/>
                                          </p:val>
                                        </p:tav>
                                        <p:tav tm="100000">
                                          <p:val>
                                            <p:strVal val="#ppt_w"/>
                                          </p:val>
                                        </p:tav>
                                      </p:tavLst>
                                    </p:anim>
                                    <p:anim calcmode="lin" valueType="num">
                                      <p:cBhvr>
                                        <p:cTn dur="500" fill="hold" id="17"/>
                                        <p:tgtEl>
                                          <p:spTgt spid="1048703">
                                            <p:txEl>
                                              <p:charRg st="0" end="21"/>
                                            </p:txEl>
                                          </p:spTgt>
                                        </p:tgtEl>
                                        <p:attrNameLst>
                                          <p:attrName>ppt_h</p:attrName>
                                        </p:attrNameLst>
                                      </p:cBhvr>
                                      <p:tavLst>
                                        <p:tav tm="0">
                                          <p:val>
                                            <p:strVal val="#ppt_h"/>
                                          </p:val>
                                        </p:tav>
                                        <p:tav tm="100000">
                                          <p:val>
                                            <p:strVal val="#ppt_h"/>
                                          </p:val>
                                        </p:tav>
                                      </p:tavLst>
                                    </p:anim>
                                    <p:anim calcmode="lin" valueType="num">
                                      <p:cBhvr>
                                        <p:cTn dur="500" fill="hold" id="18"/>
                                        <p:tgtEl>
                                          <p:spTgt spid="1048703">
                                            <p:txEl>
                                              <p:charRg st="0" end="21"/>
                                            </p:txEl>
                                          </p:spTgt>
                                        </p:tgtEl>
                                        <p:attrNameLst>
                                          <p:attrName>ppt_x</p:attrName>
                                        </p:attrNameLst>
                                      </p:cBhvr>
                                      <p:tavLst>
                                        <p:tav tm="0">
                                          <p:val>
                                            <p:strVal val="#ppt_x-.2"/>
                                          </p:val>
                                        </p:tav>
                                        <p:tav tm="100000">
                                          <p:val>
                                            <p:strVal val="#ppt_x"/>
                                          </p:val>
                                        </p:tav>
                                      </p:tavLst>
                                    </p:anim>
                                    <p:anim calcmode="lin" valueType="num">
                                      <p:cBhvr>
                                        <p:cTn dur="500" fill="hold" id="19"/>
                                        <p:tgtEl>
                                          <p:spTgt spid="1048703">
                                            <p:txEl>
                                              <p:charRg st="0" end="21"/>
                                            </p:txEl>
                                          </p:spTgt>
                                        </p:tgtEl>
                                        <p:attrNameLst>
                                          <p:attrName>ppt_y</p:attrName>
                                        </p:attrNameLst>
                                      </p:cBhvr>
                                      <p:tavLst>
                                        <p:tav tm="0">
                                          <p:val>
                                            <p:strVal val="#ppt_y"/>
                                          </p:val>
                                        </p:tav>
                                        <p:tav tm="100000">
                                          <p:val>
                                            <p:strVal val="#ppt_y"/>
                                          </p:val>
                                        </p:tav>
                                      </p:tavLst>
                                    </p:anim>
                                    <p:animEffect transition="in" filter="fade">
                                      <p:cBhvr>
                                        <p:cTn dur="500" id="20"/>
                                        <p:tgtEl>
                                          <p:spTgt spid="1048703">
                                            <p:txEl>
                                              <p:charRg st="0" end="21"/>
                                            </p:txEl>
                                          </p:spTgt>
                                        </p:tgtEl>
                                      </p:cBhvr>
                                    </p:animEffect>
                                  </p:childTnLst>
                                </p:cTn>
                              </p:par>
                              <p:par>
                                <p:cTn accel="100000" fill="hold" grpId="0" id="21" nodeType="withEffect" presetClass="entr" presetID="54" presetSubtype="0">
                                  <p:stCondLst>
                                    <p:cond delay="0"/>
                                  </p:stCondLst>
                                  <p:childTnLst>
                                    <p:set>
                                      <p:cBhvr>
                                        <p:cTn dur="1" fill="hold" id="22">
                                          <p:stCondLst>
                                            <p:cond delay="0"/>
                                          </p:stCondLst>
                                        </p:cTn>
                                        <p:tgtEl>
                                          <p:spTgt spid="1048703">
                                            <p:txEl>
                                              <p:charRg st="21" end="30"/>
                                            </p:txEl>
                                          </p:spTgt>
                                        </p:tgtEl>
                                        <p:attrNameLst>
                                          <p:attrName>style.visibility</p:attrName>
                                        </p:attrNameLst>
                                      </p:cBhvr>
                                      <p:to>
                                        <p:strVal val="visible"/>
                                      </p:to>
                                    </p:set>
                                    <p:anim calcmode="lin" valueType="num">
                                      <p:cBhvr>
                                        <p:cTn dur="500" fill="hold" id="23"/>
                                        <p:tgtEl>
                                          <p:spTgt spid="1048703">
                                            <p:txEl>
                                              <p:charRg st="21" end="30"/>
                                            </p:txEl>
                                          </p:spTgt>
                                        </p:tgtEl>
                                        <p:attrNameLst>
                                          <p:attrName>ppt_w</p:attrName>
                                        </p:attrNameLst>
                                      </p:cBhvr>
                                      <p:tavLst>
                                        <p:tav tm="0">
                                          <p:val>
                                            <p:strVal val="#ppt_w*0.05"/>
                                          </p:val>
                                        </p:tav>
                                        <p:tav tm="100000">
                                          <p:val>
                                            <p:strVal val="#ppt_w"/>
                                          </p:val>
                                        </p:tav>
                                      </p:tavLst>
                                    </p:anim>
                                    <p:anim calcmode="lin" valueType="num">
                                      <p:cBhvr>
                                        <p:cTn dur="500" fill="hold" id="24"/>
                                        <p:tgtEl>
                                          <p:spTgt spid="1048703">
                                            <p:txEl>
                                              <p:charRg st="21" end="30"/>
                                            </p:txEl>
                                          </p:spTgt>
                                        </p:tgtEl>
                                        <p:attrNameLst>
                                          <p:attrName>ppt_h</p:attrName>
                                        </p:attrNameLst>
                                      </p:cBhvr>
                                      <p:tavLst>
                                        <p:tav tm="0">
                                          <p:val>
                                            <p:strVal val="#ppt_h"/>
                                          </p:val>
                                        </p:tav>
                                        <p:tav tm="100000">
                                          <p:val>
                                            <p:strVal val="#ppt_h"/>
                                          </p:val>
                                        </p:tav>
                                      </p:tavLst>
                                    </p:anim>
                                    <p:anim calcmode="lin" valueType="num">
                                      <p:cBhvr>
                                        <p:cTn dur="500" fill="hold" id="25"/>
                                        <p:tgtEl>
                                          <p:spTgt spid="1048703">
                                            <p:txEl>
                                              <p:charRg st="21" end="30"/>
                                            </p:txEl>
                                          </p:spTgt>
                                        </p:tgtEl>
                                        <p:attrNameLst>
                                          <p:attrName>ppt_x</p:attrName>
                                        </p:attrNameLst>
                                      </p:cBhvr>
                                      <p:tavLst>
                                        <p:tav tm="0">
                                          <p:val>
                                            <p:strVal val="#ppt_x-.2"/>
                                          </p:val>
                                        </p:tav>
                                        <p:tav tm="100000">
                                          <p:val>
                                            <p:strVal val="#ppt_x"/>
                                          </p:val>
                                        </p:tav>
                                      </p:tavLst>
                                    </p:anim>
                                    <p:anim calcmode="lin" valueType="num">
                                      <p:cBhvr>
                                        <p:cTn dur="500" fill="hold" id="26"/>
                                        <p:tgtEl>
                                          <p:spTgt spid="1048703">
                                            <p:txEl>
                                              <p:charRg st="21" end="30"/>
                                            </p:txEl>
                                          </p:spTgt>
                                        </p:tgtEl>
                                        <p:attrNameLst>
                                          <p:attrName>ppt_y</p:attrName>
                                        </p:attrNameLst>
                                      </p:cBhvr>
                                      <p:tavLst>
                                        <p:tav tm="0">
                                          <p:val>
                                            <p:strVal val="#ppt_y"/>
                                          </p:val>
                                        </p:tav>
                                        <p:tav tm="100000">
                                          <p:val>
                                            <p:strVal val="#ppt_y"/>
                                          </p:val>
                                        </p:tav>
                                      </p:tavLst>
                                    </p:anim>
                                    <p:animEffect transition="in" filter="fade">
                                      <p:cBhvr>
                                        <p:cTn dur="500" id="27"/>
                                        <p:tgtEl>
                                          <p:spTgt spid="1048703">
                                            <p:txEl>
                                              <p:charRg st="21" end="30"/>
                                            </p:txEl>
                                          </p:spTgt>
                                        </p:tgtEl>
                                      </p:cBhvr>
                                    </p:animEffect>
                                  </p:childTnLst>
                                </p:cTn>
                              </p:par>
                              <p:par>
                                <p:cTn accel="100000" fill="hold" grpId="0" id="28" nodeType="withEffect" presetClass="entr" presetID="54" presetSubtype="0">
                                  <p:stCondLst>
                                    <p:cond delay="0"/>
                                  </p:stCondLst>
                                  <p:childTnLst>
                                    <p:set>
                                      <p:cBhvr>
                                        <p:cTn dur="1" fill="hold" id="29">
                                          <p:stCondLst>
                                            <p:cond delay="0"/>
                                          </p:stCondLst>
                                        </p:cTn>
                                        <p:tgtEl>
                                          <p:spTgt spid="1048703">
                                            <p:txEl>
                                              <p:charRg st="30" end="58"/>
                                            </p:txEl>
                                          </p:spTgt>
                                        </p:tgtEl>
                                        <p:attrNameLst>
                                          <p:attrName>style.visibility</p:attrName>
                                        </p:attrNameLst>
                                      </p:cBhvr>
                                      <p:to>
                                        <p:strVal val="visible"/>
                                      </p:to>
                                    </p:set>
                                    <p:anim calcmode="lin" valueType="num">
                                      <p:cBhvr>
                                        <p:cTn dur="500" fill="hold" id="30"/>
                                        <p:tgtEl>
                                          <p:spTgt spid="1048703">
                                            <p:txEl>
                                              <p:charRg st="30" end="58"/>
                                            </p:txEl>
                                          </p:spTgt>
                                        </p:tgtEl>
                                        <p:attrNameLst>
                                          <p:attrName>ppt_w</p:attrName>
                                        </p:attrNameLst>
                                      </p:cBhvr>
                                      <p:tavLst>
                                        <p:tav tm="0">
                                          <p:val>
                                            <p:strVal val="#ppt_w*0.05"/>
                                          </p:val>
                                        </p:tav>
                                        <p:tav tm="100000">
                                          <p:val>
                                            <p:strVal val="#ppt_w"/>
                                          </p:val>
                                        </p:tav>
                                      </p:tavLst>
                                    </p:anim>
                                    <p:anim calcmode="lin" valueType="num">
                                      <p:cBhvr>
                                        <p:cTn dur="500" fill="hold" id="31"/>
                                        <p:tgtEl>
                                          <p:spTgt spid="1048703">
                                            <p:txEl>
                                              <p:charRg st="30" end="58"/>
                                            </p:txEl>
                                          </p:spTgt>
                                        </p:tgtEl>
                                        <p:attrNameLst>
                                          <p:attrName>ppt_h</p:attrName>
                                        </p:attrNameLst>
                                      </p:cBhvr>
                                      <p:tavLst>
                                        <p:tav tm="0">
                                          <p:val>
                                            <p:strVal val="#ppt_h"/>
                                          </p:val>
                                        </p:tav>
                                        <p:tav tm="100000">
                                          <p:val>
                                            <p:strVal val="#ppt_h"/>
                                          </p:val>
                                        </p:tav>
                                      </p:tavLst>
                                    </p:anim>
                                    <p:anim calcmode="lin" valueType="num">
                                      <p:cBhvr>
                                        <p:cTn dur="500" fill="hold" id="32"/>
                                        <p:tgtEl>
                                          <p:spTgt spid="1048703">
                                            <p:txEl>
                                              <p:charRg st="30" end="58"/>
                                            </p:txEl>
                                          </p:spTgt>
                                        </p:tgtEl>
                                        <p:attrNameLst>
                                          <p:attrName>ppt_x</p:attrName>
                                        </p:attrNameLst>
                                      </p:cBhvr>
                                      <p:tavLst>
                                        <p:tav tm="0">
                                          <p:val>
                                            <p:strVal val="#ppt_x-.2"/>
                                          </p:val>
                                        </p:tav>
                                        <p:tav tm="100000">
                                          <p:val>
                                            <p:strVal val="#ppt_x"/>
                                          </p:val>
                                        </p:tav>
                                      </p:tavLst>
                                    </p:anim>
                                    <p:anim calcmode="lin" valueType="num">
                                      <p:cBhvr>
                                        <p:cTn dur="500" fill="hold" id="33"/>
                                        <p:tgtEl>
                                          <p:spTgt spid="1048703">
                                            <p:txEl>
                                              <p:charRg st="30" end="58"/>
                                            </p:txEl>
                                          </p:spTgt>
                                        </p:tgtEl>
                                        <p:attrNameLst>
                                          <p:attrName>ppt_y</p:attrName>
                                        </p:attrNameLst>
                                      </p:cBhvr>
                                      <p:tavLst>
                                        <p:tav tm="0">
                                          <p:val>
                                            <p:strVal val="#ppt_y"/>
                                          </p:val>
                                        </p:tav>
                                        <p:tav tm="100000">
                                          <p:val>
                                            <p:strVal val="#ppt_y"/>
                                          </p:val>
                                        </p:tav>
                                      </p:tavLst>
                                    </p:anim>
                                    <p:animEffect transition="in" filter="fade">
                                      <p:cBhvr>
                                        <p:cTn dur="500" id="34"/>
                                        <p:tgtEl>
                                          <p:spTgt spid="1048703">
                                            <p:txEl>
                                              <p:charRg st="30" end="58"/>
                                            </p:txEl>
                                          </p:spTgt>
                                        </p:tgtEl>
                                      </p:cBhvr>
                                    </p:animEffect>
                                  </p:childTnLst>
                                </p:cTn>
                              </p:par>
                              <p:par>
                                <p:cTn accel="100000" fill="hold" grpId="0" id="35" nodeType="withEffect" presetClass="entr" presetID="54" presetSubtype="0">
                                  <p:stCondLst>
                                    <p:cond delay="0"/>
                                  </p:stCondLst>
                                  <p:childTnLst>
                                    <p:set>
                                      <p:cBhvr>
                                        <p:cTn dur="1" fill="hold" id="36">
                                          <p:stCondLst>
                                            <p:cond delay="0"/>
                                          </p:stCondLst>
                                        </p:cTn>
                                        <p:tgtEl>
                                          <p:spTgt spid="1048703">
                                            <p:txEl>
                                              <p:charRg st="58" end="65"/>
                                            </p:txEl>
                                          </p:spTgt>
                                        </p:tgtEl>
                                        <p:attrNameLst>
                                          <p:attrName>style.visibility</p:attrName>
                                        </p:attrNameLst>
                                      </p:cBhvr>
                                      <p:to>
                                        <p:strVal val="visible"/>
                                      </p:to>
                                    </p:set>
                                    <p:anim calcmode="lin" valueType="num">
                                      <p:cBhvr>
                                        <p:cTn dur="500" fill="hold" id="37"/>
                                        <p:tgtEl>
                                          <p:spTgt spid="1048703">
                                            <p:txEl>
                                              <p:charRg st="58" end="65"/>
                                            </p:txEl>
                                          </p:spTgt>
                                        </p:tgtEl>
                                        <p:attrNameLst>
                                          <p:attrName>ppt_w</p:attrName>
                                        </p:attrNameLst>
                                      </p:cBhvr>
                                      <p:tavLst>
                                        <p:tav tm="0">
                                          <p:val>
                                            <p:strVal val="#ppt_w*0.05"/>
                                          </p:val>
                                        </p:tav>
                                        <p:tav tm="100000">
                                          <p:val>
                                            <p:strVal val="#ppt_w"/>
                                          </p:val>
                                        </p:tav>
                                      </p:tavLst>
                                    </p:anim>
                                    <p:anim calcmode="lin" valueType="num">
                                      <p:cBhvr>
                                        <p:cTn dur="500" fill="hold" id="38"/>
                                        <p:tgtEl>
                                          <p:spTgt spid="1048703">
                                            <p:txEl>
                                              <p:charRg st="58" end="65"/>
                                            </p:txEl>
                                          </p:spTgt>
                                        </p:tgtEl>
                                        <p:attrNameLst>
                                          <p:attrName>ppt_h</p:attrName>
                                        </p:attrNameLst>
                                      </p:cBhvr>
                                      <p:tavLst>
                                        <p:tav tm="0">
                                          <p:val>
                                            <p:strVal val="#ppt_h"/>
                                          </p:val>
                                        </p:tav>
                                        <p:tav tm="100000">
                                          <p:val>
                                            <p:strVal val="#ppt_h"/>
                                          </p:val>
                                        </p:tav>
                                      </p:tavLst>
                                    </p:anim>
                                    <p:anim calcmode="lin" valueType="num">
                                      <p:cBhvr>
                                        <p:cTn dur="500" fill="hold" id="39"/>
                                        <p:tgtEl>
                                          <p:spTgt spid="1048703">
                                            <p:txEl>
                                              <p:charRg st="58" end="65"/>
                                            </p:txEl>
                                          </p:spTgt>
                                        </p:tgtEl>
                                        <p:attrNameLst>
                                          <p:attrName>ppt_x</p:attrName>
                                        </p:attrNameLst>
                                      </p:cBhvr>
                                      <p:tavLst>
                                        <p:tav tm="0">
                                          <p:val>
                                            <p:strVal val="#ppt_x-.2"/>
                                          </p:val>
                                        </p:tav>
                                        <p:tav tm="100000">
                                          <p:val>
                                            <p:strVal val="#ppt_x"/>
                                          </p:val>
                                        </p:tav>
                                      </p:tavLst>
                                    </p:anim>
                                    <p:anim calcmode="lin" valueType="num">
                                      <p:cBhvr>
                                        <p:cTn dur="500" fill="hold" id="40"/>
                                        <p:tgtEl>
                                          <p:spTgt spid="1048703">
                                            <p:txEl>
                                              <p:charRg st="58" end="65"/>
                                            </p:txEl>
                                          </p:spTgt>
                                        </p:tgtEl>
                                        <p:attrNameLst>
                                          <p:attrName>ppt_y</p:attrName>
                                        </p:attrNameLst>
                                      </p:cBhvr>
                                      <p:tavLst>
                                        <p:tav tm="0">
                                          <p:val>
                                            <p:strVal val="#ppt_y"/>
                                          </p:val>
                                        </p:tav>
                                        <p:tav tm="100000">
                                          <p:val>
                                            <p:strVal val="#ppt_y"/>
                                          </p:val>
                                        </p:tav>
                                      </p:tavLst>
                                    </p:anim>
                                    <p:animEffect transition="in" filter="fade">
                                      <p:cBhvr>
                                        <p:cTn dur="500" id="41"/>
                                        <p:tgtEl>
                                          <p:spTgt spid="1048703">
                                            <p:txEl>
                                              <p:charRg st="58" end="65"/>
                                            </p:txEl>
                                          </p:spTgt>
                                        </p:tgtEl>
                                      </p:cBhvr>
                                    </p:animEffect>
                                  </p:childTnLst>
                                </p:cTn>
                              </p:par>
                              <p:par>
                                <p:cTn accel="100000" fill="hold" grpId="0" id="42" nodeType="withEffect" presetClass="entr" presetID="54" presetSubtype="0">
                                  <p:stCondLst>
                                    <p:cond delay="0"/>
                                  </p:stCondLst>
                                  <p:childTnLst>
                                    <p:set>
                                      <p:cBhvr>
                                        <p:cTn dur="1" fill="hold" id="43">
                                          <p:stCondLst>
                                            <p:cond delay="0"/>
                                          </p:stCondLst>
                                        </p:cTn>
                                        <p:tgtEl>
                                          <p:spTgt spid="1048703">
                                            <p:txEl>
                                              <p:charRg st="65" end="96"/>
                                            </p:txEl>
                                          </p:spTgt>
                                        </p:tgtEl>
                                        <p:attrNameLst>
                                          <p:attrName>style.visibility</p:attrName>
                                        </p:attrNameLst>
                                      </p:cBhvr>
                                      <p:to>
                                        <p:strVal val="visible"/>
                                      </p:to>
                                    </p:set>
                                    <p:anim calcmode="lin" valueType="num">
                                      <p:cBhvr>
                                        <p:cTn dur="500" fill="hold" id="44"/>
                                        <p:tgtEl>
                                          <p:spTgt spid="1048703">
                                            <p:txEl>
                                              <p:charRg st="65" end="96"/>
                                            </p:txEl>
                                          </p:spTgt>
                                        </p:tgtEl>
                                        <p:attrNameLst>
                                          <p:attrName>ppt_w</p:attrName>
                                        </p:attrNameLst>
                                      </p:cBhvr>
                                      <p:tavLst>
                                        <p:tav tm="0">
                                          <p:val>
                                            <p:strVal val="#ppt_w*0.05"/>
                                          </p:val>
                                        </p:tav>
                                        <p:tav tm="100000">
                                          <p:val>
                                            <p:strVal val="#ppt_w"/>
                                          </p:val>
                                        </p:tav>
                                      </p:tavLst>
                                    </p:anim>
                                    <p:anim calcmode="lin" valueType="num">
                                      <p:cBhvr>
                                        <p:cTn dur="500" fill="hold" id="45"/>
                                        <p:tgtEl>
                                          <p:spTgt spid="1048703">
                                            <p:txEl>
                                              <p:charRg st="65" end="96"/>
                                            </p:txEl>
                                          </p:spTgt>
                                        </p:tgtEl>
                                        <p:attrNameLst>
                                          <p:attrName>ppt_h</p:attrName>
                                        </p:attrNameLst>
                                      </p:cBhvr>
                                      <p:tavLst>
                                        <p:tav tm="0">
                                          <p:val>
                                            <p:strVal val="#ppt_h"/>
                                          </p:val>
                                        </p:tav>
                                        <p:tav tm="100000">
                                          <p:val>
                                            <p:strVal val="#ppt_h"/>
                                          </p:val>
                                        </p:tav>
                                      </p:tavLst>
                                    </p:anim>
                                    <p:anim calcmode="lin" valueType="num">
                                      <p:cBhvr>
                                        <p:cTn dur="500" fill="hold" id="46"/>
                                        <p:tgtEl>
                                          <p:spTgt spid="1048703">
                                            <p:txEl>
                                              <p:charRg st="65" end="96"/>
                                            </p:txEl>
                                          </p:spTgt>
                                        </p:tgtEl>
                                        <p:attrNameLst>
                                          <p:attrName>ppt_x</p:attrName>
                                        </p:attrNameLst>
                                      </p:cBhvr>
                                      <p:tavLst>
                                        <p:tav tm="0">
                                          <p:val>
                                            <p:strVal val="#ppt_x-.2"/>
                                          </p:val>
                                        </p:tav>
                                        <p:tav tm="100000">
                                          <p:val>
                                            <p:strVal val="#ppt_x"/>
                                          </p:val>
                                        </p:tav>
                                      </p:tavLst>
                                    </p:anim>
                                    <p:anim calcmode="lin" valueType="num">
                                      <p:cBhvr>
                                        <p:cTn dur="500" fill="hold" id="47"/>
                                        <p:tgtEl>
                                          <p:spTgt spid="1048703">
                                            <p:txEl>
                                              <p:charRg st="65" end="96"/>
                                            </p:txEl>
                                          </p:spTgt>
                                        </p:tgtEl>
                                        <p:attrNameLst>
                                          <p:attrName>ppt_y</p:attrName>
                                        </p:attrNameLst>
                                      </p:cBhvr>
                                      <p:tavLst>
                                        <p:tav tm="0">
                                          <p:val>
                                            <p:strVal val="#ppt_y"/>
                                          </p:val>
                                        </p:tav>
                                        <p:tav tm="100000">
                                          <p:val>
                                            <p:strVal val="#ppt_y"/>
                                          </p:val>
                                        </p:tav>
                                      </p:tavLst>
                                    </p:anim>
                                    <p:animEffect transition="in" filter="fade">
                                      <p:cBhvr>
                                        <p:cTn dur="500" id="48"/>
                                        <p:tgtEl>
                                          <p:spTgt spid="1048703">
                                            <p:txEl>
                                              <p:charRg st="65" end="9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03" grpId="0" uiExpand="0" build="p" bldLvl="1"/>
    </p:bldLst>
  </p:timing>
</p:sld>
</file>

<file path=ppt/slides/slide43.xml><?xml version="1.0" encoding="utf-8"?>
<p:sld xmlns:a="http://schemas.openxmlformats.org/drawingml/2006/main" xmlns:r="http://schemas.openxmlformats.org/officeDocument/2006/relationships" xmlns:p="http://schemas.openxmlformats.org/presentationml/2006/main" showMasterSp="1">
  <p:cSld>
    <p:spTree>
      <p:nvGrpSpPr>
        <p:cNvPr id="121" name=""/>
        <p:cNvGrpSpPr/>
        <p:nvPr/>
      </p:nvGrpSpPr>
      <p:grpSpPr>
        <a:xfrm rot="0">
          <a:off x="0" y="0"/>
          <a:ext cx="0" cy="0"/>
          <a:chOff x="0" y="0"/>
          <a:chExt cx="0" cy="0"/>
        </a:xfrm>
      </p:grpSpPr>
      <p:sp>
        <p:nvSpPr>
          <p:cNvPr id="1048704" name=""/>
          <p:cNvSpPr/>
          <p:nvPr>
            <p:ph type="body" sz="full" idx="1"/>
          </p:nvPr>
        </p:nvSpPr>
        <p:spPr>
          <a:xfrm rot="0">
            <a:off x="4114800" y="884237"/>
            <a:ext cx="4267200" cy="53641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05000"/>
              </a:lnSpc>
              <a:buFontTx/>
              <a:buNone/>
            </a:pPr>
            <a:r>
              <a:rPr altLang="en-US" b="1" sz="3000" lang="zh-CN">
                <a:latin typeface="楷体_GB2312" pitchFamily="49" charset="-122"/>
                <a:ea typeface="楷体_GB2312" pitchFamily="49" charset="-122"/>
              </a:rPr>
              <a:t>后来啊，乡愁是一方</a:t>
            </a:r>
          </a:p>
          <a:p>
            <a:pPr eaLnBrk="1" hangingPunct="1" latinLnBrk="1" lvl="0">
              <a:lnSpc>
                <a:spcPct val="105000"/>
              </a:lnSpc>
              <a:buFontTx/>
              <a:buNone/>
            </a:pPr>
            <a:r>
              <a:rPr altLang="en-US" b="1" sz="3000" lang="zh-CN">
                <a:latin typeface="楷体_GB2312" pitchFamily="49" charset="-122"/>
                <a:ea typeface="楷体_GB2312" pitchFamily="49" charset="-122"/>
              </a:rPr>
              <a:t>矮矮的坟墓， </a:t>
            </a:r>
          </a:p>
          <a:p>
            <a:pPr eaLnBrk="1" hangingPunct="1" latinLnBrk="1" lvl="0">
              <a:lnSpc>
                <a:spcPct val="105000"/>
              </a:lnSpc>
              <a:buFontTx/>
              <a:buNone/>
            </a:pPr>
            <a:r>
              <a:rPr altLang="en-US" b="1" sz="3000" lang="zh-CN">
                <a:latin typeface="楷体_GB2312" pitchFamily="49" charset="-122"/>
                <a:ea typeface="楷体_GB2312" pitchFamily="49" charset="-122"/>
              </a:rPr>
              <a:t>我在外头</a:t>
            </a:r>
            <a:r>
              <a:rPr altLang="zh-CN" b="1" sz="3000" lang="en-US">
                <a:latin typeface="楷体_GB2312" pitchFamily="49" charset="-122"/>
                <a:ea typeface="楷体_GB2312" pitchFamily="49" charset="-122"/>
              </a:rPr>
              <a:t>, </a:t>
            </a:r>
          </a:p>
          <a:p>
            <a:pPr eaLnBrk="1" hangingPunct="1" latinLnBrk="1" lvl="0">
              <a:lnSpc>
                <a:spcPct val="105000"/>
              </a:lnSpc>
              <a:buFontTx/>
              <a:buNone/>
            </a:pPr>
            <a:r>
              <a:rPr altLang="en-US" b="1" sz="3000" lang="zh-CN">
                <a:latin typeface="楷体_GB2312" pitchFamily="49" charset="-122"/>
                <a:ea typeface="楷体_GB2312" pitchFamily="49" charset="-122"/>
              </a:rPr>
              <a:t>母亲在里头。</a:t>
            </a:r>
          </a:p>
          <a:p>
            <a:pPr eaLnBrk="1" hangingPunct="1" latinLnBrk="1" lvl="0">
              <a:lnSpc>
                <a:spcPct val="105000"/>
              </a:lnSpc>
              <a:buFontTx/>
              <a:buNone/>
            </a:pPr>
            <a:r>
              <a:rPr altLang="en-US" b="1" sz="3000" lang="zh-CN">
                <a:latin typeface="楷体_GB2312" pitchFamily="49" charset="-122"/>
                <a:ea typeface="楷体_GB2312" pitchFamily="49" charset="-122"/>
              </a:rPr>
              <a:t>而现在</a:t>
            </a:r>
            <a:r>
              <a:rPr altLang="zh-CN" b="1" sz="3000" lang="en-US">
                <a:latin typeface="楷体_GB2312" pitchFamily="49" charset="-122"/>
                <a:ea typeface="楷体_GB2312" pitchFamily="49" charset="-122"/>
              </a:rPr>
              <a:t>, </a:t>
            </a:r>
          </a:p>
          <a:p>
            <a:pPr eaLnBrk="1" hangingPunct="1" latinLnBrk="1" lvl="0">
              <a:lnSpc>
                <a:spcPct val="105000"/>
              </a:lnSpc>
              <a:buFontTx/>
              <a:buNone/>
            </a:pPr>
            <a:r>
              <a:rPr altLang="en-US" b="1" sz="3000" lang="zh-CN">
                <a:latin typeface="楷体_GB2312" pitchFamily="49" charset="-122"/>
                <a:ea typeface="楷体_GB2312" pitchFamily="49" charset="-122"/>
              </a:rPr>
              <a:t>乡愁是一弯浅浅</a:t>
            </a:r>
          </a:p>
          <a:p>
            <a:pPr eaLnBrk="1" hangingPunct="1" latinLnBrk="1" lvl="0">
              <a:lnSpc>
                <a:spcPct val="105000"/>
              </a:lnSpc>
              <a:buFontTx/>
              <a:buNone/>
            </a:pPr>
            <a:r>
              <a:rPr altLang="en-US" b="1" sz="3000" lang="zh-CN">
                <a:latin typeface="楷体_GB2312" pitchFamily="49" charset="-122"/>
                <a:ea typeface="楷体_GB2312" pitchFamily="49" charset="-122"/>
              </a:rPr>
              <a:t>的海峡 ，</a:t>
            </a:r>
          </a:p>
          <a:p>
            <a:pPr eaLnBrk="1" hangingPunct="1" latinLnBrk="1" lvl="0">
              <a:lnSpc>
                <a:spcPct val="105000"/>
              </a:lnSpc>
              <a:buFontTx/>
              <a:buNone/>
            </a:pPr>
            <a:r>
              <a:rPr altLang="en-US" b="1" sz="3000" lang="zh-CN">
                <a:latin typeface="楷体_GB2312" pitchFamily="49" charset="-122"/>
                <a:ea typeface="楷体_GB2312" pitchFamily="49" charset="-122"/>
              </a:rPr>
              <a:t>我在这头</a:t>
            </a:r>
            <a:r>
              <a:rPr altLang="zh-CN" b="1" sz="3000" lang="en-US">
                <a:latin typeface="楷体_GB2312" pitchFamily="49" charset="-122"/>
                <a:ea typeface="楷体_GB2312" pitchFamily="49" charset="-122"/>
              </a:rPr>
              <a:t>, </a:t>
            </a:r>
          </a:p>
          <a:p>
            <a:pPr eaLnBrk="1" hangingPunct="1" latinLnBrk="1" lvl="0">
              <a:lnSpc>
                <a:spcPct val="105000"/>
              </a:lnSpc>
              <a:buFontTx/>
              <a:buNone/>
            </a:pPr>
            <a:r>
              <a:rPr altLang="en-US" b="1" sz="3000" lang="zh-CN">
                <a:latin typeface="楷体_GB2312" pitchFamily="49" charset="-122"/>
                <a:ea typeface="楷体_GB2312" pitchFamily="49" charset="-122"/>
              </a:rPr>
              <a:t>大陆在那头。</a:t>
            </a:r>
          </a:p>
        </p:txBody>
      </p:sp>
      <p:pic>
        <p:nvPicPr>
          <p:cNvPr id="2097206" name="" descr="00e04c5162ea0a05d3f319"/>
          <p:cNvPicPr>
            <a:picLocks/>
          </p:cNvPicPr>
          <p:nvPr/>
        </p:nvPicPr>
        <p:blipFill>
          <a:blip xmlns:r="http://schemas.openxmlformats.org/officeDocument/2006/relationships" r:embed="rId1"/>
          <a:srcRect l="0" t="0" r="0" b="0"/>
          <a:stretch>
            <a:fillRect/>
          </a:stretch>
        </p:blipFill>
        <p:spPr>
          <a:xfrm rot="0">
            <a:off x="685800" y="1828800"/>
            <a:ext cx="3194050" cy="3657600"/>
          </a:xfrm>
          <a:prstGeom prst="rect"/>
          <a:noFill/>
          <a:ln>
            <a:noFill/>
          </a:ln>
        </p:spPr>
      </p:pic>
      <p:pic>
        <p:nvPicPr>
          <p:cNvPr id="2097207" name="" descr="png-0207"/>
          <p:cNvPicPr>
            <a:picLocks/>
          </p:cNvPicPr>
          <p:nvPr/>
        </p:nvPicPr>
        <p:blipFill>
          <a:blip xmlns:r="http://schemas.openxmlformats.org/officeDocument/2006/relationships" r:embed="rId2"/>
          <a:srcRect l="0" t="0" r="0" b="0"/>
          <a:stretch>
            <a:fillRect/>
          </a:stretch>
        </p:blipFill>
        <p:spPr>
          <a:xfrm rot="0">
            <a:off x="7467600" y="5334000"/>
            <a:ext cx="1219200" cy="1219200"/>
          </a:xfrm>
          <a:prstGeom prst="rect"/>
          <a:noFill/>
          <a:ln>
            <a:noFill/>
          </a:ln>
        </p:spPr>
      </p:pic>
    </p:spTree>
  </p:cSld>
  <p:clrMapOvr>
    <a:masterClrMapping/>
  </p:clrMapOvr>
  <p:transition spd="fast" advClick="1">
    <p:newsflash/>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30" presetSubtype="0">
                                  <p:stCondLst>
                                    <p:cond delay="0"/>
                                  </p:stCondLst>
                                  <p:childTnLst>
                                    <p:set>
                                      <p:cBhvr>
                                        <p:cTn dur="1" fill="hold" id="6">
                                          <p:stCondLst>
                                            <p:cond delay="0"/>
                                          </p:stCondLst>
                                        </p:cTn>
                                        <p:tgtEl>
                                          <p:spTgt spid="2097206"/>
                                        </p:tgtEl>
                                        <p:attrNameLst>
                                          <p:attrName>style.visibility</p:attrName>
                                        </p:attrNameLst>
                                      </p:cBhvr>
                                      <p:to>
                                        <p:strVal val="visible"/>
                                      </p:to>
                                    </p:set>
                                    <p:animEffect transition="in" filter="fade">
                                      <p:cBhvr>
                                        <p:cTn decel="100000" dur="800" id="7"/>
                                        <p:tgtEl>
                                          <p:spTgt spid="2097206"/>
                                        </p:tgtEl>
                                      </p:cBhvr>
                                    </p:animEffect>
                                    <p:anim calcmode="lin" valueType="num">
                                      <p:cBhvr>
                                        <p:cTn decel="100000" dur="800" fill="hold" id="8"/>
                                        <p:tgtEl>
                                          <p:spTgt spid="2097206"/>
                                        </p:tgtEl>
                                        <p:attrNameLst>
                                          <p:attrName>style.rotation</p:attrName>
                                        </p:attrNameLst>
                                      </p:cBhvr>
                                      <p:tavLst>
                                        <p:tav tm="0">
                                          <p:val>
                                            <p:fltVal val="-90.0"/>
                                          </p:val>
                                        </p:tav>
                                        <p:tav tm="100000">
                                          <p:val>
                                            <p:fltVal val="0.0"/>
                                          </p:val>
                                        </p:tav>
                                      </p:tavLst>
                                    </p:anim>
                                    <p:anim calcmode="lin" valueType="num">
                                      <p:cBhvr>
                                        <p:cTn decel="100000" dur="800" fill="hold" id="9"/>
                                        <p:tgtEl>
                                          <p:spTgt spid="2097206"/>
                                        </p:tgtEl>
                                        <p:attrNameLst>
                                          <p:attrName>ppt_x</p:attrName>
                                        </p:attrNameLst>
                                      </p:cBhvr>
                                      <p:tavLst>
                                        <p:tav tm="0">
                                          <p:val>
                                            <p:strVal val="#ppt_x+0.4"/>
                                          </p:val>
                                        </p:tav>
                                        <p:tav tm="100000">
                                          <p:val>
                                            <p:strVal val="#ppt_x-0.05"/>
                                          </p:val>
                                        </p:tav>
                                      </p:tavLst>
                                    </p:anim>
                                    <p:anim calcmode="lin" valueType="num">
                                      <p:cBhvr>
                                        <p:cTn decel="100000" dur="800" fill="hold" id="10"/>
                                        <p:tgtEl>
                                          <p:spTgt spid="2097206"/>
                                        </p:tgtEl>
                                        <p:attrNameLst>
                                          <p:attrName>ppt_y</p:attrName>
                                        </p:attrNameLst>
                                      </p:cBhvr>
                                      <p:tavLst>
                                        <p:tav tm="0">
                                          <p:val>
                                            <p:strVal val="#ppt_y-0.4"/>
                                          </p:val>
                                        </p:tav>
                                        <p:tav tm="100000">
                                          <p:val>
                                            <p:strVal val="#ppt_y+0.1"/>
                                          </p:val>
                                        </p:tav>
                                      </p:tavLst>
                                    </p:anim>
                                    <p:anim calcmode="lin" valueType="num">
                                      <p:cBhvr>
                                        <p:cTn accel="100000" dur="200" fill="hold" id="11">
                                          <p:stCondLst>
                                            <p:cond delay="800"/>
                                          </p:stCondLst>
                                        </p:cTn>
                                        <p:tgtEl>
                                          <p:spTgt spid="2097206"/>
                                        </p:tgtEl>
                                        <p:attrNameLst>
                                          <p:attrName>ppt_x</p:attrName>
                                        </p:attrNameLst>
                                      </p:cBhvr>
                                      <p:tavLst>
                                        <p:tav tm="0">
                                          <p:val>
                                            <p:strVal val="#ppt_x-0.05"/>
                                          </p:val>
                                        </p:tav>
                                        <p:tav tm="100000">
                                          <p:val>
                                            <p:strVal val="#ppt_x"/>
                                          </p:val>
                                        </p:tav>
                                      </p:tavLst>
                                    </p:anim>
                                    <p:anim calcmode="lin" valueType="num">
                                      <p:cBhvr>
                                        <p:cTn accel="100000" dur="200" fill="hold" id="12">
                                          <p:stCondLst>
                                            <p:cond delay="800"/>
                                          </p:stCondLst>
                                        </p:cTn>
                                        <p:tgtEl>
                                          <p:spTgt spid="2097206"/>
                                        </p:tgtEl>
                                        <p:attrNameLst>
                                          <p:attrName>ppt_y</p:attrName>
                                        </p:attrNameLst>
                                      </p:cBhvr>
                                      <p:tavLst>
                                        <p:tav tm="0">
                                          <p:val>
                                            <p:strVal val="#ppt_y+0.1"/>
                                          </p:val>
                                        </p:tav>
                                        <p:tav tm="100000">
                                          <p:val>
                                            <p:strVal val="#ppt_y"/>
                                          </p:val>
                                        </p:tav>
                                      </p:tavLst>
                                    </p:anim>
                                  </p:childTnLst>
                                </p:cTn>
                              </p:par>
                            </p:childTnLst>
                          </p:cTn>
                        </p:par>
                      </p:childTnLst>
                    </p:cTn>
                  </p:par>
                  <p:par>
                    <p:cTn fill="hold" id="13" nodeType="clickPar">
                      <p:stCondLst>
                        <p:cond delay="indefinite"/>
                      </p:stCondLst>
                      <p:childTnLst>
                        <p:par>
                          <p:cTn fill="hold" id="14" nodeType="withGroup">
                            <p:stCondLst>
                              <p:cond delay="0"/>
                            </p:stCondLst>
                            <p:childTnLst>
                              <p:par>
                                <p:cTn fill="hold" grpId="0" id="15" nodeType="clickEffect" presetClass="entr" presetID="30" presetSubtype="0">
                                  <p:stCondLst>
                                    <p:cond delay="0"/>
                                  </p:stCondLst>
                                  <p:childTnLst>
                                    <p:set>
                                      <p:cBhvr>
                                        <p:cTn dur="1" fill="hold" id="16">
                                          <p:stCondLst>
                                            <p:cond delay="0"/>
                                          </p:stCondLst>
                                        </p:cTn>
                                        <p:tgtEl>
                                          <p:spTgt spid="1048704">
                                            <p:txEl>
                                              <p:charRg st="0" end="10"/>
                                            </p:txEl>
                                          </p:spTgt>
                                        </p:tgtEl>
                                        <p:attrNameLst>
                                          <p:attrName>style.visibility</p:attrName>
                                        </p:attrNameLst>
                                      </p:cBhvr>
                                      <p:to>
                                        <p:strVal val="visible"/>
                                      </p:to>
                                    </p:set>
                                    <p:animEffect transition="in" filter="fade">
                                      <p:cBhvr>
                                        <p:cTn decel="100000" dur="800" id="17"/>
                                        <p:tgtEl>
                                          <p:spTgt spid="1048704">
                                            <p:txEl>
                                              <p:charRg st="0" end="10"/>
                                            </p:txEl>
                                          </p:spTgt>
                                        </p:tgtEl>
                                      </p:cBhvr>
                                    </p:animEffect>
                                    <p:anim calcmode="lin" valueType="num">
                                      <p:cBhvr>
                                        <p:cTn decel="100000" dur="800" fill="hold" id="18"/>
                                        <p:tgtEl>
                                          <p:spTgt spid="1048704">
                                            <p:txEl>
                                              <p:charRg st="0" end="10"/>
                                            </p:txEl>
                                          </p:spTgt>
                                        </p:tgtEl>
                                        <p:attrNameLst>
                                          <p:attrName>style.rotation</p:attrName>
                                        </p:attrNameLst>
                                      </p:cBhvr>
                                      <p:tavLst>
                                        <p:tav tm="0">
                                          <p:val>
                                            <p:fltVal val="-90.0"/>
                                          </p:val>
                                        </p:tav>
                                        <p:tav tm="100000">
                                          <p:val>
                                            <p:fltVal val="0.0"/>
                                          </p:val>
                                        </p:tav>
                                      </p:tavLst>
                                    </p:anim>
                                    <p:anim calcmode="lin" valueType="num">
                                      <p:cBhvr>
                                        <p:cTn decel="100000" dur="800" fill="hold" id="19"/>
                                        <p:tgtEl>
                                          <p:spTgt spid="1048704">
                                            <p:txEl>
                                              <p:charRg st="0" end="10"/>
                                            </p:txEl>
                                          </p:spTgt>
                                        </p:tgtEl>
                                        <p:attrNameLst>
                                          <p:attrName>ppt_x</p:attrName>
                                        </p:attrNameLst>
                                      </p:cBhvr>
                                      <p:tavLst>
                                        <p:tav tm="0">
                                          <p:val>
                                            <p:strVal val="#ppt_x+0.4"/>
                                          </p:val>
                                        </p:tav>
                                        <p:tav tm="100000">
                                          <p:val>
                                            <p:strVal val="#ppt_x-0.05"/>
                                          </p:val>
                                        </p:tav>
                                      </p:tavLst>
                                    </p:anim>
                                    <p:anim calcmode="lin" valueType="num">
                                      <p:cBhvr>
                                        <p:cTn decel="100000" dur="800" fill="hold" id="20"/>
                                        <p:tgtEl>
                                          <p:spTgt spid="1048704">
                                            <p:txEl>
                                              <p:charRg st="0" end="10"/>
                                            </p:txEl>
                                          </p:spTgt>
                                        </p:tgtEl>
                                        <p:attrNameLst>
                                          <p:attrName>ppt_y</p:attrName>
                                        </p:attrNameLst>
                                      </p:cBhvr>
                                      <p:tavLst>
                                        <p:tav tm="0">
                                          <p:val>
                                            <p:strVal val="#ppt_y-0.4"/>
                                          </p:val>
                                        </p:tav>
                                        <p:tav tm="100000">
                                          <p:val>
                                            <p:strVal val="#ppt_y+0.1"/>
                                          </p:val>
                                        </p:tav>
                                      </p:tavLst>
                                    </p:anim>
                                    <p:anim calcmode="lin" valueType="num">
                                      <p:cBhvr>
                                        <p:cTn accel="100000" dur="200" fill="hold" id="21">
                                          <p:stCondLst>
                                            <p:cond delay="800"/>
                                          </p:stCondLst>
                                        </p:cTn>
                                        <p:tgtEl>
                                          <p:spTgt spid="1048704">
                                            <p:txEl>
                                              <p:charRg st="0" end="10"/>
                                            </p:txEl>
                                          </p:spTgt>
                                        </p:tgtEl>
                                        <p:attrNameLst>
                                          <p:attrName>ppt_x</p:attrName>
                                        </p:attrNameLst>
                                      </p:cBhvr>
                                      <p:tavLst>
                                        <p:tav tm="0">
                                          <p:val>
                                            <p:strVal val="#ppt_x-0.05"/>
                                          </p:val>
                                        </p:tav>
                                        <p:tav tm="100000">
                                          <p:val>
                                            <p:strVal val="#ppt_x"/>
                                          </p:val>
                                        </p:tav>
                                      </p:tavLst>
                                    </p:anim>
                                    <p:anim calcmode="lin" valueType="num">
                                      <p:cBhvr>
                                        <p:cTn accel="100000" dur="200" fill="hold" id="22">
                                          <p:stCondLst>
                                            <p:cond delay="800"/>
                                          </p:stCondLst>
                                        </p:cTn>
                                        <p:tgtEl>
                                          <p:spTgt spid="1048704">
                                            <p:txEl>
                                              <p:charRg st="0" end="10"/>
                                            </p:txEl>
                                          </p:spTgt>
                                        </p:tgtEl>
                                        <p:attrNameLst>
                                          <p:attrName>ppt_y</p:attrName>
                                        </p:attrNameLst>
                                      </p:cBhvr>
                                      <p:tavLst>
                                        <p:tav tm="0">
                                          <p:val>
                                            <p:strVal val="#ppt_y+0.1"/>
                                          </p:val>
                                        </p:tav>
                                        <p:tav tm="100000">
                                          <p:val>
                                            <p:strVal val="#ppt_y"/>
                                          </p:val>
                                        </p:tav>
                                      </p:tavLst>
                                    </p:anim>
                                  </p:childTnLst>
                                </p:cTn>
                              </p:par>
                              <p:par>
                                <p:cTn fill="hold" grpId="0" id="23" nodeType="withEffect" presetClass="entr" presetID="30" presetSubtype="0">
                                  <p:stCondLst>
                                    <p:cond delay="0"/>
                                  </p:stCondLst>
                                  <p:childTnLst>
                                    <p:set>
                                      <p:cBhvr>
                                        <p:cTn dur="1" fill="hold" id="24">
                                          <p:stCondLst>
                                            <p:cond delay="0"/>
                                          </p:stCondLst>
                                        </p:cTn>
                                        <p:tgtEl>
                                          <p:spTgt spid="1048704">
                                            <p:txEl>
                                              <p:charRg st="10" end="18"/>
                                            </p:txEl>
                                          </p:spTgt>
                                        </p:tgtEl>
                                        <p:attrNameLst>
                                          <p:attrName>style.visibility</p:attrName>
                                        </p:attrNameLst>
                                      </p:cBhvr>
                                      <p:to>
                                        <p:strVal val="visible"/>
                                      </p:to>
                                    </p:set>
                                    <p:animEffect transition="in" filter="fade">
                                      <p:cBhvr>
                                        <p:cTn decel="100000" dur="800" id="25"/>
                                        <p:tgtEl>
                                          <p:spTgt spid="1048704">
                                            <p:txEl>
                                              <p:charRg st="10" end="18"/>
                                            </p:txEl>
                                          </p:spTgt>
                                        </p:tgtEl>
                                      </p:cBhvr>
                                    </p:animEffect>
                                    <p:anim calcmode="lin" valueType="num">
                                      <p:cBhvr>
                                        <p:cTn decel="100000" dur="800" fill="hold" id="26"/>
                                        <p:tgtEl>
                                          <p:spTgt spid="1048704">
                                            <p:txEl>
                                              <p:charRg st="10" end="18"/>
                                            </p:txEl>
                                          </p:spTgt>
                                        </p:tgtEl>
                                        <p:attrNameLst>
                                          <p:attrName>style.rotation</p:attrName>
                                        </p:attrNameLst>
                                      </p:cBhvr>
                                      <p:tavLst>
                                        <p:tav tm="0">
                                          <p:val>
                                            <p:fltVal val="-90.0"/>
                                          </p:val>
                                        </p:tav>
                                        <p:tav tm="100000">
                                          <p:val>
                                            <p:fltVal val="0.0"/>
                                          </p:val>
                                        </p:tav>
                                      </p:tavLst>
                                    </p:anim>
                                    <p:anim calcmode="lin" valueType="num">
                                      <p:cBhvr>
                                        <p:cTn decel="100000" dur="800" fill="hold" id="27"/>
                                        <p:tgtEl>
                                          <p:spTgt spid="1048704">
                                            <p:txEl>
                                              <p:charRg st="10" end="18"/>
                                            </p:txEl>
                                          </p:spTgt>
                                        </p:tgtEl>
                                        <p:attrNameLst>
                                          <p:attrName>ppt_x</p:attrName>
                                        </p:attrNameLst>
                                      </p:cBhvr>
                                      <p:tavLst>
                                        <p:tav tm="0">
                                          <p:val>
                                            <p:strVal val="#ppt_x+0.4"/>
                                          </p:val>
                                        </p:tav>
                                        <p:tav tm="100000">
                                          <p:val>
                                            <p:strVal val="#ppt_x-0.05"/>
                                          </p:val>
                                        </p:tav>
                                      </p:tavLst>
                                    </p:anim>
                                    <p:anim calcmode="lin" valueType="num">
                                      <p:cBhvr>
                                        <p:cTn decel="100000" dur="800" fill="hold" id="28"/>
                                        <p:tgtEl>
                                          <p:spTgt spid="1048704">
                                            <p:txEl>
                                              <p:charRg st="10" end="18"/>
                                            </p:txEl>
                                          </p:spTgt>
                                        </p:tgtEl>
                                        <p:attrNameLst>
                                          <p:attrName>ppt_y</p:attrName>
                                        </p:attrNameLst>
                                      </p:cBhvr>
                                      <p:tavLst>
                                        <p:tav tm="0">
                                          <p:val>
                                            <p:strVal val="#ppt_y-0.4"/>
                                          </p:val>
                                        </p:tav>
                                        <p:tav tm="100000">
                                          <p:val>
                                            <p:strVal val="#ppt_y+0.1"/>
                                          </p:val>
                                        </p:tav>
                                      </p:tavLst>
                                    </p:anim>
                                    <p:anim calcmode="lin" valueType="num">
                                      <p:cBhvr>
                                        <p:cTn accel="100000" dur="200" fill="hold" id="29">
                                          <p:stCondLst>
                                            <p:cond delay="800"/>
                                          </p:stCondLst>
                                        </p:cTn>
                                        <p:tgtEl>
                                          <p:spTgt spid="1048704">
                                            <p:txEl>
                                              <p:charRg st="10" end="18"/>
                                            </p:txEl>
                                          </p:spTgt>
                                        </p:tgtEl>
                                        <p:attrNameLst>
                                          <p:attrName>ppt_x</p:attrName>
                                        </p:attrNameLst>
                                      </p:cBhvr>
                                      <p:tavLst>
                                        <p:tav tm="0">
                                          <p:val>
                                            <p:strVal val="#ppt_x-0.05"/>
                                          </p:val>
                                        </p:tav>
                                        <p:tav tm="100000">
                                          <p:val>
                                            <p:strVal val="#ppt_x"/>
                                          </p:val>
                                        </p:tav>
                                      </p:tavLst>
                                    </p:anim>
                                    <p:anim calcmode="lin" valueType="num">
                                      <p:cBhvr>
                                        <p:cTn accel="100000" dur="200" fill="hold" id="30">
                                          <p:stCondLst>
                                            <p:cond delay="800"/>
                                          </p:stCondLst>
                                        </p:cTn>
                                        <p:tgtEl>
                                          <p:spTgt spid="1048704">
                                            <p:txEl>
                                              <p:charRg st="10" end="18"/>
                                            </p:txEl>
                                          </p:spTgt>
                                        </p:tgtEl>
                                        <p:attrNameLst>
                                          <p:attrName>ppt_y</p:attrName>
                                        </p:attrNameLst>
                                      </p:cBhvr>
                                      <p:tavLst>
                                        <p:tav tm="0">
                                          <p:val>
                                            <p:strVal val="#ppt_y+0.1"/>
                                          </p:val>
                                        </p:tav>
                                        <p:tav tm="100000">
                                          <p:val>
                                            <p:strVal val="#ppt_y"/>
                                          </p:val>
                                        </p:tav>
                                      </p:tavLst>
                                    </p:anim>
                                  </p:childTnLst>
                                </p:cTn>
                              </p:par>
                              <p:par>
                                <p:cTn fill="hold" grpId="0" id="31" nodeType="withEffect" presetClass="entr" presetID="30" presetSubtype="0">
                                  <p:stCondLst>
                                    <p:cond delay="0"/>
                                  </p:stCondLst>
                                  <p:childTnLst>
                                    <p:set>
                                      <p:cBhvr>
                                        <p:cTn dur="1" fill="hold" id="32">
                                          <p:stCondLst>
                                            <p:cond delay="0"/>
                                          </p:stCondLst>
                                        </p:cTn>
                                        <p:tgtEl>
                                          <p:spTgt spid="1048704">
                                            <p:txEl>
                                              <p:charRg st="18" end="25"/>
                                            </p:txEl>
                                          </p:spTgt>
                                        </p:tgtEl>
                                        <p:attrNameLst>
                                          <p:attrName>style.visibility</p:attrName>
                                        </p:attrNameLst>
                                      </p:cBhvr>
                                      <p:to>
                                        <p:strVal val="visible"/>
                                      </p:to>
                                    </p:set>
                                    <p:animEffect transition="in" filter="fade">
                                      <p:cBhvr>
                                        <p:cTn decel="100000" dur="800" id="33"/>
                                        <p:tgtEl>
                                          <p:spTgt spid="1048704">
                                            <p:txEl>
                                              <p:charRg st="18" end="25"/>
                                            </p:txEl>
                                          </p:spTgt>
                                        </p:tgtEl>
                                      </p:cBhvr>
                                    </p:animEffect>
                                    <p:anim calcmode="lin" valueType="num">
                                      <p:cBhvr>
                                        <p:cTn decel="100000" dur="800" fill="hold" id="34"/>
                                        <p:tgtEl>
                                          <p:spTgt spid="1048704">
                                            <p:txEl>
                                              <p:charRg st="18" end="25"/>
                                            </p:txEl>
                                          </p:spTgt>
                                        </p:tgtEl>
                                        <p:attrNameLst>
                                          <p:attrName>style.rotation</p:attrName>
                                        </p:attrNameLst>
                                      </p:cBhvr>
                                      <p:tavLst>
                                        <p:tav tm="0">
                                          <p:val>
                                            <p:fltVal val="-90.0"/>
                                          </p:val>
                                        </p:tav>
                                        <p:tav tm="100000">
                                          <p:val>
                                            <p:fltVal val="0.0"/>
                                          </p:val>
                                        </p:tav>
                                      </p:tavLst>
                                    </p:anim>
                                    <p:anim calcmode="lin" valueType="num">
                                      <p:cBhvr>
                                        <p:cTn decel="100000" dur="800" fill="hold" id="35"/>
                                        <p:tgtEl>
                                          <p:spTgt spid="1048704">
                                            <p:txEl>
                                              <p:charRg st="18" end="25"/>
                                            </p:txEl>
                                          </p:spTgt>
                                        </p:tgtEl>
                                        <p:attrNameLst>
                                          <p:attrName>ppt_x</p:attrName>
                                        </p:attrNameLst>
                                      </p:cBhvr>
                                      <p:tavLst>
                                        <p:tav tm="0">
                                          <p:val>
                                            <p:strVal val="#ppt_x+0.4"/>
                                          </p:val>
                                        </p:tav>
                                        <p:tav tm="100000">
                                          <p:val>
                                            <p:strVal val="#ppt_x-0.05"/>
                                          </p:val>
                                        </p:tav>
                                      </p:tavLst>
                                    </p:anim>
                                    <p:anim calcmode="lin" valueType="num">
                                      <p:cBhvr>
                                        <p:cTn decel="100000" dur="800" fill="hold" id="36"/>
                                        <p:tgtEl>
                                          <p:spTgt spid="1048704">
                                            <p:txEl>
                                              <p:charRg st="18" end="25"/>
                                            </p:txEl>
                                          </p:spTgt>
                                        </p:tgtEl>
                                        <p:attrNameLst>
                                          <p:attrName>ppt_y</p:attrName>
                                        </p:attrNameLst>
                                      </p:cBhvr>
                                      <p:tavLst>
                                        <p:tav tm="0">
                                          <p:val>
                                            <p:strVal val="#ppt_y-0.4"/>
                                          </p:val>
                                        </p:tav>
                                        <p:tav tm="100000">
                                          <p:val>
                                            <p:strVal val="#ppt_y+0.1"/>
                                          </p:val>
                                        </p:tav>
                                      </p:tavLst>
                                    </p:anim>
                                    <p:anim calcmode="lin" valueType="num">
                                      <p:cBhvr>
                                        <p:cTn accel="100000" dur="200" fill="hold" id="37">
                                          <p:stCondLst>
                                            <p:cond delay="800"/>
                                          </p:stCondLst>
                                        </p:cTn>
                                        <p:tgtEl>
                                          <p:spTgt spid="1048704">
                                            <p:txEl>
                                              <p:charRg st="18" end="25"/>
                                            </p:txEl>
                                          </p:spTgt>
                                        </p:tgtEl>
                                        <p:attrNameLst>
                                          <p:attrName>ppt_x</p:attrName>
                                        </p:attrNameLst>
                                      </p:cBhvr>
                                      <p:tavLst>
                                        <p:tav tm="0">
                                          <p:val>
                                            <p:strVal val="#ppt_x-0.05"/>
                                          </p:val>
                                        </p:tav>
                                        <p:tav tm="100000">
                                          <p:val>
                                            <p:strVal val="#ppt_x"/>
                                          </p:val>
                                        </p:tav>
                                      </p:tavLst>
                                    </p:anim>
                                    <p:anim calcmode="lin" valueType="num">
                                      <p:cBhvr>
                                        <p:cTn accel="100000" dur="200" fill="hold" id="38">
                                          <p:stCondLst>
                                            <p:cond delay="800"/>
                                          </p:stCondLst>
                                        </p:cTn>
                                        <p:tgtEl>
                                          <p:spTgt spid="1048704">
                                            <p:txEl>
                                              <p:charRg st="18" end="25"/>
                                            </p:txEl>
                                          </p:spTgt>
                                        </p:tgtEl>
                                        <p:attrNameLst>
                                          <p:attrName>ppt_y</p:attrName>
                                        </p:attrNameLst>
                                      </p:cBhvr>
                                      <p:tavLst>
                                        <p:tav tm="0">
                                          <p:val>
                                            <p:strVal val="#ppt_y+0.1"/>
                                          </p:val>
                                        </p:tav>
                                        <p:tav tm="100000">
                                          <p:val>
                                            <p:strVal val="#ppt_y"/>
                                          </p:val>
                                        </p:tav>
                                      </p:tavLst>
                                    </p:anim>
                                  </p:childTnLst>
                                </p:cTn>
                              </p:par>
                              <p:par>
                                <p:cTn fill="hold" grpId="0" id="39" nodeType="withEffect" presetClass="entr" presetID="30" presetSubtype="0">
                                  <p:stCondLst>
                                    <p:cond delay="0"/>
                                  </p:stCondLst>
                                  <p:childTnLst>
                                    <p:set>
                                      <p:cBhvr>
                                        <p:cTn dur="1" fill="hold" id="40">
                                          <p:stCondLst>
                                            <p:cond delay="0"/>
                                          </p:stCondLst>
                                        </p:cTn>
                                        <p:tgtEl>
                                          <p:spTgt spid="1048704">
                                            <p:txEl>
                                              <p:charRg st="25" end="32"/>
                                            </p:txEl>
                                          </p:spTgt>
                                        </p:tgtEl>
                                        <p:attrNameLst>
                                          <p:attrName>style.visibility</p:attrName>
                                        </p:attrNameLst>
                                      </p:cBhvr>
                                      <p:to>
                                        <p:strVal val="visible"/>
                                      </p:to>
                                    </p:set>
                                    <p:animEffect transition="in" filter="fade">
                                      <p:cBhvr>
                                        <p:cTn decel="100000" dur="800" id="41"/>
                                        <p:tgtEl>
                                          <p:spTgt spid="1048704">
                                            <p:txEl>
                                              <p:charRg st="25" end="32"/>
                                            </p:txEl>
                                          </p:spTgt>
                                        </p:tgtEl>
                                      </p:cBhvr>
                                    </p:animEffect>
                                    <p:anim calcmode="lin" valueType="num">
                                      <p:cBhvr>
                                        <p:cTn decel="100000" dur="800" fill="hold" id="42"/>
                                        <p:tgtEl>
                                          <p:spTgt spid="1048704">
                                            <p:txEl>
                                              <p:charRg st="25" end="32"/>
                                            </p:txEl>
                                          </p:spTgt>
                                        </p:tgtEl>
                                        <p:attrNameLst>
                                          <p:attrName>style.rotation</p:attrName>
                                        </p:attrNameLst>
                                      </p:cBhvr>
                                      <p:tavLst>
                                        <p:tav tm="0">
                                          <p:val>
                                            <p:fltVal val="-90.0"/>
                                          </p:val>
                                        </p:tav>
                                        <p:tav tm="100000">
                                          <p:val>
                                            <p:fltVal val="0.0"/>
                                          </p:val>
                                        </p:tav>
                                      </p:tavLst>
                                    </p:anim>
                                    <p:anim calcmode="lin" valueType="num">
                                      <p:cBhvr>
                                        <p:cTn decel="100000" dur="800" fill="hold" id="43"/>
                                        <p:tgtEl>
                                          <p:spTgt spid="1048704">
                                            <p:txEl>
                                              <p:charRg st="25" end="32"/>
                                            </p:txEl>
                                          </p:spTgt>
                                        </p:tgtEl>
                                        <p:attrNameLst>
                                          <p:attrName>ppt_x</p:attrName>
                                        </p:attrNameLst>
                                      </p:cBhvr>
                                      <p:tavLst>
                                        <p:tav tm="0">
                                          <p:val>
                                            <p:strVal val="#ppt_x+0.4"/>
                                          </p:val>
                                        </p:tav>
                                        <p:tav tm="100000">
                                          <p:val>
                                            <p:strVal val="#ppt_x-0.05"/>
                                          </p:val>
                                        </p:tav>
                                      </p:tavLst>
                                    </p:anim>
                                    <p:anim calcmode="lin" valueType="num">
                                      <p:cBhvr>
                                        <p:cTn decel="100000" dur="800" fill="hold" id="44"/>
                                        <p:tgtEl>
                                          <p:spTgt spid="1048704">
                                            <p:txEl>
                                              <p:charRg st="25" end="32"/>
                                            </p:txEl>
                                          </p:spTgt>
                                        </p:tgtEl>
                                        <p:attrNameLst>
                                          <p:attrName>ppt_y</p:attrName>
                                        </p:attrNameLst>
                                      </p:cBhvr>
                                      <p:tavLst>
                                        <p:tav tm="0">
                                          <p:val>
                                            <p:strVal val="#ppt_y-0.4"/>
                                          </p:val>
                                        </p:tav>
                                        <p:tav tm="100000">
                                          <p:val>
                                            <p:strVal val="#ppt_y+0.1"/>
                                          </p:val>
                                        </p:tav>
                                      </p:tavLst>
                                    </p:anim>
                                    <p:anim calcmode="lin" valueType="num">
                                      <p:cBhvr>
                                        <p:cTn accel="100000" dur="200" fill="hold" id="45">
                                          <p:stCondLst>
                                            <p:cond delay="800"/>
                                          </p:stCondLst>
                                        </p:cTn>
                                        <p:tgtEl>
                                          <p:spTgt spid="1048704">
                                            <p:txEl>
                                              <p:charRg st="25" end="32"/>
                                            </p:txEl>
                                          </p:spTgt>
                                        </p:tgtEl>
                                        <p:attrNameLst>
                                          <p:attrName>ppt_x</p:attrName>
                                        </p:attrNameLst>
                                      </p:cBhvr>
                                      <p:tavLst>
                                        <p:tav tm="0">
                                          <p:val>
                                            <p:strVal val="#ppt_x-0.05"/>
                                          </p:val>
                                        </p:tav>
                                        <p:tav tm="100000">
                                          <p:val>
                                            <p:strVal val="#ppt_x"/>
                                          </p:val>
                                        </p:tav>
                                      </p:tavLst>
                                    </p:anim>
                                    <p:anim calcmode="lin" valueType="num">
                                      <p:cBhvr>
                                        <p:cTn accel="100000" dur="200" fill="hold" id="46">
                                          <p:stCondLst>
                                            <p:cond delay="800"/>
                                          </p:stCondLst>
                                        </p:cTn>
                                        <p:tgtEl>
                                          <p:spTgt spid="1048704">
                                            <p:txEl>
                                              <p:charRg st="25" end="32"/>
                                            </p:txEl>
                                          </p:spTgt>
                                        </p:tgtEl>
                                        <p:attrNameLst>
                                          <p:attrName>ppt_y</p:attrName>
                                        </p:attrNameLst>
                                      </p:cBhvr>
                                      <p:tavLst>
                                        <p:tav tm="0">
                                          <p:val>
                                            <p:strVal val="#ppt_y+0.1"/>
                                          </p:val>
                                        </p:tav>
                                        <p:tav tm="100000">
                                          <p:val>
                                            <p:strVal val="#ppt_y"/>
                                          </p:val>
                                        </p:tav>
                                      </p:tavLst>
                                    </p:anim>
                                  </p:childTnLst>
                                </p:cTn>
                              </p:par>
                              <p:par>
                                <p:cTn fill="hold" grpId="0" id="47" nodeType="withEffect" presetClass="entr" presetID="30" presetSubtype="0">
                                  <p:stCondLst>
                                    <p:cond delay="0"/>
                                  </p:stCondLst>
                                  <p:childTnLst>
                                    <p:set>
                                      <p:cBhvr>
                                        <p:cTn dur="1" fill="hold" id="48">
                                          <p:stCondLst>
                                            <p:cond delay="0"/>
                                          </p:stCondLst>
                                        </p:cTn>
                                        <p:tgtEl>
                                          <p:spTgt spid="1048704">
                                            <p:txEl>
                                              <p:charRg st="32" end="38"/>
                                            </p:txEl>
                                          </p:spTgt>
                                        </p:tgtEl>
                                        <p:attrNameLst>
                                          <p:attrName>style.visibility</p:attrName>
                                        </p:attrNameLst>
                                      </p:cBhvr>
                                      <p:to>
                                        <p:strVal val="visible"/>
                                      </p:to>
                                    </p:set>
                                    <p:animEffect transition="in" filter="fade">
                                      <p:cBhvr>
                                        <p:cTn decel="100000" dur="800" id="49"/>
                                        <p:tgtEl>
                                          <p:spTgt spid="1048704">
                                            <p:txEl>
                                              <p:charRg st="32" end="38"/>
                                            </p:txEl>
                                          </p:spTgt>
                                        </p:tgtEl>
                                      </p:cBhvr>
                                    </p:animEffect>
                                    <p:anim calcmode="lin" valueType="num">
                                      <p:cBhvr>
                                        <p:cTn decel="100000" dur="800" fill="hold" id="50"/>
                                        <p:tgtEl>
                                          <p:spTgt spid="1048704">
                                            <p:txEl>
                                              <p:charRg st="32" end="38"/>
                                            </p:txEl>
                                          </p:spTgt>
                                        </p:tgtEl>
                                        <p:attrNameLst>
                                          <p:attrName>style.rotation</p:attrName>
                                        </p:attrNameLst>
                                      </p:cBhvr>
                                      <p:tavLst>
                                        <p:tav tm="0">
                                          <p:val>
                                            <p:fltVal val="-90.0"/>
                                          </p:val>
                                        </p:tav>
                                        <p:tav tm="100000">
                                          <p:val>
                                            <p:fltVal val="0.0"/>
                                          </p:val>
                                        </p:tav>
                                      </p:tavLst>
                                    </p:anim>
                                    <p:anim calcmode="lin" valueType="num">
                                      <p:cBhvr>
                                        <p:cTn decel="100000" dur="800" fill="hold" id="51"/>
                                        <p:tgtEl>
                                          <p:spTgt spid="1048704">
                                            <p:txEl>
                                              <p:charRg st="32" end="38"/>
                                            </p:txEl>
                                          </p:spTgt>
                                        </p:tgtEl>
                                        <p:attrNameLst>
                                          <p:attrName>ppt_x</p:attrName>
                                        </p:attrNameLst>
                                      </p:cBhvr>
                                      <p:tavLst>
                                        <p:tav tm="0">
                                          <p:val>
                                            <p:strVal val="#ppt_x+0.4"/>
                                          </p:val>
                                        </p:tav>
                                        <p:tav tm="100000">
                                          <p:val>
                                            <p:strVal val="#ppt_x-0.05"/>
                                          </p:val>
                                        </p:tav>
                                      </p:tavLst>
                                    </p:anim>
                                    <p:anim calcmode="lin" valueType="num">
                                      <p:cBhvr>
                                        <p:cTn decel="100000" dur="800" fill="hold" id="52"/>
                                        <p:tgtEl>
                                          <p:spTgt spid="1048704">
                                            <p:txEl>
                                              <p:charRg st="32" end="38"/>
                                            </p:txEl>
                                          </p:spTgt>
                                        </p:tgtEl>
                                        <p:attrNameLst>
                                          <p:attrName>ppt_y</p:attrName>
                                        </p:attrNameLst>
                                      </p:cBhvr>
                                      <p:tavLst>
                                        <p:tav tm="0">
                                          <p:val>
                                            <p:strVal val="#ppt_y-0.4"/>
                                          </p:val>
                                        </p:tav>
                                        <p:tav tm="100000">
                                          <p:val>
                                            <p:strVal val="#ppt_y+0.1"/>
                                          </p:val>
                                        </p:tav>
                                      </p:tavLst>
                                    </p:anim>
                                    <p:anim calcmode="lin" valueType="num">
                                      <p:cBhvr>
                                        <p:cTn accel="100000" dur="200" fill="hold" id="53">
                                          <p:stCondLst>
                                            <p:cond delay="800"/>
                                          </p:stCondLst>
                                        </p:cTn>
                                        <p:tgtEl>
                                          <p:spTgt spid="1048704">
                                            <p:txEl>
                                              <p:charRg st="32" end="38"/>
                                            </p:txEl>
                                          </p:spTgt>
                                        </p:tgtEl>
                                        <p:attrNameLst>
                                          <p:attrName>ppt_x</p:attrName>
                                        </p:attrNameLst>
                                      </p:cBhvr>
                                      <p:tavLst>
                                        <p:tav tm="0">
                                          <p:val>
                                            <p:strVal val="#ppt_x-0.05"/>
                                          </p:val>
                                        </p:tav>
                                        <p:tav tm="100000">
                                          <p:val>
                                            <p:strVal val="#ppt_x"/>
                                          </p:val>
                                        </p:tav>
                                      </p:tavLst>
                                    </p:anim>
                                    <p:anim calcmode="lin" valueType="num">
                                      <p:cBhvr>
                                        <p:cTn accel="100000" dur="200" fill="hold" id="54">
                                          <p:stCondLst>
                                            <p:cond delay="800"/>
                                          </p:stCondLst>
                                        </p:cTn>
                                        <p:tgtEl>
                                          <p:spTgt spid="1048704">
                                            <p:txEl>
                                              <p:charRg st="32" end="38"/>
                                            </p:txEl>
                                          </p:spTgt>
                                        </p:tgtEl>
                                        <p:attrNameLst>
                                          <p:attrName>ppt_y</p:attrName>
                                        </p:attrNameLst>
                                      </p:cBhvr>
                                      <p:tavLst>
                                        <p:tav tm="0">
                                          <p:val>
                                            <p:strVal val="#ppt_y+0.1"/>
                                          </p:val>
                                        </p:tav>
                                        <p:tav tm="100000">
                                          <p:val>
                                            <p:strVal val="#ppt_y"/>
                                          </p:val>
                                        </p:tav>
                                      </p:tavLst>
                                    </p:anim>
                                  </p:childTnLst>
                                </p:cTn>
                              </p:par>
                              <p:par>
                                <p:cTn fill="hold" grpId="0" id="55" nodeType="withEffect" presetClass="entr" presetID="30" presetSubtype="0">
                                  <p:stCondLst>
                                    <p:cond delay="0"/>
                                  </p:stCondLst>
                                  <p:childTnLst>
                                    <p:set>
                                      <p:cBhvr>
                                        <p:cTn dur="1" fill="hold" id="56">
                                          <p:stCondLst>
                                            <p:cond delay="0"/>
                                          </p:stCondLst>
                                        </p:cTn>
                                        <p:tgtEl>
                                          <p:spTgt spid="1048704">
                                            <p:txEl>
                                              <p:charRg st="38" end="46"/>
                                            </p:txEl>
                                          </p:spTgt>
                                        </p:tgtEl>
                                        <p:attrNameLst>
                                          <p:attrName>style.visibility</p:attrName>
                                        </p:attrNameLst>
                                      </p:cBhvr>
                                      <p:to>
                                        <p:strVal val="visible"/>
                                      </p:to>
                                    </p:set>
                                    <p:animEffect transition="in" filter="fade">
                                      <p:cBhvr>
                                        <p:cTn decel="100000" dur="800" id="57"/>
                                        <p:tgtEl>
                                          <p:spTgt spid="1048704">
                                            <p:txEl>
                                              <p:charRg st="38" end="46"/>
                                            </p:txEl>
                                          </p:spTgt>
                                        </p:tgtEl>
                                      </p:cBhvr>
                                    </p:animEffect>
                                    <p:anim calcmode="lin" valueType="num">
                                      <p:cBhvr>
                                        <p:cTn decel="100000" dur="800" fill="hold" id="58"/>
                                        <p:tgtEl>
                                          <p:spTgt spid="1048704">
                                            <p:txEl>
                                              <p:charRg st="38" end="46"/>
                                            </p:txEl>
                                          </p:spTgt>
                                        </p:tgtEl>
                                        <p:attrNameLst>
                                          <p:attrName>style.rotation</p:attrName>
                                        </p:attrNameLst>
                                      </p:cBhvr>
                                      <p:tavLst>
                                        <p:tav tm="0">
                                          <p:val>
                                            <p:fltVal val="-90.0"/>
                                          </p:val>
                                        </p:tav>
                                        <p:tav tm="100000">
                                          <p:val>
                                            <p:fltVal val="0.0"/>
                                          </p:val>
                                        </p:tav>
                                      </p:tavLst>
                                    </p:anim>
                                    <p:anim calcmode="lin" valueType="num">
                                      <p:cBhvr>
                                        <p:cTn decel="100000" dur="800" fill="hold" id="59"/>
                                        <p:tgtEl>
                                          <p:spTgt spid="1048704">
                                            <p:txEl>
                                              <p:charRg st="38" end="46"/>
                                            </p:txEl>
                                          </p:spTgt>
                                        </p:tgtEl>
                                        <p:attrNameLst>
                                          <p:attrName>ppt_x</p:attrName>
                                        </p:attrNameLst>
                                      </p:cBhvr>
                                      <p:tavLst>
                                        <p:tav tm="0">
                                          <p:val>
                                            <p:strVal val="#ppt_x+0.4"/>
                                          </p:val>
                                        </p:tav>
                                        <p:tav tm="100000">
                                          <p:val>
                                            <p:strVal val="#ppt_x-0.05"/>
                                          </p:val>
                                        </p:tav>
                                      </p:tavLst>
                                    </p:anim>
                                    <p:anim calcmode="lin" valueType="num">
                                      <p:cBhvr>
                                        <p:cTn decel="100000" dur="800" fill="hold" id="60"/>
                                        <p:tgtEl>
                                          <p:spTgt spid="1048704">
                                            <p:txEl>
                                              <p:charRg st="38" end="46"/>
                                            </p:txEl>
                                          </p:spTgt>
                                        </p:tgtEl>
                                        <p:attrNameLst>
                                          <p:attrName>ppt_y</p:attrName>
                                        </p:attrNameLst>
                                      </p:cBhvr>
                                      <p:tavLst>
                                        <p:tav tm="0">
                                          <p:val>
                                            <p:strVal val="#ppt_y-0.4"/>
                                          </p:val>
                                        </p:tav>
                                        <p:tav tm="100000">
                                          <p:val>
                                            <p:strVal val="#ppt_y+0.1"/>
                                          </p:val>
                                        </p:tav>
                                      </p:tavLst>
                                    </p:anim>
                                    <p:anim calcmode="lin" valueType="num">
                                      <p:cBhvr>
                                        <p:cTn accel="100000" dur="200" fill="hold" id="61">
                                          <p:stCondLst>
                                            <p:cond delay="800"/>
                                          </p:stCondLst>
                                        </p:cTn>
                                        <p:tgtEl>
                                          <p:spTgt spid="1048704">
                                            <p:txEl>
                                              <p:charRg st="38" end="46"/>
                                            </p:txEl>
                                          </p:spTgt>
                                        </p:tgtEl>
                                        <p:attrNameLst>
                                          <p:attrName>ppt_x</p:attrName>
                                        </p:attrNameLst>
                                      </p:cBhvr>
                                      <p:tavLst>
                                        <p:tav tm="0">
                                          <p:val>
                                            <p:strVal val="#ppt_x-0.05"/>
                                          </p:val>
                                        </p:tav>
                                        <p:tav tm="100000">
                                          <p:val>
                                            <p:strVal val="#ppt_x"/>
                                          </p:val>
                                        </p:tav>
                                      </p:tavLst>
                                    </p:anim>
                                    <p:anim calcmode="lin" valueType="num">
                                      <p:cBhvr>
                                        <p:cTn accel="100000" dur="200" fill="hold" id="62">
                                          <p:stCondLst>
                                            <p:cond delay="800"/>
                                          </p:stCondLst>
                                        </p:cTn>
                                        <p:tgtEl>
                                          <p:spTgt spid="1048704">
                                            <p:txEl>
                                              <p:charRg st="38" end="46"/>
                                            </p:txEl>
                                          </p:spTgt>
                                        </p:tgtEl>
                                        <p:attrNameLst>
                                          <p:attrName>ppt_y</p:attrName>
                                        </p:attrNameLst>
                                      </p:cBhvr>
                                      <p:tavLst>
                                        <p:tav tm="0">
                                          <p:val>
                                            <p:strVal val="#ppt_y+0.1"/>
                                          </p:val>
                                        </p:tav>
                                        <p:tav tm="100000">
                                          <p:val>
                                            <p:strVal val="#ppt_y"/>
                                          </p:val>
                                        </p:tav>
                                      </p:tavLst>
                                    </p:anim>
                                  </p:childTnLst>
                                </p:cTn>
                              </p:par>
                              <p:par>
                                <p:cTn fill="hold" grpId="0" id="63" nodeType="withEffect" presetClass="entr" presetID="30" presetSubtype="0">
                                  <p:stCondLst>
                                    <p:cond delay="0"/>
                                  </p:stCondLst>
                                  <p:childTnLst>
                                    <p:set>
                                      <p:cBhvr>
                                        <p:cTn dur="1" fill="hold" id="64">
                                          <p:stCondLst>
                                            <p:cond delay="0"/>
                                          </p:stCondLst>
                                        </p:cTn>
                                        <p:tgtEl>
                                          <p:spTgt spid="1048704">
                                            <p:txEl>
                                              <p:charRg st="46" end="52"/>
                                            </p:txEl>
                                          </p:spTgt>
                                        </p:tgtEl>
                                        <p:attrNameLst>
                                          <p:attrName>style.visibility</p:attrName>
                                        </p:attrNameLst>
                                      </p:cBhvr>
                                      <p:to>
                                        <p:strVal val="visible"/>
                                      </p:to>
                                    </p:set>
                                    <p:animEffect transition="in" filter="fade">
                                      <p:cBhvr>
                                        <p:cTn decel="100000" dur="800" id="65"/>
                                        <p:tgtEl>
                                          <p:spTgt spid="1048704">
                                            <p:txEl>
                                              <p:charRg st="46" end="52"/>
                                            </p:txEl>
                                          </p:spTgt>
                                        </p:tgtEl>
                                      </p:cBhvr>
                                    </p:animEffect>
                                    <p:anim calcmode="lin" valueType="num">
                                      <p:cBhvr>
                                        <p:cTn decel="100000" dur="800" fill="hold" id="66"/>
                                        <p:tgtEl>
                                          <p:spTgt spid="1048704">
                                            <p:txEl>
                                              <p:charRg st="46" end="52"/>
                                            </p:txEl>
                                          </p:spTgt>
                                        </p:tgtEl>
                                        <p:attrNameLst>
                                          <p:attrName>style.rotation</p:attrName>
                                        </p:attrNameLst>
                                      </p:cBhvr>
                                      <p:tavLst>
                                        <p:tav tm="0">
                                          <p:val>
                                            <p:fltVal val="-90.0"/>
                                          </p:val>
                                        </p:tav>
                                        <p:tav tm="100000">
                                          <p:val>
                                            <p:fltVal val="0.0"/>
                                          </p:val>
                                        </p:tav>
                                      </p:tavLst>
                                    </p:anim>
                                    <p:anim calcmode="lin" valueType="num">
                                      <p:cBhvr>
                                        <p:cTn decel="100000" dur="800" fill="hold" id="67"/>
                                        <p:tgtEl>
                                          <p:spTgt spid="1048704">
                                            <p:txEl>
                                              <p:charRg st="46" end="52"/>
                                            </p:txEl>
                                          </p:spTgt>
                                        </p:tgtEl>
                                        <p:attrNameLst>
                                          <p:attrName>ppt_x</p:attrName>
                                        </p:attrNameLst>
                                      </p:cBhvr>
                                      <p:tavLst>
                                        <p:tav tm="0">
                                          <p:val>
                                            <p:strVal val="#ppt_x+0.4"/>
                                          </p:val>
                                        </p:tav>
                                        <p:tav tm="100000">
                                          <p:val>
                                            <p:strVal val="#ppt_x-0.05"/>
                                          </p:val>
                                        </p:tav>
                                      </p:tavLst>
                                    </p:anim>
                                    <p:anim calcmode="lin" valueType="num">
                                      <p:cBhvr>
                                        <p:cTn decel="100000" dur="800" fill="hold" id="68"/>
                                        <p:tgtEl>
                                          <p:spTgt spid="1048704">
                                            <p:txEl>
                                              <p:charRg st="46" end="52"/>
                                            </p:txEl>
                                          </p:spTgt>
                                        </p:tgtEl>
                                        <p:attrNameLst>
                                          <p:attrName>ppt_y</p:attrName>
                                        </p:attrNameLst>
                                      </p:cBhvr>
                                      <p:tavLst>
                                        <p:tav tm="0">
                                          <p:val>
                                            <p:strVal val="#ppt_y-0.4"/>
                                          </p:val>
                                        </p:tav>
                                        <p:tav tm="100000">
                                          <p:val>
                                            <p:strVal val="#ppt_y+0.1"/>
                                          </p:val>
                                        </p:tav>
                                      </p:tavLst>
                                    </p:anim>
                                    <p:anim calcmode="lin" valueType="num">
                                      <p:cBhvr>
                                        <p:cTn accel="100000" dur="200" fill="hold" id="69">
                                          <p:stCondLst>
                                            <p:cond delay="800"/>
                                          </p:stCondLst>
                                        </p:cTn>
                                        <p:tgtEl>
                                          <p:spTgt spid="1048704">
                                            <p:txEl>
                                              <p:charRg st="46" end="52"/>
                                            </p:txEl>
                                          </p:spTgt>
                                        </p:tgtEl>
                                        <p:attrNameLst>
                                          <p:attrName>ppt_x</p:attrName>
                                        </p:attrNameLst>
                                      </p:cBhvr>
                                      <p:tavLst>
                                        <p:tav tm="0">
                                          <p:val>
                                            <p:strVal val="#ppt_x-0.05"/>
                                          </p:val>
                                        </p:tav>
                                        <p:tav tm="100000">
                                          <p:val>
                                            <p:strVal val="#ppt_x"/>
                                          </p:val>
                                        </p:tav>
                                      </p:tavLst>
                                    </p:anim>
                                    <p:anim calcmode="lin" valueType="num">
                                      <p:cBhvr>
                                        <p:cTn accel="100000" dur="200" fill="hold" id="70">
                                          <p:stCondLst>
                                            <p:cond delay="800"/>
                                          </p:stCondLst>
                                        </p:cTn>
                                        <p:tgtEl>
                                          <p:spTgt spid="1048704">
                                            <p:txEl>
                                              <p:charRg st="46" end="52"/>
                                            </p:txEl>
                                          </p:spTgt>
                                        </p:tgtEl>
                                        <p:attrNameLst>
                                          <p:attrName>ppt_y</p:attrName>
                                        </p:attrNameLst>
                                      </p:cBhvr>
                                      <p:tavLst>
                                        <p:tav tm="0">
                                          <p:val>
                                            <p:strVal val="#ppt_y+0.1"/>
                                          </p:val>
                                        </p:tav>
                                        <p:tav tm="100000">
                                          <p:val>
                                            <p:strVal val="#ppt_y"/>
                                          </p:val>
                                        </p:tav>
                                      </p:tavLst>
                                    </p:anim>
                                  </p:childTnLst>
                                </p:cTn>
                              </p:par>
                              <p:par>
                                <p:cTn fill="hold" grpId="0" id="71" nodeType="withEffect" presetClass="entr" presetID="30" presetSubtype="0">
                                  <p:stCondLst>
                                    <p:cond delay="0"/>
                                  </p:stCondLst>
                                  <p:childTnLst>
                                    <p:set>
                                      <p:cBhvr>
                                        <p:cTn dur="1" fill="hold" id="72">
                                          <p:stCondLst>
                                            <p:cond delay="0"/>
                                          </p:stCondLst>
                                        </p:cTn>
                                        <p:tgtEl>
                                          <p:spTgt spid="1048704">
                                            <p:txEl>
                                              <p:charRg st="52" end="59"/>
                                            </p:txEl>
                                          </p:spTgt>
                                        </p:tgtEl>
                                        <p:attrNameLst>
                                          <p:attrName>style.visibility</p:attrName>
                                        </p:attrNameLst>
                                      </p:cBhvr>
                                      <p:to>
                                        <p:strVal val="visible"/>
                                      </p:to>
                                    </p:set>
                                    <p:animEffect transition="in" filter="fade">
                                      <p:cBhvr>
                                        <p:cTn decel="100000" dur="800" id="73"/>
                                        <p:tgtEl>
                                          <p:spTgt spid="1048704">
                                            <p:txEl>
                                              <p:charRg st="52" end="59"/>
                                            </p:txEl>
                                          </p:spTgt>
                                        </p:tgtEl>
                                      </p:cBhvr>
                                    </p:animEffect>
                                    <p:anim calcmode="lin" valueType="num">
                                      <p:cBhvr>
                                        <p:cTn decel="100000" dur="800" fill="hold" id="74"/>
                                        <p:tgtEl>
                                          <p:spTgt spid="1048704">
                                            <p:txEl>
                                              <p:charRg st="52" end="59"/>
                                            </p:txEl>
                                          </p:spTgt>
                                        </p:tgtEl>
                                        <p:attrNameLst>
                                          <p:attrName>style.rotation</p:attrName>
                                        </p:attrNameLst>
                                      </p:cBhvr>
                                      <p:tavLst>
                                        <p:tav tm="0">
                                          <p:val>
                                            <p:fltVal val="-90.0"/>
                                          </p:val>
                                        </p:tav>
                                        <p:tav tm="100000">
                                          <p:val>
                                            <p:fltVal val="0.0"/>
                                          </p:val>
                                        </p:tav>
                                      </p:tavLst>
                                    </p:anim>
                                    <p:anim calcmode="lin" valueType="num">
                                      <p:cBhvr>
                                        <p:cTn decel="100000" dur="800" fill="hold" id="75"/>
                                        <p:tgtEl>
                                          <p:spTgt spid="1048704">
                                            <p:txEl>
                                              <p:charRg st="52" end="59"/>
                                            </p:txEl>
                                          </p:spTgt>
                                        </p:tgtEl>
                                        <p:attrNameLst>
                                          <p:attrName>ppt_x</p:attrName>
                                        </p:attrNameLst>
                                      </p:cBhvr>
                                      <p:tavLst>
                                        <p:tav tm="0">
                                          <p:val>
                                            <p:strVal val="#ppt_x+0.4"/>
                                          </p:val>
                                        </p:tav>
                                        <p:tav tm="100000">
                                          <p:val>
                                            <p:strVal val="#ppt_x-0.05"/>
                                          </p:val>
                                        </p:tav>
                                      </p:tavLst>
                                    </p:anim>
                                    <p:anim calcmode="lin" valueType="num">
                                      <p:cBhvr>
                                        <p:cTn decel="100000" dur="800" fill="hold" id="76"/>
                                        <p:tgtEl>
                                          <p:spTgt spid="1048704">
                                            <p:txEl>
                                              <p:charRg st="52" end="59"/>
                                            </p:txEl>
                                          </p:spTgt>
                                        </p:tgtEl>
                                        <p:attrNameLst>
                                          <p:attrName>ppt_y</p:attrName>
                                        </p:attrNameLst>
                                      </p:cBhvr>
                                      <p:tavLst>
                                        <p:tav tm="0">
                                          <p:val>
                                            <p:strVal val="#ppt_y-0.4"/>
                                          </p:val>
                                        </p:tav>
                                        <p:tav tm="100000">
                                          <p:val>
                                            <p:strVal val="#ppt_y+0.1"/>
                                          </p:val>
                                        </p:tav>
                                      </p:tavLst>
                                    </p:anim>
                                    <p:anim calcmode="lin" valueType="num">
                                      <p:cBhvr>
                                        <p:cTn accel="100000" dur="200" fill="hold" id="77">
                                          <p:stCondLst>
                                            <p:cond delay="800"/>
                                          </p:stCondLst>
                                        </p:cTn>
                                        <p:tgtEl>
                                          <p:spTgt spid="1048704">
                                            <p:txEl>
                                              <p:charRg st="52" end="59"/>
                                            </p:txEl>
                                          </p:spTgt>
                                        </p:tgtEl>
                                        <p:attrNameLst>
                                          <p:attrName>ppt_x</p:attrName>
                                        </p:attrNameLst>
                                      </p:cBhvr>
                                      <p:tavLst>
                                        <p:tav tm="0">
                                          <p:val>
                                            <p:strVal val="#ppt_x-0.05"/>
                                          </p:val>
                                        </p:tav>
                                        <p:tav tm="100000">
                                          <p:val>
                                            <p:strVal val="#ppt_x"/>
                                          </p:val>
                                        </p:tav>
                                      </p:tavLst>
                                    </p:anim>
                                    <p:anim calcmode="lin" valueType="num">
                                      <p:cBhvr>
                                        <p:cTn accel="100000" dur="200" fill="hold" id="78">
                                          <p:stCondLst>
                                            <p:cond delay="800"/>
                                          </p:stCondLst>
                                        </p:cTn>
                                        <p:tgtEl>
                                          <p:spTgt spid="1048704">
                                            <p:txEl>
                                              <p:charRg st="52" end="59"/>
                                            </p:txEl>
                                          </p:spTgt>
                                        </p:tgtEl>
                                        <p:attrNameLst>
                                          <p:attrName>ppt_y</p:attrName>
                                        </p:attrNameLst>
                                      </p:cBhvr>
                                      <p:tavLst>
                                        <p:tav tm="0">
                                          <p:val>
                                            <p:strVal val="#ppt_y+0.1"/>
                                          </p:val>
                                        </p:tav>
                                        <p:tav tm="100000">
                                          <p:val>
                                            <p:strVal val="#ppt_y"/>
                                          </p:val>
                                        </p:tav>
                                      </p:tavLst>
                                    </p:anim>
                                  </p:childTnLst>
                                </p:cTn>
                              </p:par>
                              <p:par>
                                <p:cTn fill="hold" grpId="0" id="79" nodeType="withEffect" presetClass="entr" presetID="30" presetSubtype="0">
                                  <p:stCondLst>
                                    <p:cond delay="0"/>
                                  </p:stCondLst>
                                  <p:childTnLst>
                                    <p:set>
                                      <p:cBhvr>
                                        <p:cTn dur="1" fill="hold" id="80">
                                          <p:stCondLst>
                                            <p:cond delay="0"/>
                                          </p:stCondLst>
                                        </p:cTn>
                                        <p:tgtEl>
                                          <p:spTgt spid="1048704">
                                            <p:txEl>
                                              <p:charRg st="59" end="66"/>
                                            </p:txEl>
                                          </p:spTgt>
                                        </p:tgtEl>
                                        <p:attrNameLst>
                                          <p:attrName>style.visibility</p:attrName>
                                        </p:attrNameLst>
                                      </p:cBhvr>
                                      <p:to>
                                        <p:strVal val="visible"/>
                                      </p:to>
                                    </p:set>
                                    <p:animEffect transition="in" filter="fade">
                                      <p:cBhvr>
                                        <p:cTn decel="100000" dur="800" id="81"/>
                                        <p:tgtEl>
                                          <p:spTgt spid="1048704">
                                            <p:txEl>
                                              <p:charRg st="59" end="66"/>
                                            </p:txEl>
                                          </p:spTgt>
                                        </p:tgtEl>
                                      </p:cBhvr>
                                    </p:animEffect>
                                    <p:anim calcmode="lin" valueType="num">
                                      <p:cBhvr>
                                        <p:cTn decel="100000" dur="800" fill="hold" id="82"/>
                                        <p:tgtEl>
                                          <p:spTgt spid="1048704">
                                            <p:txEl>
                                              <p:charRg st="59" end="66"/>
                                            </p:txEl>
                                          </p:spTgt>
                                        </p:tgtEl>
                                        <p:attrNameLst>
                                          <p:attrName>style.rotation</p:attrName>
                                        </p:attrNameLst>
                                      </p:cBhvr>
                                      <p:tavLst>
                                        <p:tav tm="0">
                                          <p:val>
                                            <p:fltVal val="-90.0"/>
                                          </p:val>
                                        </p:tav>
                                        <p:tav tm="100000">
                                          <p:val>
                                            <p:fltVal val="0.0"/>
                                          </p:val>
                                        </p:tav>
                                      </p:tavLst>
                                    </p:anim>
                                    <p:anim calcmode="lin" valueType="num">
                                      <p:cBhvr>
                                        <p:cTn decel="100000" dur="800" fill="hold" id="83"/>
                                        <p:tgtEl>
                                          <p:spTgt spid="1048704">
                                            <p:txEl>
                                              <p:charRg st="59" end="66"/>
                                            </p:txEl>
                                          </p:spTgt>
                                        </p:tgtEl>
                                        <p:attrNameLst>
                                          <p:attrName>ppt_x</p:attrName>
                                        </p:attrNameLst>
                                      </p:cBhvr>
                                      <p:tavLst>
                                        <p:tav tm="0">
                                          <p:val>
                                            <p:strVal val="#ppt_x+0.4"/>
                                          </p:val>
                                        </p:tav>
                                        <p:tav tm="100000">
                                          <p:val>
                                            <p:strVal val="#ppt_x-0.05"/>
                                          </p:val>
                                        </p:tav>
                                      </p:tavLst>
                                    </p:anim>
                                    <p:anim calcmode="lin" valueType="num">
                                      <p:cBhvr>
                                        <p:cTn decel="100000" dur="800" fill="hold" id="84"/>
                                        <p:tgtEl>
                                          <p:spTgt spid="1048704">
                                            <p:txEl>
                                              <p:charRg st="59" end="66"/>
                                            </p:txEl>
                                          </p:spTgt>
                                        </p:tgtEl>
                                        <p:attrNameLst>
                                          <p:attrName>ppt_y</p:attrName>
                                        </p:attrNameLst>
                                      </p:cBhvr>
                                      <p:tavLst>
                                        <p:tav tm="0">
                                          <p:val>
                                            <p:strVal val="#ppt_y-0.4"/>
                                          </p:val>
                                        </p:tav>
                                        <p:tav tm="100000">
                                          <p:val>
                                            <p:strVal val="#ppt_y+0.1"/>
                                          </p:val>
                                        </p:tav>
                                      </p:tavLst>
                                    </p:anim>
                                    <p:anim calcmode="lin" valueType="num">
                                      <p:cBhvr>
                                        <p:cTn accel="100000" dur="200" fill="hold" id="85">
                                          <p:stCondLst>
                                            <p:cond delay="800"/>
                                          </p:stCondLst>
                                        </p:cTn>
                                        <p:tgtEl>
                                          <p:spTgt spid="1048704">
                                            <p:txEl>
                                              <p:charRg st="59" end="66"/>
                                            </p:txEl>
                                          </p:spTgt>
                                        </p:tgtEl>
                                        <p:attrNameLst>
                                          <p:attrName>ppt_x</p:attrName>
                                        </p:attrNameLst>
                                      </p:cBhvr>
                                      <p:tavLst>
                                        <p:tav tm="0">
                                          <p:val>
                                            <p:strVal val="#ppt_x-0.05"/>
                                          </p:val>
                                        </p:tav>
                                        <p:tav tm="100000">
                                          <p:val>
                                            <p:strVal val="#ppt_x"/>
                                          </p:val>
                                        </p:tav>
                                      </p:tavLst>
                                    </p:anim>
                                    <p:anim calcmode="lin" valueType="num">
                                      <p:cBhvr>
                                        <p:cTn accel="100000" dur="200" fill="hold" id="86">
                                          <p:stCondLst>
                                            <p:cond delay="800"/>
                                          </p:stCondLst>
                                        </p:cTn>
                                        <p:tgtEl>
                                          <p:spTgt spid="1048704">
                                            <p:txEl>
                                              <p:charRg st="59" end="66"/>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04" grpId="0" uiExpand="0" build="p" bldLvl="1"/>
    </p:bldLst>
  </p:timing>
</p:sld>
</file>

<file path=ppt/slides/slide44.xml><?xml version="1.0" encoding="utf-8"?>
<p:sld xmlns:a="http://schemas.openxmlformats.org/drawingml/2006/main" xmlns:r="http://schemas.openxmlformats.org/officeDocument/2006/relationships" xmlns:p="http://schemas.openxmlformats.org/presentationml/2006/main" showMasterSp="1">
  <p:cSld>
    <p:spTree>
      <p:nvGrpSpPr>
        <p:cNvPr id="122" name=""/>
        <p:cNvGrpSpPr/>
        <p:nvPr/>
      </p:nvGrpSpPr>
      <p:grpSpPr>
        <a:xfrm rot="0">
          <a:off x="0" y="0"/>
          <a:ext cx="0" cy="0"/>
          <a:chOff x="0" y="0"/>
          <a:chExt cx="0" cy="0"/>
        </a:xfrm>
      </p:grpSpPr>
      <p:sp>
        <p:nvSpPr>
          <p:cNvPr id="1048705" name=""/>
          <p:cNvSpPr/>
          <p:nvPr>
            <p:ph type="body" sz="full" idx="1"/>
          </p:nvPr>
        </p:nvSpPr>
        <p:spPr>
          <a:xfrm rot="0">
            <a:off x="685800" y="1676400"/>
            <a:ext cx="7848600" cy="3200400"/>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20000"/>
              </a:lnSpc>
              <a:buFontTx/>
              <a:buNone/>
            </a:pPr>
            <a:r>
              <a:rPr altLang="zh-CN" b="1" sz="3000" lang="en-US">
                <a:latin typeface="楷体_GB2312" pitchFamily="49" charset="-122"/>
                <a:ea typeface="楷体_GB2312" pitchFamily="49" charset="-122"/>
              </a:rPr>
              <a:t>      </a:t>
            </a:r>
            <a:r>
              <a:rPr altLang="en-US" b="1" sz="3000" lang="zh-CN">
                <a:latin typeface="楷体_GB2312" pitchFamily="49" charset="-122"/>
                <a:ea typeface="楷体_GB2312" pitchFamily="49" charset="-122"/>
              </a:rPr>
              <a:t>一、作者在文中主要通过春酒写故乡的风俗之美、人情之美，写自己对故乡亲友的怀念，对母亲的追思，其间，流淌的是浓浓的思想之情，是对一种让人难忘的生活的深情怀念。</a:t>
            </a:r>
          </a:p>
        </p:txBody>
      </p:sp>
      <p:sp>
        <p:nvSpPr>
          <p:cNvPr id="1048706" name=""/>
          <p:cNvSpPr/>
          <p:nvPr/>
        </p:nvSpPr>
        <p:spPr>
          <a:xfrm rot="0">
            <a:off x="1905000" y="609600"/>
            <a:ext cx="4627881" cy="916939"/>
          </a:xfrm>
          <a:prstGeom prst="rect"/>
          <a:solidFill>
            <a:srgbClr val="CCFFCC"/>
          </a:solid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en-US" b="1" sz="5000" lang="zh-CN">
                <a:solidFill>
                  <a:srgbClr val="FF3300"/>
                </a:solidFill>
                <a:effectLst>
                  <a:outerShdw algn="tl" blurRad="38100" dir="2700000" dist="38100">
                    <a:srgbClr val="C0C0C0"/>
                  </a:outerShdw>
                </a:effectLst>
                <a:ea typeface="隶书" pitchFamily="49" charset="-122"/>
              </a:rPr>
              <a:t>研讨与练习答案</a:t>
            </a:r>
          </a:p>
        </p:txBody>
      </p:sp>
      <p:pic>
        <p:nvPicPr>
          <p:cNvPr id="2097208" name="" descr="png-0230"/>
          <p:cNvPicPr>
            <a:picLocks/>
          </p:cNvPicPr>
          <p:nvPr/>
        </p:nvPicPr>
        <p:blipFill>
          <a:blip xmlns:r="http://schemas.openxmlformats.org/officeDocument/2006/relationships" r:embed="rId1"/>
          <a:srcRect l="0" t="0" r="0" b="0"/>
          <a:stretch>
            <a:fillRect/>
          </a:stretch>
        </p:blipFill>
        <p:spPr>
          <a:xfrm rot="0">
            <a:off x="6477000" y="457200"/>
            <a:ext cx="1219200" cy="1219200"/>
          </a:xfrm>
          <a:prstGeom prst="rect"/>
          <a:noFill/>
          <a:ln>
            <a:noFill/>
          </a:ln>
        </p:spPr>
      </p:pic>
    </p:spTree>
  </p:cSld>
  <p:clrMapOvr>
    <a:masterClrMapping/>
  </p:clrMapOvr>
  <p:transition spd="fast" advClick="1">
    <p:randomBar dir="horz"/>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42" presetSubtype="0">
                                  <p:stCondLst>
                                    <p:cond delay="0"/>
                                  </p:stCondLst>
                                  <p:childTnLst>
                                    <p:set>
                                      <p:cBhvr>
                                        <p:cTn dur="1" fill="hold" id="6">
                                          <p:stCondLst>
                                            <p:cond delay="0"/>
                                          </p:stCondLst>
                                        </p:cTn>
                                        <p:tgtEl>
                                          <p:spTgt spid="2097208"/>
                                        </p:tgtEl>
                                        <p:attrNameLst>
                                          <p:attrName>style.visibility</p:attrName>
                                        </p:attrNameLst>
                                      </p:cBhvr>
                                      <p:to>
                                        <p:strVal val="visible"/>
                                      </p:to>
                                    </p:set>
                                    <p:animEffect transition="in" filter="fade">
                                      <p:cBhvr>
                                        <p:cTn dur="1000" id="7"/>
                                        <p:tgtEl>
                                          <p:spTgt spid="2097208"/>
                                        </p:tgtEl>
                                      </p:cBhvr>
                                    </p:animEffect>
                                    <p:anim calcmode="lin" valueType="num">
                                      <p:cBhvr>
                                        <p:cTn dur="1000" fill="hold" id="8"/>
                                        <p:tgtEl>
                                          <p:spTgt spid="2097208"/>
                                        </p:tgtEl>
                                        <p:attrNameLst>
                                          <p:attrName>ppt_x</p:attrName>
                                        </p:attrNameLst>
                                      </p:cBhvr>
                                      <p:tavLst>
                                        <p:tav tm="0">
                                          <p:val>
                                            <p:strVal val="#ppt_x"/>
                                          </p:val>
                                        </p:tav>
                                        <p:tav tm="100000">
                                          <p:val>
                                            <p:strVal val="#ppt_x"/>
                                          </p:val>
                                        </p:tav>
                                      </p:tavLst>
                                    </p:anim>
                                    <p:anim calcmode="lin" valueType="num">
                                      <p:cBhvr>
                                        <p:cTn dur="1000" fill="hold" id="9"/>
                                        <p:tgtEl>
                                          <p:spTgt spid="2097208"/>
                                        </p:tgtEl>
                                        <p:attrNameLst>
                                          <p:attrName>ppt_y</p:attrName>
                                        </p:attrNameLst>
                                      </p:cBhvr>
                                      <p:tavLst>
                                        <p:tav tm="0">
                                          <p:val>
                                            <p:strVal val="#ppt_y+.1"/>
                                          </p:val>
                                        </p:tav>
                                        <p:tav tm="100000">
                                          <p:val>
                                            <p:strVal val="#ppt_y"/>
                                          </p:val>
                                        </p:tav>
                                      </p:tavLst>
                                    </p:anim>
                                  </p:childTnLst>
                                </p:cTn>
                              </p:par>
                              <p:par>
                                <p:cTn fill="hold" grpId="0" id="10" nodeType="withEffect" presetClass="entr" presetID="42" presetSubtype="0">
                                  <p:stCondLst>
                                    <p:cond delay="0"/>
                                  </p:stCondLst>
                                  <p:childTnLst>
                                    <p:set>
                                      <p:cBhvr>
                                        <p:cTn dur="1" fill="hold" id="11">
                                          <p:stCondLst>
                                            <p:cond delay="0"/>
                                          </p:stCondLst>
                                        </p:cTn>
                                        <p:tgtEl>
                                          <p:spTgt spid="1048706"/>
                                        </p:tgtEl>
                                        <p:attrNameLst>
                                          <p:attrName>style.visibility</p:attrName>
                                        </p:attrNameLst>
                                      </p:cBhvr>
                                      <p:to>
                                        <p:strVal val="visible"/>
                                      </p:to>
                                    </p:set>
                                    <p:animEffect transition="in" filter="fade">
                                      <p:cBhvr>
                                        <p:cTn dur="1000" id="12"/>
                                        <p:tgtEl>
                                          <p:spTgt spid="1048706"/>
                                        </p:tgtEl>
                                      </p:cBhvr>
                                    </p:animEffect>
                                    <p:anim calcmode="lin" valueType="num">
                                      <p:cBhvr>
                                        <p:cTn dur="1000" fill="hold" id="13"/>
                                        <p:tgtEl>
                                          <p:spTgt spid="1048706"/>
                                        </p:tgtEl>
                                        <p:attrNameLst>
                                          <p:attrName>ppt_x</p:attrName>
                                        </p:attrNameLst>
                                      </p:cBhvr>
                                      <p:tavLst>
                                        <p:tav tm="0">
                                          <p:val>
                                            <p:strVal val="#ppt_x"/>
                                          </p:val>
                                        </p:tav>
                                        <p:tav tm="100000">
                                          <p:val>
                                            <p:strVal val="#ppt_x"/>
                                          </p:val>
                                        </p:tav>
                                      </p:tavLst>
                                    </p:anim>
                                    <p:anim calcmode="lin" valueType="num">
                                      <p:cBhvr>
                                        <p:cTn dur="1000" fill="hold" id="14"/>
                                        <p:tgtEl>
                                          <p:spTgt spid="1048706"/>
                                        </p:tgtEl>
                                        <p:attrNameLst>
                                          <p:attrName>ppt_y</p:attrName>
                                        </p:attrNameLst>
                                      </p:cBhvr>
                                      <p:tavLst>
                                        <p:tav tm="0">
                                          <p:val>
                                            <p:strVal val="#ppt_y+.1"/>
                                          </p:val>
                                        </p:tav>
                                        <p:tav tm="100000">
                                          <p:val>
                                            <p:strVal val="#ppt_y"/>
                                          </p:val>
                                        </p:tav>
                                      </p:tavLst>
                                    </p:anim>
                                  </p:childTnLst>
                                </p:cTn>
                              </p:par>
                            </p:childTnLst>
                          </p:cTn>
                        </p:par>
                      </p:childTnLst>
                    </p:cTn>
                  </p:par>
                  <p:par>
                    <p:cTn fill="hold" id="15" nodeType="clickPar">
                      <p:stCondLst>
                        <p:cond delay="indefinite"/>
                      </p:stCondLst>
                      <p:childTnLst>
                        <p:par>
                          <p:cTn fill="hold" id="16" nodeType="withGroup">
                            <p:stCondLst>
                              <p:cond delay="0"/>
                            </p:stCondLst>
                            <p:childTnLst>
                              <p:par>
                                <p:cTn accel="100000" fill="hold" grpId="0" id="17" nodeType="clickEffect" presetClass="entr" presetID="39" presetSubtype="0">
                                  <p:stCondLst>
                                    <p:cond delay="0"/>
                                  </p:stCondLst>
                                  <p:childTnLst>
                                    <p:set>
                                      <p:cBhvr>
                                        <p:cTn dur="1" fill="hold" id="18">
                                          <p:stCondLst>
                                            <p:cond delay="0"/>
                                          </p:stCondLst>
                                        </p:cTn>
                                        <p:tgtEl>
                                          <p:spTgt spid="1048705">
                                            <p:txEl>
                                              <p:charRg st="0" end="85"/>
                                            </p:txEl>
                                          </p:spTgt>
                                        </p:tgtEl>
                                        <p:attrNameLst>
                                          <p:attrName>style.visibility</p:attrName>
                                        </p:attrNameLst>
                                      </p:cBhvr>
                                      <p:to>
                                        <p:strVal val="visible"/>
                                      </p:to>
                                    </p:set>
                                    <p:anim calcmode="lin" valueType="num">
                                      <p:cBhvr>
                                        <p:cTn dur="500" fill="hold" id="19"/>
                                        <p:tgtEl>
                                          <p:spTgt spid="1048705">
                                            <p:txEl>
                                              <p:charRg st="0" end="8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20"/>
                                        <p:tgtEl>
                                          <p:spTgt spid="1048705">
                                            <p:txEl>
                                              <p:charRg st="0" end="85"/>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21"/>
                                        <p:tgtEl>
                                          <p:spTgt spid="1048705">
                                            <p:txEl>
                                              <p:charRg st="0" end="85"/>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22"/>
                                        <p:tgtEl>
                                          <p:spTgt spid="1048705">
                                            <p:txEl>
                                              <p:charRg st="0" end="8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05" grpId="0" uiExpand="0" build="p" bldLvl="1"/>
      <p:bldP spid="1048706" grpId="0" uiExpand="0" build="whole" animBg="1"/>
    </p:bldLst>
  </p:timing>
</p:sld>
</file>

<file path=ppt/slides/slide45.xml><?xml version="1.0" encoding="utf-8"?>
<p:sld xmlns:a="http://schemas.openxmlformats.org/drawingml/2006/main" xmlns:r="http://schemas.openxmlformats.org/officeDocument/2006/relationships" xmlns:p="http://schemas.openxmlformats.org/presentationml/2006/main" showMasterSp="1">
  <p:cSld>
    <p:spTree>
      <p:nvGrpSpPr>
        <p:cNvPr id="123" name=""/>
        <p:cNvGrpSpPr/>
        <p:nvPr/>
      </p:nvGrpSpPr>
      <p:grpSpPr>
        <a:xfrm rot="0">
          <a:off x="0" y="0"/>
          <a:ext cx="0" cy="0"/>
          <a:chOff x="0" y="0"/>
          <a:chExt cx="0" cy="0"/>
        </a:xfrm>
      </p:grpSpPr>
      <p:sp>
        <p:nvSpPr>
          <p:cNvPr id="1048707" name=""/>
          <p:cNvSpPr/>
          <p:nvPr>
            <p:ph type="body" sz="full" idx="1"/>
          </p:nvPr>
        </p:nvSpPr>
        <p:spPr>
          <a:xfrm rot="0">
            <a:off x="914400" y="1524000"/>
            <a:ext cx="7620000" cy="4572000"/>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15000"/>
              </a:lnSpc>
              <a:buFontTx/>
              <a:buNone/>
            </a:pPr>
            <a:r>
              <a:rPr altLang="zh-CN" b="1" sz="3000" lang="en-US">
                <a:latin typeface="楷体_GB2312" pitchFamily="49" charset="-122"/>
                <a:ea typeface="楷体_GB2312" pitchFamily="49" charset="-122"/>
              </a:rPr>
              <a:t>      </a:t>
            </a:r>
            <a:r>
              <a:rPr altLang="en-US" b="1" sz="3000" lang="zh-CN">
                <a:latin typeface="楷体_GB2312" pitchFamily="49" charset="-122"/>
                <a:ea typeface="楷体_GB2312" pitchFamily="49" charset="-122"/>
              </a:rPr>
              <a:t>二、 例：花匠阿标叔</a:t>
            </a:r>
            <a:r>
              <a:rPr altLang="en-US" b="1" sz="3000" lang="zh-CN">
                <a:ea typeface="楷体_GB2312" pitchFamily="49" charset="-122"/>
              </a:rPr>
              <a:t>“</a:t>
            </a:r>
            <a:r>
              <a:rPr altLang="en-US" b="1" sz="3000" lang="zh-CN">
                <a:latin typeface="楷体_GB2312" pitchFamily="49" charset="-122"/>
                <a:ea typeface="楷体_GB2312" pitchFamily="49" charset="-122"/>
              </a:rPr>
              <a:t>巴结地把煤气灯玻璃早擦的亮晶晶的</a:t>
            </a:r>
            <a:r>
              <a:rPr altLang="en-US" b="1" sz="3000" lang="zh-CN">
                <a:ea typeface="楷体_GB2312" pitchFamily="49" charset="-122"/>
              </a:rPr>
              <a:t>”</a:t>
            </a:r>
            <a:r>
              <a:rPr altLang="en-US" b="1" sz="3000" lang="zh-CN">
                <a:latin typeface="楷体_GB2312" pitchFamily="49" charset="-122"/>
                <a:ea typeface="楷体_GB2312" pitchFamily="49" charset="-122"/>
              </a:rPr>
              <a:t>，他热情好客、乐于助人的性格就鲜明地体现出来了。</a:t>
            </a:r>
          </a:p>
          <a:p>
            <a:pPr eaLnBrk="1" hangingPunct="1" latinLnBrk="1" lvl="0"/>
            <a:endParaRPr altLang="zh-CN" b="1" lang="en-US"/>
          </a:p>
        </p:txBody>
      </p:sp>
      <p:pic>
        <p:nvPicPr>
          <p:cNvPr id="2097209" name="" descr="png-0202"/>
          <p:cNvPicPr>
            <a:picLocks/>
          </p:cNvPicPr>
          <p:nvPr/>
        </p:nvPicPr>
        <p:blipFill>
          <a:blip xmlns:r="http://schemas.openxmlformats.org/officeDocument/2006/relationships" r:embed="rId1"/>
          <a:srcRect l="0" t="0" r="0" b="0"/>
          <a:stretch>
            <a:fillRect/>
          </a:stretch>
        </p:blipFill>
        <p:spPr>
          <a:xfrm rot="0">
            <a:off x="6096000" y="4495800"/>
            <a:ext cx="1219200" cy="1219200"/>
          </a:xfrm>
          <a:prstGeom prst="rect"/>
          <a:noFill/>
          <a:ln>
            <a:noFill/>
          </a:ln>
        </p:spPr>
      </p:pic>
    </p:spTree>
  </p:cSld>
  <p:clrMapOvr>
    <a:masterClrMapping/>
  </p:clrMapOvr>
  <p:transition spd="fast" advClick="1">
    <p:fade thruBlk="1"/>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grpId="0" id="5" nodeType="clickEffect" presetClass="entr" presetID="51" presetSubtype="0">
                                  <p:stCondLst>
                                    <p:cond delay="0"/>
                                  </p:stCondLst>
                                  <p:childTnLst>
                                    <p:set>
                                      <p:cBhvr>
                                        <p:cTn dur="1" fill="hold" id="6">
                                          <p:stCondLst>
                                            <p:cond delay="0"/>
                                          </p:stCondLst>
                                        </p:cTn>
                                        <p:tgtEl>
                                          <p:spTgt spid="1048707">
                                            <p:txEl>
                                              <p:charRg st="0" end="59"/>
                                            </p:txEl>
                                          </p:spTgt>
                                        </p:tgtEl>
                                        <p:attrNameLst>
                                          <p:attrName>style.visibility</p:attrName>
                                        </p:attrNameLst>
                                      </p:cBhvr>
                                      <p:to>
                                        <p:strVal val="visible"/>
                                      </p:to>
                                    </p:set>
                                    <p:animEffect transition="in" filter="fade">
                                      <p:cBhvr>
                                        <p:cTn decel="100000" dur="770" id="7"/>
                                        <p:tgtEl>
                                          <p:spTgt spid="1048707">
                                            <p:txEl>
                                              <p:charRg st="0" end="59"/>
                                            </p:txEl>
                                          </p:spTgt>
                                        </p:tgtEl>
                                      </p:cBhvr>
                                    </p:animEffect>
                                    <p:animScale>
                                      <p:cBhvr>
                                        <p:cTn decel="100000" dur="770" id="8"/>
                                        <p:tgtEl>
                                          <p:spTgt spid="1048707">
                                            <p:txEl>
                                              <p:charRg st="0" end="59"/>
                                            </p:txEl>
                                          </p:spTgt>
                                        </p:tgtEl>
                                      </p:cBhvr>
                                      <p:from x="10000" y="10000"/>
                                      <p:to x="200000" y="450000"/>
                                    </p:animScale>
                                    <p:animScale>
                                      <p:cBhvr>
                                        <p:cTn accel="100000" dur="1230" fill="hold" id="9">
                                          <p:stCondLst>
                                            <p:cond delay="770"/>
                                          </p:stCondLst>
                                        </p:cTn>
                                        <p:tgtEl>
                                          <p:spTgt spid="1048707">
                                            <p:txEl>
                                              <p:charRg st="0" end="59"/>
                                            </p:txEl>
                                          </p:spTgt>
                                        </p:tgtEl>
                                      </p:cBhvr>
                                      <p:from x="200000" y="450000"/>
                                      <p:to x="100000" y="100000"/>
                                    </p:animScale>
                                    <p:set>
                                      <p:cBhvr>
                                        <p:cTn dur="770" fill="hold" id="10"/>
                                        <p:tgtEl>
                                          <p:spTgt spid="1048707">
                                            <p:txEl>
                                              <p:charRg st="0" end="59"/>
                                            </p:txEl>
                                          </p:spTgt>
                                        </p:tgtEl>
                                        <p:attrNameLst>
                                          <p:attrName>ppt_x</p:attrName>
                                        </p:attrNameLst>
                                      </p:cBhvr>
                                      <p:to>
                                        <p:strVal val="(0.5)"/>
                                      </p:to>
                                    </p:set>
                                    <p:anim calcmode="lin" from="(0.5)" to="(#ppt_x)" valueType="num">
                                      <p:cBhvr>
                                        <p:cTn accel="100000" dur="1230" fill="hold" id="11">
                                          <p:stCondLst>
                                            <p:cond delay="770"/>
                                          </p:stCondLst>
                                        </p:cTn>
                                        <p:tgtEl>
                                          <p:spTgt spid="1048707">
                                            <p:txEl>
                                              <p:charRg st="0" end="59"/>
                                            </p:txEl>
                                          </p:spTgt>
                                        </p:tgtEl>
                                        <p:attrNameLst>
                                          <p:attrName>ppt_x</p:attrName>
                                        </p:attrNameLst>
                                      </p:cBhvr>
                                    </p:anim>
                                    <p:set>
                                      <p:cBhvr>
                                        <p:cTn dur="770" fill="hold" id="12"/>
                                        <p:tgtEl>
                                          <p:spTgt spid="1048707">
                                            <p:txEl>
                                              <p:charRg st="0" end="59"/>
                                            </p:txEl>
                                          </p:spTgt>
                                        </p:tgtEl>
                                        <p:attrNameLst>
                                          <p:attrName>ppt_y</p:attrName>
                                        </p:attrNameLst>
                                      </p:cBhvr>
                                      <p:to>
                                        <p:strVal val="(#ppt_y+0.4)"/>
                                      </p:to>
                                    </p:set>
                                    <p:anim calcmode="lin" from="(#ppt_y+0.4)" to="(#ppt_y)" valueType="num">
                                      <p:cBhvr>
                                        <p:cTn accel="100000" dur="1230" fill="hold" id="13">
                                          <p:stCondLst>
                                            <p:cond delay="770"/>
                                          </p:stCondLst>
                                        </p:cTn>
                                        <p:tgtEl>
                                          <p:spTgt spid="1048707">
                                            <p:txEl>
                                              <p:charRg st="0" end="59"/>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07" grpId="0" uiExpand="0" build="p" bldLvl="1"/>
    </p:bldLst>
  </p:timing>
</p:sld>
</file>

<file path=ppt/slides/slide46.xml><?xml version="1.0" encoding="utf-8"?>
<p:sld xmlns:a="http://schemas.openxmlformats.org/drawingml/2006/main" xmlns:r="http://schemas.openxmlformats.org/officeDocument/2006/relationships" xmlns:p="http://schemas.openxmlformats.org/presentationml/2006/main" showMasterSp="1">
  <p:cSld>
    <p:bg bwMode="white">
      <p:bgPr>
        <a:blipFill rotWithShape="0">
          <a:blip xmlns:r="http://schemas.openxmlformats.org/officeDocument/2006/relationships" r:embed="rId1">
            <a:alphaModFix amt="100000"/>
          </a:blip>
          <a:srcRect/>
          <a:stretch>
            <a:fillRect/>
          </a:stretch>
        </a:blipFill>
      </p:bgPr>
    </p:bg>
    <p:spTree>
      <p:nvGrpSpPr>
        <p:cNvPr id="124" name=""/>
        <p:cNvGrpSpPr/>
        <p:nvPr/>
      </p:nvGrpSpPr>
      <p:grpSpPr>
        <a:xfrm rot="0">
          <a:off x="0" y="0"/>
          <a:ext cx="0" cy="0"/>
          <a:chOff x="0" y="0"/>
          <a:chExt cx="0" cy="0"/>
        </a:xfrm>
      </p:grpSpPr>
    </p:spTree>
  </p:cSld>
  <p:clrMapOvr>
    <a:masterClrMapping/>
  </p:clrMapOvr>
  <p:transition spd="fast" advClick="1">
    <p:dissolve/>
  </p:transition>
</p:sld>
</file>

<file path=ppt/slides/slide5.xml><?xml version="1.0" encoding="utf-8"?>
<p:sld xmlns:a="http://schemas.openxmlformats.org/drawingml/2006/main" xmlns:r="http://schemas.openxmlformats.org/officeDocument/2006/relationships" xmlns:p="http://schemas.openxmlformats.org/presentationml/2006/main" showMasterSp="1">
  <p:cSld>
    <p:spTree>
      <p:nvGrpSpPr>
        <p:cNvPr id="80" name=""/>
        <p:cNvGrpSpPr/>
        <p:nvPr/>
      </p:nvGrpSpPr>
      <p:grpSpPr>
        <a:xfrm rot="0">
          <a:off x="0" y="0"/>
          <a:ext cx="0" cy="0"/>
          <a:chOff x="0" y="0"/>
          <a:chExt cx="0" cy="0"/>
        </a:xfrm>
      </p:grpSpPr>
      <p:sp>
        <p:nvSpPr>
          <p:cNvPr id="1048602" name=""/>
          <p:cNvSpPr txBox="1"/>
          <p:nvPr/>
        </p:nvSpPr>
        <p:spPr>
          <a:xfrm rot="0">
            <a:off x="1066800" y="846137"/>
            <a:ext cx="7543800" cy="1805939"/>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lnSpc>
                <a:spcPct val="115000"/>
              </a:lnSpc>
              <a:spcBef>
                <a:spcPct val="50000"/>
              </a:spcBef>
            </a:pPr>
            <a:r>
              <a:rPr altLang="zh-CN" b="1" sz="3000" lang="en-US">
                <a:latin typeface="楷体_GB2312" pitchFamily="49" charset="-122"/>
                <a:ea typeface="楷体_GB2312" pitchFamily="49" charset="-122"/>
              </a:rPr>
              <a:t>    </a:t>
            </a:r>
            <a:r>
              <a:rPr altLang="en-US" b="1" sz="3000" lang="zh-CN">
                <a:latin typeface="楷体_GB2312" pitchFamily="49" charset="-122"/>
                <a:ea typeface="楷体_GB2312" pitchFamily="49" charset="-122"/>
              </a:rPr>
              <a:t>故乡是许多人心里魂牵梦绕的地方。就让我们去细细品尝台湾著名作家琦君对远离了几十年故乡的这份思念。</a:t>
            </a:r>
          </a:p>
        </p:txBody>
      </p:sp>
      <p:pic>
        <p:nvPicPr>
          <p:cNvPr id="2097159" name="" descr="xxyu1615,120070207193910"/>
          <p:cNvPicPr>
            <a:picLocks/>
          </p:cNvPicPr>
          <p:nvPr/>
        </p:nvPicPr>
        <p:blipFill>
          <a:blip xmlns:r="http://schemas.openxmlformats.org/officeDocument/2006/relationships" r:embed="rId1"/>
          <a:srcRect l="0" t="0" r="0" b="0"/>
          <a:stretch>
            <a:fillRect/>
          </a:stretch>
        </p:blipFill>
        <p:spPr>
          <a:xfrm rot="0">
            <a:off x="1295400" y="2590800"/>
            <a:ext cx="6324600" cy="3308350"/>
          </a:xfrm>
          <a:prstGeom prst="rect"/>
          <a:noFill/>
          <a:ln>
            <a:noFill/>
          </a:ln>
        </p:spPr>
      </p:pic>
      <p:pic>
        <p:nvPicPr>
          <p:cNvPr id="2097160" name="" descr="ni_png_0246"/>
          <p:cNvPicPr>
            <a:picLocks/>
          </p:cNvPicPr>
          <p:nvPr/>
        </p:nvPicPr>
        <p:blipFill>
          <a:blip xmlns:r="http://schemas.openxmlformats.org/officeDocument/2006/relationships" r:embed="rId2"/>
          <a:srcRect l="0" t="0" r="0" b="0"/>
          <a:stretch>
            <a:fillRect/>
          </a:stretch>
        </p:blipFill>
        <p:spPr>
          <a:xfrm rot="0">
            <a:off x="6781800" y="4953000"/>
            <a:ext cx="1219200" cy="1219200"/>
          </a:xfrm>
          <a:prstGeom prst="rect"/>
          <a:noFill/>
          <a:ln>
            <a:noFill/>
          </a:ln>
        </p:spPr>
      </p:pic>
    </p:spTree>
  </p:cSld>
  <p:clrMapOvr>
    <a:masterClrMapping/>
  </p:clrMapOvr>
  <p:transition spd="fast" advClick="1">
    <p:comb dir="horz"/>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grpId="0" id="5" nodeType="clickEffect" presetClass="entr" presetID="10" presetSubtype="0">
                                  <p:stCondLst>
                                    <p:cond delay="0"/>
                                  </p:stCondLst>
                                  <p:childTnLst>
                                    <p:set>
                                      <p:cBhvr>
                                        <p:cTn dur="1" fill="hold" id="6">
                                          <p:stCondLst>
                                            <p:cond delay="0"/>
                                          </p:stCondLst>
                                        </p:cTn>
                                        <p:tgtEl>
                                          <p:spTgt spid="1048602"/>
                                        </p:tgtEl>
                                        <p:attrNameLst>
                                          <p:attrName>style.visibility</p:attrName>
                                        </p:attrNameLst>
                                      </p:cBhvr>
                                      <p:to>
                                        <p:strVal val="visible"/>
                                      </p:to>
                                    </p:set>
                                    <p:animEffect transition="in" filter="fade">
                                      <p:cBhvr>
                                        <p:cTn dur="2000" id="7"/>
                                        <p:tgtEl>
                                          <p:spTgt spid="1048602"/>
                                        </p:tgtEl>
                                      </p:cBhvr>
                                    </p:animEffect>
                                  </p:childTnLst>
                                </p:cTn>
                              </p:par>
                            </p:childTnLst>
                          </p:cTn>
                        </p:par>
                      </p:childTnLst>
                    </p:cTn>
                  </p:par>
                  <p:par>
                    <p:cTn fill="hold" id="8" nodeType="clickPar">
                      <p:stCondLst>
                        <p:cond delay="indefinite"/>
                      </p:stCondLst>
                      <p:childTnLst>
                        <p:par>
                          <p:cTn fill="hold" id="9" nodeType="withGroup">
                            <p:stCondLst>
                              <p:cond delay="0"/>
                            </p:stCondLst>
                            <p:childTnLst>
                              <p:par>
                                <p:cTn fill="hold" id="10" nodeType="clickEffect" presetClass="entr" presetID="10" presetSubtype="0">
                                  <p:stCondLst>
                                    <p:cond delay="0"/>
                                  </p:stCondLst>
                                  <p:childTnLst>
                                    <p:set>
                                      <p:cBhvr>
                                        <p:cTn dur="1" fill="hold" id="11">
                                          <p:stCondLst>
                                            <p:cond delay="0"/>
                                          </p:stCondLst>
                                        </p:cTn>
                                        <p:tgtEl>
                                          <p:spTgt spid="2097159"/>
                                        </p:tgtEl>
                                        <p:attrNameLst>
                                          <p:attrName>style.visibility</p:attrName>
                                        </p:attrNameLst>
                                      </p:cBhvr>
                                      <p:to>
                                        <p:strVal val="visible"/>
                                      </p:to>
                                    </p:set>
                                    <p:animEffect transition="in" filter="fade">
                                      <p:cBhvr>
                                        <p:cTn dur="2000" id="12"/>
                                        <p:tgtEl>
                                          <p:spTgt spid="2097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2" grpId="0" uiExpand="0" build="whole"/>
    </p:bldLst>
  </p:timing>
</p:sld>
</file>

<file path=ppt/slides/slide6.xml><?xml version="1.0" encoding="utf-8"?>
<p:sld xmlns:a="http://schemas.openxmlformats.org/drawingml/2006/main" xmlns:r="http://schemas.openxmlformats.org/officeDocument/2006/relationships" xmlns:p="http://schemas.openxmlformats.org/presentationml/2006/main" showMasterSp="1">
  <p:cSld>
    <p:spTree>
      <p:nvGrpSpPr>
        <p:cNvPr id="82" name=""/>
        <p:cNvGrpSpPr/>
        <p:nvPr/>
      </p:nvGrpSpPr>
      <p:grpSpPr>
        <a:xfrm rot="0">
          <a:off x="0" y="0"/>
          <a:ext cx="0" cy="0"/>
          <a:chOff x="0" y="0"/>
          <a:chExt cx="0" cy="0"/>
        </a:xfrm>
      </p:grpSpPr>
      <p:sp>
        <p:nvSpPr>
          <p:cNvPr id="1048608" name=""/>
          <p:cNvSpPr/>
          <p:nvPr>
            <p:ph type="body" sz="full" idx="1"/>
          </p:nvPr>
        </p:nvSpPr>
        <p:spPr>
          <a:xfrm rot="0">
            <a:off x="685800" y="1447800"/>
            <a:ext cx="8229600" cy="4525962"/>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15000"/>
              </a:lnSpc>
              <a:buFontTx/>
              <a:buNone/>
            </a:pPr>
            <a:r>
              <a:rPr altLang="en-US" b="1" sz="3500" lang="zh-CN">
                <a:solidFill>
                  <a:schemeClr val="accent2"/>
                </a:solidFill>
                <a:latin typeface="幼圆" pitchFamily="49" charset="-122"/>
                <a:ea typeface="幼圆" pitchFamily="49" charset="-122"/>
              </a:rPr>
              <a:t>知识与能力目标</a:t>
            </a:r>
            <a:r>
              <a:rPr altLang="zh-CN" b="1" sz="3500" lang="en-US">
                <a:solidFill>
                  <a:schemeClr val="accent2"/>
                </a:solidFill>
                <a:latin typeface="幼圆" pitchFamily="49" charset="-122"/>
                <a:ea typeface="幼圆" pitchFamily="49" charset="-122"/>
              </a:rPr>
              <a:t>;</a:t>
            </a:r>
          </a:p>
          <a:p>
            <a:pPr eaLnBrk="1" hangingPunct="1" latinLnBrk="1" lvl="0">
              <a:lnSpc>
                <a:spcPct val="115000"/>
              </a:lnSpc>
              <a:buFontTx/>
              <a:buNone/>
            </a:pPr>
            <a:r>
              <a:rPr altLang="en-US" b="1" sz="3000" lang="zh-CN">
                <a:latin typeface="楷体_GB2312" pitchFamily="49" charset="-122"/>
                <a:ea typeface="楷体_GB2312" pitchFamily="49" charset="-122"/>
              </a:rPr>
              <a:t>    了解作者散文创作的风格，体会生动</a:t>
            </a:r>
          </a:p>
          <a:p>
            <a:pPr eaLnBrk="1" hangingPunct="1" latinLnBrk="1" lvl="0">
              <a:lnSpc>
                <a:spcPct val="115000"/>
              </a:lnSpc>
              <a:buFontTx/>
              <a:buNone/>
            </a:pPr>
            <a:r>
              <a:rPr altLang="en-US" b="1" sz="3000" lang="zh-CN">
                <a:latin typeface="楷体_GB2312" pitchFamily="49" charset="-122"/>
                <a:ea typeface="楷体_GB2312" pitchFamily="49" charset="-122"/>
              </a:rPr>
              <a:t>传神的语言特色。</a:t>
            </a:r>
          </a:p>
          <a:p>
            <a:pPr eaLnBrk="1" hangingPunct="1" latinLnBrk="1" lvl="0">
              <a:lnSpc>
                <a:spcPct val="115000"/>
              </a:lnSpc>
              <a:buFontTx/>
              <a:buNone/>
            </a:pPr>
            <a:r>
              <a:rPr altLang="en-US" b="1" sz="3500" lang="zh-CN">
                <a:solidFill>
                  <a:schemeClr val="accent2"/>
                </a:solidFill>
                <a:latin typeface="幼圆" pitchFamily="49" charset="-122"/>
                <a:ea typeface="幼圆" pitchFamily="49" charset="-122"/>
              </a:rPr>
              <a:t>过程与方法目标：</a:t>
            </a:r>
          </a:p>
          <a:p>
            <a:pPr eaLnBrk="1" hangingPunct="1" latinLnBrk="1" lvl="0">
              <a:lnSpc>
                <a:spcPct val="115000"/>
              </a:lnSpc>
              <a:buFontTx/>
              <a:buNone/>
            </a:pPr>
            <a:r>
              <a:rPr altLang="en-US" b="1" sz="2800" lang="zh-CN"/>
              <a:t>       </a:t>
            </a:r>
            <a:r>
              <a:rPr altLang="en-US" b="1" sz="3000" lang="zh-CN">
                <a:latin typeface="楷体_GB2312" pitchFamily="49" charset="-122"/>
                <a:ea typeface="楷体_GB2312" pitchFamily="49" charset="-122"/>
              </a:rPr>
              <a:t>有感情的朗读课文，理解细节描写对表现</a:t>
            </a:r>
          </a:p>
          <a:p>
            <a:pPr eaLnBrk="1" hangingPunct="1" latinLnBrk="1" lvl="0">
              <a:lnSpc>
                <a:spcPct val="115000"/>
              </a:lnSpc>
              <a:buFontTx/>
              <a:buNone/>
            </a:pPr>
            <a:r>
              <a:rPr altLang="en-US" b="1" sz="3000" lang="zh-CN">
                <a:latin typeface="楷体_GB2312" pitchFamily="49" charset="-122"/>
                <a:ea typeface="楷体_GB2312" pitchFamily="49" charset="-122"/>
              </a:rPr>
              <a:t>文章主题的作用，领会散文</a:t>
            </a:r>
            <a:r>
              <a:rPr altLang="en-US" b="1" sz="3000" lang="zh-CN">
                <a:ea typeface="楷体_GB2312" pitchFamily="49" charset="-122"/>
              </a:rPr>
              <a:t>“</a:t>
            </a:r>
            <a:r>
              <a:rPr altLang="en-US" b="1" sz="3000" lang="zh-CN">
                <a:latin typeface="楷体_GB2312" pitchFamily="49" charset="-122"/>
                <a:ea typeface="楷体_GB2312" pitchFamily="49" charset="-122"/>
              </a:rPr>
              <a:t>形散神不散</a:t>
            </a:r>
            <a:r>
              <a:rPr altLang="en-US" b="1" sz="3000" lang="zh-CN">
                <a:ea typeface="楷体_GB2312" pitchFamily="49" charset="-122"/>
              </a:rPr>
              <a:t>”</a:t>
            </a:r>
            <a:r>
              <a:rPr altLang="en-US" b="1" sz="3000" lang="zh-CN">
                <a:latin typeface="楷体_GB2312" pitchFamily="49" charset="-122"/>
                <a:ea typeface="楷体_GB2312" pitchFamily="49" charset="-122"/>
              </a:rPr>
              <a:t>的特</a:t>
            </a:r>
          </a:p>
          <a:p>
            <a:pPr eaLnBrk="1" hangingPunct="1" latinLnBrk="1" lvl="0">
              <a:lnSpc>
                <a:spcPct val="115000"/>
              </a:lnSpc>
              <a:buFontTx/>
              <a:buNone/>
            </a:pPr>
            <a:r>
              <a:rPr altLang="en-US" b="1" sz="3000" lang="zh-CN">
                <a:latin typeface="楷体_GB2312" pitchFamily="49" charset="-122"/>
                <a:ea typeface="楷体_GB2312" pitchFamily="49" charset="-122"/>
              </a:rPr>
              <a:t>点。</a:t>
            </a:r>
          </a:p>
        </p:txBody>
      </p:sp>
      <p:sp>
        <p:nvSpPr>
          <p:cNvPr id="1048609" name=""/>
          <p:cNvSpPr/>
          <p:nvPr/>
        </p:nvSpPr>
        <p:spPr>
          <a:xfrm rot="0">
            <a:off x="2895600" y="457200"/>
            <a:ext cx="2722880" cy="916939"/>
          </a:xfrm>
          <a:prstGeom prst="rect"/>
          <a:solidFill>
            <a:srgbClr val="CCFFCC"/>
          </a:solid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en-US" b="1" sz="5000" lang="zh-CN">
                <a:solidFill>
                  <a:srgbClr val="FF3300"/>
                </a:solidFill>
                <a:effectLst>
                  <a:outerShdw algn="tl" blurRad="38100" dir="2700000" dist="38100">
                    <a:srgbClr val="C0C0C0"/>
                  </a:outerShdw>
                </a:effectLst>
                <a:ea typeface="隶书" pitchFamily="49" charset="-122"/>
              </a:rPr>
              <a:t>学习目标</a:t>
            </a:r>
          </a:p>
        </p:txBody>
      </p:sp>
      <p:pic>
        <p:nvPicPr>
          <p:cNvPr id="2097161" name="" descr="ni_png_0247"/>
          <p:cNvPicPr>
            <a:picLocks/>
          </p:cNvPicPr>
          <p:nvPr/>
        </p:nvPicPr>
        <p:blipFill>
          <a:blip xmlns:r="http://schemas.openxmlformats.org/officeDocument/2006/relationships" r:embed="rId1"/>
          <a:srcRect l="0" t="0" r="0" b="0"/>
          <a:stretch>
            <a:fillRect/>
          </a:stretch>
        </p:blipFill>
        <p:spPr>
          <a:xfrm rot="0">
            <a:off x="5486400" y="381000"/>
            <a:ext cx="1219200" cy="1219200"/>
          </a:xfrm>
          <a:prstGeom prst="rect"/>
          <a:noFill/>
          <a:ln>
            <a:noFill/>
          </a:ln>
        </p:spPr>
      </p:pic>
    </p:spTree>
  </p:cSld>
  <p:clrMapOvr>
    <a:masterClrMapping/>
  </p:clrMapOvr>
  <p:transition spd="fast" advClick="1">
    <p:pull dir="r"/>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12" presetSubtype="4">
                                  <p:stCondLst>
                                    <p:cond delay="0"/>
                                  </p:stCondLst>
                                  <p:childTnLst>
                                    <p:set>
                                      <p:cBhvr>
                                        <p:cTn dur="1" fill="hold" id="6">
                                          <p:stCondLst>
                                            <p:cond delay="0"/>
                                          </p:stCondLst>
                                        </p:cTn>
                                        <p:tgtEl>
                                          <p:spTgt spid="2097161"/>
                                        </p:tgtEl>
                                        <p:attrNameLst>
                                          <p:attrName>style.visibility</p:attrName>
                                        </p:attrNameLst>
                                      </p:cBhvr>
                                      <p:to>
                                        <p:strVal val="visible"/>
                                      </p:to>
                                    </p:set>
                                    <p:animEffect transition="in" filter="slide(fromBottom)">
                                      <p:cBhvr>
                                        <p:cTn dur="500" id="7"/>
                                        <p:tgtEl>
                                          <p:spTgt spid="2097161"/>
                                        </p:tgtEl>
                                      </p:cBhvr>
                                    </p:animEffect>
                                  </p:childTnLst>
                                </p:cTn>
                              </p:par>
                              <p:par>
                                <p:cTn fill="hold" grpId="0" id="8" nodeType="withEffect" presetClass="entr" presetID="12" presetSubtype="4">
                                  <p:stCondLst>
                                    <p:cond delay="0"/>
                                  </p:stCondLst>
                                  <p:childTnLst>
                                    <p:set>
                                      <p:cBhvr>
                                        <p:cTn dur="1" fill="hold" id="9">
                                          <p:stCondLst>
                                            <p:cond delay="0"/>
                                          </p:stCondLst>
                                        </p:cTn>
                                        <p:tgtEl>
                                          <p:spTgt spid="1048609"/>
                                        </p:tgtEl>
                                        <p:attrNameLst>
                                          <p:attrName>style.visibility</p:attrName>
                                        </p:attrNameLst>
                                      </p:cBhvr>
                                      <p:to>
                                        <p:strVal val="visible"/>
                                      </p:to>
                                    </p:set>
                                    <p:animEffect transition="in" filter="slide(fromBottom)">
                                      <p:cBhvr>
                                        <p:cTn dur="500" id="10"/>
                                        <p:tgtEl>
                                          <p:spTgt spid="1048609"/>
                                        </p:tgtEl>
                                      </p:cBhvr>
                                    </p:animEffect>
                                  </p:childTnLst>
                                </p:cTn>
                              </p:par>
                            </p:childTnLst>
                          </p:cTn>
                        </p:par>
                      </p:childTnLst>
                    </p:cTn>
                  </p:par>
                  <p:par>
                    <p:cTn fill="hold" id="11" nodeType="clickPar">
                      <p:stCondLst>
                        <p:cond delay="indefinite"/>
                      </p:stCondLst>
                      <p:childTnLst>
                        <p:par>
                          <p:cTn fill="hold" id="12" nodeType="withGroup">
                            <p:stCondLst>
                              <p:cond delay="0"/>
                            </p:stCondLst>
                            <p:childTnLst>
                              <p:par>
                                <p:cTn fill="hold" grpId="0" id="13" nodeType="clickEffect" presetClass="entr" presetID="30" presetSubtype="0">
                                  <p:stCondLst>
                                    <p:cond delay="0"/>
                                  </p:stCondLst>
                                  <p:childTnLst>
                                    <p:set>
                                      <p:cBhvr>
                                        <p:cTn dur="1" fill="hold" id="14">
                                          <p:stCondLst>
                                            <p:cond delay="0"/>
                                          </p:stCondLst>
                                        </p:cTn>
                                        <p:tgtEl>
                                          <p:spTgt spid="1048608">
                                            <p:txEl>
                                              <p:charRg st="0" end="9"/>
                                            </p:txEl>
                                          </p:spTgt>
                                        </p:tgtEl>
                                        <p:attrNameLst>
                                          <p:attrName>style.visibility</p:attrName>
                                        </p:attrNameLst>
                                      </p:cBhvr>
                                      <p:to>
                                        <p:strVal val="visible"/>
                                      </p:to>
                                    </p:set>
                                    <p:animEffect transition="in" filter="fade">
                                      <p:cBhvr>
                                        <p:cTn decel="100000" dur="800" id="15"/>
                                        <p:tgtEl>
                                          <p:spTgt spid="1048608">
                                            <p:txEl>
                                              <p:charRg st="0" end="9"/>
                                            </p:txEl>
                                          </p:spTgt>
                                        </p:tgtEl>
                                      </p:cBhvr>
                                    </p:animEffect>
                                    <p:anim calcmode="lin" valueType="num">
                                      <p:cBhvr>
                                        <p:cTn decel="100000" dur="800" fill="hold" id="16"/>
                                        <p:tgtEl>
                                          <p:spTgt spid="1048608">
                                            <p:txEl>
                                              <p:charRg st="0" end="9"/>
                                            </p:txEl>
                                          </p:spTgt>
                                        </p:tgtEl>
                                        <p:attrNameLst>
                                          <p:attrName>style.rotation</p:attrName>
                                        </p:attrNameLst>
                                      </p:cBhvr>
                                      <p:tavLst>
                                        <p:tav tm="0">
                                          <p:val>
                                            <p:fltVal val="-90.0"/>
                                          </p:val>
                                        </p:tav>
                                        <p:tav tm="100000">
                                          <p:val>
                                            <p:fltVal val="0.0"/>
                                          </p:val>
                                        </p:tav>
                                      </p:tavLst>
                                    </p:anim>
                                    <p:anim calcmode="lin" valueType="num">
                                      <p:cBhvr>
                                        <p:cTn decel="100000" dur="800" fill="hold" id="17"/>
                                        <p:tgtEl>
                                          <p:spTgt spid="1048608">
                                            <p:txEl>
                                              <p:charRg st="0" end="9"/>
                                            </p:txEl>
                                          </p:spTgt>
                                        </p:tgtEl>
                                        <p:attrNameLst>
                                          <p:attrName>ppt_x</p:attrName>
                                        </p:attrNameLst>
                                      </p:cBhvr>
                                      <p:tavLst>
                                        <p:tav tm="0">
                                          <p:val>
                                            <p:strVal val="#ppt_x+0.4"/>
                                          </p:val>
                                        </p:tav>
                                        <p:tav tm="100000">
                                          <p:val>
                                            <p:strVal val="#ppt_x-0.05"/>
                                          </p:val>
                                        </p:tav>
                                      </p:tavLst>
                                    </p:anim>
                                    <p:anim calcmode="lin" valueType="num">
                                      <p:cBhvr>
                                        <p:cTn decel="100000" dur="800" fill="hold" id="18"/>
                                        <p:tgtEl>
                                          <p:spTgt spid="1048608">
                                            <p:txEl>
                                              <p:charRg st="0" end="9"/>
                                            </p:txEl>
                                          </p:spTgt>
                                        </p:tgtEl>
                                        <p:attrNameLst>
                                          <p:attrName>ppt_y</p:attrName>
                                        </p:attrNameLst>
                                      </p:cBhvr>
                                      <p:tavLst>
                                        <p:tav tm="0">
                                          <p:val>
                                            <p:strVal val="#ppt_y-0.4"/>
                                          </p:val>
                                        </p:tav>
                                        <p:tav tm="100000">
                                          <p:val>
                                            <p:strVal val="#ppt_y+0.1"/>
                                          </p:val>
                                        </p:tav>
                                      </p:tavLst>
                                    </p:anim>
                                    <p:anim calcmode="lin" valueType="num">
                                      <p:cBhvr>
                                        <p:cTn accel="100000" dur="200" fill="hold" id="19">
                                          <p:stCondLst>
                                            <p:cond delay="800"/>
                                          </p:stCondLst>
                                        </p:cTn>
                                        <p:tgtEl>
                                          <p:spTgt spid="1048608">
                                            <p:txEl>
                                              <p:charRg st="0" end="9"/>
                                            </p:txEl>
                                          </p:spTgt>
                                        </p:tgtEl>
                                        <p:attrNameLst>
                                          <p:attrName>ppt_x</p:attrName>
                                        </p:attrNameLst>
                                      </p:cBhvr>
                                      <p:tavLst>
                                        <p:tav tm="0">
                                          <p:val>
                                            <p:strVal val="#ppt_x-0.05"/>
                                          </p:val>
                                        </p:tav>
                                        <p:tav tm="100000">
                                          <p:val>
                                            <p:strVal val="#ppt_x"/>
                                          </p:val>
                                        </p:tav>
                                      </p:tavLst>
                                    </p:anim>
                                    <p:anim calcmode="lin" valueType="num">
                                      <p:cBhvr>
                                        <p:cTn accel="100000" dur="200" fill="hold" id="20">
                                          <p:stCondLst>
                                            <p:cond delay="800"/>
                                          </p:stCondLst>
                                        </p:cTn>
                                        <p:tgtEl>
                                          <p:spTgt spid="1048608">
                                            <p:txEl>
                                              <p:charRg st="0" end="9"/>
                                            </p:txEl>
                                          </p:spTgt>
                                        </p:tgtEl>
                                        <p:attrNameLst>
                                          <p:attrName>ppt_y</p:attrName>
                                        </p:attrNameLst>
                                      </p:cBhvr>
                                      <p:tavLst>
                                        <p:tav tm="0">
                                          <p:val>
                                            <p:strVal val="#ppt_y+0.1"/>
                                          </p:val>
                                        </p:tav>
                                        <p:tav tm="100000">
                                          <p:val>
                                            <p:strVal val="#ppt_y"/>
                                          </p:val>
                                        </p:tav>
                                      </p:tavLst>
                                    </p:anim>
                                  </p:childTnLst>
                                </p:cTn>
                              </p:par>
                            </p:childTnLst>
                          </p:cTn>
                        </p:par>
                      </p:childTnLst>
                    </p:cTn>
                  </p:par>
                  <p:par>
                    <p:cTn fill="hold" id="21" nodeType="clickPar">
                      <p:stCondLst>
                        <p:cond delay="indefinite"/>
                      </p:stCondLst>
                      <p:childTnLst>
                        <p:par>
                          <p:cTn fill="hold" id="22" nodeType="withGroup">
                            <p:stCondLst>
                              <p:cond delay="0"/>
                            </p:stCondLst>
                            <p:childTnLst>
                              <p:par>
                                <p:cTn fill="hold" grpId="0" id="23" nodeType="clickEffect" presetClass="entr" presetID="30" presetSubtype="0">
                                  <p:stCondLst>
                                    <p:cond delay="0"/>
                                  </p:stCondLst>
                                  <p:childTnLst>
                                    <p:set>
                                      <p:cBhvr>
                                        <p:cTn dur="1" fill="hold" id="24">
                                          <p:stCondLst>
                                            <p:cond delay="0"/>
                                          </p:stCondLst>
                                        </p:cTn>
                                        <p:tgtEl>
                                          <p:spTgt spid="1048608">
                                            <p:txEl>
                                              <p:charRg st="9" end="30"/>
                                            </p:txEl>
                                          </p:spTgt>
                                        </p:tgtEl>
                                        <p:attrNameLst>
                                          <p:attrName>style.visibility</p:attrName>
                                        </p:attrNameLst>
                                      </p:cBhvr>
                                      <p:to>
                                        <p:strVal val="visible"/>
                                      </p:to>
                                    </p:set>
                                    <p:animEffect transition="in" filter="fade">
                                      <p:cBhvr>
                                        <p:cTn decel="100000" dur="800" id="25"/>
                                        <p:tgtEl>
                                          <p:spTgt spid="1048608">
                                            <p:txEl>
                                              <p:charRg st="9" end="30"/>
                                            </p:txEl>
                                          </p:spTgt>
                                        </p:tgtEl>
                                      </p:cBhvr>
                                    </p:animEffect>
                                    <p:anim calcmode="lin" valueType="num">
                                      <p:cBhvr>
                                        <p:cTn decel="100000" dur="800" fill="hold" id="26"/>
                                        <p:tgtEl>
                                          <p:spTgt spid="1048608">
                                            <p:txEl>
                                              <p:charRg st="9" end="30"/>
                                            </p:txEl>
                                          </p:spTgt>
                                        </p:tgtEl>
                                        <p:attrNameLst>
                                          <p:attrName>style.rotation</p:attrName>
                                        </p:attrNameLst>
                                      </p:cBhvr>
                                      <p:tavLst>
                                        <p:tav tm="0">
                                          <p:val>
                                            <p:fltVal val="-90.0"/>
                                          </p:val>
                                        </p:tav>
                                        <p:tav tm="100000">
                                          <p:val>
                                            <p:fltVal val="0.0"/>
                                          </p:val>
                                        </p:tav>
                                      </p:tavLst>
                                    </p:anim>
                                    <p:anim calcmode="lin" valueType="num">
                                      <p:cBhvr>
                                        <p:cTn decel="100000" dur="800" fill="hold" id="27"/>
                                        <p:tgtEl>
                                          <p:spTgt spid="1048608">
                                            <p:txEl>
                                              <p:charRg st="9" end="30"/>
                                            </p:txEl>
                                          </p:spTgt>
                                        </p:tgtEl>
                                        <p:attrNameLst>
                                          <p:attrName>ppt_x</p:attrName>
                                        </p:attrNameLst>
                                      </p:cBhvr>
                                      <p:tavLst>
                                        <p:tav tm="0">
                                          <p:val>
                                            <p:strVal val="#ppt_x+0.4"/>
                                          </p:val>
                                        </p:tav>
                                        <p:tav tm="100000">
                                          <p:val>
                                            <p:strVal val="#ppt_x-0.05"/>
                                          </p:val>
                                        </p:tav>
                                      </p:tavLst>
                                    </p:anim>
                                    <p:anim calcmode="lin" valueType="num">
                                      <p:cBhvr>
                                        <p:cTn decel="100000" dur="800" fill="hold" id="28"/>
                                        <p:tgtEl>
                                          <p:spTgt spid="1048608">
                                            <p:txEl>
                                              <p:charRg st="9" end="30"/>
                                            </p:txEl>
                                          </p:spTgt>
                                        </p:tgtEl>
                                        <p:attrNameLst>
                                          <p:attrName>ppt_y</p:attrName>
                                        </p:attrNameLst>
                                      </p:cBhvr>
                                      <p:tavLst>
                                        <p:tav tm="0">
                                          <p:val>
                                            <p:strVal val="#ppt_y-0.4"/>
                                          </p:val>
                                        </p:tav>
                                        <p:tav tm="100000">
                                          <p:val>
                                            <p:strVal val="#ppt_y+0.1"/>
                                          </p:val>
                                        </p:tav>
                                      </p:tavLst>
                                    </p:anim>
                                    <p:anim calcmode="lin" valueType="num">
                                      <p:cBhvr>
                                        <p:cTn accel="100000" dur="200" fill="hold" id="29">
                                          <p:stCondLst>
                                            <p:cond delay="800"/>
                                          </p:stCondLst>
                                        </p:cTn>
                                        <p:tgtEl>
                                          <p:spTgt spid="1048608">
                                            <p:txEl>
                                              <p:charRg st="9" end="30"/>
                                            </p:txEl>
                                          </p:spTgt>
                                        </p:tgtEl>
                                        <p:attrNameLst>
                                          <p:attrName>ppt_x</p:attrName>
                                        </p:attrNameLst>
                                      </p:cBhvr>
                                      <p:tavLst>
                                        <p:tav tm="0">
                                          <p:val>
                                            <p:strVal val="#ppt_x-0.05"/>
                                          </p:val>
                                        </p:tav>
                                        <p:tav tm="100000">
                                          <p:val>
                                            <p:strVal val="#ppt_x"/>
                                          </p:val>
                                        </p:tav>
                                      </p:tavLst>
                                    </p:anim>
                                    <p:anim calcmode="lin" valueType="num">
                                      <p:cBhvr>
                                        <p:cTn accel="100000" dur="200" fill="hold" id="30">
                                          <p:stCondLst>
                                            <p:cond delay="800"/>
                                          </p:stCondLst>
                                        </p:cTn>
                                        <p:tgtEl>
                                          <p:spTgt spid="1048608">
                                            <p:txEl>
                                              <p:charRg st="9" end="30"/>
                                            </p:txEl>
                                          </p:spTgt>
                                        </p:tgtEl>
                                        <p:attrNameLst>
                                          <p:attrName>ppt_y</p:attrName>
                                        </p:attrNameLst>
                                      </p:cBhvr>
                                      <p:tavLst>
                                        <p:tav tm="0">
                                          <p:val>
                                            <p:strVal val="#ppt_y+0.1"/>
                                          </p:val>
                                        </p:tav>
                                        <p:tav tm="100000">
                                          <p:val>
                                            <p:strVal val="#ppt_y"/>
                                          </p:val>
                                        </p:tav>
                                      </p:tavLst>
                                    </p:anim>
                                  </p:childTnLst>
                                </p:cTn>
                              </p:par>
                              <p:par>
                                <p:cTn fill="hold" grpId="0" id="31" nodeType="withEffect" presetClass="entr" presetID="30" presetSubtype="0">
                                  <p:stCondLst>
                                    <p:cond delay="0"/>
                                  </p:stCondLst>
                                  <p:childTnLst>
                                    <p:set>
                                      <p:cBhvr>
                                        <p:cTn dur="1" fill="hold" id="32">
                                          <p:stCondLst>
                                            <p:cond delay="0"/>
                                          </p:stCondLst>
                                        </p:cTn>
                                        <p:tgtEl>
                                          <p:spTgt spid="1048608">
                                            <p:txEl>
                                              <p:charRg st="30" end="39"/>
                                            </p:txEl>
                                          </p:spTgt>
                                        </p:tgtEl>
                                        <p:attrNameLst>
                                          <p:attrName>style.visibility</p:attrName>
                                        </p:attrNameLst>
                                      </p:cBhvr>
                                      <p:to>
                                        <p:strVal val="visible"/>
                                      </p:to>
                                    </p:set>
                                    <p:animEffect transition="in" filter="fade">
                                      <p:cBhvr>
                                        <p:cTn decel="100000" dur="800" id="33"/>
                                        <p:tgtEl>
                                          <p:spTgt spid="1048608">
                                            <p:txEl>
                                              <p:charRg st="30" end="39"/>
                                            </p:txEl>
                                          </p:spTgt>
                                        </p:tgtEl>
                                      </p:cBhvr>
                                    </p:animEffect>
                                    <p:anim calcmode="lin" valueType="num">
                                      <p:cBhvr>
                                        <p:cTn decel="100000" dur="800" fill="hold" id="34"/>
                                        <p:tgtEl>
                                          <p:spTgt spid="1048608">
                                            <p:txEl>
                                              <p:charRg st="30" end="39"/>
                                            </p:txEl>
                                          </p:spTgt>
                                        </p:tgtEl>
                                        <p:attrNameLst>
                                          <p:attrName>style.rotation</p:attrName>
                                        </p:attrNameLst>
                                      </p:cBhvr>
                                      <p:tavLst>
                                        <p:tav tm="0">
                                          <p:val>
                                            <p:fltVal val="-90.0"/>
                                          </p:val>
                                        </p:tav>
                                        <p:tav tm="100000">
                                          <p:val>
                                            <p:fltVal val="0.0"/>
                                          </p:val>
                                        </p:tav>
                                      </p:tavLst>
                                    </p:anim>
                                    <p:anim calcmode="lin" valueType="num">
                                      <p:cBhvr>
                                        <p:cTn decel="100000" dur="800" fill="hold" id="35"/>
                                        <p:tgtEl>
                                          <p:spTgt spid="1048608">
                                            <p:txEl>
                                              <p:charRg st="30" end="39"/>
                                            </p:txEl>
                                          </p:spTgt>
                                        </p:tgtEl>
                                        <p:attrNameLst>
                                          <p:attrName>ppt_x</p:attrName>
                                        </p:attrNameLst>
                                      </p:cBhvr>
                                      <p:tavLst>
                                        <p:tav tm="0">
                                          <p:val>
                                            <p:strVal val="#ppt_x+0.4"/>
                                          </p:val>
                                        </p:tav>
                                        <p:tav tm="100000">
                                          <p:val>
                                            <p:strVal val="#ppt_x-0.05"/>
                                          </p:val>
                                        </p:tav>
                                      </p:tavLst>
                                    </p:anim>
                                    <p:anim calcmode="lin" valueType="num">
                                      <p:cBhvr>
                                        <p:cTn decel="100000" dur="800" fill="hold" id="36"/>
                                        <p:tgtEl>
                                          <p:spTgt spid="1048608">
                                            <p:txEl>
                                              <p:charRg st="30" end="39"/>
                                            </p:txEl>
                                          </p:spTgt>
                                        </p:tgtEl>
                                        <p:attrNameLst>
                                          <p:attrName>ppt_y</p:attrName>
                                        </p:attrNameLst>
                                      </p:cBhvr>
                                      <p:tavLst>
                                        <p:tav tm="0">
                                          <p:val>
                                            <p:strVal val="#ppt_y-0.4"/>
                                          </p:val>
                                        </p:tav>
                                        <p:tav tm="100000">
                                          <p:val>
                                            <p:strVal val="#ppt_y+0.1"/>
                                          </p:val>
                                        </p:tav>
                                      </p:tavLst>
                                    </p:anim>
                                    <p:anim calcmode="lin" valueType="num">
                                      <p:cBhvr>
                                        <p:cTn accel="100000" dur="200" fill="hold" id="37">
                                          <p:stCondLst>
                                            <p:cond delay="800"/>
                                          </p:stCondLst>
                                        </p:cTn>
                                        <p:tgtEl>
                                          <p:spTgt spid="1048608">
                                            <p:txEl>
                                              <p:charRg st="30" end="39"/>
                                            </p:txEl>
                                          </p:spTgt>
                                        </p:tgtEl>
                                        <p:attrNameLst>
                                          <p:attrName>ppt_x</p:attrName>
                                        </p:attrNameLst>
                                      </p:cBhvr>
                                      <p:tavLst>
                                        <p:tav tm="0">
                                          <p:val>
                                            <p:strVal val="#ppt_x-0.05"/>
                                          </p:val>
                                        </p:tav>
                                        <p:tav tm="100000">
                                          <p:val>
                                            <p:strVal val="#ppt_x"/>
                                          </p:val>
                                        </p:tav>
                                      </p:tavLst>
                                    </p:anim>
                                    <p:anim calcmode="lin" valueType="num">
                                      <p:cBhvr>
                                        <p:cTn accel="100000" dur="200" fill="hold" id="38">
                                          <p:stCondLst>
                                            <p:cond delay="800"/>
                                          </p:stCondLst>
                                        </p:cTn>
                                        <p:tgtEl>
                                          <p:spTgt spid="1048608">
                                            <p:txEl>
                                              <p:charRg st="30" end="39"/>
                                            </p:txEl>
                                          </p:spTgt>
                                        </p:tgtEl>
                                        <p:attrNameLst>
                                          <p:attrName>ppt_y</p:attrName>
                                        </p:attrNameLst>
                                      </p:cBhvr>
                                      <p:tavLst>
                                        <p:tav tm="0">
                                          <p:val>
                                            <p:strVal val="#ppt_y+0.1"/>
                                          </p:val>
                                        </p:tav>
                                        <p:tav tm="100000">
                                          <p:val>
                                            <p:strVal val="#ppt_y"/>
                                          </p:val>
                                        </p:tav>
                                      </p:tavLst>
                                    </p:anim>
                                  </p:childTnLst>
                                </p:cTn>
                              </p:par>
                            </p:childTnLst>
                          </p:cTn>
                        </p:par>
                      </p:childTnLst>
                    </p:cTn>
                  </p:par>
                  <p:par>
                    <p:cTn fill="hold" id="39" nodeType="clickPar">
                      <p:stCondLst>
                        <p:cond delay="indefinite"/>
                      </p:stCondLst>
                      <p:childTnLst>
                        <p:par>
                          <p:cTn fill="hold" id="40" nodeType="withGroup">
                            <p:stCondLst>
                              <p:cond delay="0"/>
                            </p:stCondLst>
                            <p:childTnLst>
                              <p:par>
                                <p:cTn fill="hold" grpId="0" id="41" nodeType="clickEffect" presetClass="entr" presetID="30" presetSubtype="0">
                                  <p:stCondLst>
                                    <p:cond delay="0"/>
                                  </p:stCondLst>
                                  <p:childTnLst>
                                    <p:set>
                                      <p:cBhvr>
                                        <p:cTn dur="1" fill="hold" id="42">
                                          <p:stCondLst>
                                            <p:cond delay="0"/>
                                          </p:stCondLst>
                                        </p:cTn>
                                        <p:tgtEl>
                                          <p:spTgt spid="1048608">
                                            <p:txEl>
                                              <p:charRg st="39" end="48"/>
                                            </p:txEl>
                                          </p:spTgt>
                                        </p:tgtEl>
                                        <p:attrNameLst>
                                          <p:attrName>style.visibility</p:attrName>
                                        </p:attrNameLst>
                                      </p:cBhvr>
                                      <p:to>
                                        <p:strVal val="visible"/>
                                      </p:to>
                                    </p:set>
                                    <p:animEffect transition="in" filter="fade">
                                      <p:cBhvr>
                                        <p:cTn decel="100000" dur="800" id="43"/>
                                        <p:tgtEl>
                                          <p:spTgt spid="1048608">
                                            <p:txEl>
                                              <p:charRg st="39" end="48"/>
                                            </p:txEl>
                                          </p:spTgt>
                                        </p:tgtEl>
                                      </p:cBhvr>
                                    </p:animEffect>
                                    <p:anim calcmode="lin" valueType="num">
                                      <p:cBhvr>
                                        <p:cTn decel="100000" dur="800" fill="hold" id="44"/>
                                        <p:tgtEl>
                                          <p:spTgt spid="1048608">
                                            <p:txEl>
                                              <p:charRg st="39" end="48"/>
                                            </p:txEl>
                                          </p:spTgt>
                                        </p:tgtEl>
                                        <p:attrNameLst>
                                          <p:attrName>style.rotation</p:attrName>
                                        </p:attrNameLst>
                                      </p:cBhvr>
                                      <p:tavLst>
                                        <p:tav tm="0">
                                          <p:val>
                                            <p:fltVal val="-90.0"/>
                                          </p:val>
                                        </p:tav>
                                        <p:tav tm="100000">
                                          <p:val>
                                            <p:fltVal val="0.0"/>
                                          </p:val>
                                        </p:tav>
                                      </p:tavLst>
                                    </p:anim>
                                    <p:anim calcmode="lin" valueType="num">
                                      <p:cBhvr>
                                        <p:cTn decel="100000" dur="800" fill="hold" id="45"/>
                                        <p:tgtEl>
                                          <p:spTgt spid="1048608">
                                            <p:txEl>
                                              <p:charRg st="39" end="48"/>
                                            </p:txEl>
                                          </p:spTgt>
                                        </p:tgtEl>
                                        <p:attrNameLst>
                                          <p:attrName>ppt_x</p:attrName>
                                        </p:attrNameLst>
                                      </p:cBhvr>
                                      <p:tavLst>
                                        <p:tav tm="0">
                                          <p:val>
                                            <p:strVal val="#ppt_x+0.4"/>
                                          </p:val>
                                        </p:tav>
                                        <p:tav tm="100000">
                                          <p:val>
                                            <p:strVal val="#ppt_x-0.05"/>
                                          </p:val>
                                        </p:tav>
                                      </p:tavLst>
                                    </p:anim>
                                    <p:anim calcmode="lin" valueType="num">
                                      <p:cBhvr>
                                        <p:cTn decel="100000" dur="800" fill="hold" id="46"/>
                                        <p:tgtEl>
                                          <p:spTgt spid="1048608">
                                            <p:txEl>
                                              <p:charRg st="39" end="48"/>
                                            </p:txEl>
                                          </p:spTgt>
                                        </p:tgtEl>
                                        <p:attrNameLst>
                                          <p:attrName>ppt_y</p:attrName>
                                        </p:attrNameLst>
                                      </p:cBhvr>
                                      <p:tavLst>
                                        <p:tav tm="0">
                                          <p:val>
                                            <p:strVal val="#ppt_y-0.4"/>
                                          </p:val>
                                        </p:tav>
                                        <p:tav tm="100000">
                                          <p:val>
                                            <p:strVal val="#ppt_y+0.1"/>
                                          </p:val>
                                        </p:tav>
                                      </p:tavLst>
                                    </p:anim>
                                    <p:anim calcmode="lin" valueType="num">
                                      <p:cBhvr>
                                        <p:cTn accel="100000" dur="200" fill="hold" id="47">
                                          <p:stCondLst>
                                            <p:cond delay="800"/>
                                          </p:stCondLst>
                                        </p:cTn>
                                        <p:tgtEl>
                                          <p:spTgt spid="1048608">
                                            <p:txEl>
                                              <p:charRg st="39" end="48"/>
                                            </p:txEl>
                                          </p:spTgt>
                                        </p:tgtEl>
                                        <p:attrNameLst>
                                          <p:attrName>ppt_x</p:attrName>
                                        </p:attrNameLst>
                                      </p:cBhvr>
                                      <p:tavLst>
                                        <p:tav tm="0">
                                          <p:val>
                                            <p:strVal val="#ppt_x-0.05"/>
                                          </p:val>
                                        </p:tav>
                                        <p:tav tm="100000">
                                          <p:val>
                                            <p:strVal val="#ppt_x"/>
                                          </p:val>
                                        </p:tav>
                                      </p:tavLst>
                                    </p:anim>
                                    <p:anim calcmode="lin" valueType="num">
                                      <p:cBhvr>
                                        <p:cTn accel="100000" dur="200" fill="hold" id="48">
                                          <p:stCondLst>
                                            <p:cond delay="800"/>
                                          </p:stCondLst>
                                        </p:cTn>
                                        <p:tgtEl>
                                          <p:spTgt spid="1048608">
                                            <p:txEl>
                                              <p:charRg st="39" end="48"/>
                                            </p:txEl>
                                          </p:spTgt>
                                        </p:tgtEl>
                                        <p:attrNameLst>
                                          <p:attrName>ppt_y</p:attrName>
                                        </p:attrNameLst>
                                      </p:cBhvr>
                                      <p:tavLst>
                                        <p:tav tm="0">
                                          <p:val>
                                            <p:strVal val="#ppt_y+0.1"/>
                                          </p:val>
                                        </p:tav>
                                        <p:tav tm="100000">
                                          <p:val>
                                            <p:strVal val="#ppt_y"/>
                                          </p:val>
                                        </p:tav>
                                      </p:tavLst>
                                    </p:anim>
                                  </p:childTnLst>
                                </p:cTn>
                              </p:par>
                            </p:childTnLst>
                          </p:cTn>
                        </p:par>
                      </p:childTnLst>
                    </p:cTn>
                  </p:par>
                  <p:par>
                    <p:cTn fill="hold" id="49" nodeType="clickPar">
                      <p:stCondLst>
                        <p:cond delay="indefinite"/>
                      </p:stCondLst>
                      <p:childTnLst>
                        <p:par>
                          <p:cTn fill="hold" id="50" nodeType="withGroup">
                            <p:stCondLst>
                              <p:cond delay="0"/>
                            </p:stCondLst>
                            <p:childTnLst>
                              <p:par>
                                <p:cTn fill="hold" grpId="0" id="51" nodeType="clickEffect" presetClass="entr" presetID="30" presetSubtype="0">
                                  <p:stCondLst>
                                    <p:cond delay="0"/>
                                  </p:stCondLst>
                                  <p:childTnLst>
                                    <p:set>
                                      <p:cBhvr>
                                        <p:cTn dur="1" fill="hold" id="52">
                                          <p:stCondLst>
                                            <p:cond delay="0"/>
                                          </p:stCondLst>
                                        </p:cTn>
                                        <p:tgtEl>
                                          <p:spTgt spid="1048608">
                                            <p:txEl>
                                              <p:charRg st="48" end="74"/>
                                            </p:txEl>
                                          </p:spTgt>
                                        </p:tgtEl>
                                        <p:attrNameLst>
                                          <p:attrName>style.visibility</p:attrName>
                                        </p:attrNameLst>
                                      </p:cBhvr>
                                      <p:to>
                                        <p:strVal val="visible"/>
                                      </p:to>
                                    </p:set>
                                    <p:animEffect transition="in" filter="fade">
                                      <p:cBhvr>
                                        <p:cTn decel="100000" dur="800" id="53"/>
                                        <p:tgtEl>
                                          <p:spTgt spid="1048608">
                                            <p:txEl>
                                              <p:charRg st="48" end="74"/>
                                            </p:txEl>
                                          </p:spTgt>
                                        </p:tgtEl>
                                      </p:cBhvr>
                                    </p:animEffect>
                                    <p:anim calcmode="lin" valueType="num">
                                      <p:cBhvr>
                                        <p:cTn decel="100000" dur="800" fill="hold" id="54"/>
                                        <p:tgtEl>
                                          <p:spTgt spid="1048608">
                                            <p:txEl>
                                              <p:charRg st="48" end="74"/>
                                            </p:txEl>
                                          </p:spTgt>
                                        </p:tgtEl>
                                        <p:attrNameLst>
                                          <p:attrName>style.rotation</p:attrName>
                                        </p:attrNameLst>
                                      </p:cBhvr>
                                      <p:tavLst>
                                        <p:tav tm="0">
                                          <p:val>
                                            <p:fltVal val="-90.0"/>
                                          </p:val>
                                        </p:tav>
                                        <p:tav tm="100000">
                                          <p:val>
                                            <p:fltVal val="0.0"/>
                                          </p:val>
                                        </p:tav>
                                      </p:tavLst>
                                    </p:anim>
                                    <p:anim calcmode="lin" valueType="num">
                                      <p:cBhvr>
                                        <p:cTn decel="100000" dur="800" fill="hold" id="55"/>
                                        <p:tgtEl>
                                          <p:spTgt spid="1048608">
                                            <p:txEl>
                                              <p:charRg st="48" end="74"/>
                                            </p:txEl>
                                          </p:spTgt>
                                        </p:tgtEl>
                                        <p:attrNameLst>
                                          <p:attrName>ppt_x</p:attrName>
                                        </p:attrNameLst>
                                      </p:cBhvr>
                                      <p:tavLst>
                                        <p:tav tm="0">
                                          <p:val>
                                            <p:strVal val="#ppt_x+0.4"/>
                                          </p:val>
                                        </p:tav>
                                        <p:tav tm="100000">
                                          <p:val>
                                            <p:strVal val="#ppt_x-0.05"/>
                                          </p:val>
                                        </p:tav>
                                      </p:tavLst>
                                    </p:anim>
                                    <p:anim calcmode="lin" valueType="num">
                                      <p:cBhvr>
                                        <p:cTn decel="100000" dur="800" fill="hold" id="56"/>
                                        <p:tgtEl>
                                          <p:spTgt spid="1048608">
                                            <p:txEl>
                                              <p:charRg st="48" end="74"/>
                                            </p:txEl>
                                          </p:spTgt>
                                        </p:tgtEl>
                                        <p:attrNameLst>
                                          <p:attrName>ppt_y</p:attrName>
                                        </p:attrNameLst>
                                      </p:cBhvr>
                                      <p:tavLst>
                                        <p:tav tm="0">
                                          <p:val>
                                            <p:strVal val="#ppt_y-0.4"/>
                                          </p:val>
                                        </p:tav>
                                        <p:tav tm="100000">
                                          <p:val>
                                            <p:strVal val="#ppt_y+0.1"/>
                                          </p:val>
                                        </p:tav>
                                      </p:tavLst>
                                    </p:anim>
                                    <p:anim calcmode="lin" valueType="num">
                                      <p:cBhvr>
                                        <p:cTn accel="100000" dur="200" fill="hold" id="57">
                                          <p:stCondLst>
                                            <p:cond delay="800"/>
                                          </p:stCondLst>
                                        </p:cTn>
                                        <p:tgtEl>
                                          <p:spTgt spid="1048608">
                                            <p:txEl>
                                              <p:charRg st="48" end="74"/>
                                            </p:txEl>
                                          </p:spTgt>
                                        </p:tgtEl>
                                        <p:attrNameLst>
                                          <p:attrName>ppt_x</p:attrName>
                                        </p:attrNameLst>
                                      </p:cBhvr>
                                      <p:tavLst>
                                        <p:tav tm="0">
                                          <p:val>
                                            <p:strVal val="#ppt_x-0.05"/>
                                          </p:val>
                                        </p:tav>
                                        <p:tav tm="100000">
                                          <p:val>
                                            <p:strVal val="#ppt_x"/>
                                          </p:val>
                                        </p:tav>
                                      </p:tavLst>
                                    </p:anim>
                                    <p:anim calcmode="lin" valueType="num">
                                      <p:cBhvr>
                                        <p:cTn accel="100000" dur="200" fill="hold" id="58">
                                          <p:stCondLst>
                                            <p:cond delay="800"/>
                                          </p:stCondLst>
                                        </p:cTn>
                                        <p:tgtEl>
                                          <p:spTgt spid="1048608">
                                            <p:txEl>
                                              <p:charRg st="48" end="74"/>
                                            </p:txEl>
                                          </p:spTgt>
                                        </p:tgtEl>
                                        <p:attrNameLst>
                                          <p:attrName>ppt_y</p:attrName>
                                        </p:attrNameLst>
                                      </p:cBhvr>
                                      <p:tavLst>
                                        <p:tav tm="0">
                                          <p:val>
                                            <p:strVal val="#ppt_y+0.1"/>
                                          </p:val>
                                        </p:tav>
                                        <p:tav tm="100000">
                                          <p:val>
                                            <p:strVal val="#ppt_y"/>
                                          </p:val>
                                        </p:tav>
                                      </p:tavLst>
                                    </p:anim>
                                  </p:childTnLst>
                                </p:cTn>
                              </p:par>
                              <p:par>
                                <p:cTn fill="hold" grpId="0" id="59" nodeType="withEffect" presetClass="entr" presetID="30" presetSubtype="0">
                                  <p:stCondLst>
                                    <p:cond delay="0"/>
                                  </p:stCondLst>
                                  <p:childTnLst>
                                    <p:set>
                                      <p:cBhvr>
                                        <p:cTn dur="1" fill="hold" id="60">
                                          <p:stCondLst>
                                            <p:cond delay="0"/>
                                          </p:stCondLst>
                                        </p:cTn>
                                        <p:tgtEl>
                                          <p:spTgt spid="1048608">
                                            <p:txEl>
                                              <p:charRg st="74" end="96"/>
                                            </p:txEl>
                                          </p:spTgt>
                                        </p:tgtEl>
                                        <p:attrNameLst>
                                          <p:attrName>style.visibility</p:attrName>
                                        </p:attrNameLst>
                                      </p:cBhvr>
                                      <p:to>
                                        <p:strVal val="visible"/>
                                      </p:to>
                                    </p:set>
                                    <p:animEffect transition="in" filter="fade">
                                      <p:cBhvr>
                                        <p:cTn decel="100000" dur="800" id="61"/>
                                        <p:tgtEl>
                                          <p:spTgt spid="1048608">
                                            <p:txEl>
                                              <p:charRg st="74" end="96"/>
                                            </p:txEl>
                                          </p:spTgt>
                                        </p:tgtEl>
                                      </p:cBhvr>
                                    </p:animEffect>
                                    <p:anim calcmode="lin" valueType="num">
                                      <p:cBhvr>
                                        <p:cTn decel="100000" dur="800" fill="hold" id="62"/>
                                        <p:tgtEl>
                                          <p:spTgt spid="1048608">
                                            <p:txEl>
                                              <p:charRg st="74" end="96"/>
                                            </p:txEl>
                                          </p:spTgt>
                                        </p:tgtEl>
                                        <p:attrNameLst>
                                          <p:attrName>style.rotation</p:attrName>
                                        </p:attrNameLst>
                                      </p:cBhvr>
                                      <p:tavLst>
                                        <p:tav tm="0">
                                          <p:val>
                                            <p:fltVal val="-90.0"/>
                                          </p:val>
                                        </p:tav>
                                        <p:tav tm="100000">
                                          <p:val>
                                            <p:fltVal val="0.0"/>
                                          </p:val>
                                        </p:tav>
                                      </p:tavLst>
                                    </p:anim>
                                    <p:anim calcmode="lin" valueType="num">
                                      <p:cBhvr>
                                        <p:cTn decel="100000" dur="800" fill="hold" id="63"/>
                                        <p:tgtEl>
                                          <p:spTgt spid="1048608">
                                            <p:txEl>
                                              <p:charRg st="74" end="96"/>
                                            </p:txEl>
                                          </p:spTgt>
                                        </p:tgtEl>
                                        <p:attrNameLst>
                                          <p:attrName>ppt_x</p:attrName>
                                        </p:attrNameLst>
                                      </p:cBhvr>
                                      <p:tavLst>
                                        <p:tav tm="0">
                                          <p:val>
                                            <p:strVal val="#ppt_x+0.4"/>
                                          </p:val>
                                        </p:tav>
                                        <p:tav tm="100000">
                                          <p:val>
                                            <p:strVal val="#ppt_x-0.05"/>
                                          </p:val>
                                        </p:tav>
                                      </p:tavLst>
                                    </p:anim>
                                    <p:anim calcmode="lin" valueType="num">
                                      <p:cBhvr>
                                        <p:cTn decel="100000" dur="800" fill="hold" id="64"/>
                                        <p:tgtEl>
                                          <p:spTgt spid="1048608">
                                            <p:txEl>
                                              <p:charRg st="74" end="96"/>
                                            </p:txEl>
                                          </p:spTgt>
                                        </p:tgtEl>
                                        <p:attrNameLst>
                                          <p:attrName>ppt_y</p:attrName>
                                        </p:attrNameLst>
                                      </p:cBhvr>
                                      <p:tavLst>
                                        <p:tav tm="0">
                                          <p:val>
                                            <p:strVal val="#ppt_y-0.4"/>
                                          </p:val>
                                        </p:tav>
                                        <p:tav tm="100000">
                                          <p:val>
                                            <p:strVal val="#ppt_y+0.1"/>
                                          </p:val>
                                        </p:tav>
                                      </p:tavLst>
                                    </p:anim>
                                    <p:anim calcmode="lin" valueType="num">
                                      <p:cBhvr>
                                        <p:cTn accel="100000" dur="200" fill="hold" id="65">
                                          <p:stCondLst>
                                            <p:cond delay="800"/>
                                          </p:stCondLst>
                                        </p:cTn>
                                        <p:tgtEl>
                                          <p:spTgt spid="1048608">
                                            <p:txEl>
                                              <p:charRg st="74" end="96"/>
                                            </p:txEl>
                                          </p:spTgt>
                                        </p:tgtEl>
                                        <p:attrNameLst>
                                          <p:attrName>ppt_x</p:attrName>
                                        </p:attrNameLst>
                                      </p:cBhvr>
                                      <p:tavLst>
                                        <p:tav tm="0">
                                          <p:val>
                                            <p:strVal val="#ppt_x-0.05"/>
                                          </p:val>
                                        </p:tav>
                                        <p:tav tm="100000">
                                          <p:val>
                                            <p:strVal val="#ppt_x"/>
                                          </p:val>
                                        </p:tav>
                                      </p:tavLst>
                                    </p:anim>
                                    <p:anim calcmode="lin" valueType="num">
                                      <p:cBhvr>
                                        <p:cTn accel="100000" dur="200" fill="hold" id="66">
                                          <p:stCondLst>
                                            <p:cond delay="800"/>
                                          </p:stCondLst>
                                        </p:cTn>
                                        <p:tgtEl>
                                          <p:spTgt spid="1048608">
                                            <p:txEl>
                                              <p:charRg st="74" end="96"/>
                                            </p:txEl>
                                          </p:spTgt>
                                        </p:tgtEl>
                                        <p:attrNameLst>
                                          <p:attrName>ppt_y</p:attrName>
                                        </p:attrNameLst>
                                      </p:cBhvr>
                                      <p:tavLst>
                                        <p:tav tm="0">
                                          <p:val>
                                            <p:strVal val="#ppt_y+0.1"/>
                                          </p:val>
                                        </p:tav>
                                        <p:tav tm="100000">
                                          <p:val>
                                            <p:strVal val="#ppt_y"/>
                                          </p:val>
                                        </p:tav>
                                      </p:tavLst>
                                    </p:anim>
                                  </p:childTnLst>
                                </p:cTn>
                              </p:par>
                              <p:par>
                                <p:cTn fill="hold" grpId="0" id="67" nodeType="withEffect" presetClass="entr" presetID="30" presetSubtype="0">
                                  <p:stCondLst>
                                    <p:cond delay="0"/>
                                  </p:stCondLst>
                                  <p:childTnLst>
                                    <p:set>
                                      <p:cBhvr>
                                        <p:cTn dur="1" fill="hold" id="68">
                                          <p:stCondLst>
                                            <p:cond delay="0"/>
                                          </p:stCondLst>
                                        </p:cTn>
                                        <p:tgtEl>
                                          <p:spTgt spid="1048608">
                                            <p:txEl>
                                              <p:charRg st="96" end="99"/>
                                            </p:txEl>
                                          </p:spTgt>
                                        </p:tgtEl>
                                        <p:attrNameLst>
                                          <p:attrName>style.visibility</p:attrName>
                                        </p:attrNameLst>
                                      </p:cBhvr>
                                      <p:to>
                                        <p:strVal val="visible"/>
                                      </p:to>
                                    </p:set>
                                    <p:animEffect transition="in" filter="fade">
                                      <p:cBhvr>
                                        <p:cTn decel="100000" dur="800" id="69"/>
                                        <p:tgtEl>
                                          <p:spTgt spid="1048608">
                                            <p:txEl>
                                              <p:charRg st="96" end="99"/>
                                            </p:txEl>
                                          </p:spTgt>
                                        </p:tgtEl>
                                      </p:cBhvr>
                                    </p:animEffect>
                                    <p:anim calcmode="lin" valueType="num">
                                      <p:cBhvr>
                                        <p:cTn decel="100000" dur="800" fill="hold" id="70"/>
                                        <p:tgtEl>
                                          <p:spTgt spid="1048608">
                                            <p:txEl>
                                              <p:charRg st="96" end="99"/>
                                            </p:txEl>
                                          </p:spTgt>
                                        </p:tgtEl>
                                        <p:attrNameLst>
                                          <p:attrName>style.rotation</p:attrName>
                                        </p:attrNameLst>
                                      </p:cBhvr>
                                      <p:tavLst>
                                        <p:tav tm="0">
                                          <p:val>
                                            <p:fltVal val="-90.0"/>
                                          </p:val>
                                        </p:tav>
                                        <p:tav tm="100000">
                                          <p:val>
                                            <p:fltVal val="0.0"/>
                                          </p:val>
                                        </p:tav>
                                      </p:tavLst>
                                    </p:anim>
                                    <p:anim calcmode="lin" valueType="num">
                                      <p:cBhvr>
                                        <p:cTn decel="100000" dur="800" fill="hold" id="71"/>
                                        <p:tgtEl>
                                          <p:spTgt spid="1048608">
                                            <p:txEl>
                                              <p:charRg st="96" end="99"/>
                                            </p:txEl>
                                          </p:spTgt>
                                        </p:tgtEl>
                                        <p:attrNameLst>
                                          <p:attrName>ppt_x</p:attrName>
                                        </p:attrNameLst>
                                      </p:cBhvr>
                                      <p:tavLst>
                                        <p:tav tm="0">
                                          <p:val>
                                            <p:strVal val="#ppt_x+0.4"/>
                                          </p:val>
                                        </p:tav>
                                        <p:tav tm="100000">
                                          <p:val>
                                            <p:strVal val="#ppt_x-0.05"/>
                                          </p:val>
                                        </p:tav>
                                      </p:tavLst>
                                    </p:anim>
                                    <p:anim calcmode="lin" valueType="num">
                                      <p:cBhvr>
                                        <p:cTn decel="100000" dur="800" fill="hold" id="72"/>
                                        <p:tgtEl>
                                          <p:spTgt spid="1048608">
                                            <p:txEl>
                                              <p:charRg st="96" end="99"/>
                                            </p:txEl>
                                          </p:spTgt>
                                        </p:tgtEl>
                                        <p:attrNameLst>
                                          <p:attrName>ppt_y</p:attrName>
                                        </p:attrNameLst>
                                      </p:cBhvr>
                                      <p:tavLst>
                                        <p:tav tm="0">
                                          <p:val>
                                            <p:strVal val="#ppt_y-0.4"/>
                                          </p:val>
                                        </p:tav>
                                        <p:tav tm="100000">
                                          <p:val>
                                            <p:strVal val="#ppt_y+0.1"/>
                                          </p:val>
                                        </p:tav>
                                      </p:tavLst>
                                    </p:anim>
                                    <p:anim calcmode="lin" valueType="num">
                                      <p:cBhvr>
                                        <p:cTn accel="100000" dur="200" fill="hold" id="73">
                                          <p:stCondLst>
                                            <p:cond delay="800"/>
                                          </p:stCondLst>
                                        </p:cTn>
                                        <p:tgtEl>
                                          <p:spTgt spid="1048608">
                                            <p:txEl>
                                              <p:charRg st="96" end="99"/>
                                            </p:txEl>
                                          </p:spTgt>
                                        </p:tgtEl>
                                        <p:attrNameLst>
                                          <p:attrName>ppt_x</p:attrName>
                                        </p:attrNameLst>
                                      </p:cBhvr>
                                      <p:tavLst>
                                        <p:tav tm="0">
                                          <p:val>
                                            <p:strVal val="#ppt_x-0.05"/>
                                          </p:val>
                                        </p:tav>
                                        <p:tav tm="100000">
                                          <p:val>
                                            <p:strVal val="#ppt_x"/>
                                          </p:val>
                                        </p:tav>
                                      </p:tavLst>
                                    </p:anim>
                                    <p:anim calcmode="lin" valueType="num">
                                      <p:cBhvr>
                                        <p:cTn accel="100000" dur="200" fill="hold" id="74">
                                          <p:stCondLst>
                                            <p:cond delay="800"/>
                                          </p:stCondLst>
                                        </p:cTn>
                                        <p:tgtEl>
                                          <p:spTgt spid="1048608">
                                            <p:txEl>
                                              <p:charRg st="96" end="99"/>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8" grpId="0" uiExpand="0" build="p" bldLvl="1"/>
      <p:bldP spid="1048609" grpId="0" uiExpand="0" build="whole"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1">
  <p:cSld>
    <p:spTree>
      <p:nvGrpSpPr>
        <p:cNvPr id="83" name=""/>
        <p:cNvGrpSpPr/>
        <p:nvPr/>
      </p:nvGrpSpPr>
      <p:grpSpPr>
        <a:xfrm rot="0">
          <a:off x="0" y="0"/>
          <a:ext cx="0" cy="0"/>
          <a:chOff x="0" y="0"/>
          <a:chExt cx="0" cy="0"/>
        </a:xfrm>
      </p:grpSpPr>
      <p:sp>
        <p:nvSpPr>
          <p:cNvPr id="1048610" name=""/>
          <p:cNvSpPr/>
          <p:nvPr>
            <p:ph type="body" sz="full" idx="1"/>
          </p:nvPr>
        </p:nvSpPr>
        <p:spPr>
          <a:xfrm rot="0">
            <a:off x="304800" y="2438400"/>
            <a:ext cx="7781925" cy="1993900"/>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115000"/>
              </a:lnSpc>
              <a:buFontTx/>
              <a:buNone/>
            </a:pPr>
            <a:r>
              <a:rPr altLang="zh-CN" b="1" lang="en-US">
                <a:latin typeface="Times New Roman" pitchFamily="18" charset="0"/>
                <a:ea typeface="楷体_GB2312" pitchFamily="49" charset="-122"/>
              </a:rPr>
              <a:t>            1</a:t>
            </a:r>
            <a:r>
              <a:rPr altLang="en-US" b="1" lang="zh-CN">
                <a:latin typeface="Times New Roman" pitchFamily="18" charset="0"/>
                <a:ea typeface="楷体_GB2312" pitchFamily="49" charset="-122"/>
              </a:rPr>
              <a:t>、品味文章的关键词语和句子。</a:t>
            </a:r>
          </a:p>
          <a:p>
            <a:pPr eaLnBrk="1" hangingPunct="1" latinLnBrk="1" lvl="0">
              <a:lnSpc>
                <a:spcPct val="115000"/>
              </a:lnSpc>
              <a:buFontTx/>
              <a:buNone/>
            </a:pPr>
            <a:r>
              <a:rPr altLang="en-US" b="1" lang="zh-CN">
                <a:latin typeface="Times New Roman" pitchFamily="18" charset="0"/>
                <a:ea typeface="楷体_GB2312" pitchFamily="49" charset="-122"/>
              </a:rPr>
              <a:t>            </a:t>
            </a:r>
            <a:r>
              <a:rPr altLang="zh-CN" b="1" lang="en-US">
                <a:latin typeface="Times New Roman" pitchFamily="18" charset="0"/>
                <a:ea typeface="楷体_GB2312" pitchFamily="49" charset="-122"/>
              </a:rPr>
              <a:t>2</a:t>
            </a:r>
            <a:r>
              <a:rPr altLang="en-US" b="1" lang="zh-CN">
                <a:latin typeface="Times New Roman" pitchFamily="18" charset="0"/>
                <a:ea typeface="楷体_GB2312" pitchFamily="49" charset="-122"/>
              </a:rPr>
              <a:t>、体会琦君散文结构严谨，写人传神，文笔流畅的特色。</a:t>
            </a:r>
          </a:p>
        </p:txBody>
      </p:sp>
      <p:sp>
        <p:nvSpPr>
          <p:cNvPr id="1048611" name=""/>
          <p:cNvSpPr/>
          <p:nvPr/>
        </p:nvSpPr>
        <p:spPr>
          <a:xfrm rot="0">
            <a:off x="2895600" y="1295400"/>
            <a:ext cx="3357880" cy="916939"/>
          </a:xfrm>
          <a:prstGeom prst="rect"/>
          <a:solidFill>
            <a:srgbClr val="CCFFCC"/>
          </a:solid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en-US" b="1" sz="5000" lang="zh-CN">
                <a:solidFill>
                  <a:srgbClr val="FF3300"/>
                </a:solidFill>
                <a:effectLst>
                  <a:outerShdw algn="tl" blurRad="38100" dir="2700000" dist="38100">
                    <a:srgbClr val="C0C0C0"/>
                  </a:outerShdw>
                </a:effectLst>
                <a:ea typeface="隶书" pitchFamily="49" charset="-122"/>
              </a:rPr>
              <a:t>学习重难点</a:t>
            </a:r>
          </a:p>
        </p:txBody>
      </p:sp>
      <p:pic>
        <p:nvPicPr>
          <p:cNvPr id="2097162" name="" descr="png-0498"/>
          <p:cNvPicPr>
            <a:picLocks/>
          </p:cNvPicPr>
          <p:nvPr/>
        </p:nvPicPr>
        <p:blipFill>
          <a:blip xmlns:r="http://schemas.openxmlformats.org/officeDocument/2006/relationships" r:embed="rId1"/>
          <a:srcRect l="0" t="0" r="0" b="0"/>
          <a:stretch>
            <a:fillRect/>
          </a:stretch>
        </p:blipFill>
        <p:spPr>
          <a:xfrm rot="0">
            <a:off x="6019800" y="1143000"/>
            <a:ext cx="1219200" cy="1219200"/>
          </a:xfrm>
          <a:prstGeom prst="rect"/>
          <a:noFill/>
          <a:ln>
            <a:noFill/>
          </a:ln>
        </p:spPr>
      </p:pic>
    </p:spTree>
  </p:cSld>
  <p:clrMapOvr>
    <a:masterClrMapping/>
  </p:clrMapOvr>
  <p:transition spd="fast" advClick="1">
    <p:pull dir="ld"/>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30" presetSubtype="0">
                                  <p:stCondLst>
                                    <p:cond delay="0"/>
                                  </p:stCondLst>
                                  <p:childTnLst>
                                    <p:set>
                                      <p:cBhvr>
                                        <p:cTn dur="1" fill="hold" id="6">
                                          <p:stCondLst>
                                            <p:cond delay="0"/>
                                          </p:stCondLst>
                                        </p:cTn>
                                        <p:tgtEl>
                                          <p:spTgt spid="2097162"/>
                                        </p:tgtEl>
                                        <p:attrNameLst>
                                          <p:attrName>style.visibility</p:attrName>
                                        </p:attrNameLst>
                                      </p:cBhvr>
                                      <p:to>
                                        <p:strVal val="visible"/>
                                      </p:to>
                                    </p:set>
                                    <p:animEffect transition="in" filter="fade">
                                      <p:cBhvr>
                                        <p:cTn decel="100000" dur="800" id="7"/>
                                        <p:tgtEl>
                                          <p:spTgt spid="2097162"/>
                                        </p:tgtEl>
                                      </p:cBhvr>
                                    </p:animEffect>
                                    <p:anim calcmode="lin" valueType="num">
                                      <p:cBhvr>
                                        <p:cTn decel="100000" dur="800" fill="hold" id="8"/>
                                        <p:tgtEl>
                                          <p:spTgt spid="2097162"/>
                                        </p:tgtEl>
                                        <p:attrNameLst>
                                          <p:attrName>style.rotation</p:attrName>
                                        </p:attrNameLst>
                                      </p:cBhvr>
                                      <p:tavLst>
                                        <p:tav tm="0">
                                          <p:val>
                                            <p:fltVal val="-90.0"/>
                                          </p:val>
                                        </p:tav>
                                        <p:tav tm="100000">
                                          <p:val>
                                            <p:fltVal val="0.0"/>
                                          </p:val>
                                        </p:tav>
                                      </p:tavLst>
                                    </p:anim>
                                    <p:anim calcmode="lin" valueType="num">
                                      <p:cBhvr>
                                        <p:cTn decel="100000" dur="800" fill="hold" id="9"/>
                                        <p:tgtEl>
                                          <p:spTgt spid="2097162"/>
                                        </p:tgtEl>
                                        <p:attrNameLst>
                                          <p:attrName>ppt_x</p:attrName>
                                        </p:attrNameLst>
                                      </p:cBhvr>
                                      <p:tavLst>
                                        <p:tav tm="0">
                                          <p:val>
                                            <p:strVal val="#ppt_x+0.4"/>
                                          </p:val>
                                        </p:tav>
                                        <p:tav tm="100000">
                                          <p:val>
                                            <p:strVal val="#ppt_x-0.05"/>
                                          </p:val>
                                        </p:tav>
                                      </p:tavLst>
                                    </p:anim>
                                    <p:anim calcmode="lin" valueType="num">
                                      <p:cBhvr>
                                        <p:cTn decel="100000" dur="800" fill="hold" id="10"/>
                                        <p:tgtEl>
                                          <p:spTgt spid="2097162"/>
                                        </p:tgtEl>
                                        <p:attrNameLst>
                                          <p:attrName>ppt_y</p:attrName>
                                        </p:attrNameLst>
                                      </p:cBhvr>
                                      <p:tavLst>
                                        <p:tav tm="0">
                                          <p:val>
                                            <p:strVal val="#ppt_y-0.4"/>
                                          </p:val>
                                        </p:tav>
                                        <p:tav tm="100000">
                                          <p:val>
                                            <p:strVal val="#ppt_y+0.1"/>
                                          </p:val>
                                        </p:tav>
                                      </p:tavLst>
                                    </p:anim>
                                    <p:anim calcmode="lin" valueType="num">
                                      <p:cBhvr>
                                        <p:cTn accel="100000" dur="200" fill="hold" id="11">
                                          <p:stCondLst>
                                            <p:cond delay="800"/>
                                          </p:stCondLst>
                                        </p:cTn>
                                        <p:tgtEl>
                                          <p:spTgt spid="2097162"/>
                                        </p:tgtEl>
                                        <p:attrNameLst>
                                          <p:attrName>ppt_x</p:attrName>
                                        </p:attrNameLst>
                                      </p:cBhvr>
                                      <p:tavLst>
                                        <p:tav tm="0">
                                          <p:val>
                                            <p:strVal val="#ppt_x-0.05"/>
                                          </p:val>
                                        </p:tav>
                                        <p:tav tm="100000">
                                          <p:val>
                                            <p:strVal val="#ppt_x"/>
                                          </p:val>
                                        </p:tav>
                                      </p:tavLst>
                                    </p:anim>
                                    <p:anim calcmode="lin" valueType="num">
                                      <p:cBhvr>
                                        <p:cTn accel="100000" dur="200" fill="hold" id="12">
                                          <p:stCondLst>
                                            <p:cond delay="800"/>
                                          </p:stCondLst>
                                        </p:cTn>
                                        <p:tgtEl>
                                          <p:spTgt spid="2097162"/>
                                        </p:tgtEl>
                                        <p:attrNameLst>
                                          <p:attrName>ppt_y</p:attrName>
                                        </p:attrNameLst>
                                      </p:cBhvr>
                                      <p:tavLst>
                                        <p:tav tm="0">
                                          <p:val>
                                            <p:strVal val="#ppt_y+0.1"/>
                                          </p:val>
                                        </p:tav>
                                        <p:tav tm="100000">
                                          <p:val>
                                            <p:strVal val="#ppt_y"/>
                                          </p:val>
                                        </p:tav>
                                      </p:tavLst>
                                    </p:anim>
                                  </p:childTnLst>
                                </p:cTn>
                              </p:par>
                              <p:par>
                                <p:cTn fill="hold" grpId="0" id="13" nodeType="withEffect" presetClass="entr" presetID="30" presetSubtype="0">
                                  <p:stCondLst>
                                    <p:cond delay="0"/>
                                  </p:stCondLst>
                                  <p:childTnLst>
                                    <p:set>
                                      <p:cBhvr>
                                        <p:cTn dur="1" fill="hold" id="14">
                                          <p:stCondLst>
                                            <p:cond delay="0"/>
                                          </p:stCondLst>
                                        </p:cTn>
                                        <p:tgtEl>
                                          <p:spTgt spid="1048611"/>
                                        </p:tgtEl>
                                        <p:attrNameLst>
                                          <p:attrName>style.visibility</p:attrName>
                                        </p:attrNameLst>
                                      </p:cBhvr>
                                      <p:to>
                                        <p:strVal val="visible"/>
                                      </p:to>
                                    </p:set>
                                    <p:animEffect transition="in" filter="fade">
                                      <p:cBhvr>
                                        <p:cTn decel="100000" dur="800" id="15"/>
                                        <p:tgtEl>
                                          <p:spTgt spid="1048611"/>
                                        </p:tgtEl>
                                      </p:cBhvr>
                                    </p:animEffect>
                                    <p:anim calcmode="lin" valueType="num">
                                      <p:cBhvr>
                                        <p:cTn decel="100000" dur="800" fill="hold" id="16"/>
                                        <p:tgtEl>
                                          <p:spTgt spid="1048611"/>
                                        </p:tgtEl>
                                        <p:attrNameLst>
                                          <p:attrName>style.rotation</p:attrName>
                                        </p:attrNameLst>
                                      </p:cBhvr>
                                      <p:tavLst>
                                        <p:tav tm="0">
                                          <p:val>
                                            <p:fltVal val="-90.0"/>
                                          </p:val>
                                        </p:tav>
                                        <p:tav tm="100000">
                                          <p:val>
                                            <p:fltVal val="0.0"/>
                                          </p:val>
                                        </p:tav>
                                      </p:tavLst>
                                    </p:anim>
                                    <p:anim calcmode="lin" valueType="num">
                                      <p:cBhvr>
                                        <p:cTn decel="100000" dur="800" fill="hold" id="17"/>
                                        <p:tgtEl>
                                          <p:spTgt spid="1048611"/>
                                        </p:tgtEl>
                                        <p:attrNameLst>
                                          <p:attrName>ppt_x</p:attrName>
                                        </p:attrNameLst>
                                      </p:cBhvr>
                                      <p:tavLst>
                                        <p:tav tm="0">
                                          <p:val>
                                            <p:strVal val="#ppt_x+0.4"/>
                                          </p:val>
                                        </p:tav>
                                        <p:tav tm="100000">
                                          <p:val>
                                            <p:strVal val="#ppt_x-0.05"/>
                                          </p:val>
                                        </p:tav>
                                      </p:tavLst>
                                    </p:anim>
                                    <p:anim calcmode="lin" valueType="num">
                                      <p:cBhvr>
                                        <p:cTn decel="100000" dur="800" fill="hold" id="18"/>
                                        <p:tgtEl>
                                          <p:spTgt spid="1048611"/>
                                        </p:tgtEl>
                                        <p:attrNameLst>
                                          <p:attrName>ppt_y</p:attrName>
                                        </p:attrNameLst>
                                      </p:cBhvr>
                                      <p:tavLst>
                                        <p:tav tm="0">
                                          <p:val>
                                            <p:strVal val="#ppt_y-0.4"/>
                                          </p:val>
                                        </p:tav>
                                        <p:tav tm="100000">
                                          <p:val>
                                            <p:strVal val="#ppt_y+0.1"/>
                                          </p:val>
                                        </p:tav>
                                      </p:tavLst>
                                    </p:anim>
                                    <p:anim calcmode="lin" valueType="num">
                                      <p:cBhvr>
                                        <p:cTn accel="100000" dur="200" fill="hold" id="19">
                                          <p:stCondLst>
                                            <p:cond delay="800"/>
                                          </p:stCondLst>
                                        </p:cTn>
                                        <p:tgtEl>
                                          <p:spTgt spid="1048611"/>
                                        </p:tgtEl>
                                        <p:attrNameLst>
                                          <p:attrName>ppt_x</p:attrName>
                                        </p:attrNameLst>
                                      </p:cBhvr>
                                      <p:tavLst>
                                        <p:tav tm="0">
                                          <p:val>
                                            <p:strVal val="#ppt_x-0.05"/>
                                          </p:val>
                                        </p:tav>
                                        <p:tav tm="100000">
                                          <p:val>
                                            <p:strVal val="#ppt_x"/>
                                          </p:val>
                                        </p:tav>
                                      </p:tavLst>
                                    </p:anim>
                                    <p:anim calcmode="lin" valueType="num">
                                      <p:cBhvr>
                                        <p:cTn accel="100000" dur="200" fill="hold" id="20">
                                          <p:stCondLst>
                                            <p:cond delay="800"/>
                                          </p:stCondLst>
                                        </p:cTn>
                                        <p:tgtEl>
                                          <p:spTgt spid="1048611"/>
                                        </p:tgtEl>
                                        <p:attrNameLst>
                                          <p:attrName>ppt_y</p:attrName>
                                        </p:attrNameLst>
                                      </p:cBhvr>
                                      <p:tavLst>
                                        <p:tav tm="0">
                                          <p:val>
                                            <p:strVal val="#ppt_y+0.1"/>
                                          </p:val>
                                        </p:tav>
                                        <p:tav tm="100000">
                                          <p:val>
                                            <p:strVal val="#ppt_y"/>
                                          </p:val>
                                        </p:tav>
                                      </p:tavLst>
                                    </p:anim>
                                  </p:childTnLst>
                                </p:cTn>
                              </p:par>
                            </p:childTnLst>
                          </p:cTn>
                        </p:par>
                      </p:childTnLst>
                    </p:cTn>
                  </p:par>
                  <p:par>
                    <p:cTn fill="hold" id="21" nodeType="clickPar">
                      <p:stCondLst>
                        <p:cond delay="indefinite"/>
                      </p:stCondLst>
                      <p:childTnLst>
                        <p:par>
                          <p:cTn fill="hold" id="22" nodeType="withGroup">
                            <p:stCondLst>
                              <p:cond delay="0"/>
                            </p:stCondLst>
                            <p:childTnLst>
                              <p:par>
                                <p:cTn fill="hold" grpId="0" id="23" nodeType="clickEffect" presetClass="entr" presetID="9" presetSubtype="0">
                                  <p:stCondLst>
                                    <p:cond delay="0"/>
                                  </p:stCondLst>
                                  <p:childTnLst>
                                    <p:set>
                                      <p:cBhvr>
                                        <p:cTn dur="1" fill="hold" id="24">
                                          <p:stCondLst>
                                            <p:cond delay="0"/>
                                          </p:stCondLst>
                                        </p:cTn>
                                        <p:tgtEl>
                                          <p:spTgt spid="1048610">
                                            <p:txEl>
                                              <p:charRg st="0" end="28"/>
                                            </p:txEl>
                                          </p:spTgt>
                                        </p:tgtEl>
                                        <p:attrNameLst>
                                          <p:attrName>style.visibility</p:attrName>
                                        </p:attrNameLst>
                                      </p:cBhvr>
                                      <p:to>
                                        <p:strVal val="visible"/>
                                      </p:to>
                                    </p:set>
                                    <p:animEffect transition="in" filter="dissolve">
                                      <p:cBhvr>
                                        <p:cTn dur="500" id="25"/>
                                        <p:tgtEl>
                                          <p:spTgt spid="1048610">
                                            <p:txEl>
                                              <p:charRg st="0" end="28"/>
                                            </p:txEl>
                                          </p:spTgt>
                                        </p:tgtEl>
                                      </p:cBhvr>
                                    </p:animEffect>
                                  </p:childTnLst>
                                </p:cTn>
                              </p:par>
                            </p:childTnLst>
                          </p:cTn>
                        </p:par>
                      </p:childTnLst>
                    </p:cTn>
                  </p:par>
                  <p:par>
                    <p:cTn fill="hold" id="26" nodeType="clickPar">
                      <p:stCondLst>
                        <p:cond delay="indefinite"/>
                      </p:stCondLst>
                      <p:childTnLst>
                        <p:par>
                          <p:cTn fill="hold" id="27" nodeType="withGroup">
                            <p:stCondLst>
                              <p:cond delay="0"/>
                            </p:stCondLst>
                            <p:childTnLst>
                              <p:par>
                                <p:cTn fill="hold" grpId="0" id="28" nodeType="clickEffect" presetClass="entr" presetID="9" presetSubtype="0">
                                  <p:stCondLst>
                                    <p:cond delay="0"/>
                                  </p:stCondLst>
                                  <p:childTnLst>
                                    <p:set>
                                      <p:cBhvr>
                                        <p:cTn dur="1" fill="hold" id="29">
                                          <p:stCondLst>
                                            <p:cond delay="0"/>
                                          </p:stCondLst>
                                        </p:cTn>
                                        <p:tgtEl>
                                          <p:spTgt spid="1048610">
                                            <p:txEl>
                                              <p:charRg st="28" end="67"/>
                                            </p:txEl>
                                          </p:spTgt>
                                        </p:tgtEl>
                                        <p:attrNameLst>
                                          <p:attrName>style.visibility</p:attrName>
                                        </p:attrNameLst>
                                      </p:cBhvr>
                                      <p:to>
                                        <p:strVal val="visible"/>
                                      </p:to>
                                    </p:set>
                                    <p:animEffect transition="in" filter="dissolve">
                                      <p:cBhvr>
                                        <p:cTn dur="500" id="30"/>
                                        <p:tgtEl>
                                          <p:spTgt spid="1048610">
                                            <p:txEl>
                                              <p:charRg st="28" end="6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10" grpId="0" uiExpand="0" build="p" bldLvl="1"/>
      <p:bldP spid="1048611" grpId="0" uiExpand="0" build="whole"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1">
  <p:cSld>
    <p:spTree>
      <p:nvGrpSpPr>
        <p:cNvPr id="85" name=""/>
        <p:cNvGrpSpPr/>
        <p:nvPr/>
      </p:nvGrpSpPr>
      <p:grpSpPr>
        <a:xfrm rot="0">
          <a:off x="0" y="0"/>
          <a:ext cx="0" cy="0"/>
          <a:chOff x="0" y="0"/>
          <a:chExt cx="0" cy="0"/>
        </a:xfrm>
      </p:grpSpPr>
      <p:sp>
        <p:nvSpPr>
          <p:cNvPr id="1048616" name=""/>
          <p:cNvSpPr txBox="1"/>
          <p:nvPr/>
        </p:nvSpPr>
        <p:spPr>
          <a:xfrm rot="0">
            <a:off x="685800" y="4191000"/>
            <a:ext cx="7848600" cy="1653540"/>
          </a:xfrm>
          <a:prstGeom prst="rect"/>
          <a:noFill/>
          <a:ln>
            <a:noFill/>
          </a:ln>
        </p:spPr>
        <p:txBody>
          <a:bodyPr anchor="t" bIns="45720" lIns="91440" rIns="91440" tIns="45720" vert="horz">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lnSpc>
                <a:spcPct val="115000"/>
              </a:lnSpc>
              <a:spcBef>
                <a:spcPct val="50000"/>
              </a:spcBef>
            </a:pPr>
            <a:r>
              <a:rPr altLang="zh-CN" b="1" sz="2800" lang="en-US">
                <a:latin typeface="Times New Roman" pitchFamily="18" charset="0"/>
                <a:ea typeface="楷体_GB2312" pitchFamily="49" charset="-122"/>
              </a:rPr>
              <a:t>        </a:t>
            </a:r>
            <a:r>
              <a:rPr altLang="en-US" b="1" sz="2800" lang="zh-CN">
                <a:latin typeface="Times New Roman" pitchFamily="18" charset="0"/>
                <a:ea typeface="楷体_GB2312" pitchFamily="49" charset="-122"/>
              </a:rPr>
              <a:t>琦君（</a:t>
            </a:r>
            <a:r>
              <a:rPr altLang="zh-CN" b="1" sz="2800" lang="en-US">
                <a:latin typeface="Times New Roman" pitchFamily="18" charset="0"/>
                <a:ea typeface="楷体_GB2312" pitchFamily="49" charset="-122"/>
              </a:rPr>
              <a:t>1918—2006</a:t>
            </a:r>
            <a:r>
              <a:rPr altLang="en-US" b="1" sz="2800" lang="zh-CN">
                <a:latin typeface="Times New Roman" pitchFamily="18" charset="0"/>
                <a:ea typeface="楷体_GB2312" pitchFamily="49" charset="-122"/>
              </a:rPr>
              <a:t>），现当代女作家。原名潘希真。浙江永嘉人。</a:t>
            </a:r>
            <a:r>
              <a:rPr altLang="zh-CN" b="1" sz="2800" lang="en-US">
                <a:latin typeface="Times New Roman" pitchFamily="18" charset="0"/>
                <a:ea typeface="楷体_GB2312" pitchFamily="49" charset="-122"/>
              </a:rPr>
              <a:t>14</a:t>
            </a:r>
            <a:r>
              <a:rPr altLang="en-US" b="1" sz="2800" lang="zh-CN">
                <a:latin typeface="Times New Roman" pitchFamily="18" charset="0"/>
                <a:ea typeface="楷体_GB2312" pitchFamily="49" charset="-122"/>
              </a:rPr>
              <a:t>岁就读于教会中学。毕业于杭州三江大学中文系，师从词学家夏承焘。</a:t>
            </a:r>
          </a:p>
        </p:txBody>
      </p:sp>
      <p:pic>
        <p:nvPicPr>
          <p:cNvPr id="2097163" name="" descr="169317744_cdd254e659_o"/>
          <p:cNvPicPr>
            <a:picLocks/>
          </p:cNvPicPr>
          <p:nvPr/>
        </p:nvPicPr>
        <p:blipFill>
          <a:blip xmlns:r="http://schemas.openxmlformats.org/officeDocument/2006/relationships" r:embed="rId1"/>
          <a:srcRect l="0" t="0" r="0" b="0"/>
          <a:stretch>
            <a:fillRect/>
          </a:stretch>
        </p:blipFill>
        <p:spPr>
          <a:xfrm rot="0">
            <a:off x="2362200" y="1447800"/>
            <a:ext cx="4800600" cy="2600325"/>
          </a:xfrm>
          <a:prstGeom prst="rect"/>
          <a:noFill/>
          <a:ln>
            <a:noFill/>
          </a:ln>
        </p:spPr>
      </p:pic>
      <p:sp>
        <p:nvSpPr>
          <p:cNvPr id="1048617" name=""/>
          <p:cNvSpPr/>
          <p:nvPr/>
        </p:nvSpPr>
        <p:spPr>
          <a:xfrm rot="0">
            <a:off x="3429000" y="441325"/>
            <a:ext cx="2722880" cy="916939"/>
          </a:xfrm>
          <a:prstGeom prst="rect"/>
          <a:solidFill>
            <a:srgbClr val="CCFFCC"/>
          </a:solidFill>
          <a:ln>
            <a:noFill/>
          </a:ln>
        </p:spPr>
        <p:txBody>
          <a:bodyPr anchor="t" bIns="45720" lIns="91440" rIns="91440" tIns="45720" vert="horz" wrap="none">
            <a:spAutoFit/>
          </a:bodyPr>
          <a:lstStyle>
            <a:lvl1pPr algn="l" fontAlgn="base" indent="0" latinLnBrk="1" marL="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1pPr>
            <a:lvl2pPr algn="l" fontAlgn="base" indent="0" latinLnBrk="1" marL="4572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2pPr>
            <a:lvl3pPr algn="l" fontAlgn="base" indent="0" latinLnBrk="1" marL="9144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3pPr>
            <a:lvl4pPr algn="l" fontAlgn="base" indent="0" latinLnBrk="1" marL="13716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4pPr>
            <a:lvl5pPr algn="l" fontAlgn="base" indent="0" latinLnBrk="1" marL="1828800" rtl="0">
              <a:lnSpc>
                <a:spcPct val="100000"/>
              </a:lnSpc>
              <a:spcBef>
                <a:spcPct val="0"/>
              </a:spcBef>
              <a:spcAft>
                <a:spcPct val="0"/>
              </a:spcAft>
              <a:buFontTx/>
              <a:buNone/>
              <a:defRPr baseline="0" b="0" sz="1800" i="0" u="none">
                <a:solidFill>
                  <a:schemeClr val="dk1"/>
                </a:solidFill>
                <a:latin typeface="Arial" pitchFamily="34" charset="0"/>
                <a:ea typeface="宋体" pitchFamily="2" charset="-122"/>
                <a:sym typeface="Arial" pitchFamily="34" charset="0"/>
              </a:defRPr>
            </a:lvl5pPr>
          </a:lstStyle>
          <a:p>
            <a:pPr lvl="0"/>
            <a:r>
              <a:rPr altLang="en-US" b="1" sz="5000" lang="zh-CN">
                <a:solidFill>
                  <a:srgbClr val="FF3300"/>
                </a:solidFill>
                <a:effectLst>
                  <a:outerShdw algn="tl" blurRad="38100" dir="2700000" dist="38100">
                    <a:srgbClr val="C0C0C0"/>
                  </a:outerShdw>
                </a:effectLst>
                <a:ea typeface="隶书" pitchFamily="49" charset="-122"/>
              </a:rPr>
              <a:t>作者简介</a:t>
            </a:r>
          </a:p>
        </p:txBody>
      </p:sp>
      <p:pic>
        <p:nvPicPr>
          <p:cNvPr id="2097164" name="" descr="ni_png_0185"/>
          <p:cNvPicPr>
            <a:picLocks/>
          </p:cNvPicPr>
          <p:nvPr/>
        </p:nvPicPr>
        <p:blipFill>
          <a:blip xmlns:r="http://schemas.openxmlformats.org/officeDocument/2006/relationships" r:embed="rId2"/>
          <a:srcRect l="0" t="0" r="0" b="0"/>
          <a:stretch>
            <a:fillRect/>
          </a:stretch>
        </p:blipFill>
        <p:spPr>
          <a:xfrm rot="0">
            <a:off x="5791200" y="304800"/>
            <a:ext cx="1219200" cy="1219200"/>
          </a:xfrm>
          <a:prstGeom prst="rect"/>
          <a:noFill/>
          <a:ln>
            <a:noFill/>
          </a:ln>
        </p:spPr>
      </p:pic>
    </p:spTree>
  </p:cSld>
  <p:clrMapOvr>
    <a:masterClrMapping/>
  </p:clrMapOvr>
  <p:transition spd="fast" advClick="1">
    <p:pull dir="u"/>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fill="hold" id="5" nodeType="clickEffect" presetClass="entr" presetID="12" presetSubtype="4">
                                  <p:stCondLst>
                                    <p:cond delay="0"/>
                                  </p:stCondLst>
                                  <p:childTnLst>
                                    <p:set>
                                      <p:cBhvr>
                                        <p:cTn dur="1" fill="hold" id="6">
                                          <p:stCondLst>
                                            <p:cond delay="0"/>
                                          </p:stCondLst>
                                        </p:cTn>
                                        <p:tgtEl>
                                          <p:spTgt spid="2097164"/>
                                        </p:tgtEl>
                                        <p:attrNameLst>
                                          <p:attrName>style.visibility</p:attrName>
                                        </p:attrNameLst>
                                      </p:cBhvr>
                                      <p:to>
                                        <p:strVal val="visible"/>
                                      </p:to>
                                    </p:set>
                                    <p:animEffect transition="in" filter="slide(fromBottom)">
                                      <p:cBhvr>
                                        <p:cTn dur="500" id="7"/>
                                        <p:tgtEl>
                                          <p:spTgt spid="2097164"/>
                                        </p:tgtEl>
                                      </p:cBhvr>
                                    </p:animEffect>
                                  </p:childTnLst>
                                </p:cTn>
                              </p:par>
                              <p:par>
                                <p:cTn fill="hold" grpId="0" id="8" nodeType="withEffect" presetClass="entr" presetID="12" presetSubtype="4">
                                  <p:stCondLst>
                                    <p:cond delay="0"/>
                                  </p:stCondLst>
                                  <p:childTnLst>
                                    <p:set>
                                      <p:cBhvr>
                                        <p:cTn dur="1" fill="hold" id="9">
                                          <p:stCondLst>
                                            <p:cond delay="0"/>
                                          </p:stCondLst>
                                        </p:cTn>
                                        <p:tgtEl>
                                          <p:spTgt spid="1048617"/>
                                        </p:tgtEl>
                                        <p:attrNameLst>
                                          <p:attrName>style.visibility</p:attrName>
                                        </p:attrNameLst>
                                      </p:cBhvr>
                                      <p:to>
                                        <p:strVal val="visible"/>
                                      </p:to>
                                    </p:set>
                                    <p:animEffect transition="in" filter="slide(fromBottom)">
                                      <p:cBhvr>
                                        <p:cTn dur="500" id="10"/>
                                        <p:tgtEl>
                                          <p:spTgt spid="1048617"/>
                                        </p:tgtEl>
                                      </p:cBhvr>
                                    </p:animEffect>
                                  </p:childTnLst>
                                </p:cTn>
                              </p:par>
                            </p:childTnLst>
                          </p:cTn>
                        </p:par>
                      </p:childTnLst>
                    </p:cTn>
                  </p:par>
                  <p:par>
                    <p:cTn fill="hold" id="11" nodeType="clickPar">
                      <p:stCondLst>
                        <p:cond delay="indefinite"/>
                      </p:stCondLst>
                      <p:childTnLst>
                        <p:par>
                          <p:cTn fill="hold" id="12" nodeType="withGroup">
                            <p:stCondLst>
                              <p:cond delay="0"/>
                            </p:stCondLst>
                            <p:childTnLst>
                              <p:par>
                                <p:cTn fill="hold" id="13" nodeType="clickEffect" presetClass="entr" presetID="9" presetSubtype="0">
                                  <p:stCondLst>
                                    <p:cond delay="0"/>
                                  </p:stCondLst>
                                  <p:childTnLst>
                                    <p:set>
                                      <p:cBhvr>
                                        <p:cTn dur="1" fill="hold" id="14">
                                          <p:stCondLst>
                                            <p:cond delay="0"/>
                                          </p:stCondLst>
                                        </p:cTn>
                                        <p:tgtEl>
                                          <p:spTgt spid="2097163"/>
                                        </p:tgtEl>
                                        <p:attrNameLst>
                                          <p:attrName>style.visibility</p:attrName>
                                        </p:attrNameLst>
                                      </p:cBhvr>
                                      <p:to>
                                        <p:strVal val="visible"/>
                                      </p:to>
                                    </p:set>
                                    <p:animEffect transition="in" filter="dissolve">
                                      <p:cBhvr>
                                        <p:cTn dur="500" id="15"/>
                                        <p:tgtEl>
                                          <p:spTgt spid="2097163"/>
                                        </p:tgtEl>
                                      </p:cBhvr>
                                    </p:animEffect>
                                  </p:childTnLst>
                                </p:cTn>
                              </p:par>
                            </p:childTnLst>
                          </p:cTn>
                        </p:par>
                      </p:childTnLst>
                    </p:cTn>
                  </p:par>
                  <p:par>
                    <p:cTn fill="hold" id="16" nodeType="clickPar">
                      <p:stCondLst>
                        <p:cond delay="indefinite"/>
                      </p:stCondLst>
                      <p:childTnLst>
                        <p:par>
                          <p:cTn fill="hold" id="17" nodeType="withGroup">
                            <p:stCondLst>
                              <p:cond delay="0"/>
                            </p:stCondLst>
                            <p:childTnLst>
                              <p:par>
                                <p:cTn fill="hold" grpId="0" id="18" nodeType="clickEffect" presetClass="entr" presetID="9" presetSubtype="0">
                                  <p:stCondLst>
                                    <p:cond delay="0"/>
                                  </p:stCondLst>
                                  <p:childTnLst>
                                    <p:set>
                                      <p:cBhvr>
                                        <p:cTn dur="1" fill="hold" id="19">
                                          <p:stCondLst>
                                            <p:cond delay="0"/>
                                          </p:stCondLst>
                                        </p:cTn>
                                        <p:tgtEl>
                                          <p:spTgt spid="1048616"/>
                                        </p:tgtEl>
                                        <p:attrNameLst>
                                          <p:attrName>style.visibility</p:attrName>
                                        </p:attrNameLst>
                                      </p:cBhvr>
                                      <p:to>
                                        <p:strVal val="visible"/>
                                      </p:to>
                                    </p:set>
                                    <p:animEffect transition="in" filter="dissolve">
                                      <p:cBhvr>
                                        <p:cTn dur="500" id="20"/>
                                        <p:tgtEl>
                                          <p:spTgt spid="10486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16" grpId="0" uiExpand="0" build="whole"/>
      <p:bldP spid="1048617" grpId="0" uiExpand="0" build="whole"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1">
  <p:cSld>
    <p:spTree>
      <p:nvGrpSpPr>
        <p:cNvPr id="86" name=""/>
        <p:cNvGrpSpPr/>
        <p:nvPr/>
      </p:nvGrpSpPr>
      <p:grpSpPr>
        <a:xfrm rot="0">
          <a:off x="0" y="0"/>
          <a:ext cx="0" cy="0"/>
          <a:chOff x="0" y="0"/>
          <a:chExt cx="0" cy="0"/>
        </a:xfrm>
      </p:grpSpPr>
      <p:sp>
        <p:nvSpPr>
          <p:cNvPr id="1048618" name=""/>
          <p:cNvSpPr/>
          <p:nvPr>
            <p:ph type="body" sz="full" idx="1"/>
          </p:nvPr>
        </p:nvSpPr>
        <p:spPr>
          <a:xfrm rot="0">
            <a:off x="3810000" y="762000"/>
            <a:ext cx="4648200" cy="5334000"/>
          </a:xfrm>
          <a:prstGeom prst="rect"/>
          <a:noFill/>
          <a:ln>
            <a:noFill/>
          </a:ln>
        </p:spPr>
        <p:txBody>
          <a:bodyPr anchor="t" bIns="45720" lIns="91440" rIns="91440" tIns="45720" vert="horz"/>
          <a:lstStyle>
            <a:lvl1pPr algn="l" fontAlgn="base" indent="-342900" latinLnBrk="1" marL="342900" rtl="0">
              <a:lnSpc>
                <a:spcPct val="100000"/>
              </a:lnSpc>
              <a:spcBef>
                <a:spcPct val="20000"/>
              </a:spcBef>
              <a:spcAft>
                <a:spcPct val="0"/>
              </a:spcAft>
              <a:buSzPct val="100000"/>
              <a:buFontTx/>
              <a:buChar char="•"/>
              <a:defRPr baseline="0" b="0" sz="3200" i="0" u="none">
                <a:solidFill>
                  <a:schemeClr val="dk1"/>
                </a:solidFill>
                <a:latin typeface="Arial" pitchFamily="34" charset="0"/>
                <a:ea typeface="宋体" pitchFamily="2" charset="-122"/>
                <a:sym typeface="Arial" pitchFamily="34" charset="0"/>
              </a:defRPr>
            </a:lvl1pPr>
            <a:lvl2pPr algn="l" fontAlgn="base" indent="-285750" latinLnBrk="1" marL="742950" rtl="0">
              <a:lnSpc>
                <a:spcPct val="100000"/>
              </a:lnSpc>
              <a:spcBef>
                <a:spcPct val="20000"/>
              </a:spcBef>
              <a:spcAft>
                <a:spcPct val="0"/>
              </a:spcAft>
              <a:buSzPct val="100000"/>
              <a:buFontTx/>
              <a:buChar char="–"/>
              <a:defRPr baseline="0" b="0" sz="2800" i="0" u="none">
                <a:solidFill>
                  <a:schemeClr val="dk1"/>
                </a:solidFill>
                <a:latin typeface="Arial" pitchFamily="34" charset="0"/>
                <a:ea typeface="宋体" pitchFamily="2" charset="-122"/>
                <a:sym typeface="Arial" pitchFamily="34" charset="0"/>
              </a:defRPr>
            </a:lvl2pPr>
            <a:lvl3pPr algn="l" fontAlgn="base" indent="-228600" latinLnBrk="1" marL="1143000" rtl="0">
              <a:lnSpc>
                <a:spcPct val="100000"/>
              </a:lnSpc>
              <a:spcBef>
                <a:spcPct val="20000"/>
              </a:spcBef>
              <a:spcAft>
                <a:spcPct val="0"/>
              </a:spcAft>
              <a:buSzPct val="100000"/>
              <a:buFontTx/>
              <a:buChar char="•"/>
              <a:defRPr baseline="0" b="0" sz="2400" i="0" u="none">
                <a:solidFill>
                  <a:schemeClr val="dk1"/>
                </a:solidFill>
                <a:latin typeface="Arial" pitchFamily="34" charset="0"/>
                <a:ea typeface="宋体" pitchFamily="2" charset="-122"/>
                <a:sym typeface="Arial" pitchFamily="34" charset="0"/>
              </a:defRPr>
            </a:lvl3pPr>
            <a:lvl4pPr algn="l" fontAlgn="base" indent="-228600" latinLnBrk="1" marL="16002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4pPr>
            <a:lvl5pPr algn="l" fontAlgn="base" indent="-228600" latinLnBrk="1" marL="2057400" rtl="0">
              <a:lnSpc>
                <a:spcPct val="100000"/>
              </a:lnSpc>
              <a:spcBef>
                <a:spcPct val="20000"/>
              </a:spcBef>
              <a:spcAft>
                <a:spcPct val="0"/>
              </a:spcAft>
              <a:buSzPct val="100000"/>
              <a:buFontTx/>
              <a:buChar char="»"/>
              <a:defRPr baseline="0" b="0" sz="2000" i="0" u="none">
                <a:solidFill>
                  <a:schemeClr val="dk1"/>
                </a:solidFill>
                <a:latin typeface="Arial" pitchFamily="34" charset="0"/>
                <a:ea typeface="宋体" pitchFamily="2" charset="-122"/>
                <a:sym typeface="Arial" pitchFamily="34" charset="0"/>
              </a:defRPr>
            </a:lvl5pPr>
          </a:lstStyle>
          <a:p>
            <a:pPr eaLnBrk="1" hangingPunct="1" latinLnBrk="1" lvl="0">
              <a:lnSpc>
                <a:spcPct val="80000"/>
              </a:lnSpc>
              <a:buFontTx/>
              <a:buNone/>
            </a:pPr>
            <a:r>
              <a:rPr altLang="zh-CN" b="1" sz="2800" lang="en-US">
                <a:latin typeface="宋体" pitchFamily="2" charset="-122"/>
              </a:rPr>
              <a:t>    </a:t>
            </a:r>
          </a:p>
          <a:p>
            <a:pPr eaLnBrk="1" hangingPunct="1" latinLnBrk="1" lvl="0">
              <a:lnSpc>
                <a:spcPct val="115000"/>
              </a:lnSpc>
              <a:buFontTx/>
              <a:buNone/>
            </a:pPr>
            <a:r>
              <a:rPr altLang="zh-CN" b="1" sz="2800" lang="en-US">
                <a:latin typeface="宋体" pitchFamily="2" charset="-122"/>
              </a:rPr>
              <a:t>    </a:t>
            </a:r>
            <a:r>
              <a:rPr altLang="en-US" b="1" sz="2800" lang="zh-CN">
                <a:latin typeface="Times New Roman" pitchFamily="18" charset="0"/>
                <a:ea typeface="楷体_GB2312" pitchFamily="49" charset="-122"/>
              </a:rPr>
              <a:t>1949年赴台湾，在司</a:t>
            </a:r>
          </a:p>
          <a:p>
            <a:pPr eaLnBrk="1" hangingPunct="1" latinLnBrk="1" lvl="0">
              <a:lnSpc>
                <a:spcPct val="115000"/>
              </a:lnSpc>
              <a:buFontTx/>
              <a:buNone/>
            </a:pPr>
            <a:r>
              <a:rPr altLang="en-US" b="1" sz="2800" lang="zh-CN">
                <a:latin typeface="Times New Roman" pitchFamily="18" charset="0"/>
                <a:ea typeface="楷体_GB2312" pitchFamily="49" charset="-122"/>
              </a:rPr>
              <a:t>法部门工作了</a:t>
            </a:r>
            <a:r>
              <a:rPr altLang="zh-CN" b="1" sz="2800" lang="en-US">
                <a:latin typeface="Times New Roman" pitchFamily="18" charset="0"/>
                <a:ea typeface="楷体_GB2312" pitchFamily="49" charset="-122"/>
              </a:rPr>
              <a:t>26</a:t>
            </a:r>
            <a:r>
              <a:rPr altLang="en-US" b="1" sz="2800" lang="zh-CN">
                <a:latin typeface="Times New Roman" pitchFamily="18" charset="0"/>
                <a:ea typeface="楷体_GB2312" pitchFamily="49" charset="-122"/>
              </a:rPr>
              <a:t>年，并任台</a:t>
            </a:r>
          </a:p>
          <a:p>
            <a:pPr eaLnBrk="1" hangingPunct="1" latinLnBrk="1" lvl="0">
              <a:lnSpc>
                <a:spcPct val="115000"/>
              </a:lnSpc>
              <a:buFontTx/>
              <a:buNone/>
            </a:pPr>
            <a:r>
              <a:rPr altLang="en-US" b="1" sz="2800" lang="zh-CN">
                <a:latin typeface="Times New Roman" pitchFamily="18" charset="0"/>
                <a:ea typeface="楷体_GB2312" pitchFamily="49" charset="-122"/>
              </a:rPr>
              <a:t>湾中国文化学院、中央大学</a:t>
            </a:r>
          </a:p>
          <a:p>
            <a:pPr eaLnBrk="1" hangingPunct="1" latinLnBrk="1" lvl="0">
              <a:lnSpc>
                <a:spcPct val="115000"/>
              </a:lnSpc>
              <a:buFontTx/>
              <a:buNone/>
            </a:pPr>
            <a:r>
              <a:rPr altLang="en-US" b="1" sz="2800" lang="zh-CN">
                <a:latin typeface="Times New Roman" pitchFamily="18" charset="0"/>
                <a:ea typeface="楷体_GB2312" pitchFamily="49" charset="-122"/>
              </a:rPr>
              <a:t>中文系教授，后定居美国。</a:t>
            </a:r>
          </a:p>
          <a:p>
            <a:pPr eaLnBrk="1" hangingPunct="1" latinLnBrk="1" lvl="0">
              <a:lnSpc>
                <a:spcPct val="115000"/>
              </a:lnSpc>
              <a:buFontTx/>
              <a:buNone/>
            </a:pPr>
            <a:r>
              <a:rPr altLang="en-US" b="1" sz="2800" lang="zh-CN">
                <a:latin typeface="Times New Roman" pitchFamily="18" charset="0"/>
                <a:ea typeface="楷体_GB2312" pitchFamily="49" charset="-122"/>
              </a:rPr>
              <a:t>琦君以撰写散文开始她的创</a:t>
            </a:r>
          </a:p>
          <a:p>
            <a:pPr eaLnBrk="1" hangingPunct="1" latinLnBrk="1" lvl="0">
              <a:lnSpc>
                <a:spcPct val="115000"/>
              </a:lnSpc>
              <a:buFontTx/>
              <a:buNone/>
            </a:pPr>
            <a:r>
              <a:rPr altLang="en-US" b="1" sz="2800" lang="zh-CN">
                <a:latin typeface="Times New Roman" pitchFamily="18" charset="0"/>
                <a:ea typeface="楷体_GB2312" pitchFamily="49" charset="-122"/>
              </a:rPr>
              <a:t>作生涯，而她现在已成散文</a:t>
            </a:r>
          </a:p>
          <a:p>
            <a:pPr eaLnBrk="1" hangingPunct="1" latinLnBrk="1" lvl="0">
              <a:lnSpc>
                <a:spcPct val="115000"/>
              </a:lnSpc>
              <a:buFontTx/>
              <a:buNone/>
            </a:pPr>
            <a:r>
              <a:rPr altLang="en-US" b="1" sz="2800" lang="zh-CN">
                <a:latin typeface="Times New Roman" pitchFamily="18" charset="0"/>
                <a:ea typeface="楷体_GB2312" pitchFamily="49" charset="-122"/>
              </a:rPr>
              <a:t>大家。她的名字总是与台湾</a:t>
            </a:r>
          </a:p>
          <a:p>
            <a:pPr eaLnBrk="1" hangingPunct="1" latinLnBrk="1" lvl="0">
              <a:lnSpc>
                <a:spcPct val="115000"/>
              </a:lnSpc>
              <a:buFontTx/>
              <a:buNone/>
            </a:pPr>
            <a:r>
              <a:rPr altLang="en-US" b="1" sz="2800" lang="zh-CN">
                <a:latin typeface="Times New Roman" pitchFamily="18" charset="0"/>
                <a:ea typeface="楷体_GB2312" pitchFamily="49" charset="-122"/>
              </a:rPr>
              <a:t>散文连在一起。</a:t>
            </a:r>
          </a:p>
        </p:txBody>
      </p:sp>
      <p:pic>
        <p:nvPicPr>
          <p:cNvPr id="2097165" name="" descr="laonianqijun"/>
          <p:cNvPicPr>
            <a:picLocks/>
          </p:cNvPicPr>
          <p:nvPr/>
        </p:nvPicPr>
        <p:blipFill>
          <a:blip xmlns:r="http://schemas.openxmlformats.org/officeDocument/2006/relationships" r:embed="rId1"/>
          <a:srcRect l="0" t="0" r="0" b="0"/>
          <a:stretch>
            <a:fillRect/>
          </a:stretch>
        </p:blipFill>
        <p:spPr>
          <a:xfrm rot="0">
            <a:off x="914400" y="2057400"/>
            <a:ext cx="2884487" cy="3352800"/>
          </a:xfrm>
          <a:prstGeom prst="rect"/>
          <a:noFill/>
          <a:ln>
            <a:noFill/>
          </a:ln>
        </p:spPr>
      </p:pic>
      <p:pic>
        <p:nvPicPr>
          <p:cNvPr id="2097166" name="" descr="ni_png_0240"/>
          <p:cNvPicPr>
            <a:picLocks/>
          </p:cNvPicPr>
          <p:nvPr/>
        </p:nvPicPr>
        <p:blipFill>
          <a:blip xmlns:r="http://schemas.openxmlformats.org/officeDocument/2006/relationships" r:embed="rId2"/>
          <a:srcRect l="0" t="0" r="0" b="0"/>
          <a:stretch>
            <a:fillRect/>
          </a:stretch>
        </p:blipFill>
        <p:spPr>
          <a:xfrm rot="0">
            <a:off x="7467600" y="5638800"/>
            <a:ext cx="1219200" cy="1219200"/>
          </a:xfrm>
          <a:prstGeom prst="rect"/>
          <a:noFill/>
          <a:ln>
            <a:noFill/>
          </a:ln>
        </p:spPr>
      </p:pic>
    </p:spTree>
  </p:cSld>
  <p:clrMapOvr>
    <a:masterClrMapping/>
  </p:clrMapOvr>
  <p:transition spd="fast" advClick="1">
    <p:wedge/>
  </p:transition>
  <p:timing>
    <p:tnLst>
      <p:par>
        <p:cTn dur="indefinite" id="1" nodeType="tmRoot">
          <p:childTnLst>
            <p:seq concurrent="1" nextAc="seek">
              <p:cTn dur="indefinite" id="2" nodeType="mainSeq">
                <p:childTnLst>
                  <p:par>
                    <p:cTn fill="hold" id="3" nodeType="clickPar">
                      <p:stCondLst>
                        <p:cond delay="indefinite"/>
                      </p:stCondLst>
                      <p:childTnLst>
                        <p:par>
                          <p:cTn fill="hold" id="4" nodeType="withGroup">
                            <p:stCondLst>
                              <p:cond delay="0"/>
                            </p:stCondLst>
                            <p:childTnLst>
                              <p:par>
                                <p:cTn accel="100000" fill="hold" id="5" nodeType="clickEffect" presetClass="entr" presetID="39" presetSubtype="0">
                                  <p:stCondLst>
                                    <p:cond delay="0"/>
                                  </p:stCondLst>
                                  <p:childTnLst>
                                    <p:set>
                                      <p:cBhvr>
                                        <p:cTn dur="1" fill="hold" id="6">
                                          <p:stCondLst>
                                            <p:cond delay="0"/>
                                          </p:stCondLst>
                                        </p:cTn>
                                        <p:tgtEl>
                                          <p:spTgt spid="2097165"/>
                                        </p:tgtEl>
                                        <p:attrNameLst>
                                          <p:attrName>style.visibility</p:attrName>
                                        </p:attrNameLst>
                                      </p:cBhvr>
                                      <p:to>
                                        <p:strVal val="visible"/>
                                      </p:to>
                                    </p:set>
                                    <p:anim calcmode="lin" valueType="num">
                                      <p:cBhvr>
                                        <p:cTn dur="500" fill="hold" id="7"/>
                                        <p:tgtEl>
                                          <p:spTgt spid="2097165"/>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8"/>
                                        <p:tgtEl>
                                          <p:spTgt spid="2097165"/>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9"/>
                                        <p:tgtEl>
                                          <p:spTgt spid="2097165"/>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10"/>
                                        <p:tgtEl>
                                          <p:spTgt spid="2097165"/>
                                        </p:tgtEl>
                                        <p:attrNameLst>
                                          <p:attrName>ppt_y</p:attrName>
                                        </p:attrNameLst>
                                      </p:cBhvr>
                                      <p:tavLst>
                                        <p:tav tm="0">
                                          <p:val>
                                            <p:strVal val="#ppt_y"/>
                                          </p:val>
                                        </p:tav>
                                        <p:tav tm="100000">
                                          <p:val>
                                            <p:strVal val="#ppt_y"/>
                                          </p:val>
                                        </p:tav>
                                      </p:tavLst>
                                    </p:anim>
                                  </p:childTnLst>
                                </p:cTn>
                              </p:par>
                            </p:childTnLst>
                          </p:cTn>
                        </p:par>
                      </p:childTnLst>
                    </p:cTn>
                  </p:par>
                  <p:par>
                    <p:cTn fill="hold" id="11" nodeType="clickPar">
                      <p:stCondLst>
                        <p:cond delay="indefinite"/>
                      </p:stCondLst>
                      <p:childTnLst>
                        <p:par>
                          <p:cTn fill="hold" id="12" nodeType="withGroup">
                            <p:stCondLst>
                              <p:cond delay="0"/>
                            </p:stCondLst>
                            <p:childTnLst>
                              <p:par>
                                <p:cTn accel="100000" fill="hold" grpId="0" id="13" nodeType="clickEffect" presetClass="entr" presetID="39" presetSubtype="0">
                                  <p:stCondLst>
                                    <p:cond delay="0"/>
                                  </p:stCondLst>
                                  <p:childTnLst>
                                    <p:set>
                                      <p:cBhvr>
                                        <p:cTn dur="1" fill="hold" id="14">
                                          <p:stCondLst>
                                            <p:cond delay="0"/>
                                          </p:stCondLst>
                                        </p:cTn>
                                        <p:tgtEl>
                                          <p:spTgt spid="1048618">
                                            <p:txEl>
                                              <p:charRg st="0" end="5"/>
                                            </p:txEl>
                                          </p:spTgt>
                                        </p:tgtEl>
                                        <p:attrNameLst>
                                          <p:attrName>style.visibility</p:attrName>
                                        </p:attrNameLst>
                                      </p:cBhvr>
                                      <p:to>
                                        <p:strVal val="visible"/>
                                      </p:to>
                                    </p:set>
                                    <p:anim calcmode="lin" valueType="num">
                                      <p:cBhvr>
                                        <p:cTn dur="500" fill="hold" id="15"/>
                                        <p:tgtEl>
                                          <p:spTgt spid="1048618">
                                            <p:txEl>
                                              <p:charRg st="0"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16"/>
                                        <p:tgtEl>
                                          <p:spTgt spid="1048618">
                                            <p:txEl>
                                              <p:charRg st="0"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17"/>
                                        <p:tgtEl>
                                          <p:spTgt spid="1048618">
                                            <p:txEl>
                                              <p:charRg st="0"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18"/>
                                        <p:tgtEl>
                                          <p:spTgt spid="1048618">
                                            <p:txEl>
                                              <p:charRg st="0" end="5"/>
                                            </p:txEl>
                                          </p:spTgt>
                                        </p:tgtEl>
                                        <p:attrNameLst>
                                          <p:attrName>ppt_y</p:attrName>
                                        </p:attrNameLst>
                                      </p:cBhvr>
                                      <p:tavLst>
                                        <p:tav tm="0">
                                          <p:val>
                                            <p:strVal val="#ppt_y"/>
                                          </p:val>
                                        </p:tav>
                                        <p:tav tm="100000">
                                          <p:val>
                                            <p:strVal val="#ppt_y"/>
                                          </p:val>
                                        </p:tav>
                                      </p:tavLst>
                                    </p:anim>
                                  </p:childTnLst>
                                </p:cTn>
                              </p:par>
                              <p:par>
                                <p:cTn accel="100000" fill="hold" grpId="0" id="19" nodeType="withEffect" presetClass="entr" presetID="39" presetSubtype="0">
                                  <p:stCondLst>
                                    <p:cond delay="0"/>
                                  </p:stCondLst>
                                  <p:childTnLst>
                                    <p:set>
                                      <p:cBhvr>
                                        <p:cTn dur="1" fill="hold" id="20">
                                          <p:stCondLst>
                                            <p:cond delay="0"/>
                                          </p:stCondLst>
                                        </p:cTn>
                                        <p:tgtEl>
                                          <p:spTgt spid="1048618">
                                            <p:txEl>
                                              <p:charRg st="5" end="21"/>
                                            </p:txEl>
                                          </p:spTgt>
                                        </p:tgtEl>
                                        <p:attrNameLst>
                                          <p:attrName>style.visibility</p:attrName>
                                        </p:attrNameLst>
                                      </p:cBhvr>
                                      <p:to>
                                        <p:strVal val="visible"/>
                                      </p:to>
                                    </p:set>
                                    <p:anim calcmode="lin" valueType="num">
                                      <p:cBhvr>
                                        <p:cTn dur="500" fill="hold" id="21"/>
                                        <p:tgtEl>
                                          <p:spTgt spid="1048618">
                                            <p:txEl>
                                              <p:charRg st="5" end="2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22"/>
                                        <p:tgtEl>
                                          <p:spTgt spid="1048618">
                                            <p:txEl>
                                              <p:charRg st="5" end="21"/>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23"/>
                                        <p:tgtEl>
                                          <p:spTgt spid="1048618">
                                            <p:txEl>
                                              <p:charRg st="5" end="21"/>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24"/>
                                        <p:tgtEl>
                                          <p:spTgt spid="1048618">
                                            <p:txEl>
                                              <p:charRg st="5" end="21"/>
                                            </p:txEl>
                                          </p:spTgt>
                                        </p:tgtEl>
                                        <p:attrNameLst>
                                          <p:attrName>ppt_y</p:attrName>
                                        </p:attrNameLst>
                                      </p:cBhvr>
                                      <p:tavLst>
                                        <p:tav tm="0">
                                          <p:val>
                                            <p:strVal val="#ppt_y"/>
                                          </p:val>
                                        </p:tav>
                                        <p:tav tm="100000">
                                          <p:val>
                                            <p:strVal val="#ppt_y"/>
                                          </p:val>
                                        </p:tav>
                                      </p:tavLst>
                                    </p:anim>
                                  </p:childTnLst>
                                </p:cTn>
                              </p:par>
                              <p:par>
                                <p:cTn accel="100000" fill="hold" grpId="0" id="25" nodeType="withEffect" presetClass="entr" presetID="39" presetSubtype="0">
                                  <p:stCondLst>
                                    <p:cond delay="0"/>
                                  </p:stCondLst>
                                  <p:childTnLst>
                                    <p:set>
                                      <p:cBhvr>
                                        <p:cTn dur="1" fill="hold" id="26">
                                          <p:stCondLst>
                                            <p:cond delay="0"/>
                                          </p:stCondLst>
                                        </p:cTn>
                                        <p:tgtEl>
                                          <p:spTgt spid="1048618">
                                            <p:txEl>
                                              <p:charRg st="21" end="35"/>
                                            </p:txEl>
                                          </p:spTgt>
                                        </p:tgtEl>
                                        <p:attrNameLst>
                                          <p:attrName>style.visibility</p:attrName>
                                        </p:attrNameLst>
                                      </p:cBhvr>
                                      <p:to>
                                        <p:strVal val="visible"/>
                                      </p:to>
                                    </p:set>
                                    <p:anim calcmode="lin" valueType="num">
                                      <p:cBhvr>
                                        <p:cTn dur="500" fill="hold" id="27"/>
                                        <p:tgtEl>
                                          <p:spTgt spid="1048618">
                                            <p:txEl>
                                              <p:charRg st="21" end="3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28"/>
                                        <p:tgtEl>
                                          <p:spTgt spid="1048618">
                                            <p:txEl>
                                              <p:charRg st="21" end="35"/>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29"/>
                                        <p:tgtEl>
                                          <p:spTgt spid="1048618">
                                            <p:txEl>
                                              <p:charRg st="21" end="35"/>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30"/>
                                        <p:tgtEl>
                                          <p:spTgt spid="1048618">
                                            <p:txEl>
                                              <p:charRg st="21" end="35"/>
                                            </p:txEl>
                                          </p:spTgt>
                                        </p:tgtEl>
                                        <p:attrNameLst>
                                          <p:attrName>ppt_y</p:attrName>
                                        </p:attrNameLst>
                                      </p:cBhvr>
                                      <p:tavLst>
                                        <p:tav tm="0">
                                          <p:val>
                                            <p:strVal val="#ppt_y"/>
                                          </p:val>
                                        </p:tav>
                                        <p:tav tm="100000">
                                          <p:val>
                                            <p:strVal val="#ppt_y"/>
                                          </p:val>
                                        </p:tav>
                                      </p:tavLst>
                                    </p:anim>
                                  </p:childTnLst>
                                </p:cTn>
                              </p:par>
                              <p:par>
                                <p:cTn accel="100000" fill="hold" grpId="0" id="31" nodeType="withEffect" presetClass="entr" presetID="39" presetSubtype="0">
                                  <p:stCondLst>
                                    <p:cond delay="0"/>
                                  </p:stCondLst>
                                  <p:childTnLst>
                                    <p:set>
                                      <p:cBhvr>
                                        <p:cTn dur="1" fill="hold" id="32">
                                          <p:stCondLst>
                                            <p:cond delay="0"/>
                                          </p:stCondLst>
                                        </p:cTn>
                                        <p:tgtEl>
                                          <p:spTgt spid="1048618">
                                            <p:txEl>
                                              <p:charRg st="35" end="48"/>
                                            </p:txEl>
                                          </p:spTgt>
                                        </p:tgtEl>
                                        <p:attrNameLst>
                                          <p:attrName>style.visibility</p:attrName>
                                        </p:attrNameLst>
                                      </p:cBhvr>
                                      <p:to>
                                        <p:strVal val="visible"/>
                                      </p:to>
                                    </p:set>
                                    <p:anim calcmode="lin" valueType="num">
                                      <p:cBhvr>
                                        <p:cTn dur="500" fill="hold" id="33"/>
                                        <p:tgtEl>
                                          <p:spTgt spid="1048618">
                                            <p:txEl>
                                              <p:charRg st="35" end="48"/>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34"/>
                                        <p:tgtEl>
                                          <p:spTgt spid="1048618">
                                            <p:txEl>
                                              <p:charRg st="35" end="48"/>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35"/>
                                        <p:tgtEl>
                                          <p:spTgt spid="1048618">
                                            <p:txEl>
                                              <p:charRg st="35" end="48"/>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36"/>
                                        <p:tgtEl>
                                          <p:spTgt spid="1048618">
                                            <p:txEl>
                                              <p:charRg st="35" end="48"/>
                                            </p:txEl>
                                          </p:spTgt>
                                        </p:tgtEl>
                                        <p:attrNameLst>
                                          <p:attrName>ppt_y</p:attrName>
                                        </p:attrNameLst>
                                      </p:cBhvr>
                                      <p:tavLst>
                                        <p:tav tm="0">
                                          <p:val>
                                            <p:strVal val="#ppt_y"/>
                                          </p:val>
                                        </p:tav>
                                        <p:tav tm="100000">
                                          <p:val>
                                            <p:strVal val="#ppt_y"/>
                                          </p:val>
                                        </p:tav>
                                      </p:tavLst>
                                    </p:anim>
                                  </p:childTnLst>
                                </p:cTn>
                              </p:par>
                              <p:par>
                                <p:cTn accel="100000" fill="hold" grpId="0" id="37" nodeType="withEffect" presetClass="entr" presetID="39" presetSubtype="0">
                                  <p:stCondLst>
                                    <p:cond delay="0"/>
                                  </p:stCondLst>
                                  <p:childTnLst>
                                    <p:set>
                                      <p:cBhvr>
                                        <p:cTn dur="1" fill="hold" id="38">
                                          <p:stCondLst>
                                            <p:cond delay="0"/>
                                          </p:stCondLst>
                                        </p:cTn>
                                        <p:tgtEl>
                                          <p:spTgt spid="1048618">
                                            <p:txEl>
                                              <p:charRg st="48" end="61"/>
                                            </p:txEl>
                                          </p:spTgt>
                                        </p:tgtEl>
                                        <p:attrNameLst>
                                          <p:attrName>style.visibility</p:attrName>
                                        </p:attrNameLst>
                                      </p:cBhvr>
                                      <p:to>
                                        <p:strVal val="visible"/>
                                      </p:to>
                                    </p:set>
                                    <p:anim calcmode="lin" valueType="num">
                                      <p:cBhvr>
                                        <p:cTn dur="500" fill="hold" id="39"/>
                                        <p:tgtEl>
                                          <p:spTgt spid="1048618">
                                            <p:txEl>
                                              <p:charRg st="48" end="6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40"/>
                                        <p:tgtEl>
                                          <p:spTgt spid="1048618">
                                            <p:txEl>
                                              <p:charRg st="48" end="61"/>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41"/>
                                        <p:tgtEl>
                                          <p:spTgt spid="1048618">
                                            <p:txEl>
                                              <p:charRg st="48" end="61"/>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42"/>
                                        <p:tgtEl>
                                          <p:spTgt spid="1048618">
                                            <p:txEl>
                                              <p:charRg st="48" end="61"/>
                                            </p:txEl>
                                          </p:spTgt>
                                        </p:tgtEl>
                                        <p:attrNameLst>
                                          <p:attrName>ppt_y</p:attrName>
                                        </p:attrNameLst>
                                      </p:cBhvr>
                                      <p:tavLst>
                                        <p:tav tm="0">
                                          <p:val>
                                            <p:strVal val="#ppt_y"/>
                                          </p:val>
                                        </p:tav>
                                        <p:tav tm="100000">
                                          <p:val>
                                            <p:strVal val="#ppt_y"/>
                                          </p:val>
                                        </p:tav>
                                      </p:tavLst>
                                    </p:anim>
                                  </p:childTnLst>
                                </p:cTn>
                              </p:par>
                              <p:par>
                                <p:cTn accel="100000" fill="hold" grpId="0" id="43" nodeType="withEffect" presetClass="entr" presetID="39" presetSubtype="0">
                                  <p:stCondLst>
                                    <p:cond delay="0"/>
                                  </p:stCondLst>
                                  <p:childTnLst>
                                    <p:set>
                                      <p:cBhvr>
                                        <p:cTn dur="1" fill="hold" id="44">
                                          <p:stCondLst>
                                            <p:cond delay="0"/>
                                          </p:stCondLst>
                                        </p:cTn>
                                        <p:tgtEl>
                                          <p:spTgt spid="1048618">
                                            <p:txEl>
                                              <p:charRg st="61" end="74"/>
                                            </p:txEl>
                                          </p:spTgt>
                                        </p:tgtEl>
                                        <p:attrNameLst>
                                          <p:attrName>style.visibility</p:attrName>
                                        </p:attrNameLst>
                                      </p:cBhvr>
                                      <p:to>
                                        <p:strVal val="visible"/>
                                      </p:to>
                                    </p:set>
                                    <p:anim calcmode="lin" valueType="num">
                                      <p:cBhvr>
                                        <p:cTn dur="500" fill="hold" id="45"/>
                                        <p:tgtEl>
                                          <p:spTgt spid="1048618">
                                            <p:txEl>
                                              <p:charRg st="61" end="7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46"/>
                                        <p:tgtEl>
                                          <p:spTgt spid="1048618">
                                            <p:txEl>
                                              <p:charRg st="61" end="74"/>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47"/>
                                        <p:tgtEl>
                                          <p:spTgt spid="1048618">
                                            <p:txEl>
                                              <p:charRg st="61" end="74"/>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48"/>
                                        <p:tgtEl>
                                          <p:spTgt spid="1048618">
                                            <p:txEl>
                                              <p:charRg st="61" end="74"/>
                                            </p:txEl>
                                          </p:spTgt>
                                        </p:tgtEl>
                                        <p:attrNameLst>
                                          <p:attrName>ppt_y</p:attrName>
                                        </p:attrNameLst>
                                      </p:cBhvr>
                                      <p:tavLst>
                                        <p:tav tm="0">
                                          <p:val>
                                            <p:strVal val="#ppt_y"/>
                                          </p:val>
                                        </p:tav>
                                        <p:tav tm="100000">
                                          <p:val>
                                            <p:strVal val="#ppt_y"/>
                                          </p:val>
                                        </p:tav>
                                      </p:tavLst>
                                    </p:anim>
                                  </p:childTnLst>
                                </p:cTn>
                              </p:par>
                              <p:par>
                                <p:cTn accel="100000" fill="hold" grpId="0" id="49" nodeType="withEffect" presetClass="entr" presetID="39" presetSubtype="0">
                                  <p:stCondLst>
                                    <p:cond delay="0"/>
                                  </p:stCondLst>
                                  <p:childTnLst>
                                    <p:set>
                                      <p:cBhvr>
                                        <p:cTn dur="1" fill="hold" id="50">
                                          <p:stCondLst>
                                            <p:cond delay="0"/>
                                          </p:stCondLst>
                                        </p:cTn>
                                        <p:tgtEl>
                                          <p:spTgt spid="1048618">
                                            <p:txEl>
                                              <p:charRg st="74" end="87"/>
                                            </p:txEl>
                                          </p:spTgt>
                                        </p:tgtEl>
                                        <p:attrNameLst>
                                          <p:attrName>style.visibility</p:attrName>
                                        </p:attrNameLst>
                                      </p:cBhvr>
                                      <p:to>
                                        <p:strVal val="visible"/>
                                      </p:to>
                                    </p:set>
                                    <p:anim calcmode="lin" valueType="num">
                                      <p:cBhvr>
                                        <p:cTn dur="500" fill="hold" id="51"/>
                                        <p:tgtEl>
                                          <p:spTgt spid="1048618">
                                            <p:txEl>
                                              <p:charRg st="74" end="87"/>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52"/>
                                        <p:tgtEl>
                                          <p:spTgt spid="1048618">
                                            <p:txEl>
                                              <p:charRg st="74" end="87"/>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53"/>
                                        <p:tgtEl>
                                          <p:spTgt spid="1048618">
                                            <p:txEl>
                                              <p:charRg st="74" end="87"/>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54"/>
                                        <p:tgtEl>
                                          <p:spTgt spid="1048618">
                                            <p:txEl>
                                              <p:charRg st="74" end="87"/>
                                            </p:txEl>
                                          </p:spTgt>
                                        </p:tgtEl>
                                        <p:attrNameLst>
                                          <p:attrName>ppt_y</p:attrName>
                                        </p:attrNameLst>
                                      </p:cBhvr>
                                      <p:tavLst>
                                        <p:tav tm="0">
                                          <p:val>
                                            <p:strVal val="#ppt_y"/>
                                          </p:val>
                                        </p:tav>
                                        <p:tav tm="100000">
                                          <p:val>
                                            <p:strVal val="#ppt_y"/>
                                          </p:val>
                                        </p:tav>
                                      </p:tavLst>
                                    </p:anim>
                                  </p:childTnLst>
                                </p:cTn>
                              </p:par>
                              <p:par>
                                <p:cTn accel="100000" fill="hold" grpId="0" id="55" nodeType="withEffect" presetClass="entr" presetID="39" presetSubtype="0">
                                  <p:stCondLst>
                                    <p:cond delay="0"/>
                                  </p:stCondLst>
                                  <p:childTnLst>
                                    <p:set>
                                      <p:cBhvr>
                                        <p:cTn dur="1" fill="hold" id="56">
                                          <p:stCondLst>
                                            <p:cond delay="0"/>
                                          </p:stCondLst>
                                        </p:cTn>
                                        <p:tgtEl>
                                          <p:spTgt spid="1048618">
                                            <p:txEl>
                                              <p:charRg st="87" end="100"/>
                                            </p:txEl>
                                          </p:spTgt>
                                        </p:tgtEl>
                                        <p:attrNameLst>
                                          <p:attrName>style.visibility</p:attrName>
                                        </p:attrNameLst>
                                      </p:cBhvr>
                                      <p:to>
                                        <p:strVal val="visible"/>
                                      </p:to>
                                    </p:set>
                                    <p:anim calcmode="lin" valueType="num">
                                      <p:cBhvr>
                                        <p:cTn dur="500" fill="hold" id="57"/>
                                        <p:tgtEl>
                                          <p:spTgt spid="1048618">
                                            <p:txEl>
                                              <p:charRg st="87" end="10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58"/>
                                        <p:tgtEl>
                                          <p:spTgt spid="1048618">
                                            <p:txEl>
                                              <p:charRg st="87" end="100"/>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59"/>
                                        <p:tgtEl>
                                          <p:spTgt spid="1048618">
                                            <p:txEl>
                                              <p:charRg st="87" end="100"/>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60"/>
                                        <p:tgtEl>
                                          <p:spTgt spid="1048618">
                                            <p:txEl>
                                              <p:charRg st="87" end="100"/>
                                            </p:txEl>
                                          </p:spTgt>
                                        </p:tgtEl>
                                        <p:attrNameLst>
                                          <p:attrName>ppt_y</p:attrName>
                                        </p:attrNameLst>
                                      </p:cBhvr>
                                      <p:tavLst>
                                        <p:tav tm="0">
                                          <p:val>
                                            <p:strVal val="#ppt_y"/>
                                          </p:val>
                                        </p:tav>
                                        <p:tav tm="100000">
                                          <p:val>
                                            <p:strVal val="#ppt_y"/>
                                          </p:val>
                                        </p:tav>
                                      </p:tavLst>
                                    </p:anim>
                                  </p:childTnLst>
                                </p:cTn>
                              </p:par>
                              <p:par>
                                <p:cTn accel="100000" fill="hold" grpId="0" id="61" nodeType="withEffect" presetClass="entr" presetID="39" presetSubtype="0">
                                  <p:stCondLst>
                                    <p:cond delay="0"/>
                                  </p:stCondLst>
                                  <p:childTnLst>
                                    <p:set>
                                      <p:cBhvr>
                                        <p:cTn dur="1" fill="hold" id="62">
                                          <p:stCondLst>
                                            <p:cond delay="0"/>
                                          </p:stCondLst>
                                        </p:cTn>
                                        <p:tgtEl>
                                          <p:spTgt spid="1048618">
                                            <p:txEl>
                                              <p:charRg st="100" end="108"/>
                                            </p:txEl>
                                          </p:spTgt>
                                        </p:tgtEl>
                                        <p:attrNameLst>
                                          <p:attrName>style.visibility</p:attrName>
                                        </p:attrNameLst>
                                      </p:cBhvr>
                                      <p:to>
                                        <p:strVal val="visible"/>
                                      </p:to>
                                    </p:set>
                                    <p:anim calcmode="lin" valueType="num">
                                      <p:cBhvr>
                                        <p:cTn dur="500" fill="hold" id="63"/>
                                        <p:tgtEl>
                                          <p:spTgt spid="1048618">
                                            <p:txEl>
                                              <p:charRg st="100" end="108"/>
                                            </p:txEl>
                                          </p:spTgt>
                                        </p:tgtEl>
                                        <p:attrNameLst>
                                          <p:attrName>ppt_h</p:attrName>
                                        </p:attrNameLst>
                                      </p:cBhvr>
                                      <p:tavLst>
                                        <p:tav tm="0">
                                          <p:val>
                                            <p:strVal val="#ppt_h/20"/>
                                          </p:val>
                                        </p:tav>
                                        <p:tav tm="50000">
                                          <p:val>
                                            <p:strVal val="#ppt_h/20"/>
                                          </p:val>
                                        </p:tav>
                                        <p:tav tm="100000">
                                          <p:val>
                                            <p:strVal val="#ppt_h"/>
                                          </p:val>
                                        </p:tav>
                                      </p:tavLst>
                                    </p:anim>
                                    <p:anim calcmode="lin" valueType="num">
                                      <p:cBhvr>
                                        <p:cTn dur="500" fill="hold" id="64"/>
                                        <p:tgtEl>
                                          <p:spTgt spid="1048618">
                                            <p:txEl>
                                              <p:charRg st="100" end="108"/>
                                            </p:txEl>
                                          </p:spTgt>
                                        </p:tgtEl>
                                        <p:attrNameLst>
                                          <p:attrName>ppt_w</p:attrName>
                                        </p:attrNameLst>
                                      </p:cBhvr>
                                      <p:tavLst>
                                        <p:tav tm="0">
                                          <p:val>
                                            <p:strVal val="#ppt_w+.3"/>
                                          </p:val>
                                        </p:tav>
                                        <p:tav tm="50000">
                                          <p:val>
                                            <p:strVal val="#ppt_w+.3"/>
                                          </p:val>
                                        </p:tav>
                                        <p:tav tm="100000">
                                          <p:val>
                                            <p:strVal val="#ppt_w"/>
                                          </p:val>
                                        </p:tav>
                                      </p:tavLst>
                                    </p:anim>
                                    <p:anim calcmode="lin" valueType="num">
                                      <p:cBhvr>
                                        <p:cTn dur="500" fill="hold" id="65"/>
                                        <p:tgtEl>
                                          <p:spTgt spid="1048618">
                                            <p:txEl>
                                              <p:charRg st="100" end="108"/>
                                            </p:txEl>
                                          </p:spTgt>
                                        </p:tgtEl>
                                        <p:attrNameLst>
                                          <p:attrName>ppt_x</p:attrName>
                                        </p:attrNameLst>
                                      </p:cBhvr>
                                      <p:tavLst>
                                        <p:tav tm="0">
                                          <p:val>
                                            <p:strVal val="#ppt_x-.3"/>
                                          </p:val>
                                        </p:tav>
                                        <p:tav tm="50000">
                                          <p:val>
                                            <p:strVal val="#ppt_x"/>
                                          </p:val>
                                        </p:tav>
                                        <p:tav tm="100000">
                                          <p:val>
                                            <p:strVal val="#ppt_x"/>
                                          </p:val>
                                        </p:tav>
                                      </p:tavLst>
                                    </p:anim>
                                    <p:anim calcmode="lin" valueType="num">
                                      <p:cBhvr>
                                        <p:cTn dur="500" fill="hold" id="66"/>
                                        <p:tgtEl>
                                          <p:spTgt spid="1048618">
                                            <p:txEl>
                                              <p:charRg st="100" end="10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18" grpId="0" uiExpand="0" build="p" bldLvl="1"/>
    </p:bldLst>
  </p:timing>
</p:sld>
</file>

<file path=ppt/theme/theme1.xml><?xml version="1.0" encoding="utf-8"?>
<a:theme xmlns:a="http://schemas.openxmlformats.org/drawingml/2006/main" name="Office 主题">
  <a:themeElements>
    <a:clrScheme name="Default Color Scheme">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808080"/>
        </a:dk2>
        <a:lt2>
          <a:srgbClr val="00000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extraClrScheme>
    <a:extraClrScheme>
      <a:clrScheme name="Default Color Scheme 2">
        <a:dk1>
          <a:srgbClr val="000000"/>
        </a:dk1>
        <a:lt1>
          <a:srgbClr val="FFFFFF"/>
        </a:lt1>
        <a:dk2>
          <a:srgbClr val="969696"/>
        </a:dk2>
        <a:lt2>
          <a:srgbClr val="000000"/>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extraClrScheme>
    <a:extraClrScheme>
      <a:clrScheme name="Default Color Scheme 3">
        <a:dk1>
          <a:srgbClr val="000000"/>
        </a:dk1>
        <a:lt1>
          <a:srgbClr val="FFFFFF"/>
        </a:lt1>
        <a:dk2>
          <a:srgbClr val="808080"/>
        </a:dk2>
        <a:lt2>
          <a:srgbClr val="00000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extraClrScheme>
    <a:extraClrScheme>
      <a:clrScheme name="Default Color Scheme 4">
        <a:dk1>
          <a:srgbClr val="000000"/>
        </a:dk1>
        <a:lt1>
          <a:srgbClr val="DEF6F1"/>
        </a:lt1>
        <a:dk2>
          <a:srgbClr val="969696"/>
        </a:dk2>
        <a:lt2>
          <a:srgbClr val="000000"/>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extraClrScheme>
    <a:extraClrScheme>
      <a:clrScheme name="Default Color Scheme 5">
        <a:dk1>
          <a:srgbClr val="000000"/>
        </a:dk1>
        <a:lt1>
          <a:srgbClr val="FFFFD9"/>
        </a:lt1>
        <a:dk2>
          <a:srgbClr val="777777"/>
        </a:dk2>
        <a:lt2>
          <a:srgbClr val="000000"/>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extraClrScheme>
    <a:extraClrScheme>
      <a:clrScheme name="Default Color Scheme 6">
        <a:dk1>
          <a:srgbClr val="FFFFFF"/>
        </a:dk1>
        <a:lt1>
          <a:srgbClr val="008080"/>
        </a:lt1>
        <a:dk2>
          <a:srgbClr val="005A58"/>
        </a:dk2>
        <a:lt2>
          <a:srgbClr val="FFFF99"/>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extraClrScheme>
    <a:extraClrScheme>
      <a:clrScheme name="Default Color Scheme 7">
        <a:dk1>
          <a:srgbClr val="FFFFFF"/>
        </a:dk1>
        <a:lt1>
          <a:srgbClr val="800000"/>
        </a:lt1>
        <a:dk2>
          <a:srgbClr val="5C1F00"/>
        </a:dk2>
        <a:lt2>
          <a:srgbClr val="DFD293"/>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extraClrScheme>
    <a:extraClrScheme>
      <a:clrScheme name="Default Color Scheme 8">
        <a:dk1>
          <a:srgbClr val="FFFFFF"/>
        </a:dk1>
        <a:lt1>
          <a:srgbClr val="000099"/>
        </a:lt1>
        <a:dk2>
          <a:srgbClr val="003366"/>
        </a:dk2>
        <a:lt2>
          <a:srgbClr val="CCFFFF"/>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extraClrScheme>
    <a:extraClrScheme>
      <a:clrScheme name="Default Color Scheme 9">
        <a:dk1>
          <a:srgbClr val="FFFFFF"/>
        </a:dk1>
        <a:lt1>
          <a:srgbClr val="000000"/>
        </a:lt1>
        <a:dk2>
          <a:srgbClr val="336699"/>
        </a:dk2>
        <a:lt2>
          <a:srgbClr val="E3EBF1"/>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extraClrScheme>
    <a:extraClrScheme>
      <a:clrScheme name="Default Color Scheme 10">
        <a:dk1>
          <a:srgbClr val="FFFFFF"/>
        </a:dk1>
        <a:lt1>
          <a:srgbClr val="686B5D"/>
        </a:lt1>
        <a:dk2>
          <a:srgbClr val="777777"/>
        </a:dk2>
        <a:lt2>
          <a:srgbClr val="D1D1CB"/>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extraClrScheme>
    <a:extraClrScheme>
      <a:clrScheme name="Default Color Scheme 11">
        <a:dk1>
          <a:srgbClr val="FFFFFF"/>
        </a:dk1>
        <a:lt1>
          <a:srgbClr val="666699"/>
        </a:lt1>
        <a:dk2>
          <a:srgbClr val="3E3E5C"/>
        </a:dk2>
        <a:lt2>
          <a:srgbClr val="FFFFFF"/>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extraClrScheme>
    <a:extraClrScheme>
      <a:clrScheme name="Default Color Scheme 12">
        <a:dk1>
          <a:srgbClr val="FFFFFF"/>
        </a:dk1>
        <a:lt1>
          <a:srgbClr val="523E26"/>
        </a:lt1>
        <a:dk2>
          <a:srgbClr val="2D2015"/>
        </a:dk2>
        <a:lt2>
          <a:srgbClr val="DFC08D"/>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extraClrScheme>
  </a:extraClrSchemeLst>
</a:theme>
</file>

<file path=ppt/theme/theme2.xml><?xml version="1.0" encoding="utf-8"?>
<a:theme xmlns:a="http://schemas.openxmlformats.org/drawingml/2006/main" name="Office 主题">
  <a:themeElements>
    <a:clrScheme name="Default Color Scheme">
      <a:dk1>
        <a:srgbClr val="000000"/>
      </a:dk1>
      <a:lt1>
        <a:srgbClr val="FFFFFF"/>
      </a:lt1>
      <a:dk2>
        <a:srgbClr val="EEECE1"/>
      </a:dk2>
      <a:lt2>
        <a:srgbClr val="1F497D"/>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Default Color Scheme 1">
        <a:dk1>
          <a:srgbClr val="000000"/>
        </a:dk1>
        <a:lt1>
          <a:srgbClr val="FFFFFF"/>
        </a:lt1>
        <a:dk2>
          <a:srgbClr val="EEECE1"/>
        </a:dk2>
        <a:lt2>
          <a:srgbClr val="1F497D"/>
        </a:lt2>
        <a:accent1>
          <a:srgbClr val="4F81BD"/>
        </a:accent1>
        <a:accent2>
          <a:srgbClr val="C0504D"/>
        </a:accent2>
        <a:accent3>
          <a:srgbClr val="FFFFFF"/>
        </a:accent3>
        <a:accent4>
          <a:srgbClr val="000000"/>
        </a:accent4>
        <a:accent5>
          <a:srgbClr val="B3C1DA"/>
        </a:accent5>
        <a:accent6>
          <a:srgbClr val="AC4744"/>
        </a:accent6>
        <a:hlink>
          <a:srgbClr val="0000FF"/>
        </a:hlink>
        <a:folHlink>
          <a:srgbClr val="800080"/>
        </a:folHlink>
      </a:clrScheme>
    </a:extraClrScheme>
  </a:extraClrSchemeLst>
</a:theme>
</file>

<file path=ppt/theme/theme3.xml><?xml version="1.0" encoding="utf-8"?>
<a:theme xmlns:a="http://schemas.openxmlformats.org/drawingml/2006/main" name="Office 主题">
  <a:themeElements>
    <a:clrScheme name="Office">
      <a:dk1>
        <a:sysClr lastClr="000000" val="windowText"/>
      </a:dk1>
      <a:lt1>
        <a:sysClr lastClr="FFFFFF" val="window"/>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theme>
</file>

<file path=ppt/theme/theme4.xml><?xml version="1.0" encoding="utf-8"?>
<a:theme xmlns:a="http://schemas.openxmlformats.org/drawingml/2006/main" name="Office 主题">
  <a:themeElements>
    <a:clrScheme name="Office">
      <a:dk1>
        <a:sysClr lastClr="000000" val="windowText"/>
      </a:dk1>
      <a:lt1>
        <a:sysClr lastClr="FFFFFF" val="window"/>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theme>
</file>

<file path=docProps/app.xml><?xml version="1.0" encoding="utf-8"?>
<Properties xmlns="http://schemas.openxmlformats.org/officeDocument/2006/extended-properties">
  <ScaleCrop>0</ScaleCrop>
  <LinksUpToDate>0</LinksUpToDate>
</Properties>
</file>

<file path=docProps/core.xml><?xml version="1.0" encoding="utf-8"?>
<cp:coreProperties xmlns:cp="http://schemas.openxmlformats.org/package/2006/metadata/core-properties" xmlns:dc="http://purl.org/dc/elements/1.1/" xmlns:dcterms="http://purl.org/dc/terms/" xmlns:xsi="http://www.w3.org/2001/XMLSchema-instance">
  <dc:title>第一PPT模板网-WWW.1PPT.COM</dc:title>
  <dc:creator>第一PPT模板网-WWW.1PPT.COM</dc:creator>
  <cp:lastModifiedBy>微软用户</cp:lastModifiedBy>
  <dcterms:created xsi:type="dcterms:W3CDTF">1969-12-31T16:00:00Z</dcterms:created>
  <dcterms:modified xsi:type="dcterms:W3CDTF">2020-02-29T04:56:31Z</dcterms:modified>
</cp:coreProperties>
</file>