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1" r:id="rId4"/>
    <p:sldId id="272" r:id="rId5"/>
    <p:sldId id="260" r:id="rId6"/>
    <p:sldId id="275" r:id="rId7"/>
    <p:sldId id="26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 bwMode="auto">
          <a:xfrm>
            <a:off x="3027562" y="1051175"/>
            <a:ext cx="3272630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25000" lnSpcReduction="20000"/>
          </a:bodyPr>
          <a:lstStyle/>
          <a:p>
            <a:pPr marL="0" indent="0" eaLnBrk="1" hangingPunct="1">
              <a:buNone/>
            </a:pPr>
            <a:r>
              <a:rPr lang="zh-CN" altLang="en-US" sz="1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课堂巩固训练</a:t>
            </a:r>
            <a:endParaRPr lang="en-US" altLang="zh-CN" sz="11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9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9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9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u="sng" dirty="0"/>
              <a:t>                 </a:t>
            </a:r>
            <a:r>
              <a:rPr lang="en-US" altLang="zh-CN" sz="2000" dirty="0"/>
              <a:t> </a:t>
            </a:r>
            <a:endParaRPr lang="zh-CN" altLang="zh-CN" sz="2000" dirty="0"/>
          </a:p>
          <a:p>
            <a:pPr marL="0" indent="0" eaLnBrk="1" hangingPunct="1">
              <a:buNone/>
            </a:pPr>
            <a:endParaRPr lang="en-US" altLang="zh-CN" sz="2000" dirty="0" smtClean="0">
              <a:latin typeface="+mj-ea"/>
            </a:endParaRPr>
          </a:p>
          <a:p>
            <a:pPr marL="0" indent="0" eaLnBrk="1" hangingPunct="1">
              <a:buNone/>
            </a:pPr>
            <a:r>
              <a:rPr lang="en-US" altLang="zh-CN" sz="2000" b="1" dirty="0" smtClean="0">
                <a:latin typeface="+mj-ea"/>
              </a:rPr>
              <a:t> </a:t>
            </a:r>
            <a:endParaRPr lang="zh-CN" altLang="en-US" dirty="0">
              <a:solidFill>
                <a:srgbClr val="FF0000"/>
              </a:solidFill>
              <a:latin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70" y="836712"/>
            <a:ext cx="1638728" cy="852310"/>
          </a:xfrm>
          <a:prstGeom prst="rect">
            <a:avLst/>
          </a:prstGeom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5685" y="1689022"/>
            <a:ext cx="794721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对下列句子中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加色词语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的解释，有误的一项是 （　　）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尊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酹江月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尊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：同“樽”，这里指酒杯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元嘉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草草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草草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：轻率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最难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将息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将息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：将要休息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次第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次第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：光景，状况</a:t>
            </a:r>
            <a:endParaRPr lang="en-US" altLang="zh-CN" sz="2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686" y="4124026"/>
            <a:ext cx="7528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将息：养息，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休息。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5686" y="908720"/>
            <a:ext cx="7947215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下列各句与“舞榭歌台，风流总被，雨打风吹去”所用的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手法不同的一项是 （　　）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江山如画，一时多少豪杰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楼船夜雪瓜洲渡，铁马秋风大散关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这次第，怎一个愁字了得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鸡声茅店月，人迹板桥霜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686" y="4941168"/>
            <a:ext cx="7528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三项与例句都是融情入景，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项是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直接抒情。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9653" y="764704"/>
            <a:ext cx="7947215" cy="3079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清代词人纳兰性德</a:t>
            </a:r>
            <a:r>
              <a:rPr lang="en-US" altLang="zh-CN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浣溪沙（谁念西风独自凉）</a:t>
            </a:r>
            <a:r>
              <a:rPr lang="en-US" altLang="zh-CN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中“被酒</a:t>
            </a:r>
            <a:r>
              <a:rPr lang="zh-CN" altLang="en-US" sz="2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莫惊</a:t>
            </a: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春睡重，赌书消得泼茶香。当时只道是寻常”化用典故</a:t>
            </a:r>
            <a:r>
              <a:rPr lang="zh-CN" altLang="en-US" sz="2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，表达</a:t>
            </a: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了词人对亡妻的哀思之情。这个典故所涉及的</a:t>
            </a:r>
            <a:r>
              <a:rPr lang="zh-CN" altLang="en-US" sz="2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人物是 </a:t>
            </a: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　　）</a:t>
            </a:r>
            <a:endParaRPr lang="zh-CN" altLang="en-US" sz="2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苏轼与王弗 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卓文君与司马相如</a:t>
            </a: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陆游与唐琬 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李清照与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赵明诚</a:t>
            </a:r>
            <a:endParaRPr lang="en-US" altLang="zh-CN" sz="2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5322" y="4005064"/>
            <a:ext cx="752812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“赌书”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是李清照和赵明诚的典故。李清照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金石录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云：“余性偶强记，每饭罢，坐归来堂，烹茶，指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堆积书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史，言某事在某书某卷第几页第几行，以中否决胜负，为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饮茶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先后。中即举杯大笑，至茶倾覆怀中，反不得饮而起。”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6691" y="908720"/>
            <a:ext cx="7389823" cy="4192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下面六句均摘自宋词，按词风分类正确的一项是 （　　）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无可奈何花落去，似曾相识燕归来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青山遮不住，毕竟东流去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纵豆蔻词工，青楼梦好，难赋深情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人有悲欢离合，月有阴晴圆缺，此事古难全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 三十功名尘与土，八千里路云和月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 满地黄花堆积，憔悴损，如今有谁堪摘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①③⑥/②④⑤ B. ①②③⑤/④⑥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①③④/②⑤⑥ D. ①③⑤⑥/②④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3706" y="5081055"/>
            <a:ext cx="590465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1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altLang="zh-CN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sz="1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③⑥ 为婉约派词句，②④⑤ 为豪放派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词句。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3528" y="908720"/>
            <a:ext cx="83529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对下列词句中运用典故的作用的理解，不正确的一项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是（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）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千古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江山，英雄无觅，孙仲谋处。（慨叹江山依旧，像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当年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“坐断东南战未休”的孙仲谋那样的人物却已无处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寻觅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了）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当年，金戈铁马，气吞万里如虎。（赞扬当年孙仲谋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北伐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的英雄气概）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嘉草草，封狼居胥，赢得仓皇北顾。（借宋文帝刘义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隆不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做充分准备，仓促北伐招致失败的史实，警告南宋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王朝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统治者，表明自己的抗金主张）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说鲈鱼堪脍，尽西风，季鹰归未？（反用张翰“莼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鲈之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思”的典故，表明自己不愿辞官归乡）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9991" y="5013176"/>
            <a:ext cx="576064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1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sz="1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是“赞扬当年刘裕北伐的英雄气概”。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81934" y="836711"/>
            <a:ext cx="7978498" cy="5378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名篇名句默写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念奴娇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赤壁怀古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中，苏轼用“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19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9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9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”的描写，传神地再现了周瑜在战场上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克敌制胜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的潇洒风姿。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念奴娇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赤壁怀古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中，苏轼面对赤壁雄奇壮阔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的景象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，发出了“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19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的感慨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，将自然景观与怀古之情融为一体。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）辛弃疾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永遇乐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京口北固亭怀古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中，借刘义隆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北伐失败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告诫统治者收复中原要有所准备，不要草率出兵的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句子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19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。”</a:t>
            </a: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）李清照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声声慢</a:t>
            </a:r>
            <a:r>
              <a:rPr lang="en-US" altLang="zh-CN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中，写黄昏时分，梧桐、细雨更让她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愁苦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难耐的句子是：“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19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9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19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9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19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900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1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9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19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20072" y="1340768"/>
            <a:ext cx="302433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谈笑间　</a:t>
            </a:r>
            <a:r>
              <a:rPr lang="zh-CN" altLang="en-US" sz="1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樯</a:t>
            </a: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橹灰飞烟灭</a:t>
            </a:r>
            <a:endParaRPr lang="zh-CN" altLang="en-US" sz="1900" dirty="0"/>
          </a:p>
        </p:txBody>
      </p:sp>
      <p:sp>
        <p:nvSpPr>
          <p:cNvPr id="7" name="矩形 6"/>
          <p:cNvSpPr/>
          <p:nvPr/>
        </p:nvSpPr>
        <p:spPr>
          <a:xfrm>
            <a:off x="899592" y="2564904"/>
            <a:ext cx="3024336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江山如画　</a:t>
            </a:r>
            <a:r>
              <a:rPr lang="zh-CN" altLang="en-US" sz="1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一时</a:t>
            </a: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多少豪杰</a:t>
            </a:r>
            <a:endParaRPr lang="zh-CN" altLang="en-US" sz="19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3962634"/>
            <a:ext cx="2592288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元嘉草草　 封狼居胥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63595" y="3957734"/>
            <a:ext cx="1646605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赢得仓皇北顾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763825" y="4725144"/>
            <a:ext cx="5414716" cy="47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梧桐更兼</a:t>
            </a:r>
            <a:r>
              <a:rPr lang="zh-CN" altLang="en-US" sz="1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细雨  </a:t>
            </a: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到</a:t>
            </a:r>
            <a:r>
              <a:rPr lang="zh-CN" altLang="en-US" sz="1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黄昏　   点点滴滴</a:t>
            </a: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这</a:t>
            </a: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次第</a:t>
            </a:r>
            <a:endParaRPr lang="en-US" altLang="zh-CN" sz="19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8366" y="5204442"/>
            <a:ext cx="1890261" cy="530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9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怎一个愁字了得</a:t>
            </a:r>
            <a:endParaRPr lang="en-US" altLang="zh-CN" sz="19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0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1383</Words>
  <Application>WPS 演示</Application>
  <PresentationFormat>全屏显示(4:3)</PresentationFormat>
  <Paragraphs>73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等线</vt:lpstr>
      <vt:lpstr>等线 Light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夏雪莲 编辑部</cp:lastModifiedBy>
  <cp:revision>21</cp:revision>
  <dcterms:created xsi:type="dcterms:W3CDTF">2019-09-12T02:30:00Z</dcterms:created>
  <dcterms:modified xsi:type="dcterms:W3CDTF">2019-09-18T02:16:21Z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