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2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-16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2018-01-11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55" y="-24130"/>
            <a:ext cx="12192635" cy="68872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21200" y="-825817"/>
            <a:ext cx="9144000" cy="2387600"/>
          </a:xfrm>
        </p:spPr>
        <p:txBody>
          <a:bodyPr/>
          <a:lstStyle/>
          <a:p>
            <a:r>
              <a:rPr lang="zh-CN" altLang="zh-CN" sz="8000" b="1" i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《骆驼祥子》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53795" y="1486218"/>
            <a:ext cx="9144000" cy="1655762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.《骆驼祥子》作者_______，原名_______ ，_______ 族，_______ (籍贯)人，有_______的称号。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.老舍;舒庆春;满;北京;人民艺术家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885" y="365125"/>
            <a:ext cx="10515600" cy="1325563"/>
          </a:xfrm>
        </p:spPr>
        <p:txBody>
          <a:bodyPr/>
          <a:lstStyle/>
          <a:p>
            <a:r>
              <a:rPr lang="zh-CN" altLang="en-US">
                <a:latin typeface="华文楷体" pitchFamily="2" charset="-122"/>
                <a:ea typeface="华文楷体" pitchFamily="2" charset="-122"/>
              </a:rPr>
              <a:t>祥子几岁来到北平</a:t>
            </a:r>
            <a:r>
              <a:rPr lang="en-US" altLang="zh-CN">
                <a:latin typeface="华文楷体" pitchFamily="2" charset="-122"/>
                <a:ea typeface="华文楷体" pitchFamily="2" charset="-122"/>
              </a:rPr>
              <a:t>(       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A   17               B  19</a:t>
            </a:r>
          </a:p>
          <a:p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C   20               D  18</a:t>
            </a:r>
          </a:p>
          <a:p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>
                <a:latin typeface="华文楷体" pitchFamily="2" charset="-122"/>
                <a:ea typeface="华文楷体" pitchFamily="2" charset="-122"/>
              </a:rPr>
              <a:t>刘四爷的生日在哪一天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腊月二十七           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正月二十七</a:t>
            </a:r>
          </a:p>
          <a:p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腊月二十九           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正月二十九</a:t>
            </a:r>
          </a:p>
          <a:p>
            <a:endParaRPr lang="zh-CN" altLang="en-US" dirty="0"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1.</a:t>
            </a:r>
            <a:r>
              <a:rPr lang="zh-CN" altLang="en-US" sz="360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在刘四爷庆寿那天，虎妞让祥子去买（      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3925" y="1292225"/>
            <a:ext cx="8973185" cy="3312795"/>
          </a:xfrm>
        </p:spPr>
        <p:txBody>
          <a:bodyPr>
            <a:normAutofit fontScale="57500" lnSpcReduction="10000"/>
          </a:bodyPr>
          <a:lstStyle/>
          <a:p>
            <a:r>
              <a:rPr lang="en-US" altLang="zh-CN" sz="5400" dirty="0"/>
              <a:t>A</a:t>
            </a:r>
            <a:r>
              <a:rPr lang="zh-CN" altLang="en-US" sz="5400" dirty="0"/>
              <a:t>·</a:t>
            </a:r>
            <a:r>
              <a:rPr lang="zh-CN" altLang="zh-CN" sz="5400" dirty="0"/>
              <a:t>碗                             </a:t>
            </a:r>
            <a:r>
              <a:rPr lang="en-US" altLang="zh-CN" sz="5400" dirty="0"/>
              <a:t>B</a:t>
            </a:r>
            <a:r>
              <a:rPr lang="zh-CN" altLang="en-US" sz="5400" dirty="0"/>
              <a:t>·被子</a:t>
            </a:r>
          </a:p>
          <a:p>
            <a:r>
              <a:rPr lang="en-US" altLang="zh-CN" sz="5400" dirty="0"/>
              <a:t>C</a:t>
            </a:r>
            <a:r>
              <a:rPr lang="zh-CN" altLang="en-US" sz="5400" dirty="0"/>
              <a:t>·寿桃                         </a:t>
            </a:r>
            <a:r>
              <a:rPr lang="en-US" altLang="zh-CN" sz="5400" dirty="0"/>
              <a:t>D</a:t>
            </a:r>
            <a:r>
              <a:rPr lang="zh-CN" altLang="en-US" sz="5400" dirty="0"/>
              <a:t>·苹果</a:t>
            </a:r>
          </a:p>
          <a:p>
            <a:endParaRPr lang="zh-CN" altLang="en-US" sz="5400" dirty="0"/>
          </a:p>
          <a:p>
            <a:endParaRPr lang="zh-CN" altLang="en-US" sz="3200" dirty="0"/>
          </a:p>
          <a:p>
            <a:endParaRPr lang="zh-CN" altLang="en-US" sz="3200" dirty="0"/>
          </a:p>
          <a:p>
            <a:endParaRPr lang="zh-CN" altLang="en-US" sz="3200" dirty="0"/>
          </a:p>
          <a:p>
            <a:r>
              <a:rPr lang="en-US" altLang="zh-CN" sz="7200" dirty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阮明为什么要诬告曹先生是乱党？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3425" y="2044700"/>
            <a:ext cx="10515600" cy="4351338"/>
          </a:xfrm>
        </p:spPr>
        <p:txBody>
          <a:bodyPr/>
          <a:lstStyle/>
          <a:p>
            <a:r>
              <a:rPr lang="zh-CN" altLang="en-US"/>
              <a:t>答：因为曹先生不答应给阮明合格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祥子的三匹骆驼卖了多少钱</a:t>
            </a:r>
            <a:r>
              <a:rPr lang="en-US" altLang="zh-CN"/>
              <a:t>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DAAN:</a:t>
            </a:r>
            <a:r>
              <a:rPr lang="zh-CN" altLang="en-US" dirty="0">
                <a:solidFill>
                  <a:srgbClr val="FF0000"/>
                </a:solidFill>
              </a:rPr>
              <a:t>卖了</a:t>
            </a:r>
            <a:r>
              <a:rPr lang="en-US" altLang="zh-CN" dirty="0">
                <a:solidFill>
                  <a:srgbClr val="FF0000"/>
                </a:solidFill>
              </a:rPr>
              <a:t>35</a:t>
            </a:r>
            <a:r>
              <a:rPr lang="zh-CN" altLang="en-US" dirty="0">
                <a:solidFill>
                  <a:srgbClr val="FF0000"/>
                </a:solidFill>
              </a:rPr>
              <a:t>块大洋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祥子脸上的疤是怎么来的</a:t>
            </a:r>
            <a:r>
              <a:rPr lang="en-US" altLang="zh-CN"/>
              <a:t>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DAAN:</a:t>
            </a:r>
            <a:r>
              <a:rPr lang="zh-CN" altLang="zh-CN" dirty="0">
                <a:solidFill>
                  <a:srgbClr val="FF0000"/>
                </a:solidFill>
              </a:rPr>
              <a:t>小时候被驴咬的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5880"/>
            <a:ext cx="10515600" cy="1635125"/>
          </a:xfrm>
        </p:spPr>
        <p:txBody>
          <a:bodyPr>
            <a:normAutofit fontScale="90000"/>
          </a:bodyPr>
          <a:lstStyle/>
          <a:p>
            <a:r>
              <a:rPr lang="en-US" altLang="zh-CN">
                <a:sym typeface="+mn-ea"/>
              </a:rPr>
              <a:t>                                                                                                     </a:t>
            </a:r>
            <a:r>
              <a:rPr lang="zh-CN" altLang="en-US">
                <a:sym typeface="+mn-ea"/>
              </a:rPr>
              <a:t>《骆驼祥子》中谁劝祥子把钱存入银行或放债，祥子没有接受建议。（ ）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 A高妈            B李太太</a:t>
            </a:r>
          </a:p>
          <a:p>
            <a:r>
              <a:rPr lang="zh-CN" altLang="en-US" dirty="0"/>
              <a:t>C王太太         D张太太</a:t>
            </a: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《骆驼祥子》中的祥子不拉刘四爷的车却能住在人和厂的原因是什么？（   ）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A 想招祥子为女婿        B 祥子很勤劳，常帮刘四爷干活   </a:t>
            </a:r>
          </a:p>
          <a:p>
            <a:r>
              <a:rPr lang="zh-CN" altLang="en-US" dirty="0"/>
              <a:t> C 虎妞爱上了祥子       D祥子死皮赖脸硬要住   </a:t>
            </a: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.《骆驼祥子》中的曹家的小男孩叫什么?（  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A.小方             B.小文</a:t>
            </a:r>
          </a:p>
          <a:p>
            <a:r>
              <a:rPr lang="zh-CN" altLang="en-US" dirty="0"/>
              <a:t>C.小春             D.小霸王</a:t>
            </a:r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.《骆驼祥子》中祥子用了几年才凑足了100块钱买了第一辆洋车？（   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A.三年           B.四年</a:t>
            </a:r>
          </a:p>
          <a:p>
            <a:r>
              <a:rPr lang="zh-CN" altLang="en-US" dirty="0"/>
              <a:t>C.两年           D.五年</a:t>
            </a:r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306</Words>
  <Application>Microsoft Office PowerPoint</Application>
  <PresentationFormat>自定义</PresentationFormat>
  <Paragraphs>57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《骆驼祥子》</vt:lpstr>
      <vt:lpstr>1.在刘四爷庆寿那天，虎妞让祥子去买（      ）</vt:lpstr>
      <vt:lpstr>阮明为什么要诬告曹先生是乱党？</vt:lpstr>
      <vt:lpstr>祥子的三匹骆驼卖了多少钱?</vt:lpstr>
      <vt:lpstr>祥子脸上的疤是怎么来的?</vt:lpstr>
      <vt:lpstr>                                                                                                     《骆驼祥子》中谁劝祥子把钱存入银行或放债，祥子没有接受建议。（ ） </vt:lpstr>
      <vt:lpstr>《骆驼祥子》中的祥子不拉刘四爷的车却能住在人和厂的原因是什么？（   ） </vt:lpstr>
      <vt:lpstr>.《骆驼祥子》中的曹家的小男孩叫什么?（  ）</vt:lpstr>
      <vt:lpstr>.《骆驼祥子》中祥子用了几年才凑足了100块钱买了第一辆洋车？（   ）</vt:lpstr>
      <vt:lpstr>.《骆驼祥子》作者_______，原名_______ ，_______ 族，_______ (籍贯)人，有_______的称号。</vt:lpstr>
      <vt:lpstr>祥子几岁来到北平(       )</vt:lpstr>
      <vt:lpstr>刘四爷的生日在哪一天?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曾诚</cp:lastModifiedBy>
  <cp:revision>2</cp:revision>
  <dcterms:created xsi:type="dcterms:W3CDTF">2018-01-01T12:52:19Z</dcterms:created>
  <dcterms:modified xsi:type="dcterms:W3CDTF">2018-01-11T01:17:39Z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