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6925" y="3002280"/>
            <a:ext cx="5517515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03225" y="1195705"/>
            <a:ext cx="11385550" cy="4442460"/>
            <a:chOff x="635" y="1883"/>
            <a:chExt cx="17930" cy="6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35" y="1919"/>
              <a:ext cx="17930" cy="696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978" y="1883"/>
              <a:ext cx="4080" cy="23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0546080" y="296989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639445"/>
            <a:ext cx="11393170" cy="557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63944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7940" y="3342640"/>
            <a:ext cx="7560945" cy="624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9700" y="4493260"/>
            <a:ext cx="7560945" cy="624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565" y="5636260"/>
            <a:ext cx="7560945" cy="624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604010"/>
            <a:ext cx="9441815" cy="3649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5640" y="3070860"/>
            <a:ext cx="9203690" cy="21837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805" y="1214755"/>
            <a:ext cx="6675755" cy="4427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8910" y="3450590"/>
            <a:ext cx="3830955" cy="7035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0475" y="5070475"/>
            <a:ext cx="3830955" cy="7035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466215"/>
            <a:ext cx="9365615" cy="3924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4530" y="15741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498475"/>
            <a:ext cx="9373235" cy="5860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9760" y="1953895"/>
            <a:ext cx="8891905" cy="21558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775" y="4972685"/>
            <a:ext cx="9404985" cy="13862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506095"/>
            <a:ext cx="9502775" cy="58451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973580"/>
            <a:ext cx="9403715" cy="29108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467995"/>
            <a:ext cx="9327515" cy="5921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0545" y="1542415"/>
            <a:ext cx="8550275" cy="3772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2825" y="2266950"/>
            <a:ext cx="10052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065" y="2987040"/>
            <a:ext cx="10052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5515" y="3802380"/>
            <a:ext cx="10052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1065" y="4538980"/>
            <a:ext cx="239014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378585"/>
            <a:ext cx="11004550" cy="4100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1850" y="3081655"/>
            <a:ext cx="13290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4505" y="3081655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1415" y="3081655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2180" y="36068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9285" y="36068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96120" y="36068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2045" y="42545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90310" y="43434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41865" y="4254500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56435" y="4868545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40680" y="4868545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3320" y="4868545"/>
            <a:ext cx="93916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890905"/>
            <a:ext cx="9479915" cy="5075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3145" y="2423160"/>
            <a:ext cx="8531860" cy="12725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3780" y="4500880"/>
            <a:ext cx="8531860" cy="15627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977390"/>
            <a:ext cx="9495155" cy="2903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4640" y="2691130"/>
            <a:ext cx="476885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8335" y="4221480"/>
            <a:ext cx="23450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591945"/>
            <a:ext cx="9441815" cy="367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090" y="3166110"/>
            <a:ext cx="8826500" cy="20993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643255"/>
            <a:ext cx="11438890" cy="5570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0110" y="1083945"/>
            <a:ext cx="95948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6770" y="1083945"/>
            <a:ext cx="200977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5580" y="1664970"/>
            <a:ext cx="223202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5130" y="1664970"/>
            <a:ext cx="14947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1135" y="2254885"/>
            <a:ext cx="14947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1425" y="2254885"/>
            <a:ext cx="14947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89920" y="291465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2019300"/>
            <a:ext cx="1151509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8980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82395"/>
            <a:ext cx="11377930" cy="409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805" y="2500630"/>
            <a:ext cx="10678160" cy="1139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805" y="4335780"/>
            <a:ext cx="10678160" cy="1139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586105"/>
            <a:ext cx="11484610" cy="5685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3415" y="993775"/>
            <a:ext cx="30156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2690" y="1573530"/>
            <a:ext cx="30156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020" y="2166620"/>
            <a:ext cx="19773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3235" y="2166620"/>
            <a:ext cx="12630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1110" y="2748280"/>
            <a:ext cx="101727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6265" y="3329940"/>
            <a:ext cx="40208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0250" y="3922395"/>
            <a:ext cx="40208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72815" y="4501515"/>
            <a:ext cx="40208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49030" y="5083810"/>
            <a:ext cx="315658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61110" y="5674995"/>
            <a:ext cx="465264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578485"/>
            <a:ext cx="11454130" cy="5700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8425" y="108394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9025" y="164274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1525" y="164274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5525" y="2211070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2575" y="2211070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0735" y="2211070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3175" y="2211070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870" y="277939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12920" y="277939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1080" y="277939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43520" y="277939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2305" y="2779395"/>
            <a:ext cx="10496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14105" y="3347720"/>
            <a:ext cx="135064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10030" y="3916680"/>
            <a:ext cx="430974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49745" y="5057775"/>
            <a:ext cx="7702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14105" y="5057775"/>
            <a:ext cx="7702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45970" y="5626100"/>
            <a:ext cx="15195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500505"/>
            <a:ext cx="11339830" cy="3856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6186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8585" y="1756410"/>
            <a:ext cx="9542145" cy="3358515"/>
            <a:chOff x="2171" y="2766"/>
            <a:chExt cx="15027" cy="52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1" y="2766"/>
              <a:ext cx="14857" cy="526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6406" y="7281"/>
              <a:ext cx="792" cy="7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8312150" y="2211705"/>
            <a:ext cx="250063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1055" y="2780030"/>
            <a:ext cx="882967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9025" y="3352800"/>
            <a:ext cx="128333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4650" y="3921125"/>
            <a:ext cx="535813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9025" y="4490085"/>
            <a:ext cx="57480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Arial Unicode MS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2</cp:revision>
  <dcterms:created xsi:type="dcterms:W3CDTF">2015-05-05T08:02:00Z</dcterms:created>
  <dcterms:modified xsi:type="dcterms:W3CDTF">2018-01-06T02:50:07Z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