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xlsx" ContentType="application/vnd.openxmlformats-officedocument.spreadsheetml.sheet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  <p:sldMasterId id="2147483660" r:id="rId3"/>
  </p:sldMasterIdLst>
  <p:notesMasterIdLst>
    <p:notesMasterId r:id="rId4"/>
  </p:notesMasterIdLst>
  <p:handoutMasterIdLst>
    <p:handoutMasterId r:id="rId5"/>
  </p:handoutMasterIdLst>
  <p:sldIdLst>
    <p:sldId id="258" r:id="rId6"/>
    <p:sldId id="257" r:id="rId7"/>
    <p:sldId id="262" r:id="rId8"/>
    <p:sldId id="264" r:id="rId9"/>
    <p:sldId id="265" r:id="rId10"/>
    <p:sldId id="268" r:id="rId11"/>
    <p:sldId id="318" r:id="rId12"/>
    <p:sldId id="307" r:id="rId13"/>
    <p:sldId id="317" r:id="rId14"/>
    <p:sldId id="293" r:id="rId15"/>
    <p:sldId id="261" r:id="rId16"/>
    <p:sldId id="308" r:id="rId17"/>
    <p:sldId id="305" r:id="rId18"/>
    <p:sldId id="312" r:id="rId19"/>
    <p:sldId id="310" r:id="rId20"/>
    <p:sldId id="319" r:id="rId21"/>
    <p:sldId id="314" r:id="rId22"/>
    <p:sldId id="296" r:id="rId23"/>
    <p:sldId id="301" r:id="rId24"/>
    <p:sldId id="320" r:id="rId25"/>
    <p:sldId id="321" r:id="rId26"/>
    <p:sldId id="322" r:id="rId27"/>
    <p:sldId id="323" r:id="rId28"/>
    <p:sldId id="316" r:id="rId29"/>
    <p:sldId id="315" r:id="rId30"/>
    <p:sldId id="324" r:id="rId31"/>
    <p:sldId id="303" r:id="rId32"/>
    <p:sldId id="287" r:id="rId33"/>
    <p:sldId id="274" r:id="rId34"/>
  </p:sldIdLst>
  <p:sldSz cx="12192000" cy="6858000"/>
  <p:notesSz cx="6858000" cy="9144000"/>
  <p:custDataLst>
    <p:tags r:id="rId3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p="http://schemas.openxmlformats.org/presentationml/2006/main">
  <p:cmAuthor id="1" name="vivi" initials="v" lastIdx="0" clrIdx="0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DBED569-4797-4DF1-A0F4-6AAB3CD982D8}" styleName="浅色样式 3 - 强调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fill>
          <a:solidFill>
            <a:schemeClr val="accent5">
              <a:alpha val="20000"/>
            </a:schemeClr>
          </a:solidFill>
        </a:fill>
      </a:tcStyle>
    </a:band1H>
    <a:band1V>
      <a:tcStyle>
        <a:fill>
          <a:solidFill>
            <a:schemeClr val="accent5">
              <a:alpha val="20000"/>
            </a:schemeClr>
          </a:solidFill>
        </a:fill>
      </a:tcStyle>
    </a:band1V>
    <a:lastCol>
      <a:tcTxStyle b="on"/>
    </a:lastCol>
    <a:firstCol>
      <a:tcTxStyle b="on"/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84" d="100"/>
          <a:sy n="84" d="100"/>
        </p:scale>
        <p:origin x="-342" y="-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3736200" cy="7373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5.xml" /><Relationship Id="rId11" Type="http://schemas.openxmlformats.org/officeDocument/2006/relationships/slide" Target="slides/slide6.xml" /><Relationship Id="rId12" Type="http://schemas.openxmlformats.org/officeDocument/2006/relationships/slide" Target="slides/slide7.xml" /><Relationship Id="rId13" Type="http://schemas.openxmlformats.org/officeDocument/2006/relationships/slide" Target="slides/slide8.xml" /><Relationship Id="rId14" Type="http://schemas.openxmlformats.org/officeDocument/2006/relationships/slide" Target="slides/slide9.xml" /><Relationship Id="rId15" Type="http://schemas.openxmlformats.org/officeDocument/2006/relationships/slide" Target="slides/slide10.xml" /><Relationship Id="rId16" Type="http://schemas.openxmlformats.org/officeDocument/2006/relationships/slide" Target="slides/slide11.xml" /><Relationship Id="rId17" Type="http://schemas.openxmlformats.org/officeDocument/2006/relationships/slide" Target="slides/slide12.xml" /><Relationship Id="rId18" Type="http://schemas.openxmlformats.org/officeDocument/2006/relationships/slide" Target="slides/slide13.xml" /><Relationship Id="rId19" Type="http://schemas.openxmlformats.org/officeDocument/2006/relationships/slide" Target="slides/slide14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5.xml" /><Relationship Id="rId21" Type="http://schemas.openxmlformats.org/officeDocument/2006/relationships/slide" Target="slides/slide16.xml" /><Relationship Id="rId22" Type="http://schemas.openxmlformats.org/officeDocument/2006/relationships/slide" Target="slides/slide17.xml" /><Relationship Id="rId23" Type="http://schemas.openxmlformats.org/officeDocument/2006/relationships/slide" Target="slides/slide18.xml" /><Relationship Id="rId24" Type="http://schemas.openxmlformats.org/officeDocument/2006/relationships/slide" Target="slides/slide19.xml" /><Relationship Id="rId25" Type="http://schemas.openxmlformats.org/officeDocument/2006/relationships/slide" Target="slides/slide20.xml" /><Relationship Id="rId26" Type="http://schemas.openxmlformats.org/officeDocument/2006/relationships/slide" Target="slides/slide21.xml" /><Relationship Id="rId27" Type="http://schemas.openxmlformats.org/officeDocument/2006/relationships/slide" Target="slides/slide22.xml" /><Relationship Id="rId28" Type="http://schemas.openxmlformats.org/officeDocument/2006/relationships/slide" Target="slides/slide23.xml" /><Relationship Id="rId29" Type="http://schemas.openxmlformats.org/officeDocument/2006/relationships/slide" Target="slides/slide24.xml" /><Relationship Id="rId3" Type="http://schemas.openxmlformats.org/officeDocument/2006/relationships/slideMaster" Target="slideMasters/slideMaster2.xml" /><Relationship Id="rId30" Type="http://schemas.openxmlformats.org/officeDocument/2006/relationships/slide" Target="slides/slide25.xml" /><Relationship Id="rId31" Type="http://schemas.openxmlformats.org/officeDocument/2006/relationships/slide" Target="slides/slide26.xml" /><Relationship Id="rId32" Type="http://schemas.openxmlformats.org/officeDocument/2006/relationships/slide" Target="slides/slide27.xml" /><Relationship Id="rId33" Type="http://schemas.openxmlformats.org/officeDocument/2006/relationships/slide" Target="slides/slide28.xml" /><Relationship Id="rId34" Type="http://schemas.openxmlformats.org/officeDocument/2006/relationships/slide" Target="slides/slide29.xml" /><Relationship Id="rId35" Type="http://schemas.openxmlformats.org/officeDocument/2006/relationships/tags" Target="tags/tag1.xml" /><Relationship Id="rId36" Type="http://schemas.openxmlformats.org/officeDocument/2006/relationships/presProps" Target="presProps.xml" /><Relationship Id="rId37" Type="http://schemas.openxmlformats.org/officeDocument/2006/relationships/viewProps" Target="viewProps.xml" /><Relationship Id="rId38" Type="http://schemas.openxmlformats.org/officeDocument/2006/relationships/theme" Target="theme/theme1.xml" /><Relationship Id="rId39" Type="http://schemas.openxmlformats.org/officeDocument/2006/relationships/tableStyles" Target="tableStyles.xml" /><Relationship Id="rId4" Type="http://schemas.openxmlformats.org/officeDocument/2006/relationships/notesMaster" Target="notesMasters/notesMaster1.xml" /><Relationship Id="rId5" Type="http://schemas.openxmlformats.org/officeDocument/2006/relationships/handoutMaster" Target="handoutMasters/handoutMaster1.xml" /><Relationship Id="rId6" Type="http://schemas.openxmlformats.org/officeDocument/2006/relationships/slide" Target="slides/slide1.xml" /><Relationship Id="rId7" Type="http://schemas.openxmlformats.org/officeDocument/2006/relationships/slide" Target="slides/slide2.xml" /><Relationship Id="rId8" Type="http://schemas.openxmlformats.org/officeDocument/2006/relationships/slide" Target="slides/slide3.xml" /><Relationship Id="rId9" Type="http://schemas.openxmlformats.org/officeDocument/2006/relationships/slide" Target="slides/slide4.xml" /></Relationships>
</file>

<file path=ppt/charts/_rels/chart1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1.xlsx" /><Relationship Id="rId2" Type="http://schemas.microsoft.com/office/2011/relationships/chartColorStyle" Target="colors1.xml" /><Relationship Id="rId3" Type="http://schemas.microsoft.com/office/2011/relationships/chartStyle" Target="style1.xml" /></Relationships>
</file>

<file path=ppt/charts/_rels/chart2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2.xlsx" /><Relationship Id="rId2" Type="http://schemas.microsoft.com/office/2011/relationships/chartColorStyle" Target="colors2.xml" /><Relationship Id="rId3" Type="http://schemas.microsoft.com/office/2011/relationships/chartStyle" Target="style2.xml" /></Relationships>
</file>

<file path=ppt/charts/chart1.xml><?xml version="1.0" encoding="utf-8"?>
<c:chartSpace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c="http://schemas.openxmlformats.org/drawingml/20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1"/>
    <c:plotArea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答对人数</c:v>
                </c:pt>
              </c:strCache>
            </c:strRef>
          </c:tx>
          <c:spPr>
            <a:solidFill>
              <a:schemeClr val="accent6">
                <a:shade val="76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断句</c:v>
                </c:pt>
                <c:pt idx="1">
                  <c:v>翻译</c:v>
                </c:pt>
                <c:pt idx="2">
                  <c:v>内容理解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5</c:v>
                </c:pt>
                <c:pt idx="1">
                  <c:v>16</c:v>
                </c:pt>
                <c:pt idx="2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4F8-4BA6-9F6E-60A221A3B62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答错人数</c:v>
                </c:pt>
              </c:strCache>
            </c:strRef>
          </c:tx>
          <c:spPr>
            <a:solidFill>
              <a:schemeClr val="accent6">
                <a:tint val="77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断句</c:v>
                </c:pt>
                <c:pt idx="1">
                  <c:v>翻译</c:v>
                </c:pt>
                <c:pt idx="2">
                  <c:v>内容理解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</c:v>
                </c:pt>
                <c:pt idx="1">
                  <c:v>4.4</c:v>
                </c:pt>
                <c:pt idx="2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4F8-4BA6-9F6E-60A221A3B62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gapWidth/>
        <c:overlap val="100"/>
        <c:axId val="84305408"/>
        <c:axId val="84306944"/>
      </c:barChart>
      <c:catAx>
        <c:axId val="84305408"/>
        <c:scaling>
          <c:orientation/>
        </c:scaling>
        <c:delete val="0"/>
        <c:axPos val="b"/>
        <c:numFmt formatCode="General" sourceLinked="1"/>
        <c:majorTickMark val="none"/>
        <c:minorTickMark val="none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p>
            <a:pPr>
              <a:defRPr sz="1197" b="0" i="0" u="none" strike="noStrike" kern="1200" baseline="0" smtId="4294967295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sz="1197" b="0" i="0" u="none" strike="noStrike" kern="1200" baseline="0" smtId="4294967295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endParaRPr>
          </a:p>
        </c:txPr>
        <c:crossAx val="84306944"/>
        <c:crosses val="autoZero"/>
        <c:auto val="0"/>
        <c:lblAlgn val="ctr"/>
        <c:lblOffset/>
        <c:noMultiLvlLbl val="0"/>
      </c:catAx>
      <c:valAx>
        <c:axId val="84306944"/>
        <c:scaling>
          <c:orientation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p>
            <a:pPr>
              <a:defRPr sz="1197" b="0" i="0" u="none" strike="noStrike" kern="1200" baseline="0" smtId="4294967295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sz="1197" b="0" i="0" u="none" strike="noStrike" kern="1200" baseline="0" smtId="4294967295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endParaRPr>
          </a:p>
        </c:txPr>
        <c:crossAx val="843054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p>
          <a:pPr>
            <a:defRPr sz="1197" b="0" i="0" u="none" strike="noStrike" kern="1200" baseline="0" smtId="4294967295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sz="1197" b="0" i="0" u="none" strike="noStrike" kern="1200" baseline="0" smtId="4294967295">
            <a:solidFill>
              <a:schemeClr val="tx1">
                <a:lumMod val="65000"/>
                <a:lumOff val="35000"/>
              </a:schemeClr>
            </a:solidFill>
            <a:latin typeface="+mn-lt"/>
            <a:ea typeface="+mn-ea"/>
            <a:cs typeface="+mn-cs"/>
          </a:endParaRPr>
        </a:p>
      </c:txPr>
    </c:legend>
    <c:plotVisOnly val="1"/>
    <c:dispBlanksAs val="gap"/>
    <c:showDLblsOverMax val="1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p>
      <a:pPr>
        <a:defRPr/>
      </a:pPr>
      <a:endParaRPr lang="zh-CN"/>
    </a:p>
  </c:txPr>
  <c:externalData r:id="rId1"/>
</c:chartSpace>
</file>

<file path=ppt/charts/chart2.xml><?xml version="1.0" encoding="utf-8"?>
<c:chartSpace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c="http://schemas.openxmlformats.org/drawingml/20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doughnutChart/>
      <c:spPr>
        <a:noFill/>
        <a:ln>
          <a:noFill/>
        </a:ln>
        <a:effectLst/>
      </c:spPr>
    </c:plotArea>
    <c:plotVisOnly val="1"/>
    <c:dispBlanksAs/>
    <c:showDLblsOverMax val="1"/>
  </c:chart>
  <c:spPr>
    <a:noFill/>
    <a:ln>
      <a:noFill/>
    </a:ln>
    <a:effectLst/>
  </c:spPr>
  <c:txPr>
    <a:bodyPr/>
    <a:p>
      <a:pPr>
        <a:defRPr lang="zh-CN" smtId="4294967295"/>
      </a:pPr>
      <a:endParaRPr lang="zh-CN" smtId="4294967295"/>
    </a:p>
  </c:txPr>
  <c:externalData r:id="rId1"/>
</c:chartSpace>
</file>

<file path=ppt/charts/colors1.xml><?xml version="1.0" encoding="utf-8"?>
<cs:colorStyle xmlns:a="http://schemas.openxmlformats.org/drawingml/2006/main" xmlns:cs="http://schemas.microsoft.com/office/drawing/2012/chartStyle" meth="withinLinear" id="19">
  <a:schemeClr val="accent6"/>
</cs:colorStyle>
</file>

<file path=ppt/charts/colors2.xml><?xml version="1.0" encoding="utf-8"?>
<cs:colorStyle xmlns:a="http://schemas.openxmlformats.org/drawingml/2006/main" xmlns:cs="http://schemas.microsoft.com/office/drawing/2012/chartStyle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a="http://schemas.openxmlformats.org/drawingml/2006/main" xmlns:r="http://schemas.openxmlformats.org/officeDocument/2006/relationships" xmlns:cs="http://schemas.microsoft.com/office/drawing/2012/chartStyle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a="http://schemas.openxmlformats.org/drawingml/2006/main" xmlns:r="http://schemas.openxmlformats.org/officeDocument/2006/relationships" xmlns:cs="http://schemas.microsoft.com/office/drawing/2012/chartStyle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4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2021/9/17 Friday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2021/9/17 Friday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88BA9-0F60-4669-B3F4-269F02F14483}" type="datetimeFigureOut">
              <a:rPr lang="zh-CN" altLang="en-US" smtClean="0"/>
              <a:t>2021/9/17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0EA6C-0064-4D9C-97E9-F23CC308763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88BA9-0F60-4669-B3F4-269F02F14483}" type="datetimeFigureOut">
              <a:rPr lang="zh-CN" altLang="en-US" smtClean="0"/>
              <a:t>2021/9/17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0EA6C-0064-4D9C-97E9-F23CC308763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88BA9-0F60-4669-B3F4-269F02F14483}" type="datetimeFigureOut">
              <a:rPr lang="zh-CN" altLang="en-US" smtClean="0"/>
              <a:t>2021/9/17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0EA6C-0064-4D9C-97E9-F23CC308763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88BA9-0F60-4669-B3F4-269F02F14483}" type="datetimeFigureOut">
              <a:rPr lang="zh-CN" altLang="en-US" smtClean="0"/>
              <a:t>2021/9/17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0EA6C-0064-4D9C-97E9-F23CC30876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82155749"/>
      </p:ext>
    </p:extLst>
  </p:cSld>
  <p:clrMapOvr>
    <a:masterClrMapping/>
  </p:clrMapOvr>
  <mc:AlternateContent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88BA9-0F60-4669-B3F4-269F02F14483}" type="datetimeFigureOut">
              <a:rPr lang="zh-CN" altLang="en-US" smtClean="0"/>
              <a:t>2021/9/17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0EA6C-0064-4D9C-97E9-F23CC30876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77781665"/>
      </p:ext>
    </p:extLst>
  </p:cSld>
  <p:clrMapOvr>
    <a:masterClrMapping/>
  </p:clrMapOvr>
  <mc:AlternateContent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88BA9-0F60-4669-B3F4-269F02F14483}" type="datetimeFigureOut">
              <a:rPr lang="zh-CN" altLang="en-US" smtClean="0"/>
              <a:t>2021/9/17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0EA6C-0064-4D9C-97E9-F23CC30876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49652338"/>
      </p:ext>
    </p:extLst>
  </p:cSld>
  <p:clrMapOvr>
    <a:masterClrMapping/>
  </p:clrMapOvr>
  <mc:AlternateContent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88BA9-0F60-4669-B3F4-269F02F14483}" type="datetimeFigureOut">
              <a:rPr lang="zh-CN" altLang="en-US" smtClean="0"/>
              <a:t>2021/9/17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0EA6C-0064-4D9C-97E9-F23CC30876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43361283"/>
      </p:ext>
    </p:extLst>
  </p:cSld>
  <p:clrMapOvr>
    <a:masterClrMapping/>
  </p:clrMapOvr>
  <mc:AlternateContent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88BA9-0F60-4669-B3F4-269F02F14483}" type="datetimeFigureOut">
              <a:rPr lang="zh-CN" altLang="en-US" smtClean="0"/>
              <a:t>2021/9/17 Friday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0EA6C-0064-4D9C-97E9-F23CC30876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44874332"/>
      </p:ext>
    </p:extLst>
  </p:cSld>
  <p:clrMapOvr>
    <a:masterClrMapping/>
  </p:clrMapOvr>
  <mc:AlternateContent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88BA9-0F60-4669-B3F4-269F02F14483}" type="datetimeFigureOut">
              <a:rPr lang="zh-CN" altLang="en-US" smtClean="0"/>
              <a:t>2021/9/17 Friday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0EA6C-0064-4D9C-97E9-F23CC30876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08316020"/>
      </p:ext>
    </p:extLst>
  </p:cSld>
  <p:clrMapOvr>
    <a:masterClrMapping/>
  </p:clrMapOvr>
  <mc:AlternateContent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88BA9-0F60-4669-B3F4-269F02F14483}" type="datetimeFigureOut">
              <a:rPr lang="zh-CN" altLang="en-US" smtClean="0"/>
              <a:t>2021/9/17 Friday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0EA6C-0064-4D9C-97E9-F23CC30876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19168238"/>
      </p:ext>
    </p:extLst>
  </p:cSld>
  <p:clrMapOvr>
    <a:masterClrMapping/>
  </p:clrMapOvr>
  <mc:AlternateContent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88BA9-0F60-4669-B3F4-269F02F14483}" type="datetimeFigureOut">
              <a:rPr lang="zh-CN" altLang="en-US" smtClean="0"/>
              <a:t>2021/9/17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0EA6C-0064-4D9C-97E9-F23CC30876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72835007"/>
      </p:ext>
    </p:extLst>
  </p:cSld>
  <p:clrMapOvr>
    <a:masterClrMapping/>
  </p:clrMapOvr>
  <mc:AlternateContent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88BA9-0F60-4669-B3F4-269F02F14483}" type="datetimeFigureOut">
              <a:rPr lang="zh-CN" altLang="en-US" smtClean="0"/>
              <a:t>2021/9/17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0EA6C-0064-4D9C-97E9-F23CC308763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88BA9-0F60-4669-B3F4-269F02F14483}" type="datetimeFigureOut">
              <a:rPr lang="zh-CN" altLang="en-US" smtClean="0"/>
              <a:t>2021/9/17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0EA6C-0064-4D9C-97E9-F23CC30876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78517525"/>
      </p:ext>
    </p:extLst>
  </p:cSld>
  <p:clrMapOvr>
    <a:masterClrMapping/>
  </p:clrMapOvr>
  <mc:AlternateContent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88BA9-0F60-4669-B3F4-269F02F14483}" type="datetimeFigureOut">
              <a:rPr lang="zh-CN" altLang="en-US" smtClean="0"/>
              <a:t>2021/9/17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0EA6C-0064-4D9C-97E9-F23CC30876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75398177"/>
      </p:ext>
    </p:extLst>
  </p:cSld>
  <p:clrMapOvr>
    <a:masterClrMapping/>
  </p:clrMapOvr>
  <mc:AlternateContent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88BA9-0F60-4669-B3F4-269F02F14483}" type="datetimeFigureOut">
              <a:rPr lang="zh-CN" altLang="en-US" smtClean="0"/>
              <a:t>2021/9/17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0EA6C-0064-4D9C-97E9-F23CC30876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14054466"/>
      </p:ext>
    </p:extLst>
  </p:cSld>
  <p:clrMapOvr>
    <a:masterClrMapping/>
  </p:clrMapOvr>
  <mc:AlternateContent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88BA9-0F60-4669-B3F4-269F02F14483}" type="datetimeFigureOut">
              <a:rPr lang="zh-CN" altLang="en-US" smtClean="0"/>
              <a:t>2021/9/17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0EA6C-0064-4D9C-97E9-F23CC308763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88BA9-0F60-4669-B3F4-269F02F14483}" type="datetimeFigureOut">
              <a:rPr lang="zh-CN" altLang="en-US" smtClean="0"/>
              <a:t>2021/9/17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0EA6C-0064-4D9C-97E9-F23CC308763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88BA9-0F60-4669-B3F4-269F02F14483}" type="datetimeFigureOut">
              <a:rPr lang="zh-CN" altLang="en-US" smtClean="0"/>
              <a:t>2021/9/17 Friday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0EA6C-0064-4D9C-97E9-F23CC308763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88BA9-0F60-4669-B3F4-269F02F14483}" type="datetimeFigureOut">
              <a:rPr lang="zh-CN" altLang="en-US" smtClean="0"/>
              <a:t>2021/9/17 Friday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0EA6C-0064-4D9C-97E9-F23CC308763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88BA9-0F60-4669-B3F4-269F02F14483}" type="datetimeFigureOut">
              <a:rPr lang="zh-CN" altLang="en-US" smtClean="0"/>
              <a:t>2021/9/17 Friday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0EA6C-0064-4D9C-97E9-F23CC308763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88BA9-0F60-4669-B3F4-269F02F14483}" type="datetimeFigureOut">
              <a:rPr lang="zh-CN" altLang="en-US" smtClean="0"/>
              <a:t>2021/9/17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0EA6C-0064-4D9C-97E9-F23CC308763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88BA9-0F60-4669-B3F4-269F02F14483}" type="datetimeFigureOut">
              <a:rPr lang="zh-CN" altLang="en-US" smtClean="0"/>
              <a:t>2021/9/17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C0EA6C-0064-4D9C-97E9-F23CC308763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A88BA9-0F60-4669-B3F4-269F02F14483}" type="datetimeFigureOut">
              <a:rPr lang="zh-CN" altLang="en-US" smtClean="0"/>
              <a:t>2021/9/17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C0EA6C-0064-4D9C-97E9-F23CC308763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A88BA9-0F60-4669-B3F4-269F02F14483}" type="datetimeFigureOut">
              <a:rPr lang="zh-CN" altLang="en-US" smtClean="0"/>
              <a:t>2021/9/17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C0EA6C-0064-4D9C-97E9-F23CC30876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231370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png" /><Relationship Id="rId3" Type="http://schemas.openxmlformats.org/officeDocument/2006/relationships/image" Target="../media/image2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1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jpe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2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jpe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3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4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5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6.jpe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chart" Target="../charts/chart2.xml" /><Relationship Id="rId3" Type="http://schemas.openxmlformats.org/officeDocument/2006/relationships/image" Target="../media/image17.jpeg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png" /><Relationship Id="rId3" Type="http://schemas.openxmlformats.org/officeDocument/2006/relationships/image" Target="../media/image2.png" /><Relationship Id="rId4" Type="http://schemas.openxmlformats.org/officeDocument/2006/relationships/image" Target="../media/image18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chart" Target="../charts/chart1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png" /><Relationship Id="rId3" Type="http://schemas.openxmlformats.org/officeDocument/2006/relationships/image" Target="../media/image6.png" /><Relationship Id="rId4" Type="http://schemas.openxmlformats.org/officeDocument/2006/relationships/image" Target="../media/image7.png" /><Relationship Id="rId5" Type="http://schemas.openxmlformats.org/officeDocument/2006/relationships/image" Target="../media/image8.png" /><Relationship Id="rId6" Type="http://schemas.openxmlformats.org/officeDocument/2006/relationships/image" Target="../media/image9.png" /><Relationship Id="rId7" Type="http://schemas.openxmlformats.org/officeDocument/2006/relationships/image" Target="../media/image10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63" r="12895"/>
          <a:stretch>
            <a:fillRect/>
          </a:stretch>
        </p:blipFill>
        <p:spPr>
          <a:xfrm rot="16200000">
            <a:off x="2651994" y="-2651994"/>
            <a:ext cx="6888011" cy="121920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897535" y="2407476"/>
            <a:ext cx="873888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>
                <a:solidFill>
                  <a:srgbClr val="208242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课外文言文专题复习</a:t>
            </a:r>
          </a:p>
        </p:txBody>
      </p:sp>
      <p:pic>
        <p:nvPicPr>
          <p:cNvPr id="8" name="图片 7" descr="图片包含 鲜花, 餐桌, 植物&#10;&#10;已生成极高可信度的说明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50000" b="77719"/>
          <a:stretch>
            <a:fillRect/>
          </a:stretch>
        </p:blipFill>
        <p:spPr>
          <a:xfrm>
            <a:off x="8578810" y="772760"/>
            <a:ext cx="882317" cy="861956"/>
          </a:xfrm>
          <a:prstGeom prst="rect">
            <a:avLst/>
          </a:prstGeom>
        </p:spPr>
      </p:pic>
      <p:pic>
        <p:nvPicPr>
          <p:cNvPr id="2" name="图片 1" descr="图片包含 鲜花, 餐桌, 植物&#10;&#10;已生成极高可信度的说明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50000" b="77719"/>
          <a:stretch>
            <a:fillRect/>
          </a:stretch>
        </p:blipFill>
        <p:spPr>
          <a:xfrm>
            <a:off x="10636421" y="1967604"/>
            <a:ext cx="882317" cy="861956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4EC6FC9B-5ADC-4E11-B971-2A66639DC1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23805" y="1094891"/>
            <a:ext cx="4186894" cy="4190383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EBC83E8B-7DA3-46BD-9A36-0C39F5403DC7}"/>
              </a:ext>
            </a:extLst>
          </p:cNvPr>
          <p:cNvSpPr txBox="1"/>
          <p:nvPr/>
        </p:nvSpPr>
        <p:spPr>
          <a:xfrm>
            <a:off x="4652792" y="1652161"/>
            <a:ext cx="7397509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>
                <a:solidFill>
                  <a:srgbClr val="12522B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1</a:t>
            </a:r>
            <a:r>
              <a:rPr lang="zh-CN" altLang="en-US" sz="4800">
                <a:solidFill>
                  <a:srgbClr val="12522B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、人物形象分析</a:t>
            </a:r>
            <a:endParaRPr lang="en-US" altLang="zh-CN" sz="4800">
              <a:solidFill>
                <a:srgbClr val="12522B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r>
              <a:rPr lang="en-US" altLang="zh-CN" sz="4800">
                <a:solidFill>
                  <a:srgbClr val="12522B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2</a:t>
            </a:r>
            <a:r>
              <a:rPr lang="zh-CN" altLang="en-US" sz="4800">
                <a:solidFill>
                  <a:srgbClr val="12522B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、手法分析</a:t>
            </a:r>
            <a:endParaRPr lang="en-US" altLang="zh-CN" sz="4800">
              <a:solidFill>
                <a:srgbClr val="12522B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r>
              <a:rPr lang="en-US" altLang="zh-CN" sz="4800">
                <a:solidFill>
                  <a:srgbClr val="12522B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3</a:t>
            </a:r>
            <a:r>
              <a:rPr lang="zh-CN" altLang="en-US" sz="4800">
                <a:solidFill>
                  <a:srgbClr val="12522B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、</a:t>
            </a:r>
            <a:r>
              <a:rPr lang="en-US" altLang="zh-CN" sz="4800" err="1">
                <a:solidFill>
                  <a:srgbClr val="12522B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作品的思想内容、作者在文中的情感态度等</a:t>
            </a:r>
            <a:r>
              <a:rPr lang="zh-CN" altLang="en-US" sz="4800">
                <a:solidFill>
                  <a:srgbClr val="12522B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文章中心分析</a:t>
            </a:r>
            <a:endParaRPr lang="en-US" altLang="zh-CN" sz="4800">
              <a:solidFill>
                <a:srgbClr val="12522B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endParaRPr lang="en-US" altLang="zh-CN" sz="4000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A69B3BDA-81C1-4584-B0F4-26D05D31BF5A}"/>
              </a:ext>
            </a:extLst>
          </p:cNvPr>
          <p:cNvSpPr txBox="1"/>
          <p:nvPr/>
        </p:nvSpPr>
        <p:spPr>
          <a:xfrm>
            <a:off x="4081862" y="679392"/>
            <a:ext cx="81101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>
                <a:latin typeface="华文隶书" panose="02010800040101010101" pitchFamily="2" charset="-122"/>
                <a:ea typeface="华文隶书" panose="02010800040101010101" pitchFamily="2" charset="-122"/>
              </a:rPr>
              <a:t>内容理解题目考察哪些内容？</a:t>
            </a:r>
            <a:endParaRPr lang="en-US" altLang="zh-CN" sz="480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89208239"/>
      </p:ext>
    </p:extLst>
  </p:cSld>
  <p:clrMapOvr>
    <a:masterClrMapping/>
  </p:clrMapOvr>
  <mc:AlternateContent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5293895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368309" y="6053201"/>
            <a:ext cx="2997843" cy="525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经验</a:t>
            </a:r>
            <a:r>
              <a:rPr lang="en-US" altLang="zh-CN" sz="2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+</a:t>
            </a:r>
            <a:r>
              <a:rPr lang="zh-CN" altLang="en-US" sz="2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反思</a:t>
            </a:r>
            <a:r>
              <a:rPr lang="en-US" altLang="zh-CN" sz="2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=</a:t>
            </a:r>
            <a:r>
              <a:rPr lang="zh-CN" altLang="en-US" sz="2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成长</a:t>
            </a:r>
          </a:p>
        </p:txBody>
      </p:sp>
      <p:sp>
        <p:nvSpPr>
          <p:cNvPr id="3" name="矩形 2"/>
          <p:cNvSpPr/>
          <p:nvPr/>
        </p:nvSpPr>
        <p:spPr>
          <a:xfrm>
            <a:off x="5402218" y="2875002"/>
            <a:ext cx="6426467" cy="1107996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/>
            <a:r>
              <a:rPr lang="zh-CN" altLang="en-US" sz="6600">
                <a:solidFill>
                  <a:srgbClr val="12522B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课内溯源晰人物</a:t>
            </a:r>
          </a:p>
        </p:txBody>
      </p:sp>
      <p:sp>
        <p:nvSpPr>
          <p:cNvPr id="7" name="miyagi-japan-flag-abstract-symbol_44048">
            <a:extLst>
              <a:ext uri="{FF2B5EF4-FFF2-40B4-BE49-F238E27FC236}">
                <a16:creationId xmlns:a16="http://schemas.microsoft.com/office/drawing/2014/main" xmlns="" id="{AE3DD4B8-CFAD-4C92-B517-7BC79BC1D90D}"/>
              </a:ext>
            </a:extLst>
          </p:cNvPr>
          <p:cNvSpPr>
            <a:spLocks noChangeAspect="1"/>
          </p:cNvSpPr>
          <p:nvPr/>
        </p:nvSpPr>
        <p:spPr bwMode="auto">
          <a:xfrm>
            <a:off x="5115784" y="3197225"/>
            <a:ext cx="401955" cy="463550"/>
          </a:xfrm>
          <a:custGeom>
            <a:gdLst>
              <a:gd name="connsiteX0" fmla="*/ 255165 w 510752"/>
              <a:gd name="connsiteY0" fmla="*/ 254364 h 588657"/>
              <a:gd name="connsiteX1" fmla="*/ 215144 w 510752"/>
              <a:gd name="connsiteY1" fmla="*/ 294329 h 588657"/>
              <a:gd name="connsiteX2" fmla="*/ 255165 w 510752"/>
              <a:gd name="connsiteY2" fmla="*/ 334294 h 588657"/>
              <a:gd name="connsiteX3" fmla="*/ 295185 w 510752"/>
              <a:gd name="connsiteY3" fmla="*/ 294329 h 588657"/>
              <a:gd name="connsiteX4" fmla="*/ 255165 w 510752"/>
              <a:gd name="connsiteY4" fmla="*/ 254364 h 588657"/>
              <a:gd name="connsiteX5" fmla="*/ 255165 w 510752"/>
              <a:gd name="connsiteY5" fmla="*/ 122008 h 588657"/>
              <a:gd name="connsiteX6" fmla="*/ 280124 w 510752"/>
              <a:gd name="connsiteY6" fmla="*/ 155957 h 588657"/>
              <a:gd name="connsiteX7" fmla="*/ 274960 w 510752"/>
              <a:gd name="connsiteY7" fmla="*/ 192913 h 588657"/>
              <a:gd name="connsiteX8" fmla="*/ 271517 w 510752"/>
              <a:gd name="connsiteY8" fmla="*/ 210532 h 588657"/>
              <a:gd name="connsiteX9" fmla="*/ 284857 w 510752"/>
              <a:gd name="connsiteY9" fmla="*/ 243191 h 588657"/>
              <a:gd name="connsiteX10" fmla="*/ 319714 w 510752"/>
              <a:gd name="connsiteY10" fmla="*/ 238464 h 588657"/>
              <a:gd name="connsiteX11" fmla="*/ 333054 w 510752"/>
              <a:gd name="connsiteY11" fmla="*/ 226862 h 588657"/>
              <a:gd name="connsiteX12" fmla="*/ 363177 w 510752"/>
              <a:gd name="connsiteY12" fmla="*/ 203656 h 588657"/>
              <a:gd name="connsiteX13" fmla="*/ 384264 w 510752"/>
              <a:gd name="connsiteY13" fmla="*/ 197210 h 588657"/>
              <a:gd name="connsiteX14" fmla="*/ 404489 w 510752"/>
              <a:gd name="connsiteY14" fmla="*/ 208383 h 588657"/>
              <a:gd name="connsiteX15" fmla="*/ 406641 w 510752"/>
              <a:gd name="connsiteY15" fmla="*/ 226002 h 588657"/>
              <a:gd name="connsiteX16" fmla="*/ 387706 w 510752"/>
              <a:gd name="connsiteY16" fmla="*/ 246629 h 588657"/>
              <a:gd name="connsiteX17" fmla="*/ 352849 w 510752"/>
              <a:gd name="connsiteY17" fmla="*/ 260810 h 588657"/>
              <a:gd name="connsiteX18" fmla="*/ 336067 w 510752"/>
              <a:gd name="connsiteY18" fmla="*/ 266397 h 588657"/>
              <a:gd name="connsiteX19" fmla="*/ 314550 w 510752"/>
              <a:gd name="connsiteY19" fmla="*/ 294329 h 588657"/>
              <a:gd name="connsiteX20" fmla="*/ 336067 w 510752"/>
              <a:gd name="connsiteY20" fmla="*/ 322261 h 588657"/>
              <a:gd name="connsiteX21" fmla="*/ 352849 w 510752"/>
              <a:gd name="connsiteY21" fmla="*/ 327848 h 588657"/>
              <a:gd name="connsiteX22" fmla="*/ 387706 w 510752"/>
              <a:gd name="connsiteY22" fmla="*/ 342029 h 588657"/>
              <a:gd name="connsiteX23" fmla="*/ 406641 w 510752"/>
              <a:gd name="connsiteY23" fmla="*/ 362656 h 588657"/>
              <a:gd name="connsiteX24" fmla="*/ 404489 w 510752"/>
              <a:gd name="connsiteY24" fmla="*/ 380704 h 588657"/>
              <a:gd name="connsiteX25" fmla="*/ 384264 w 510752"/>
              <a:gd name="connsiteY25" fmla="*/ 391877 h 588657"/>
              <a:gd name="connsiteX26" fmla="*/ 363177 w 510752"/>
              <a:gd name="connsiteY26" fmla="*/ 385002 h 588657"/>
              <a:gd name="connsiteX27" fmla="*/ 333054 w 510752"/>
              <a:gd name="connsiteY27" fmla="*/ 362226 h 588657"/>
              <a:gd name="connsiteX28" fmla="*/ 319714 w 510752"/>
              <a:gd name="connsiteY28" fmla="*/ 350194 h 588657"/>
              <a:gd name="connsiteX29" fmla="*/ 284857 w 510752"/>
              <a:gd name="connsiteY29" fmla="*/ 345896 h 588657"/>
              <a:gd name="connsiteX30" fmla="*/ 271517 w 510752"/>
              <a:gd name="connsiteY30" fmla="*/ 378126 h 588657"/>
              <a:gd name="connsiteX31" fmla="*/ 274960 w 510752"/>
              <a:gd name="connsiteY31" fmla="*/ 395745 h 588657"/>
              <a:gd name="connsiteX32" fmla="*/ 280124 w 510752"/>
              <a:gd name="connsiteY32" fmla="*/ 433131 h 588657"/>
              <a:gd name="connsiteX33" fmla="*/ 255165 w 510752"/>
              <a:gd name="connsiteY33" fmla="*/ 466650 h 588657"/>
              <a:gd name="connsiteX34" fmla="*/ 230636 w 510752"/>
              <a:gd name="connsiteY34" fmla="*/ 433131 h 588657"/>
              <a:gd name="connsiteX35" fmla="*/ 235369 w 510752"/>
              <a:gd name="connsiteY35" fmla="*/ 395745 h 588657"/>
              <a:gd name="connsiteX36" fmla="*/ 238812 w 510752"/>
              <a:gd name="connsiteY36" fmla="*/ 378126 h 588657"/>
              <a:gd name="connsiteX37" fmla="*/ 225472 w 510752"/>
              <a:gd name="connsiteY37" fmla="*/ 345896 h 588657"/>
              <a:gd name="connsiteX38" fmla="*/ 190615 w 510752"/>
              <a:gd name="connsiteY38" fmla="*/ 350194 h 588657"/>
              <a:gd name="connsiteX39" fmla="*/ 177275 w 510752"/>
              <a:gd name="connsiteY39" fmla="*/ 362226 h 588657"/>
              <a:gd name="connsiteX40" fmla="*/ 147582 w 510752"/>
              <a:gd name="connsiteY40" fmla="*/ 385002 h 588657"/>
              <a:gd name="connsiteX41" fmla="*/ 126065 w 510752"/>
              <a:gd name="connsiteY41" fmla="*/ 391877 h 588657"/>
              <a:gd name="connsiteX42" fmla="*/ 105840 w 510752"/>
              <a:gd name="connsiteY42" fmla="*/ 380704 h 588657"/>
              <a:gd name="connsiteX43" fmla="*/ 103688 w 510752"/>
              <a:gd name="connsiteY43" fmla="*/ 362656 h 588657"/>
              <a:gd name="connsiteX44" fmla="*/ 122623 w 510752"/>
              <a:gd name="connsiteY44" fmla="*/ 342029 h 588657"/>
              <a:gd name="connsiteX45" fmla="*/ 157480 w 510752"/>
              <a:gd name="connsiteY45" fmla="*/ 327848 h 588657"/>
              <a:gd name="connsiteX46" fmla="*/ 174693 w 510752"/>
              <a:gd name="connsiteY46" fmla="*/ 322261 h 588657"/>
              <a:gd name="connsiteX47" fmla="*/ 195779 w 510752"/>
              <a:gd name="connsiteY47" fmla="*/ 294329 h 588657"/>
              <a:gd name="connsiteX48" fmla="*/ 174693 w 510752"/>
              <a:gd name="connsiteY48" fmla="*/ 266397 h 588657"/>
              <a:gd name="connsiteX49" fmla="*/ 157480 w 510752"/>
              <a:gd name="connsiteY49" fmla="*/ 260810 h 588657"/>
              <a:gd name="connsiteX50" fmla="*/ 122623 w 510752"/>
              <a:gd name="connsiteY50" fmla="*/ 246629 h 588657"/>
              <a:gd name="connsiteX51" fmla="*/ 103688 w 510752"/>
              <a:gd name="connsiteY51" fmla="*/ 226002 h 588657"/>
              <a:gd name="connsiteX52" fmla="*/ 105840 w 510752"/>
              <a:gd name="connsiteY52" fmla="*/ 208383 h 588657"/>
              <a:gd name="connsiteX53" fmla="*/ 126065 w 510752"/>
              <a:gd name="connsiteY53" fmla="*/ 197210 h 588657"/>
              <a:gd name="connsiteX54" fmla="*/ 147582 w 510752"/>
              <a:gd name="connsiteY54" fmla="*/ 203656 h 588657"/>
              <a:gd name="connsiteX55" fmla="*/ 177275 w 510752"/>
              <a:gd name="connsiteY55" fmla="*/ 226862 h 588657"/>
              <a:gd name="connsiteX56" fmla="*/ 190615 w 510752"/>
              <a:gd name="connsiteY56" fmla="*/ 238464 h 588657"/>
              <a:gd name="connsiteX57" fmla="*/ 225472 w 510752"/>
              <a:gd name="connsiteY57" fmla="*/ 243191 h 588657"/>
              <a:gd name="connsiteX58" fmla="*/ 238812 w 510752"/>
              <a:gd name="connsiteY58" fmla="*/ 210532 h 588657"/>
              <a:gd name="connsiteX59" fmla="*/ 235369 w 510752"/>
              <a:gd name="connsiteY59" fmla="*/ 192913 h 588657"/>
              <a:gd name="connsiteX60" fmla="*/ 230636 w 510752"/>
              <a:gd name="connsiteY60" fmla="*/ 155957 h 588657"/>
              <a:gd name="connsiteX61" fmla="*/ 255165 w 510752"/>
              <a:gd name="connsiteY61" fmla="*/ 122008 h 588657"/>
              <a:gd name="connsiteX62" fmla="*/ 255161 w 510752"/>
              <a:gd name="connsiteY62" fmla="*/ 76483 h 588657"/>
              <a:gd name="connsiteX63" fmla="*/ 199223 w 510752"/>
              <a:gd name="connsiteY63" fmla="*/ 134919 h 588657"/>
              <a:gd name="connsiteX64" fmla="*/ 207829 w 510752"/>
              <a:gd name="connsiteY64" fmla="*/ 180894 h 588657"/>
              <a:gd name="connsiteX65" fmla="*/ 206969 w 510752"/>
              <a:gd name="connsiteY65" fmla="*/ 210971 h 588657"/>
              <a:gd name="connsiteX66" fmla="*/ 180721 w 510752"/>
              <a:gd name="connsiteY66" fmla="*/ 196362 h 588657"/>
              <a:gd name="connsiteX67" fmla="*/ 145007 w 510752"/>
              <a:gd name="connsiteY67" fmla="*/ 166285 h 588657"/>
              <a:gd name="connsiteX68" fmla="*/ 114026 w 510752"/>
              <a:gd name="connsiteY68" fmla="*/ 159410 h 588657"/>
              <a:gd name="connsiteX69" fmla="*/ 66264 w 510752"/>
              <a:gd name="connsiteY69" fmla="*/ 185191 h 588657"/>
              <a:gd name="connsiteX70" fmla="*/ 64543 w 510752"/>
              <a:gd name="connsiteY70" fmla="*/ 234174 h 588657"/>
              <a:gd name="connsiteX71" fmla="*/ 89070 w 510752"/>
              <a:gd name="connsiteY71" fmla="*/ 262962 h 588657"/>
              <a:gd name="connsiteX72" fmla="*/ 132959 w 510752"/>
              <a:gd name="connsiteY72" fmla="*/ 278860 h 588657"/>
              <a:gd name="connsiteX73" fmla="*/ 158776 w 510752"/>
              <a:gd name="connsiteY73" fmla="*/ 294329 h 588657"/>
              <a:gd name="connsiteX74" fmla="*/ 132959 w 510752"/>
              <a:gd name="connsiteY74" fmla="*/ 309797 h 588657"/>
              <a:gd name="connsiteX75" fmla="*/ 89070 w 510752"/>
              <a:gd name="connsiteY75" fmla="*/ 325695 h 588657"/>
              <a:gd name="connsiteX76" fmla="*/ 64543 w 510752"/>
              <a:gd name="connsiteY76" fmla="*/ 354483 h 588657"/>
              <a:gd name="connsiteX77" fmla="*/ 66264 w 510752"/>
              <a:gd name="connsiteY77" fmla="*/ 403466 h 588657"/>
              <a:gd name="connsiteX78" fmla="*/ 114026 w 510752"/>
              <a:gd name="connsiteY78" fmla="*/ 429247 h 588657"/>
              <a:gd name="connsiteX79" fmla="*/ 145007 w 510752"/>
              <a:gd name="connsiteY79" fmla="*/ 422372 h 588657"/>
              <a:gd name="connsiteX80" fmla="*/ 180721 w 510752"/>
              <a:gd name="connsiteY80" fmla="*/ 392295 h 588657"/>
              <a:gd name="connsiteX81" fmla="*/ 201375 w 510752"/>
              <a:gd name="connsiteY81" fmla="*/ 376397 h 588657"/>
              <a:gd name="connsiteX82" fmla="*/ 206969 w 510752"/>
              <a:gd name="connsiteY82" fmla="*/ 377686 h 588657"/>
              <a:gd name="connsiteX83" fmla="*/ 207829 w 510752"/>
              <a:gd name="connsiteY83" fmla="*/ 407763 h 588657"/>
              <a:gd name="connsiteX84" fmla="*/ 199223 w 510752"/>
              <a:gd name="connsiteY84" fmla="*/ 453739 h 588657"/>
              <a:gd name="connsiteX85" fmla="*/ 212132 w 510752"/>
              <a:gd name="connsiteY85" fmla="*/ 489402 h 588657"/>
              <a:gd name="connsiteX86" fmla="*/ 255161 w 510752"/>
              <a:gd name="connsiteY86" fmla="*/ 512175 h 588657"/>
              <a:gd name="connsiteX87" fmla="*/ 311098 w 510752"/>
              <a:gd name="connsiteY87" fmla="*/ 453739 h 588657"/>
              <a:gd name="connsiteX88" fmla="*/ 302923 w 510752"/>
              <a:gd name="connsiteY88" fmla="*/ 407763 h 588657"/>
              <a:gd name="connsiteX89" fmla="*/ 303353 w 510752"/>
              <a:gd name="connsiteY89" fmla="*/ 377686 h 588657"/>
              <a:gd name="connsiteX90" fmla="*/ 330031 w 510752"/>
              <a:gd name="connsiteY90" fmla="*/ 392295 h 588657"/>
              <a:gd name="connsiteX91" fmla="*/ 365745 w 510752"/>
              <a:gd name="connsiteY91" fmla="*/ 422372 h 588657"/>
              <a:gd name="connsiteX92" fmla="*/ 396295 w 510752"/>
              <a:gd name="connsiteY92" fmla="*/ 429247 h 588657"/>
              <a:gd name="connsiteX93" fmla="*/ 444057 w 510752"/>
              <a:gd name="connsiteY93" fmla="*/ 403466 h 588657"/>
              <a:gd name="connsiteX94" fmla="*/ 445779 w 510752"/>
              <a:gd name="connsiteY94" fmla="*/ 354483 h 588657"/>
              <a:gd name="connsiteX95" fmla="*/ 421682 w 510752"/>
              <a:gd name="connsiteY95" fmla="*/ 325695 h 588657"/>
              <a:gd name="connsiteX96" fmla="*/ 377363 w 510752"/>
              <a:gd name="connsiteY96" fmla="*/ 309797 h 588657"/>
              <a:gd name="connsiteX97" fmla="*/ 351545 w 510752"/>
              <a:gd name="connsiteY97" fmla="*/ 294329 h 588657"/>
              <a:gd name="connsiteX98" fmla="*/ 377363 w 510752"/>
              <a:gd name="connsiteY98" fmla="*/ 278860 h 588657"/>
              <a:gd name="connsiteX99" fmla="*/ 421682 w 510752"/>
              <a:gd name="connsiteY99" fmla="*/ 262962 h 588657"/>
              <a:gd name="connsiteX100" fmla="*/ 445779 w 510752"/>
              <a:gd name="connsiteY100" fmla="*/ 234174 h 588657"/>
              <a:gd name="connsiteX101" fmla="*/ 444057 w 510752"/>
              <a:gd name="connsiteY101" fmla="*/ 185191 h 588657"/>
              <a:gd name="connsiteX102" fmla="*/ 396295 w 510752"/>
              <a:gd name="connsiteY102" fmla="*/ 159410 h 588657"/>
              <a:gd name="connsiteX103" fmla="*/ 365745 w 510752"/>
              <a:gd name="connsiteY103" fmla="*/ 166285 h 588657"/>
              <a:gd name="connsiteX104" fmla="*/ 330031 w 510752"/>
              <a:gd name="connsiteY104" fmla="*/ 196362 h 588657"/>
              <a:gd name="connsiteX105" fmla="*/ 303353 w 510752"/>
              <a:gd name="connsiteY105" fmla="*/ 210971 h 588657"/>
              <a:gd name="connsiteX106" fmla="*/ 302923 w 510752"/>
              <a:gd name="connsiteY106" fmla="*/ 180894 h 588657"/>
              <a:gd name="connsiteX107" fmla="*/ 311098 w 510752"/>
              <a:gd name="connsiteY107" fmla="*/ 134919 h 588657"/>
              <a:gd name="connsiteX108" fmla="*/ 255161 w 510752"/>
              <a:gd name="connsiteY108" fmla="*/ 76483 h 588657"/>
              <a:gd name="connsiteX109" fmla="*/ 255161 w 510752"/>
              <a:gd name="connsiteY109" fmla="*/ 0 h 588657"/>
              <a:gd name="connsiteX110" fmla="*/ 296469 w 510752"/>
              <a:gd name="connsiteY110" fmla="*/ 53280 h 588657"/>
              <a:gd name="connsiteX111" fmla="*/ 346812 w 510752"/>
              <a:gd name="connsiteY111" fmla="*/ 135778 h 588657"/>
              <a:gd name="connsiteX112" fmla="*/ 443627 w 510752"/>
              <a:gd name="connsiteY112" fmla="*/ 137926 h 588657"/>
              <a:gd name="connsiteX113" fmla="*/ 510752 w 510752"/>
              <a:gd name="connsiteY113" fmla="*/ 147379 h 588657"/>
              <a:gd name="connsiteX114" fmla="*/ 484935 w 510752"/>
              <a:gd name="connsiteY114" fmla="*/ 209682 h 588657"/>
              <a:gd name="connsiteX115" fmla="*/ 438464 w 510752"/>
              <a:gd name="connsiteY115" fmla="*/ 294329 h 588657"/>
              <a:gd name="connsiteX116" fmla="*/ 484935 w 510752"/>
              <a:gd name="connsiteY116" fmla="*/ 378975 h 588657"/>
              <a:gd name="connsiteX117" fmla="*/ 510752 w 510752"/>
              <a:gd name="connsiteY117" fmla="*/ 441708 h 588657"/>
              <a:gd name="connsiteX118" fmla="*/ 443627 w 510752"/>
              <a:gd name="connsiteY118" fmla="*/ 450731 h 588657"/>
              <a:gd name="connsiteX119" fmla="*/ 346812 w 510752"/>
              <a:gd name="connsiteY119" fmla="*/ 452879 h 588657"/>
              <a:gd name="connsiteX120" fmla="*/ 296899 w 510752"/>
              <a:gd name="connsiteY120" fmla="*/ 535377 h 588657"/>
              <a:gd name="connsiteX121" fmla="*/ 255161 w 510752"/>
              <a:gd name="connsiteY121" fmla="*/ 588657 h 588657"/>
              <a:gd name="connsiteX122" fmla="*/ 213853 w 510752"/>
              <a:gd name="connsiteY122" fmla="*/ 535377 h 588657"/>
              <a:gd name="connsiteX123" fmla="*/ 163509 w 510752"/>
              <a:gd name="connsiteY123" fmla="*/ 452879 h 588657"/>
              <a:gd name="connsiteX124" fmla="*/ 66695 w 510752"/>
              <a:gd name="connsiteY124" fmla="*/ 450731 h 588657"/>
              <a:gd name="connsiteX125" fmla="*/ 0 w 510752"/>
              <a:gd name="connsiteY125" fmla="*/ 441708 h 588657"/>
              <a:gd name="connsiteX126" fmla="*/ 25387 w 510752"/>
              <a:gd name="connsiteY126" fmla="*/ 378975 h 588657"/>
              <a:gd name="connsiteX127" fmla="*/ 71858 w 510752"/>
              <a:gd name="connsiteY127" fmla="*/ 294329 h 588657"/>
              <a:gd name="connsiteX128" fmla="*/ 25387 w 510752"/>
              <a:gd name="connsiteY128" fmla="*/ 209682 h 588657"/>
              <a:gd name="connsiteX129" fmla="*/ 0 w 510752"/>
              <a:gd name="connsiteY129" fmla="*/ 147379 h 588657"/>
              <a:gd name="connsiteX130" fmla="*/ 66695 w 510752"/>
              <a:gd name="connsiteY130" fmla="*/ 137926 h 588657"/>
              <a:gd name="connsiteX131" fmla="*/ 163509 w 510752"/>
              <a:gd name="connsiteY131" fmla="*/ 135778 h 588657"/>
              <a:gd name="connsiteX132" fmla="*/ 213853 w 510752"/>
              <a:gd name="connsiteY132" fmla="*/ 53280 h 588657"/>
              <a:gd name="connsiteX133" fmla="*/ 255161 w 510752"/>
              <a:gd name="connsiteY133" fmla="*/ 0 h 58865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</a:cxnLst>
            <a:rect l="l" t="t" r="r" b="b"/>
            <a:pathLst>
              <a:path w="510752" h="588657">
                <a:moveTo>
                  <a:pt x="255165" y="254364"/>
                </a:moveTo>
                <a:cubicBezTo>
                  <a:pt x="233218" y="254364"/>
                  <a:pt x="215144" y="272413"/>
                  <a:pt x="215144" y="294329"/>
                </a:cubicBezTo>
                <a:cubicBezTo>
                  <a:pt x="215144" y="316675"/>
                  <a:pt x="233218" y="334294"/>
                  <a:pt x="255165" y="334294"/>
                </a:cubicBezTo>
                <a:cubicBezTo>
                  <a:pt x="277542" y="334294"/>
                  <a:pt x="295185" y="316675"/>
                  <a:pt x="295185" y="294329"/>
                </a:cubicBezTo>
                <a:cubicBezTo>
                  <a:pt x="295185" y="272413"/>
                  <a:pt x="277542" y="254364"/>
                  <a:pt x="255165" y="254364"/>
                </a:cubicBezTo>
                <a:close/>
                <a:moveTo>
                  <a:pt x="255165" y="122008"/>
                </a:moveTo>
                <a:cubicBezTo>
                  <a:pt x="266783" y="122008"/>
                  <a:pt x="280124" y="131032"/>
                  <a:pt x="280124" y="155957"/>
                </a:cubicBezTo>
                <a:cubicBezTo>
                  <a:pt x="280124" y="171857"/>
                  <a:pt x="277542" y="182600"/>
                  <a:pt x="274960" y="192913"/>
                </a:cubicBezTo>
                <a:cubicBezTo>
                  <a:pt x="273669" y="198929"/>
                  <a:pt x="272378" y="204516"/>
                  <a:pt x="271517" y="210532"/>
                </a:cubicBezTo>
                <a:cubicBezTo>
                  <a:pt x="269365" y="226002"/>
                  <a:pt x="274099" y="236745"/>
                  <a:pt x="284857" y="243191"/>
                </a:cubicBezTo>
                <a:cubicBezTo>
                  <a:pt x="295616" y="249208"/>
                  <a:pt x="307665" y="247918"/>
                  <a:pt x="319714" y="238464"/>
                </a:cubicBezTo>
                <a:cubicBezTo>
                  <a:pt x="324878" y="234597"/>
                  <a:pt x="328751" y="230729"/>
                  <a:pt x="333054" y="226862"/>
                </a:cubicBezTo>
                <a:cubicBezTo>
                  <a:pt x="341231" y="219127"/>
                  <a:pt x="349407" y="211392"/>
                  <a:pt x="363177" y="203656"/>
                </a:cubicBezTo>
                <a:cubicBezTo>
                  <a:pt x="370493" y="199359"/>
                  <a:pt x="377809" y="197210"/>
                  <a:pt x="384264" y="197210"/>
                </a:cubicBezTo>
                <a:cubicBezTo>
                  <a:pt x="392870" y="197210"/>
                  <a:pt x="400616" y="201078"/>
                  <a:pt x="404489" y="208383"/>
                </a:cubicBezTo>
                <a:cubicBezTo>
                  <a:pt x="407501" y="213540"/>
                  <a:pt x="408362" y="219986"/>
                  <a:pt x="406641" y="226002"/>
                </a:cubicBezTo>
                <a:cubicBezTo>
                  <a:pt x="404059" y="233737"/>
                  <a:pt x="398034" y="240613"/>
                  <a:pt x="387706" y="246629"/>
                </a:cubicBezTo>
                <a:cubicBezTo>
                  <a:pt x="373936" y="254364"/>
                  <a:pt x="363177" y="257802"/>
                  <a:pt x="352849" y="260810"/>
                </a:cubicBezTo>
                <a:cubicBezTo>
                  <a:pt x="347255" y="262529"/>
                  <a:pt x="341661" y="264248"/>
                  <a:pt x="336067" y="266397"/>
                </a:cubicBezTo>
                <a:cubicBezTo>
                  <a:pt x="326169" y="270694"/>
                  <a:pt x="314550" y="278859"/>
                  <a:pt x="314550" y="294329"/>
                </a:cubicBezTo>
                <a:cubicBezTo>
                  <a:pt x="314550" y="310229"/>
                  <a:pt x="326169" y="318394"/>
                  <a:pt x="336067" y="322261"/>
                </a:cubicBezTo>
                <a:cubicBezTo>
                  <a:pt x="341661" y="324410"/>
                  <a:pt x="347255" y="326129"/>
                  <a:pt x="352849" y="327848"/>
                </a:cubicBezTo>
                <a:cubicBezTo>
                  <a:pt x="363177" y="331286"/>
                  <a:pt x="373936" y="334294"/>
                  <a:pt x="387706" y="342029"/>
                </a:cubicBezTo>
                <a:cubicBezTo>
                  <a:pt x="398034" y="348045"/>
                  <a:pt x="404059" y="354921"/>
                  <a:pt x="406641" y="362656"/>
                </a:cubicBezTo>
                <a:cubicBezTo>
                  <a:pt x="408362" y="368672"/>
                  <a:pt x="407501" y="375118"/>
                  <a:pt x="404489" y="380704"/>
                </a:cubicBezTo>
                <a:cubicBezTo>
                  <a:pt x="400616" y="387580"/>
                  <a:pt x="392870" y="391877"/>
                  <a:pt x="384264" y="391877"/>
                </a:cubicBezTo>
                <a:cubicBezTo>
                  <a:pt x="377809" y="391877"/>
                  <a:pt x="370493" y="389729"/>
                  <a:pt x="363177" y="385002"/>
                </a:cubicBezTo>
                <a:cubicBezTo>
                  <a:pt x="349407" y="377267"/>
                  <a:pt x="341231" y="369532"/>
                  <a:pt x="333054" y="362226"/>
                </a:cubicBezTo>
                <a:cubicBezTo>
                  <a:pt x="328751" y="357929"/>
                  <a:pt x="324878" y="354061"/>
                  <a:pt x="319714" y="350194"/>
                </a:cubicBezTo>
                <a:cubicBezTo>
                  <a:pt x="307665" y="341169"/>
                  <a:pt x="295616" y="339451"/>
                  <a:pt x="284857" y="345896"/>
                </a:cubicBezTo>
                <a:cubicBezTo>
                  <a:pt x="274099" y="351913"/>
                  <a:pt x="269365" y="363086"/>
                  <a:pt x="271517" y="378126"/>
                </a:cubicBezTo>
                <a:cubicBezTo>
                  <a:pt x="272378" y="384142"/>
                  <a:pt x="273669" y="389729"/>
                  <a:pt x="274960" y="395745"/>
                </a:cubicBezTo>
                <a:cubicBezTo>
                  <a:pt x="277542" y="406058"/>
                  <a:pt x="280124" y="417231"/>
                  <a:pt x="280124" y="433131"/>
                </a:cubicBezTo>
                <a:cubicBezTo>
                  <a:pt x="280124" y="457626"/>
                  <a:pt x="266783" y="466650"/>
                  <a:pt x="255165" y="466650"/>
                </a:cubicBezTo>
                <a:cubicBezTo>
                  <a:pt x="243976" y="466650"/>
                  <a:pt x="230636" y="457626"/>
                  <a:pt x="230636" y="433131"/>
                </a:cubicBezTo>
                <a:cubicBezTo>
                  <a:pt x="230636" y="417231"/>
                  <a:pt x="232787" y="406058"/>
                  <a:pt x="235369" y="395745"/>
                </a:cubicBezTo>
                <a:cubicBezTo>
                  <a:pt x="236660" y="389729"/>
                  <a:pt x="238382" y="384142"/>
                  <a:pt x="238812" y="378126"/>
                </a:cubicBezTo>
                <a:cubicBezTo>
                  <a:pt x="240964" y="363086"/>
                  <a:pt x="236660" y="351913"/>
                  <a:pt x="225472" y="345896"/>
                </a:cubicBezTo>
                <a:cubicBezTo>
                  <a:pt x="214713" y="339451"/>
                  <a:pt x="202664" y="341169"/>
                  <a:pt x="190615" y="350194"/>
                </a:cubicBezTo>
                <a:cubicBezTo>
                  <a:pt x="185881" y="354061"/>
                  <a:pt x="181578" y="357929"/>
                  <a:pt x="177275" y="362226"/>
                </a:cubicBezTo>
                <a:cubicBezTo>
                  <a:pt x="169529" y="369532"/>
                  <a:pt x="161353" y="377267"/>
                  <a:pt x="147582" y="385002"/>
                </a:cubicBezTo>
                <a:cubicBezTo>
                  <a:pt x="139836" y="389299"/>
                  <a:pt x="132520" y="391877"/>
                  <a:pt x="126065" y="391877"/>
                </a:cubicBezTo>
                <a:cubicBezTo>
                  <a:pt x="117459" y="391877"/>
                  <a:pt x="109713" y="387580"/>
                  <a:pt x="105840" y="380704"/>
                </a:cubicBezTo>
                <a:cubicBezTo>
                  <a:pt x="102828" y="375118"/>
                  <a:pt x="101967" y="368672"/>
                  <a:pt x="103688" y="362656"/>
                </a:cubicBezTo>
                <a:cubicBezTo>
                  <a:pt x="106270" y="354921"/>
                  <a:pt x="112725" y="348045"/>
                  <a:pt x="122623" y="342029"/>
                </a:cubicBezTo>
                <a:cubicBezTo>
                  <a:pt x="136393" y="334294"/>
                  <a:pt x="147152" y="331286"/>
                  <a:pt x="157480" y="327848"/>
                </a:cubicBezTo>
                <a:cubicBezTo>
                  <a:pt x="163074" y="326129"/>
                  <a:pt x="168668" y="324410"/>
                  <a:pt x="174693" y="322261"/>
                </a:cubicBezTo>
                <a:cubicBezTo>
                  <a:pt x="184160" y="318394"/>
                  <a:pt x="195779" y="310229"/>
                  <a:pt x="195779" y="294329"/>
                </a:cubicBezTo>
                <a:cubicBezTo>
                  <a:pt x="195779" y="278859"/>
                  <a:pt x="184160" y="270694"/>
                  <a:pt x="174693" y="266397"/>
                </a:cubicBezTo>
                <a:cubicBezTo>
                  <a:pt x="168668" y="264248"/>
                  <a:pt x="163074" y="262529"/>
                  <a:pt x="157480" y="260810"/>
                </a:cubicBezTo>
                <a:cubicBezTo>
                  <a:pt x="147152" y="257802"/>
                  <a:pt x="136393" y="254364"/>
                  <a:pt x="122623" y="246629"/>
                </a:cubicBezTo>
                <a:cubicBezTo>
                  <a:pt x="112725" y="240613"/>
                  <a:pt x="106270" y="233737"/>
                  <a:pt x="103688" y="226002"/>
                </a:cubicBezTo>
                <a:cubicBezTo>
                  <a:pt x="101967" y="219986"/>
                  <a:pt x="102828" y="213540"/>
                  <a:pt x="105840" y="208383"/>
                </a:cubicBezTo>
                <a:cubicBezTo>
                  <a:pt x="109713" y="201078"/>
                  <a:pt x="117459" y="197210"/>
                  <a:pt x="126065" y="197210"/>
                </a:cubicBezTo>
                <a:cubicBezTo>
                  <a:pt x="132520" y="197210"/>
                  <a:pt x="139836" y="199359"/>
                  <a:pt x="147582" y="203656"/>
                </a:cubicBezTo>
                <a:cubicBezTo>
                  <a:pt x="161353" y="211392"/>
                  <a:pt x="169529" y="219127"/>
                  <a:pt x="177275" y="226862"/>
                </a:cubicBezTo>
                <a:cubicBezTo>
                  <a:pt x="181578" y="230729"/>
                  <a:pt x="185881" y="234597"/>
                  <a:pt x="190615" y="238464"/>
                </a:cubicBezTo>
                <a:cubicBezTo>
                  <a:pt x="202664" y="247918"/>
                  <a:pt x="214713" y="249208"/>
                  <a:pt x="225472" y="243191"/>
                </a:cubicBezTo>
                <a:cubicBezTo>
                  <a:pt x="236660" y="236745"/>
                  <a:pt x="240964" y="226002"/>
                  <a:pt x="238812" y="210532"/>
                </a:cubicBezTo>
                <a:cubicBezTo>
                  <a:pt x="238382" y="204516"/>
                  <a:pt x="236660" y="198929"/>
                  <a:pt x="235369" y="192913"/>
                </a:cubicBezTo>
                <a:cubicBezTo>
                  <a:pt x="232787" y="182600"/>
                  <a:pt x="230636" y="171857"/>
                  <a:pt x="230636" y="155957"/>
                </a:cubicBezTo>
                <a:cubicBezTo>
                  <a:pt x="230205" y="131032"/>
                  <a:pt x="243976" y="122008"/>
                  <a:pt x="255165" y="122008"/>
                </a:cubicBezTo>
                <a:close/>
                <a:moveTo>
                  <a:pt x="255161" y="76483"/>
                </a:moveTo>
                <a:cubicBezTo>
                  <a:pt x="215574" y="76483"/>
                  <a:pt x="199223" y="117731"/>
                  <a:pt x="199223" y="134919"/>
                </a:cubicBezTo>
                <a:cubicBezTo>
                  <a:pt x="199223" y="151676"/>
                  <a:pt x="202666" y="170152"/>
                  <a:pt x="207829" y="180894"/>
                </a:cubicBezTo>
                <a:cubicBezTo>
                  <a:pt x="214714" y="196362"/>
                  <a:pt x="214714" y="206675"/>
                  <a:pt x="206969" y="210971"/>
                </a:cubicBezTo>
                <a:cubicBezTo>
                  <a:pt x="199654" y="215268"/>
                  <a:pt x="190618" y="210542"/>
                  <a:pt x="180721" y="196362"/>
                </a:cubicBezTo>
                <a:cubicBezTo>
                  <a:pt x="173836" y="186909"/>
                  <a:pt x="159207" y="174878"/>
                  <a:pt x="145007" y="166285"/>
                </a:cubicBezTo>
                <a:cubicBezTo>
                  <a:pt x="138983" y="162848"/>
                  <a:pt x="126935" y="159410"/>
                  <a:pt x="114026" y="159410"/>
                </a:cubicBezTo>
                <a:cubicBezTo>
                  <a:pt x="98966" y="159410"/>
                  <a:pt x="78743" y="163707"/>
                  <a:pt x="66264" y="185191"/>
                </a:cubicBezTo>
                <a:cubicBezTo>
                  <a:pt x="55077" y="204526"/>
                  <a:pt x="59380" y="222573"/>
                  <a:pt x="64543" y="234174"/>
                </a:cubicBezTo>
                <a:cubicBezTo>
                  <a:pt x="70998" y="247923"/>
                  <a:pt x="81755" y="258665"/>
                  <a:pt x="89070" y="262962"/>
                </a:cubicBezTo>
                <a:cubicBezTo>
                  <a:pt x="103699" y="271126"/>
                  <a:pt x="121341" y="277571"/>
                  <a:pt x="132959" y="278860"/>
                </a:cubicBezTo>
                <a:cubicBezTo>
                  <a:pt x="150171" y="280579"/>
                  <a:pt x="158776" y="285735"/>
                  <a:pt x="158776" y="294329"/>
                </a:cubicBezTo>
                <a:cubicBezTo>
                  <a:pt x="158776" y="303352"/>
                  <a:pt x="150171" y="308508"/>
                  <a:pt x="132959" y="309797"/>
                </a:cubicBezTo>
                <a:cubicBezTo>
                  <a:pt x="121341" y="311086"/>
                  <a:pt x="103699" y="317531"/>
                  <a:pt x="89070" y="325695"/>
                </a:cubicBezTo>
                <a:cubicBezTo>
                  <a:pt x="81755" y="329992"/>
                  <a:pt x="70998" y="340734"/>
                  <a:pt x="64543" y="354483"/>
                </a:cubicBezTo>
                <a:cubicBezTo>
                  <a:pt x="59380" y="366514"/>
                  <a:pt x="55077" y="384131"/>
                  <a:pt x="66264" y="403466"/>
                </a:cubicBezTo>
                <a:cubicBezTo>
                  <a:pt x="78743" y="424950"/>
                  <a:pt x="98966" y="429247"/>
                  <a:pt x="114026" y="429247"/>
                </a:cubicBezTo>
                <a:cubicBezTo>
                  <a:pt x="126935" y="429247"/>
                  <a:pt x="138983" y="425810"/>
                  <a:pt x="145007" y="422372"/>
                </a:cubicBezTo>
                <a:cubicBezTo>
                  <a:pt x="159207" y="414208"/>
                  <a:pt x="173836" y="401748"/>
                  <a:pt x="180721" y="392295"/>
                </a:cubicBezTo>
                <a:cubicBezTo>
                  <a:pt x="188036" y="381553"/>
                  <a:pt x="194921" y="376397"/>
                  <a:pt x="201375" y="376397"/>
                </a:cubicBezTo>
                <a:cubicBezTo>
                  <a:pt x="203526" y="376397"/>
                  <a:pt x="205247" y="376826"/>
                  <a:pt x="206969" y="377686"/>
                </a:cubicBezTo>
                <a:cubicBezTo>
                  <a:pt x="214714" y="381983"/>
                  <a:pt x="214714" y="392295"/>
                  <a:pt x="207829" y="407763"/>
                </a:cubicBezTo>
                <a:cubicBezTo>
                  <a:pt x="202666" y="418505"/>
                  <a:pt x="199223" y="436981"/>
                  <a:pt x="199223" y="453739"/>
                </a:cubicBezTo>
                <a:cubicBezTo>
                  <a:pt x="199223" y="462332"/>
                  <a:pt x="203526" y="476941"/>
                  <a:pt x="212132" y="489402"/>
                </a:cubicBezTo>
                <a:cubicBezTo>
                  <a:pt x="219447" y="499714"/>
                  <a:pt x="233216" y="512175"/>
                  <a:pt x="255161" y="512175"/>
                </a:cubicBezTo>
                <a:cubicBezTo>
                  <a:pt x="295178" y="512175"/>
                  <a:pt x="311098" y="470926"/>
                  <a:pt x="311098" y="453739"/>
                </a:cubicBezTo>
                <a:cubicBezTo>
                  <a:pt x="311098" y="436981"/>
                  <a:pt x="307656" y="418505"/>
                  <a:pt x="302923" y="407763"/>
                </a:cubicBezTo>
                <a:cubicBezTo>
                  <a:pt x="295608" y="392295"/>
                  <a:pt x="296038" y="381983"/>
                  <a:pt x="303353" y="377686"/>
                </a:cubicBezTo>
                <a:cubicBezTo>
                  <a:pt x="311098" y="373389"/>
                  <a:pt x="319704" y="378116"/>
                  <a:pt x="330031" y="392295"/>
                </a:cubicBezTo>
                <a:cubicBezTo>
                  <a:pt x="336916" y="401748"/>
                  <a:pt x="351115" y="414208"/>
                  <a:pt x="365745" y="422372"/>
                </a:cubicBezTo>
                <a:cubicBezTo>
                  <a:pt x="371769" y="425810"/>
                  <a:pt x="383387" y="429247"/>
                  <a:pt x="396295" y="429247"/>
                </a:cubicBezTo>
                <a:cubicBezTo>
                  <a:pt x="411355" y="429247"/>
                  <a:pt x="432009" y="424950"/>
                  <a:pt x="444057" y="403466"/>
                </a:cubicBezTo>
                <a:cubicBezTo>
                  <a:pt x="455245" y="384131"/>
                  <a:pt x="451372" y="366514"/>
                  <a:pt x="445779" y="354483"/>
                </a:cubicBezTo>
                <a:cubicBezTo>
                  <a:pt x="439324" y="340734"/>
                  <a:pt x="428567" y="329992"/>
                  <a:pt x="421682" y="325695"/>
                </a:cubicBezTo>
                <a:cubicBezTo>
                  <a:pt x="407053" y="317531"/>
                  <a:pt x="389411" y="311086"/>
                  <a:pt x="377363" y="309797"/>
                </a:cubicBezTo>
                <a:cubicBezTo>
                  <a:pt x="360151" y="308508"/>
                  <a:pt x="351545" y="303352"/>
                  <a:pt x="351545" y="294329"/>
                </a:cubicBezTo>
                <a:cubicBezTo>
                  <a:pt x="351545" y="285735"/>
                  <a:pt x="360151" y="280579"/>
                  <a:pt x="377363" y="278860"/>
                </a:cubicBezTo>
                <a:cubicBezTo>
                  <a:pt x="389411" y="277571"/>
                  <a:pt x="407053" y="271126"/>
                  <a:pt x="421682" y="262962"/>
                </a:cubicBezTo>
                <a:cubicBezTo>
                  <a:pt x="428997" y="258665"/>
                  <a:pt x="439754" y="247923"/>
                  <a:pt x="445779" y="234174"/>
                </a:cubicBezTo>
                <a:cubicBezTo>
                  <a:pt x="451372" y="222573"/>
                  <a:pt x="455245" y="204526"/>
                  <a:pt x="444057" y="185191"/>
                </a:cubicBezTo>
                <a:cubicBezTo>
                  <a:pt x="432009" y="163707"/>
                  <a:pt x="411355" y="159410"/>
                  <a:pt x="396295" y="159410"/>
                </a:cubicBezTo>
                <a:cubicBezTo>
                  <a:pt x="383387" y="159410"/>
                  <a:pt x="371769" y="162848"/>
                  <a:pt x="365745" y="166285"/>
                </a:cubicBezTo>
                <a:cubicBezTo>
                  <a:pt x="351115" y="174878"/>
                  <a:pt x="336916" y="186909"/>
                  <a:pt x="330031" y="196362"/>
                </a:cubicBezTo>
                <a:cubicBezTo>
                  <a:pt x="319704" y="210542"/>
                  <a:pt x="311098" y="215268"/>
                  <a:pt x="303353" y="210971"/>
                </a:cubicBezTo>
                <a:cubicBezTo>
                  <a:pt x="296038" y="206675"/>
                  <a:pt x="295608" y="196362"/>
                  <a:pt x="302923" y="180894"/>
                </a:cubicBezTo>
                <a:cubicBezTo>
                  <a:pt x="307656" y="170152"/>
                  <a:pt x="311098" y="151676"/>
                  <a:pt x="311098" y="134919"/>
                </a:cubicBezTo>
                <a:cubicBezTo>
                  <a:pt x="311098" y="117731"/>
                  <a:pt x="295178" y="76483"/>
                  <a:pt x="255161" y="76483"/>
                </a:cubicBezTo>
                <a:close/>
                <a:moveTo>
                  <a:pt x="255161" y="0"/>
                </a:moveTo>
                <a:cubicBezTo>
                  <a:pt x="255161" y="0"/>
                  <a:pt x="258173" y="26640"/>
                  <a:pt x="296469" y="53280"/>
                </a:cubicBezTo>
                <a:cubicBezTo>
                  <a:pt x="335194" y="79920"/>
                  <a:pt x="346812" y="97107"/>
                  <a:pt x="346812" y="135778"/>
                </a:cubicBezTo>
                <a:cubicBezTo>
                  <a:pt x="380805" y="116442"/>
                  <a:pt x="401029" y="117731"/>
                  <a:pt x="443627" y="137926"/>
                </a:cubicBezTo>
                <a:cubicBezTo>
                  <a:pt x="486226" y="158121"/>
                  <a:pt x="510752" y="147379"/>
                  <a:pt x="510752" y="147379"/>
                </a:cubicBezTo>
                <a:cubicBezTo>
                  <a:pt x="510752" y="147379"/>
                  <a:pt x="488807" y="162848"/>
                  <a:pt x="484935" y="209682"/>
                </a:cubicBezTo>
                <a:cubicBezTo>
                  <a:pt x="481062" y="256517"/>
                  <a:pt x="472456" y="274993"/>
                  <a:pt x="438464" y="294329"/>
                </a:cubicBezTo>
                <a:cubicBezTo>
                  <a:pt x="472456" y="313664"/>
                  <a:pt x="481062" y="332140"/>
                  <a:pt x="484935" y="378975"/>
                </a:cubicBezTo>
                <a:cubicBezTo>
                  <a:pt x="488807" y="425810"/>
                  <a:pt x="510752" y="441708"/>
                  <a:pt x="510752" y="441708"/>
                </a:cubicBezTo>
                <a:cubicBezTo>
                  <a:pt x="510752" y="441708"/>
                  <a:pt x="486226" y="430536"/>
                  <a:pt x="443627" y="450731"/>
                </a:cubicBezTo>
                <a:cubicBezTo>
                  <a:pt x="401029" y="470926"/>
                  <a:pt x="380805" y="472215"/>
                  <a:pt x="346812" y="452879"/>
                </a:cubicBezTo>
                <a:cubicBezTo>
                  <a:pt x="346812" y="491980"/>
                  <a:pt x="335194" y="508737"/>
                  <a:pt x="296899" y="535377"/>
                </a:cubicBezTo>
                <a:cubicBezTo>
                  <a:pt x="258173" y="562017"/>
                  <a:pt x="255161" y="588657"/>
                  <a:pt x="255161" y="588657"/>
                </a:cubicBezTo>
                <a:cubicBezTo>
                  <a:pt x="255161" y="588657"/>
                  <a:pt x="252579" y="562017"/>
                  <a:pt x="213853" y="535377"/>
                </a:cubicBezTo>
                <a:cubicBezTo>
                  <a:pt x="175127" y="508737"/>
                  <a:pt x="163509" y="491980"/>
                  <a:pt x="163509" y="452879"/>
                </a:cubicBezTo>
                <a:cubicBezTo>
                  <a:pt x="129947" y="472215"/>
                  <a:pt x="109293" y="470926"/>
                  <a:pt x="66695" y="450731"/>
                </a:cubicBezTo>
                <a:cubicBezTo>
                  <a:pt x="24526" y="430536"/>
                  <a:pt x="0" y="441708"/>
                  <a:pt x="0" y="441708"/>
                </a:cubicBezTo>
                <a:cubicBezTo>
                  <a:pt x="0" y="441708"/>
                  <a:pt x="21514" y="425810"/>
                  <a:pt x="25387" y="378975"/>
                </a:cubicBezTo>
                <a:cubicBezTo>
                  <a:pt x="29260" y="332140"/>
                  <a:pt x="38296" y="313664"/>
                  <a:pt x="71858" y="294329"/>
                </a:cubicBezTo>
                <a:cubicBezTo>
                  <a:pt x="38296" y="274993"/>
                  <a:pt x="29260" y="256517"/>
                  <a:pt x="25387" y="209682"/>
                </a:cubicBezTo>
                <a:cubicBezTo>
                  <a:pt x="21514" y="162848"/>
                  <a:pt x="0" y="147379"/>
                  <a:pt x="0" y="147379"/>
                </a:cubicBezTo>
                <a:cubicBezTo>
                  <a:pt x="0" y="147379"/>
                  <a:pt x="24526" y="158121"/>
                  <a:pt x="66695" y="137926"/>
                </a:cubicBezTo>
                <a:cubicBezTo>
                  <a:pt x="109293" y="117731"/>
                  <a:pt x="129947" y="116442"/>
                  <a:pt x="163509" y="135778"/>
                </a:cubicBezTo>
                <a:cubicBezTo>
                  <a:pt x="163509" y="97107"/>
                  <a:pt x="175127" y="79920"/>
                  <a:pt x="213853" y="53280"/>
                </a:cubicBezTo>
                <a:cubicBezTo>
                  <a:pt x="252579" y="26640"/>
                  <a:pt x="255161" y="0"/>
                  <a:pt x="255161" y="0"/>
                </a:cubicBezTo>
                <a:close/>
              </a:path>
            </a:pathLst>
          </a:custGeom>
          <a:solidFill>
            <a:srgbClr val="12522B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443213D9-F2C6-4810-B409-D62D80A706D7}"/>
              </a:ext>
            </a:extLst>
          </p:cNvPr>
          <p:cNvSpPr txBox="1"/>
          <p:nvPr/>
        </p:nvSpPr>
        <p:spPr>
          <a:xfrm>
            <a:off x="8712200" y="279400"/>
            <a:ext cx="347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立足课内，迁移课外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2" name="表格 2">
            <a:extLst>
              <a:ext uri="{FF2B5EF4-FFF2-40B4-BE49-F238E27FC236}">
                <a16:creationId xmlns:a16="http://schemas.microsoft.com/office/drawing/2014/main" xmlns="" id="{83A29E7B-1B19-4097-8156-08E20A29F5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89040395"/>
              </p:ext>
            </p:extLst>
          </p:nvPr>
        </p:nvGraphicFramePr>
        <p:xfrm>
          <a:off x="0" y="1"/>
          <a:ext cx="12188142" cy="6857999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1865870">
                  <a:extLst>
                    <a:ext uri="{9D8B030D-6E8A-4147-A177-3AD203B41FA5}">
                      <a16:colId xmlns:a16="http://schemas.microsoft.com/office/drawing/2014/main" xmlns="" val="1551114835"/>
                    </a:ext>
                  </a:extLst>
                </a:gridCol>
                <a:gridCol w="1383957">
                  <a:extLst>
                    <a:ext uri="{9D8B030D-6E8A-4147-A177-3AD203B41FA5}">
                      <a16:colId xmlns:a16="http://schemas.microsoft.com/office/drawing/2014/main" xmlns="" val="1666286533"/>
                    </a:ext>
                  </a:extLst>
                </a:gridCol>
                <a:gridCol w="3744097">
                  <a:extLst>
                    <a:ext uri="{9D8B030D-6E8A-4147-A177-3AD203B41FA5}">
                      <a16:colId xmlns:a16="http://schemas.microsoft.com/office/drawing/2014/main" xmlns="" val="2512308100"/>
                    </a:ext>
                  </a:extLst>
                </a:gridCol>
                <a:gridCol w="5194218">
                  <a:extLst>
                    <a:ext uri="{9D8B030D-6E8A-4147-A177-3AD203B41FA5}">
                      <a16:colId xmlns:a16="http://schemas.microsoft.com/office/drawing/2014/main" xmlns="" val="2536101540"/>
                    </a:ext>
                  </a:extLst>
                </a:gridCol>
              </a:tblGrid>
              <a:tr h="904003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3200"/>
                        <a:t>分类</a:t>
                      </a:r>
                      <a:endParaRPr lang="zh-CN" altLang="en-US" sz="3200">
                        <a:latin typeface="华文仿宋" panose="02010600040101010101" pitchFamily="2" charset="-122"/>
                        <a:ea typeface="华文仿宋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3200"/>
                        <a:t>人物</a:t>
                      </a:r>
                      <a:endParaRPr lang="zh-CN" altLang="en-US" sz="3200">
                        <a:latin typeface="华文仿宋" panose="02010600040101010101" pitchFamily="2" charset="-122"/>
                        <a:ea typeface="华文仿宋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3200"/>
                        <a:t>人物特点</a:t>
                      </a:r>
                      <a:endParaRPr lang="zh-CN" altLang="en-US" sz="3200">
                        <a:latin typeface="华文仿宋" panose="02010600040101010101" pitchFamily="2" charset="-122"/>
                        <a:ea typeface="华文仿宋" panose="02010600040101010101" pitchFamily="2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3200"/>
                        <a:t>备选人物</a:t>
                      </a:r>
                      <a:endParaRPr lang="zh-CN" altLang="en-US" sz="3200"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022453560"/>
                  </a:ext>
                </a:extLst>
              </a:tr>
              <a:tr h="476521">
                <a:tc rowSpan="3">
                  <a:txBody>
                    <a:bodyPr vert="horz" wrap="square"/>
                    <a:lstStyle/>
                    <a:p>
                      <a:pPr algn="ctr"/>
                      <a:endParaRPr lang="zh-CN" altLang="en-US" sz="4400" b="1"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 rowSpan="11">
                  <a:txBody>
                    <a:bodyPr vert="horz" wrap="square"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903089847"/>
                  </a:ext>
                </a:extLst>
              </a:tr>
              <a:tr h="476521">
                <a:tc vMerge="1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737975890"/>
                  </a:ext>
                </a:extLst>
              </a:tr>
              <a:tr h="476521">
                <a:tc vMerge="1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577698590"/>
                  </a:ext>
                </a:extLst>
              </a:tr>
              <a:tr h="513671">
                <a:tc rowSpan="4">
                  <a:txBody>
                    <a:bodyPr vert="horz" wrap="square"/>
                    <a:lstStyle/>
                    <a:p>
                      <a:pPr algn="ctr"/>
                      <a:endParaRPr lang="en-US" altLang="zh-CN" sz="4400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862803031"/>
                  </a:ext>
                </a:extLst>
              </a:tr>
              <a:tr h="591382">
                <a:tc vMerge="1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113832939"/>
                  </a:ext>
                </a:extLst>
              </a:tr>
              <a:tr h="473106">
                <a:tc vMerge="1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281075786"/>
                  </a:ext>
                </a:extLst>
              </a:tr>
              <a:tr h="525674">
                <a:tc vMerge="1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831885826"/>
                  </a:ext>
                </a:extLst>
              </a:tr>
              <a:tr h="476521">
                <a:tc rowSpan="4">
                  <a:txBody>
                    <a:bodyPr vert="horz" wrap="square"/>
                    <a:lstStyle/>
                    <a:p>
                      <a:pPr algn="ctr"/>
                      <a:endParaRPr lang="en-US" altLang="zh-CN" sz="4400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003317378"/>
                  </a:ext>
                </a:extLst>
              </a:tr>
              <a:tr h="589782">
                <a:tc vMerge="1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194049223"/>
                  </a:ext>
                </a:extLst>
              </a:tr>
              <a:tr h="515737">
                <a:tc vMerge="1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211545050"/>
                  </a:ext>
                </a:extLst>
              </a:tr>
              <a:tr h="838560">
                <a:tc vMerge="1">
                  <a:txBody>
                    <a:bodyPr vert="horz" wrap="square"/>
                    <a:lstStyle/>
                    <a:p>
                      <a:pPr algn="ctr"/>
                      <a:endParaRPr lang="zh-CN" altLang="en-US" sz="4400" b="1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386203919"/>
                  </a:ext>
                </a:extLst>
              </a:tr>
            </a:tbl>
          </a:graphicData>
        </a:graphic>
      </p:graphicFrame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07307CA0-7987-40C9-ADCA-B064C284C0A8}"/>
              </a:ext>
            </a:extLst>
          </p:cNvPr>
          <p:cNvSpPr txBox="1"/>
          <p:nvPr/>
        </p:nvSpPr>
        <p:spPr>
          <a:xfrm>
            <a:off x="1890470" y="883580"/>
            <a:ext cx="179270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齐威王</a:t>
            </a:r>
            <a:endParaRPr kumimoji="0" lang="en-US" altLang="zh-CN" sz="3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行楷" panose="02010800040101010101" pitchFamily="2" charset="-122"/>
              <a:ea typeface="华文行楷" panose="020108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汉文帝</a:t>
            </a:r>
            <a:endParaRPr kumimoji="0" lang="en-US" altLang="zh-CN" sz="3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行楷" panose="02010800040101010101" pitchFamily="2" charset="-122"/>
              <a:ea typeface="华文行楷" panose="020108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鲁庄公</a:t>
            </a:r>
            <a:endParaRPr kumimoji="0" lang="en-US" altLang="zh-CN" sz="3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行楷" panose="02010800040101010101" pitchFamily="2" charset="-122"/>
              <a:ea typeface="华文行楷" panose="02010800040101010101" pitchFamily="2" charset="-122"/>
              <a:cs typeface="+mn-cs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5F2D2794-1DF4-492B-82E8-374ED6314F33}"/>
              </a:ext>
            </a:extLst>
          </p:cNvPr>
          <p:cNvSpPr txBox="1"/>
          <p:nvPr/>
        </p:nvSpPr>
        <p:spPr>
          <a:xfrm>
            <a:off x="1910807" y="2410119"/>
            <a:ext cx="1564105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周亚夫</a:t>
            </a:r>
            <a:endParaRPr kumimoji="0" lang="en-US" altLang="zh-CN" sz="3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行楷" panose="02010800040101010101" pitchFamily="2" charset="-122"/>
              <a:ea typeface="华文行楷" panose="020108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唐雎</a:t>
            </a:r>
            <a:endParaRPr kumimoji="0" lang="en-US" altLang="zh-CN" sz="3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行楷" panose="02010800040101010101" pitchFamily="2" charset="-122"/>
              <a:ea typeface="华文行楷" panose="020108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曹刿</a:t>
            </a:r>
            <a:endParaRPr kumimoji="0" lang="en-US" altLang="zh-CN" sz="3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行楷" panose="02010800040101010101" pitchFamily="2" charset="-122"/>
              <a:ea typeface="华文行楷" panose="020108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邹忌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FD03867F-5252-4683-8151-0EFF51CB21AC}"/>
              </a:ext>
            </a:extLst>
          </p:cNvPr>
          <p:cNvSpPr txBox="1"/>
          <p:nvPr/>
        </p:nvSpPr>
        <p:spPr>
          <a:xfrm>
            <a:off x="1761131" y="4465676"/>
            <a:ext cx="205138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   愚公</a:t>
            </a:r>
            <a:endParaRPr kumimoji="0" lang="en-US" altLang="zh-CN" sz="3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行楷" panose="02010800040101010101" pitchFamily="2" charset="-122"/>
              <a:ea typeface="华文行楷" panose="020108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 卖油翁</a:t>
            </a:r>
            <a:endParaRPr kumimoji="0" lang="en-US" altLang="zh-CN" sz="3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行楷" panose="02010800040101010101" pitchFamily="2" charset="-122"/>
              <a:ea typeface="华文行楷" panose="020108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 老河兵</a:t>
            </a:r>
            <a:endParaRPr kumimoji="0" lang="en-US" altLang="zh-CN" sz="3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行楷" panose="02010800040101010101" pitchFamily="2" charset="-122"/>
              <a:ea typeface="华文行楷" panose="020108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    元方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20B4F8EC-04E0-41EC-B243-D6816E4948DF}"/>
              </a:ext>
            </a:extLst>
          </p:cNvPr>
          <p:cNvSpPr txBox="1"/>
          <p:nvPr/>
        </p:nvSpPr>
        <p:spPr>
          <a:xfrm>
            <a:off x="4236041" y="898127"/>
            <a:ext cx="22855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善于纳谏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888D28FC-BE54-4B93-89E4-B6AB9E5E3DA8}"/>
              </a:ext>
            </a:extLst>
          </p:cNvPr>
          <p:cNvSpPr txBox="1"/>
          <p:nvPr/>
        </p:nvSpPr>
        <p:spPr>
          <a:xfrm>
            <a:off x="3192928" y="1348376"/>
            <a:ext cx="39387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知人善任、深明大义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B51E0653-BA49-498E-A6BE-42EC8DA75921}"/>
              </a:ext>
            </a:extLst>
          </p:cNvPr>
          <p:cNvSpPr txBox="1"/>
          <p:nvPr/>
        </p:nvSpPr>
        <p:spPr>
          <a:xfrm>
            <a:off x="3129087" y="1825438"/>
            <a:ext cx="40015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善于纳谏、知人善任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E09F1CBA-435B-40B6-B267-A3756B2EBB8E}"/>
              </a:ext>
            </a:extLst>
          </p:cNvPr>
          <p:cNvSpPr txBox="1"/>
          <p:nvPr/>
        </p:nvSpPr>
        <p:spPr>
          <a:xfrm>
            <a:off x="3166503" y="2404713"/>
            <a:ext cx="40458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刚正不阿、治军严明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E5B3CA5C-115A-4FD4-BA65-858FAF2CE470}"/>
              </a:ext>
            </a:extLst>
          </p:cNvPr>
          <p:cNvSpPr txBox="1"/>
          <p:nvPr/>
        </p:nvSpPr>
        <p:spPr>
          <a:xfrm>
            <a:off x="3147166" y="2935365"/>
            <a:ext cx="40015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爱国忠君、不畏强权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51F50AF3-84C3-41C4-8AC5-C5427E76BA37}"/>
              </a:ext>
            </a:extLst>
          </p:cNvPr>
          <p:cNvSpPr txBox="1"/>
          <p:nvPr/>
        </p:nvSpPr>
        <p:spPr>
          <a:xfrm>
            <a:off x="3166503" y="3412333"/>
            <a:ext cx="38682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爱国忠君、深谋远虑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09B99F28-97D3-4668-8810-83297106C56A}"/>
              </a:ext>
            </a:extLst>
          </p:cNvPr>
          <p:cNvSpPr txBox="1"/>
          <p:nvPr/>
        </p:nvSpPr>
        <p:spPr>
          <a:xfrm>
            <a:off x="3166503" y="3947647"/>
            <a:ext cx="38682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爱国忠君、善于进谏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4E6B9E1B-A09C-4BE5-8E05-997271D4789E}"/>
              </a:ext>
            </a:extLst>
          </p:cNvPr>
          <p:cNvSpPr txBox="1"/>
          <p:nvPr/>
        </p:nvSpPr>
        <p:spPr>
          <a:xfrm>
            <a:off x="3162163" y="4439294"/>
            <a:ext cx="39715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不畏艰难、坚持不懈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A4621DC8-22BF-4284-8DD2-91A54D37C6B6}"/>
              </a:ext>
            </a:extLst>
          </p:cNvPr>
          <p:cNvSpPr txBox="1"/>
          <p:nvPr/>
        </p:nvSpPr>
        <p:spPr>
          <a:xfrm>
            <a:off x="3974091" y="5035362"/>
            <a:ext cx="28094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沉稳、谦虚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91D50F05-D3E3-447E-91F3-0D4BA18517F1}"/>
              </a:ext>
            </a:extLst>
          </p:cNvPr>
          <p:cNvSpPr txBox="1"/>
          <p:nvPr/>
        </p:nvSpPr>
        <p:spPr>
          <a:xfrm>
            <a:off x="3192928" y="5617932"/>
            <a:ext cx="44702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从实际出发、实事求是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F78E6516-C9D9-4DC8-9C2B-36D3BDFD7500}"/>
              </a:ext>
            </a:extLst>
          </p:cNvPr>
          <p:cNvSpPr txBox="1"/>
          <p:nvPr/>
        </p:nvSpPr>
        <p:spPr>
          <a:xfrm>
            <a:off x="3750577" y="6138947"/>
            <a:ext cx="23434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诚信、正直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1A3EC6E3-719F-47B4-B36E-22DCF2E50511}"/>
              </a:ext>
            </a:extLst>
          </p:cNvPr>
          <p:cNvSpPr txBox="1"/>
          <p:nvPr/>
        </p:nvSpPr>
        <p:spPr>
          <a:xfrm>
            <a:off x="65844" y="1171010"/>
            <a:ext cx="17927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/>
              <a:t>国君们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839463D4-96E7-4A7F-82A7-0A8F8F515123}"/>
              </a:ext>
            </a:extLst>
          </p:cNvPr>
          <p:cNvSpPr txBox="1"/>
          <p:nvPr/>
        </p:nvSpPr>
        <p:spPr>
          <a:xfrm>
            <a:off x="118102" y="2910501"/>
            <a:ext cx="17927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/>
              <a:t>大臣们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975483F6-99C8-4B68-B4D8-CAC5D301F251}"/>
              </a:ext>
            </a:extLst>
          </p:cNvPr>
          <p:cNvSpPr txBox="1"/>
          <p:nvPr/>
        </p:nvSpPr>
        <p:spPr>
          <a:xfrm>
            <a:off x="65843" y="5035362"/>
            <a:ext cx="17927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/>
              <a:t>贤能们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3EC6A464-2CD6-4478-A799-AD3178EBFF65}"/>
              </a:ext>
            </a:extLst>
          </p:cNvPr>
          <p:cNvSpPr txBox="1"/>
          <p:nvPr/>
        </p:nvSpPr>
        <p:spPr>
          <a:xfrm>
            <a:off x="7227097" y="883580"/>
            <a:ext cx="4861554" cy="6217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altLang="zh-CN" sz="3200">
                <a:solidFill>
                  <a:prstClr val="black"/>
                </a:solidFill>
              </a:rPr>
              <a:t>《</a:t>
            </a:r>
            <a:r>
              <a:rPr lang="zh-CN" altLang="en-US" sz="3200">
                <a:solidFill>
                  <a:prstClr val="black"/>
                </a:solidFill>
              </a:rPr>
              <a:t>周亚夫军细柳</a:t>
            </a:r>
            <a:r>
              <a:rPr lang="en-US" altLang="zh-CN" sz="3200">
                <a:solidFill>
                  <a:prstClr val="black"/>
                </a:solidFill>
              </a:rPr>
              <a:t>》</a:t>
            </a:r>
          </a:p>
          <a:p>
            <a:pPr lvl="0" algn="ctr">
              <a:defRPr/>
            </a:pPr>
            <a:r>
              <a:rPr lang="zh-CN" altLang="en-US" sz="3600" b="1">
                <a:solidFill>
                  <a:prstClr val="black"/>
                </a:solidFill>
              </a:rPr>
              <a:t>周亚夫和汉文帝</a:t>
            </a:r>
            <a:r>
              <a:rPr lang="zh-CN" altLang="en-US" sz="3200">
                <a:solidFill>
                  <a:prstClr val="black"/>
                </a:solidFill>
              </a:rPr>
              <a:t>、</a:t>
            </a:r>
            <a:endParaRPr lang="en-US" altLang="zh-CN" sz="3200">
              <a:solidFill>
                <a:prstClr val="black"/>
              </a:solidFill>
            </a:endParaRPr>
          </a:p>
          <a:p>
            <a:pPr lvl="0" algn="ctr">
              <a:defRPr/>
            </a:pPr>
            <a:r>
              <a:rPr lang="en-US" altLang="zh-CN" sz="3200">
                <a:solidFill>
                  <a:prstClr val="black"/>
                </a:solidFill>
              </a:rPr>
              <a:t>   《</a:t>
            </a:r>
            <a:r>
              <a:rPr lang="zh-CN" altLang="en-US" sz="3200">
                <a:solidFill>
                  <a:prstClr val="black"/>
                </a:solidFill>
              </a:rPr>
              <a:t>愚公移山</a:t>
            </a:r>
            <a:r>
              <a:rPr lang="en-US" altLang="zh-CN" sz="3200">
                <a:solidFill>
                  <a:prstClr val="black"/>
                </a:solidFill>
              </a:rPr>
              <a:t>》</a:t>
            </a:r>
            <a:r>
              <a:rPr lang="zh-CN" altLang="en-US" sz="3600" b="1">
                <a:solidFill>
                  <a:prstClr val="black"/>
                </a:solidFill>
              </a:rPr>
              <a:t>愚公</a:t>
            </a:r>
            <a:r>
              <a:rPr lang="zh-CN" altLang="en-US" sz="3200">
                <a:solidFill>
                  <a:prstClr val="black"/>
                </a:solidFill>
              </a:rPr>
              <a:t>、</a:t>
            </a:r>
            <a:endParaRPr lang="en-US" altLang="zh-CN" sz="3200">
              <a:solidFill>
                <a:prstClr val="black"/>
              </a:solidFill>
            </a:endParaRPr>
          </a:p>
          <a:p>
            <a:pPr lvl="0" algn="ctr">
              <a:defRPr/>
            </a:pPr>
            <a:r>
              <a:rPr lang="en-US" altLang="zh-CN" sz="3200">
                <a:solidFill>
                  <a:prstClr val="black"/>
                </a:solidFill>
              </a:rPr>
              <a:t>   《</a:t>
            </a:r>
            <a:r>
              <a:rPr lang="zh-CN" altLang="en-US" sz="3200">
                <a:solidFill>
                  <a:prstClr val="black"/>
                </a:solidFill>
              </a:rPr>
              <a:t>唐雎不辱使命</a:t>
            </a:r>
            <a:r>
              <a:rPr lang="en-US" altLang="zh-CN" sz="3200">
                <a:solidFill>
                  <a:prstClr val="black"/>
                </a:solidFill>
              </a:rPr>
              <a:t>》</a:t>
            </a:r>
            <a:r>
              <a:rPr lang="zh-CN" altLang="en-US" sz="3600" b="1">
                <a:solidFill>
                  <a:prstClr val="black"/>
                </a:solidFill>
              </a:rPr>
              <a:t>唐雎</a:t>
            </a:r>
            <a:r>
              <a:rPr lang="zh-CN" altLang="en-US" sz="3200">
                <a:solidFill>
                  <a:prstClr val="black"/>
                </a:solidFill>
              </a:rPr>
              <a:t>、</a:t>
            </a:r>
            <a:r>
              <a:rPr lang="en-US" altLang="zh-CN" sz="3200">
                <a:solidFill>
                  <a:prstClr val="black"/>
                </a:solidFill>
              </a:rPr>
              <a:t>《</a:t>
            </a:r>
            <a:r>
              <a:rPr lang="zh-CN" altLang="en-US" sz="3200">
                <a:solidFill>
                  <a:prstClr val="black"/>
                </a:solidFill>
              </a:rPr>
              <a:t>曹刿论战</a:t>
            </a:r>
            <a:r>
              <a:rPr lang="en-US" altLang="zh-CN" sz="3200">
                <a:solidFill>
                  <a:prstClr val="black"/>
                </a:solidFill>
              </a:rPr>
              <a:t>》</a:t>
            </a:r>
            <a:r>
              <a:rPr lang="zh-CN" altLang="en-US" sz="3200" b="1">
                <a:solidFill>
                  <a:prstClr val="black"/>
                </a:solidFill>
              </a:rPr>
              <a:t>曹刿和鲁庄公</a:t>
            </a:r>
            <a:r>
              <a:rPr lang="zh-CN" altLang="en-US" sz="3200">
                <a:solidFill>
                  <a:prstClr val="black"/>
                </a:solidFill>
              </a:rPr>
              <a:t>、</a:t>
            </a:r>
            <a:endParaRPr lang="en-US" altLang="zh-CN" sz="3200">
              <a:solidFill>
                <a:prstClr val="black"/>
              </a:solidFill>
            </a:endParaRPr>
          </a:p>
          <a:p>
            <a:pPr lvl="0" algn="ctr">
              <a:defRPr/>
            </a:pPr>
            <a:r>
              <a:rPr lang="en-US" altLang="zh-CN" sz="3200">
                <a:solidFill>
                  <a:prstClr val="black"/>
                </a:solidFill>
              </a:rPr>
              <a:t>《</a:t>
            </a:r>
            <a:r>
              <a:rPr lang="zh-CN" altLang="en-US" sz="3200">
                <a:solidFill>
                  <a:prstClr val="black"/>
                </a:solidFill>
              </a:rPr>
              <a:t>邹忌讽齐王纳谏</a:t>
            </a:r>
            <a:r>
              <a:rPr lang="en-US" altLang="zh-CN" sz="3200">
                <a:solidFill>
                  <a:prstClr val="black"/>
                </a:solidFill>
              </a:rPr>
              <a:t>》</a:t>
            </a:r>
          </a:p>
          <a:p>
            <a:pPr lvl="0" algn="ctr">
              <a:defRPr/>
            </a:pPr>
            <a:r>
              <a:rPr lang="zh-CN" altLang="en-US" sz="3600" b="1">
                <a:solidFill>
                  <a:prstClr val="black"/>
                </a:solidFill>
              </a:rPr>
              <a:t>齐威王和邹忌</a:t>
            </a:r>
            <a:r>
              <a:rPr lang="zh-CN" altLang="en-US" sz="3200">
                <a:solidFill>
                  <a:prstClr val="black"/>
                </a:solidFill>
              </a:rPr>
              <a:t>、</a:t>
            </a:r>
            <a:endParaRPr lang="en-US" altLang="zh-CN" sz="3200">
              <a:solidFill>
                <a:prstClr val="black"/>
              </a:solidFill>
            </a:endParaRPr>
          </a:p>
          <a:p>
            <a:pPr lvl="0" algn="ctr">
              <a:defRPr/>
            </a:pPr>
            <a:r>
              <a:rPr lang="en-US" altLang="zh-CN" sz="3200">
                <a:solidFill>
                  <a:prstClr val="black"/>
                </a:solidFill>
              </a:rPr>
              <a:t>《</a:t>
            </a:r>
            <a:r>
              <a:rPr lang="zh-CN" altLang="en-US" sz="3200">
                <a:solidFill>
                  <a:prstClr val="black"/>
                </a:solidFill>
              </a:rPr>
              <a:t>卖油翁</a:t>
            </a:r>
            <a:r>
              <a:rPr lang="en-US" altLang="zh-CN" sz="3200">
                <a:solidFill>
                  <a:prstClr val="black"/>
                </a:solidFill>
              </a:rPr>
              <a:t>》</a:t>
            </a:r>
            <a:r>
              <a:rPr lang="zh-CN" altLang="en-US" sz="3600" b="1">
                <a:solidFill>
                  <a:prstClr val="black"/>
                </a:solidFill>
              </a:rPr>
              <a:t>卖油翁</a:t>
            </a:r>
            <a:r>
              <a:rPr lang="zh-CN" altLang="en-US" sz="3200">
                <a:solidFill>
                  <a:prstClr val="black"/>
                </a:solidFill>
              </a:rPr>
              <a:t>、</a:t>
            </a:r>
            <a:endParaRPr lang="en-US" altLang="zh-CN" sz="3200">
              <a:solidFill>
                <a:prstClr val="black"/>
              </a:solidFill>
            </a:endParaRPr>
          </a:p>
          <a:p>
            <a:pPr lvl="0" algn="ctr">
              <a:defRPr/>
            </a:pPr>
            <a:r>
              <a:rPr lang="en-US" altLang="zh-CN" sz="3200">
                <a:solidFill>
                  <a:prstClr val="black"/>
                </a:solidFill>
              </a:rPr>
              <a:t>《</a:t>
            </a:r>
            <a:r>
              <a:rPr lang="zh-CN" altLang="en-US" sz="3200">
                <a:solidFill>
                  <a:prstClr val="black"/>
                </a:solidFill>
              </a:rPr>
              <a:t>河中石兽</a:t>
            </a:r>
            <a:r>
              <a:rPr lang="en-US" altLang="zh-CN" sz="3200">
                <a:solidFill>
                  <a:prstClr val="black"/>
                </a:solidFill>
              </a:rPr>
              <a:t>》</a:t>
            </a:r>
            <a:r>
              <a:rPr lang="zh-CN" altLang="en-US" sz="3600" b="1">
                <a:solidFill>
                  <a:prstClr val="black"/>
                </a:solidFill>
              </a:rPr>
              <a:t>老河兵</a:t>
            </a:r>
            <a:r>
              <a:rPr lang="zh-CN" altLang="en-US" sz="3200">
                <a:solidFill>
                  <a:prstClr val="black"/>
                </a:solidFill>
              </a:rPr>
              <a:t>、</a:t>
            </a:r>
            <a:endParaRPr lang="en-US" altLang="zh-CN" sz="3200">
              <a:solidFill>
                <a:prstClr val="black"/>
              </a:solidFill>
            </a:endParaRPr>
          </a:p>
          <a:p>
            <a:pPr lvl="0" algn="ctr">
              <a:defRPr/>
            </a:pPr>
            <a:r>
              <a:rPr lang="en-US" altLang="zh-CN" sz="3200">
                <a:solidFill>
                  <a:prstClr val="black"/>
                </a:solidFill>
              </a:rPr>
              <a:t>《</a:t>
            </a:r>
            <a:r>
              <a:rPr lang="zh-CN" altLang="en-US" sz="3200">
                <a:solidFill>
                  <a:prstClr val="black"/>
                </a:solidFill>
              </a:rPr>
              <a:t>陈太丘与友期</a:t>
            </a:r>
            <a:r>
              <a:rPr lang="en-US" altLang="zh-CN" sz="3200">
                <a:solidFill>
                  <a:prstClr val="black"/>
                </a:solidFill>
              </a:rPr>
              <a:t>》</a:t>
            </a:r>
            <a:r>
              <a:rPr lang="zh-CN" altLang="en-US" sz="3600" b="1">
                <a:solidFill>
                  <a:prstClr val="black"/>
                </a:solidFill>
              </a:rPr>
              <a:t>元方</a:t>
            </a:r>
            <a:r>
              <a:rPr lang="zh-CN" altLang="en-US" sz="3200">
                <a:solidFill>
                  <a:prstClr val="black"/>
                </a:solidFill>
              </a:rPr>
              <a:t>、</a:t>
            </a:r>
          </a:p>
          <a:p>
            <a:pPr lvl="0" algn="ctr"/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65941307"/>
      </p:ext>
    </p:extLst>
  </p:cSld>
  <p:clrMapOvr>
    <a:masterClrMapping/>
  </p:clrMapOvr>
  <mc:AlternateContent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  <p:bldP spid="3" grpId="0"/>
      <p:bldP spid="9" grpId="0"/>
      <p:bldP spid="11" grpId="0"/>
      <p:bldP spid="4" grpId="0"/>
      <p:bldP spid="5" grpId="0"/>
      <p:bldP spid="6" grpId="0"/>
      <p:bldP spid="12" grpId="0"/>
      <p:bldP spid="13" grpId="0"/>
      <p:bldP spid="15" grpId="0"/>
      <p:bldP spid="16" grpId="0"/>
      <p:bldP spid="17" grpId="0"/>
      <p:bldP spid="14" grpId="0"/>
      <p:bldP spid="18" grpId="0"/>
      <p:bldP spid="19" grpId="0"/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9CF3E3BF-F119-4EC3-803C-44F917B560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4173" y="0"/>
            <a:ext cx="11771453" cy="6562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04436809"/>
      </p:ext>
    </p:extLst>
  </p:cSld>
  <p:clrMapOvr>
    <a:masterClrMapping/>
  </p:clrMapOvr>
  <mc:AlternateContent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7749642D-D9C2-4ACA-8FB5-961E525B198A}"/>
              </a:ext>
            </a:extLst>
          </p:cNvPr>
          <p:cNvSpPr txBox="1"/>
          <p:nvPr/>
        </p:nvSpPr>
        <p:spPr>
          <a:xfrm>
            <a:off x="243067" y="446090"/>
            <a:ext cx="11632557" cy="670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6700" algn="just">
              <a:spcAft>
                <a:spcPct val="0"/>
              </a:spcAft>
            </a:pPr>
            <a:r>
              <a:rPr lang="zh-CN" altLang="zh-CN" sz="2800" kern="100">
                <a:solidFill>
                  <a:srgbClr val="0C0C0C"/>
                </a:solidFill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南梁之难</a:t>
            </a:r>
            <a:r>
              <a:rPr lang="zh-CN" altLang="zh-CN" sz="2800" kern="100" baseline="30000">
                <a:solidFill>
                  <a:srgbClr val="0C0C0C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2800" kern="100">
                <a:solidFill>
                  <a:srgbClr val="0C0C0C"/>
                </a:solidFill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，韩氏请救于齐。田侯</a:t>
            </a:r>
            <a:r>
              <a:rPr lang="zh-CN" altLang="zh-CN" sz="2800" kern="100" baseline="30000">
                <a:solidFill>
                  <a:srgbClr val="0C0C0C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2800" kern="100">
                <a:solidFill>
                  <a:srgbClr val="0C0C0C"/>
                </a:solidFill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召大臣而谋曰</a:t>
            </a:r>
            <a:r>
              <a:rPr lang="en-US" altLang="zh-CN" sz="2800" kern="100">
                <a:solidFill>
                  <a:srgbClr val="0C0C0C"/>
                </a:solidFill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800" kern="100">
                <a:solidFill>
                  <a:srgbClr val="0C0C0C"/>
                </a:solidFill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“早救之，孰与晚救之便</a:t>
            </a:r>
            <a:r>
              <a:rPr lang="en-US" altLang="zh-CN" sz="2800" kern="100">
                <a:solidFill>
                  <a:srgbClr val="0C0C0C"/>
                </a:solidFill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zh-CN" sz="2800" kern="100">
                <a:solidFill>
                  <a:srgbClr val="0C0C0C"/>
                </a:solidFill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”张丐对曰</a:t>
            </a:r>
            <a:r>
              <a:rPr lang="en-US" altLang="zh-CN" sz="2800" kern="100">
                <a:solidFill>
                  <a:srgbClr val="0C0C0C"/>
                </a:solidFill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800" kern="100">
                <a:solidFill>
                  <a:srgbClr val="0C0C0C"/>
                </a:solidFill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“晚救之，韩且折而入于魏，不如早救之。”田臣思曰</a:t>
            </a:r>
            <a:r>
              <a:rPr lang="en-US" altLang="zh-CN" sz="2800" kern="100">
                <a:solidFill>
                  <a:srgbClr val="0C0C0C"/>
                </a:solidFill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800" kern="100">
                <a:solidFill>
                  <a:srgbClr val="0C0C0C"/>
                </a:solidFill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“不可，夫韩、魏之兵未弊，而我救之，我代韩而受魏之兵</a:t>
            </a:r>
            <a:r>
              <a:rPr lang="zh-CN" altLang="en-US" sz="2800" kern="100">
                <a:solidFill>
                  <a:srgbClr val="0C0C0C"/>
                </a:solidFill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kern="100">
                <a:solidFill>
                  <a:srgbClr val="0C0C0C"/>
                </a:solidFill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顾反</a:t>
            </a:r>
            <a:r>
              <a:rPr lang="en-US" altLang="zh-CN" sz="2800" kern="100" baseline="30000">
                <a:solidFill>
                  <a:srgbClr val="0C0C0C"/>
                </a:solidFill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③</a:t>
            </a:r>
            <a:r>
              <a:rPr lang="zh-CN" altLang="zh-CN" sz="2800" kern="100">
                <a:solidFill>
                  <a:srgbClr val="0C0C0C"/>
                </a:solidFill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听命于韩也。且夫魏有破韩之志，韩见且亡，必东诉</a:t>
            </a:r>
            <a:r>
              <a:rPr lang="en-US" altLang="zh-CN" sz="2800" kern="100" baseline="30000">
                <a:solidFill>
                  <a:srgbClr val="0C0C0C"/>
                </a:solidFill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④</a:t>
            </a:r>
            <a:r>
              <a:rPr lang="zh-CN" altLang="zh-CN" sz="2800" kern="100">
                <a:solidFill>
                  <a:srgbClr val="0C0C0C"/>
                </a:solidFill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于齐。我因阴结</a:t>
            </a:r>
            <a:r>
              <a:rPr lang="en-US" altLang="zh-CN" sz="2800" kern="100" baseline="30000">
                <a:solidFill>
                  <a:srgbClr val="0C0C0C"/>
                </a:solidFill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⑤</a:t>
            </a:r>
            <a:r>
              <a:rPr lang="zh-CN" altLang="zh-CN" sz="2800" kern="100">
                <a:solidFill>
                  <a:srgbClr val="0C0C0C"/>
                </a:solidFill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韩之亲，而晚承魏之弊，则国可重，利可得，名可尊矣。”田侯曰</a:t>
            </a:r>
            <a:r>
              <a:rPr lang="en-US" altLang="zh-CN" sz="2800" kern="100">
                <a:solidFill>
                  <a:srgbClr val="0C0C0C"/>
                </a:solidFill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800" kern="100">
                <a:solidFill>
                  <a:srgbClr val="0C0C0C"/>
                </a:solidFill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“善。”乃</a:t>
            </a:r>
            <a:r>
              <a:rPr lang="zh-CN" altLang="zh-CN" sz="2800" kern="100">
                <a:solidFill>
                  <a:srgbClr val="0C0C0C"/>
                </a:solidFill>
                <a:uFill>
                  <a:solidFill>
                    <a:srgbClr val="FF0000"/>
                  </a:solidFill>
                </a:uFill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阴告韩使者而遣之。</a:t>
            </a:r>
            <a:endParaRPr lang="zh-CN" altLang="zh-CN" sz="2800" kern="100">
              <a:uFill>
                <a:solidFill>
                  <a:srgbClr val="FF0000"/>
                </a:solidFill>
              </a:u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 algn="just">
              <a:spcAft>
                <a:spcPct val="0"/>
              </a:spcAft>
            </a:pPr>
            <a:r>
              <a:rPr lang="zh-CN" altLang="zh-CN" sz="2800" kern="100">
                <a:solidFill>
                  <a:srgbClr val="0C0C0C"/>
                </a:solidFill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韩自以专有齐国，五战五不胜，东诉于齐，齐因起兵击魏，大破之马陵。魏破韩弱，韩、魏之君因田婴北面而朝田侯。</a:t>
            </a:r>
            <a:endParaRPr lang="zh-CN" altLang="zh-CN" sz="2800" kern="1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ct val="0"/>
              </a:spcAft>
            </a:pPr>
            <a:r>
              <a:rPr lang="en-US" altLang="zh-CN" sz="2800" kern="100">
                <a:solidFill>
                  <a:srgbClr val="0C0C0C"/>
                </a:solidFill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2800" kern="100">
                <a:solidFill>
                  <a:srgbClr val="0C0C0C"/>
                </a:solidFill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【注释】</a:t>
            </a:r>
            <a:r>
              <a:rPr lang="en-US" altLang="zh-CN" sz="2800" kern="100">
                <a:solidFill>
                  <a:srgbClr val="0C0C0C"/>
                </a:solidFill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①</a:t>
            </a:r>
            <a:r>
              <a:rPr lang="zh-CN" altLang="zh-CN" sz="2800" kern="100">
                <a:solidFill>
                  <a:srgbClr val="0C0C0C"/>
                </a:solidFill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南梁之难：指的是魏国进攻韩国的南梁一事。</a:t>
            </a:r>
            <a:r>
              <a:rPr lang="en-US" altLang="zh-CN" sz="2800" kern="100">
                <a:solidFill>
                  <a:srgbClr val="0C0C0C"/>
                </a:solidFill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②</a:t>
            </a:r>
            <a:r>
              <a:rPr lang="zh-CN" altLang="zh-CN" sz="2800" kern="100">
                <a:solidFill>
                  <a:srgbClr val="0C0C0C"/>
                </a:solidFill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田侯：齐威王。</a:t>
            </a:r>
            <a:r>
              <a:rPr lang="en-US" altLang="zh-CN" sz="2800" kern="100">
                <a:solidFill>
                  <a:srgbClr val="0C0C0C"/>
                </a:solidFill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③</a:t>
            </a:r>
            <a:r>
              <a:rPr lang="zh-CN" altLang="zh-CN" sz="2800" kern="100">
                <a:solidFill>
                  <a:srgbClr val="0C0C0C"/>
                </a:solidFill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顾反：反而。</a:t>
            </a:r>
            <a:r>
              <a:rPr lang="en-US" altLang="zh-CN" sz="2800" kern="100">
                <a:solidFill>
                  <a:srgbClr val="0C0C0C"/>
                </a:solidFill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④</a:t>
            </a:r>
            <a:r>
              <a:rPr lang="zh-CN" altLang="zh-CN" sz="2800" kern="100">
                <a:solidFill>
                  <a:srgbClr val="0C0C0C"/>
                </a:solidFill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诉：求救。</a:t>
            </a:r>
            <a:r>
              <a:rPr lang="en-US" altLang="zh-CN" sz="2800" kern="100">
                <a:solidFill>
                  <a:srgbClr val="0C0C0C"/>
                </a:solidFill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⑤</a:t>
            </a:r>
            <a:r>
              <a:rPr lang="zh-CN" altLang="zh-CN" sz="2800" kern="100">
                <a:solidFill>
                  <a:srgbClr val="0C0C0C"/>
                </a:solidFill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阴结：秘密结盟。</a:t>
            </a:r>
            <a:r>
              <a:rPr lang="en-US" altLang="zh-CN" sz="2800" kern="100">
                <a:solidFill>
                  <a:srgbClr val="0C0C0C"/>
                </a:solidFill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endParaRPr lang="zh-CN" altLang="zh-CN" sz="2800" kern="1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33375" algn="just">
              <a:spcAft>
                <a:spcPct val="0"/>
              </a:spcAft>
            </a:pPr>
            <a:r>
              <a:rPr lang="en-US" altLang="zh-CN" sz="2400" kern="100">
                <a:solidFill>
                  <a:srgbClr val="0C0C0C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400" kern="1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 algn="just">
              <a:spcAft>
                <a:spcPct val="0"/>
              </a:spcAft>
            </a:pPr>
            <a:r>
              <a:rPr lang="en-US" altLang="zh-CN" sz="2800" kern="100">
                <a:solidFill>
                  <a:srgbClr val="0C0C0C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en-US" sz="2800" kern="100">
                <a:solidFill>
                  <a:srgbClr val="0C0C0C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2800" kern="100">
                <a:solidFill>
                  <a:srgbClr val="0C0C0C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韩氏请救于齐，田侯召大臣而谋曰</a:t>
            </a:r>
            <a:r>
              <a:rPr lang="en-US" altLang="zh-CN" sz="2800" kern="100">
                <a:solidFill>
                  <a:srgbClr val="0C0C0C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kern="100">
                <a:solidFill>
                  <a:srgbClr val="0C0C0C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“早救之，孰与晚救之便”，商议之后田侯最终做出了</a:t>
            </a:r>
            <a:r>
              <a:rPr lang="zh-CN" altLang="zh-CN" sz="2800" u="sng" kern="100">
                <a:solidFill>
                  <a:srgbClr val="0C0C0C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u="sng" kern="100">
                <a:solidFill>
                  <a:srgbClr val="0C0C0C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800" u="sng" kern="100">
                <a:solidFill>
                  <a:srgbClr val="0C0C0C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en-US" altLang="zh-CN" sz="2800" u="sng" kern="100">
                <a:solidFill>
                  <a:srgbClr val="0C0C0C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2800" kern="100">
                <a:solidFill>
                  <a:srgbClr val="0C0C0C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的决定，从田侯曰</a:t>
            </a:r>
            <a:r>
              <a:rPr lang="en-US" altLang="zh-CN" sz="2800" kern="100">
                <a:solidFill>
                  <a:srgbClr val="0C0C0C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800" kern="100">
                <a:solidFill>
                  <a:srgbClr val="0C0C0C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“善。”可见齐威王具有</a:t>
            </a:r>
            <a:r>
              <a:rPr lang="en-US" altLang="zh-CN" sz="2800" kern="100">
                <a:solidFill>
                  <a:srgbClr val="0C0C0C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(2)___________________</a:t>
            </a:r>
            <a:r>
              <a:rPr lang="en-US" altLang="zh-CN" sz="2800" u="sng" kern="100">
                <a:solidFill>
                  <a:srgbClr val="0C0C0C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</a:t>
            </a:r>
            <a:r>
              <a:rPr lang="zh-CN" altLang="zh-CN" sz="2800" kern="100">
                <a:solidFill>
                  <a:srgbClr val="0C0C0C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的品质。（</a:t>
            </a:r>
            <a:r>
              <a:rPr lang="en-US" altLang="zh-CN" sz="2800" kern="100">
                <a:solidFill>
                  <a:srgbClr val="0C0C0C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800" kern="100">
                <a:solidFill>
                  <a:srgbClr val="0C0C0C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分）</a:t>
            </a:r>
            <a:endParaRPr lang="en-US" altLang="zh-CN" sz="2800" kern="100">
              <a:solidFill>
                <a:srgbClr val="0C0C0C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ct val="0"/>
              </a:spcAft>
            </a:pPr>
            <a:endParaRPr lang="en-US" altLang="zh-CN" sz="2400" kern="100">
              <a:solidFill>
                <a:srgbClr val="0C0C0C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ct val="0"/>
              </a:spcAft>
            </a:pPr>
            <a:endParaRPr lang="zh-CN" altLang="zh-CN" kern="1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D58BF85A-86E8-4229-BFCD-866DF3772D94}"/>
              </a:ext>
            </a:extLst>
          </p:cNvPr>
          <p:cNvSpPr txBox="1"/>
          <p:nvPr/>
        </p:nvSpPr>
        <p:spPr>
          <a:xfrm>
            <a:off x="4560298" y="5422473"/>
            <a:ext cx="16563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600">
                <a:solidFill>
                  <a:srgbClr val="12522B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宋体" panose="02010600030101010101" pitchFamily="2" charset="-122"/>
              </a:rPr>
              <a:t>晚救之</a:t>
            </a:r>
            <a:endParaRPr lang="zh-CN" altLang="en-US" sz="3600">
              <a:solidFill>
                <a:srgbClr val="12522B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D9226B17-D4BF-49EF-A92E-1BC6699CD1B3}"/>
              </a:ext>
            </a:extLst>
          </p:cNvPr>
          <p:cNvSpPr txBox="1"/>
          <p:nvPr/>
        </p:nvSpPr>
        <p:spPr>
          <a:xfrm>
            <a:off x="2430379" y="5871411"/>
            <a:ext cx="26108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600">
                <a:solidFill>
                  <a:srgbClr val="12522B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宋体" panose="02010600030101010101" pitchFamily="2" charset="-122"/>
              </a:rPr>
              <a:t>善于纳谏</a:t>
            </a:r>
            <a:endParaRPr lang="zh-CN" altLang="en-US" sz="3600">
              <a:solidFill>
                <a:srgbClr val="12522B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7" name="图文框 6">
            <a:extLst>
              <a:ext uri="{FF2B5EF4-FFF2-40B4-BE49-F238E27FC236}">
                <a16:creationId xmlns:a16="http://schemas.microsoft.com/office/drawing/2014/main" xmlns="" id="{6C0CA1DA-2321-445A-9EF5-BA9847E0627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3056"/>
            </a:avLst>
          </a:prstGeom>
          <a:solidFill>
            <a:srgbClr val="208242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61021733"/>
      </p:ext>
    </p:extLst>
  </p:cSld>
  <p:clrMapOvr>
    <a:masterClrMapping/>
  </p:clrMapOvr>
  <mc:AlternateContent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65C00806-5E23-4CE4-B8A0-1767E19E4FDD}"/>
              </a:ext>
            </a:extLst>
          </p:cNvPr>
          <p:cNvSpPr txBox="1"/>
          <p:nvPr/>
        </p:nvSpPr>
        <p:spPr>
          <a:xfrm>
            <a:off x="345342" y="771952"/>
            <a:ext cx="11678855" cy="483209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          周敦颐为官   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（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2020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年天桥一模）</a:t>
            </a:r>
          </a:p>
          <a:p>
            <a:pPr lvl="0"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周敦颐，字茂叔，道州营道人，为分宁① 主簿 ② 。有狱 ③ 久不决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，敦颐至，一讯立辨。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邑人惊曰：“老吏不如也。”部使者荐之，调南安军司理参军。有囚法不当死，王逵欲深治之。逵酷悍吏也，众莫敢争。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noProof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不听，乃委④ 手版 ⑤ 归，将弃官去，曰：“如此尚可仕乎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!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杀人以媚人，吾不为也。”逵悟，囚得免。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【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注释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】①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分宁：地名。②主簿：官名。③狱：案件。④委：抛弃，扔弃。⑤手版：即笏（</a:t>
            </a:r>
            <a:r>
              <a:rPr kumimoji="0" lang="en-US" altLang="zh-CN" sz="2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hù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）板，是古代大臣上朝时手中所拿的狭长板子，用以列出上奏的事项。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12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．请结合选文内容，说说周敦颐是个怎样的人。（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3 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分）</a:t>
            </a:r>
          </a:p>
        </p:txBody>
      </p:sp>
      <p:sp>
        <p:nvSpPr>
          <p:cNvPr id="3" name="miyagi-japan-flag-abstract-symbol_44048">
            <a:extLst>
              <a:ext uri="{FF2B5EF4-FFF2-40B4-BE49-F238E27FC236}">
                <a16:creationId xmlns:a16="http://schemas.microsoft.com/office/drawing/2014/main" xmlns="" id="{6F24A007-6D9F-4F44-AE21-1314AC18A874}"/>
              </a:ext>
            </a:extLst>
          </p:cNvPr>
          <p:cNvSpPr>
            <a:spLocks noChangeAspect="1"/>
          </p:cNvSpPr>
          <p:nvPr/>
        </p:nvSpPr>
        <p:spPr bwMode="auto">
          <a:xfrm>
            <a:off x="957004" y="340016"/>
            <a:ext cx="401955" cy="463550"/>
          </a:xfrm>
          <a:custGeom>
            <a:gdLst>
              <a:gd name="connsiteX0" fmla="*/ 255165 w 510752"/>
              <a:gd name="connsiteY0" fmla="*/ 254364 h 588657"/>
              <a:gd name="connsiteX1" fmla="*/ 215144 w 510752"/>
              <a:gd name="connsiteY1" fmla="*/ 294329 h 588657"/>
              <a:gd name="connsiteX2" fmla="*/ 255165 w 510752"/>
              <a:gd name="connsiteY2" fmla="*/ 334294 h 588657"/>
              <a:gd name="connsiteX3" fmla="*/ 295185 w 510752"/>
              <a:gd name="connsiteY3" fmla="*/ 294329 h 588657"/>
              <a:gd name="connsiteX4" fmla="*/ 255165 w 510752"/>
              <a:gd name="connsiteY4" fmla="*/ 254364 h 588657"/>
              <a:gd name="connsiteX5" fmla="*/ 255165 w 510752"/>
              <a:gd name="connsiteY5" fmla="*/ 122008 h 588657"/>
              <a:gd name="connsiteX6" fmla="*/ 280124 w 510752"/>
              <a:gd name="connsiteY6" fmla="*/ 155957 h 588657"/>
              <a:gd name="connsiteX7" fmla="*/ 274960 w 510752"/>
              <a:gd name="connsiteY7" fmla="*/ 192913 h 588657"/>
              <a:gd name="connsiteX8" fmla="*/ 271517 w 510752"/>
              <a:gd name="connsiteY8" fmla="*/ 210532 h 588657"/>
              <a:gd name="connsiteX9" fmla="*/ 284857 w 510752"/>
              <a:gd name="connsiteY9" fmla="*/ 243191 h 588657"/>
              <a:gd name="connsiteX10" fmla="*/ 319714 w 510752"/>
              <a:gd name="connsiteY10" fmla="*/ 238464 h 588657"/>
              <a:gd name="connsiteX11" fmla="*/ 333054 w 510752"/>
              <a:gd name="connsiteY11" fmla="*/ 226862 h 588657"/>
              <a:gd name="connsiteX12" fmla="*/ 363177 w 510752"/>
              <a:gd name="connsiteY12" fmla="*/ 203656 h 588657"/>
              <a:gd name="connsiteX13" fmla="*/ 384264 w 510752"/>
              <a:gd name="connsiteY13" fmla="*/ 197210 h 588657"/>
              <a:gd name="connsiteX14" fmla="*/ 404489 w 510752"/>
              <a:gd name="connsiteY14" fmla="*/ 208383 h 588657"/>
              <a:gd name="connsiteX15" fmla="*/ 406641 w 510752"/>
              <a:gd name="connsiteY15" fmla="*/ 226002 h 588657"/>
              <a:gd name="connsiteX16" fmla="*/ 387706 w 510752"/>
              <a:gd name="connsiteY16" fmla="*/ 246629 h 588657"/>
              <a:gd name="connsiteX17" fmla="*/ 352849 w 510752"/>
              <a:gd name="connsiteY17" fmla="*/ 260810 h 588657"/>
              <a:gd name="connsiteX18" fmla="*/ 336067 w 510752"/>
              <a:gd name="connsiteY18" fmla="*/ 266397 h 588657"/>
              <a:gd name="connsiteX19" fmla="*/ 314550 w 510752"/>
              <a:gd name="connsiteY19" fmla="*/ 294329 h 588657"/>
              <a:gd name="connsiteX20" fmla="*/ 336067 w 510752"/>
              <a:gd name="connsiteY20" fmla="*/ 322261 h 588657"/>
              <a:gd name="connsiteX21" fmla="*/ 352849 w 510752"/>
              <a:gd name="connsiteY21" fmla="*/ 327848 h 588657"/>
              <a:gd name="connsiteX22" fmla="*/ 387706 w 510752"/>
              <a:gd name="connsiteY22" fmla="*/ 342029 h 588657"/>
              <a:gd name="connsiteX23" fmla="*/ 406641 w 510752"/>
              <a:gd name="connsiteY23" fmla="*/ 362656 h 588657"/>
              <a:gd name="connsiteX24" fmla="*/ 404489 w 510752"/>
              <a:gd name="connsiteY24" fmla="*/ 380704 h 588657"/>
              <a:gd name="connsiteX25" fmla="*/ 384264 w 510752"/>
              <a:gd name="connsiteY25" fmla="*/ 391877 h 588657"/>
              <a:gd name="connsiteX26" fmla="*/ 363177 w 510752"/>
              <a:gd name="connsiteY26" fmla="*/ 385002 h 588657"/>
              <a:gd name="connsiteX27" fmla="*/ 333054 w 510752"/>
              <a:gd name="connsiteY27" fmla="*/ 362226 h 588657"/>
              <a:gd name="connsiteX28" fmla="*/ 319714 w 510752"/>
              <a:gd name="connsiteY28" fmla="*/ 350194 h 588657"/>
              <a:gd name="connsiteX29" fmla="*/ 284857 w 510752"/>
              <a:gd name="connsiteY29" fmla="*/ 345896 h 588657"/>
              <a:gd name="connsiteX30" fmla="*/ 271517 w 510752"/>
              <a:gd name="connsiteY30" fmla="*/ 378126 h 588657"/>
              <a:gd name="connsiteX31" fmla="*/ 274960 w 510752"/>
              <a:gd name="connsiteY31" fmla="*/ 395745 h 588657"/>
              <a:gd name="connsiteX32" fmla="*/ 280124 w 510752"/>
              <a:gd name="connsiteY32" fmla="*/ 433131 h 588657"/>
              <a:gd name="connsiteX33" fmla="*/ 255165 w 510752"/>
              <a:gd name="connsiteY33" fmla="*/ 466650 h 588657"/>
              <a:gd name="connsiteX34" fmla="*/ 230636 w 510752"/>
              <a:gd name="connsiteY34" fmla="*/ 433131 h 588657"/>
              <a:gd name="connsiteX35" fmla="*/ 235369 w 510752"/>
              <a:gd name="connsiteY35" fmla="*/ 395745 h 588657"/>
              <a:gd name="connsiteX36" fmla="*/ 238812 w 510752"/>
              <a:gd name="connsiteY36" fmla="*/ 378126 h 588657"/>
              <a:gd name="connsiteX37" fmla="*/ 225472 w 510752"/>
              <a:gd name="connsiteY37" fmla="*/ 345896 h 588657"/>
              <a:gd name="connsiteX38" fmla="*/ 190615 w 510752"/>
              <a:gd name="connsiteY38" fmla="*/ 350194 h 588657"/>
              <a:gd name="connsiteX39" fmla="*/ 177275 w 510752"/>
              <a:gd name="connsiteY39" fmla="*/ 362226 h 588657"/>
              <a:gd name="connsiteX40" fmla="*/ 147582 w 510752"/>
              <a:gd name="connsiteY40" fmla="*/ 385002 h 588657"/>
              <a:gd name="connsiteX41" fmla="*/ 126065 w 510752"/>
              <a:gd name="connsiteY41" fmla="*/ 391877 h 588657"/>
              <a:gd name="connsiteX42" fmla="*/ 105840 w 510752"/>
              <a:gd name="connsiteY42" fmla="*/ 380704 h 588657"/>
              <a:gd name="connsiteX43" fmla="*/ 103688 w 510752"/>
              <a:gd name="connsiteY43" fmla="*/ 362656 h 588657"/>
              <a:gd name="connsiteX44" fmla="*/ 122623 w 510752"/>
              <a:gd name="connsiteY44" fmla="*/ 342029 h 588657"/>
              <a:gd name="connsiteX45" fmla="*/ 157480 w 510752"/>
              <a:gd name="connsiteY45" fmla="*/ 327848 h 588657"/>
              <a:gd name="connsiteX46" fmla="*/ 174693 w 510752"/>
              <a:gd name="connsiteY46" fmla="*/ 322261 h 588657"/>
              <a:gd name="connsiteX47" fmla="*/ 195779 w 510752"/>
              <a:gd name="connsiteY47" fmla="*/ 294329 h 588657"/>
              <a:gd name="connsiteX48" fmla="*/ 174693 w 510752"/>
              <a:gd name="connsiteY48" fmla="*/ 266397 h 588657"/>
              <a:gd name="connsiteX49" fmla="*/ 157480 w 510752"/>
              <a:gd name="connsiteY49" fmla="*/ 260810 h 588657"/>
              <a:gd name="connsiteX50" fmla="*/ 122623 w 510752"/>
              <a:gd name="connsiteY50" fmla="*/ 246629 h 588657"/>
              <a:gd name="connsiteX51" fmla="*/ 103688 w 510752"/>
              <a:gd name="connsiteY51" fmla="*/ 226002 h 588657"/>
              <a:gd name="connsiteX52" fmla="*/ 105840 w 510752"/>
              <a:gd name="connsiteY52" fmla="*/ 208383 h 588657"/>
              <a:gd name="connsiteX53" fmla="*/ 126065 w 510752"/>
              <a:gd name="connsiteY53" fmla="*/ 197210 h 588657"/>
              <a:gd name="connsiteX54" fmla="*/ 147582 w 510752"/>
              <a:gd name="connsiteY54" fmla="*/ 203656 h 588657"/>
              <a:gd name="connsiteX55" fmla="*/ 177275 w 510752"/>
              <a:gd name="connsiteY55" fmla="*/ 226862 h 588657"/>
              <a:gd name="connsiteX56" fmla="*/ 190615 w 510752"/>
              <a:gd name="connsiteY56" fmla="*/ 238464 h 588657"/>
              <a:gd name="connsiteX57" fmla="*/ 225472 w 510752"/>
              <a:gd name="connsiteY57" fmla="*/ 243191 h 588657"/>
              <a:gd name="connsiteX58" fmla="*/ 238812 w 510752"/>
              <a:gd name="connsiteY58" fmla="*/ 210532 h 588657"/>
              <a:gd name="connsiteX59" fmla="*/ 235369 w 510752"/>
              <a:gd name="connsiteY59" fmla="*/ 192913 h 588657"/>
              <a:gd name="connsiteX60" fmla="*/ 230636 w 510752"/>
              <a:gd name="connsiteY60" fmla="*/ 155957 h 588657"/>
              <a:gd name="connsiteX61" fmla="*/ 255165 w 510752"/>
              <a:gd name="connsiteY61" fmla="*/ 122008 h 588657"/>
              <a:gd name="connsiteX62" fmla="*/ 255161 w 510752"/>
              <a:gd name="connsiteY62" fmla="*/ 76483 h 588657"/>
              <a:gd name="connsiteX63" fmla="*/ 199223 w 510752"/>
              <a:gd name="connsiteY63" fmla="*/ 134919 h 588657"/>
              <a:gd name="connsiteX64" fmla="*/ 207829 w 510752"/>
              <a:gd name="connsiteY64" fmla="*/ 180894 h 588657"/>
              <a:gd name="connsiteX65" fmla="*/ 206969 w 510752"/>
              <a:gd name="connsiteY65" fmla="*/ 210971 h 588657"/>
              <a:gd name="connsiteX66" fmla="*/ 180721 w 510752"/>
              <a:gd name="connsiteY66" fmla="*/ 196362 h 588657"/>
              <a:gd name="connsiteX67" fmla="*/ 145007 w 510752"/>
              <a:gd name="connsiteY67" fmla="*/ 166285 h 588657"/>
              <a:gd name="connsiteX68" fmla="*/ 114026 w 510752"/>
              <a:gd name="connsiteY68" fmla="*/ 159410 h 588657"/>
              <a:gd name="connsiteX69" fmla="*/ 66264 w 510752"/>
              <a:gd name="connsiteY69" fmla="*/ 185191 h 588657"/>
              <a:gd name="connsiteX70" fmla="*/ 64543 w 510752"/>
              <a:gd name="connsiteY70" fmla="*/ 234174 h 588657"/>
              <a:gd name="connsiteX71" fmla="*/ 89070 w 510752"/>
              <a:gd name="connsiteY71" fmla="*/ 262962 h 588657"/>
              <a:gd name="connsiteX72" fmla="*/ 132959 w 510752"/>
              <a:gd name="connsiteY72" fmla="*/ 278860 h 588657"/>
              <a:gd name="connsiteX73" fmla="*/ 158776 w 510752"/>
              <a:gd name="connsiteY73" fmla="*/ 294329 h 588657"/>
              <a:gd name="connsiteX74" fmla="*/ 132959 w 510752"/>
              <a:gd name="connsiteY74" fmla="*/ 309797 h 588657"/>
              <a:gd name="connsiteX75" fmla="*/ 89070 w 510752"/>
              <a:gd name="connsiteY75" fmla="*/ 325695 h 588657"/>
              <a:gd name="connsiteX76" fmla="*/ 64543 w 510752"/>
              <a:gd name="connsiteY76" fmla="*/ 354483 h 588657"/>
              <a:gd name="connsiteX77" fmla="*/ 66264 w 510752"/>
              <a:gd name="connsiteY77" fmla="*/ 403466 h 588657"/>
              <a:gd name="connsiteX78" fmla="*/ 114026 w 510752"/>
              <a:gd name="connsiteY78" fmla="*/ 429247 h 588657"/>
              <a:gd name="connsiteX79" fmla="*/ 145007 w 510752"/>
              <a:gd name="connsiteY79" fmla="*/ 422372 h 588657"/>
              <a:gd name="connsiteX80" fmla="*/ 180721 w 510752"/>
              <a:gd name="connsiteY80" fmla="*/ 392295 h 588657"/>
              <a:gd name="connsiteX81" fmla="*/ 201375 w 510752"/>
              <a:gd name="connsiteY81" fmla="*/ 376397 h 588657"/>
              <a:gd name="connsiteX82" fmla="*/ 206969 w 510752"/>
              <a:gd name="connsiteY82" fmla="*/ 377686 h 588657"/>
              <a:gd name="connsiteX83" fmla="*/ 207829 w 510752"/>
              <a:gd name="connsiteY83" fmla="*/ 407763 h 588657"/>
              <a:gd name="connsiteX84" fmla="*/ 199223 w 510752"/>
              <a:gd name="connsiteY84" fmla="*/ 453739 h 588657"/>
              <a:gd name="connsiteX85" fmla="*/ 212132 w 510752"/>
              <a:gd name="connsiteY85" fmla="*/ 489402 h 588657"/>
              <a:gd name="connsiteX86" fmla="*/ 255161 w 510752"/>
              <a:gd name="connsiteY86" fmla="*/ 512175 h 588657"/>
              <a:gd name="connsiteX87" fmla="*/ 311098 w 510752"/>
              <a:gd name="connsiteY87" fmla="*/ 453739 h 588657"/>
              <a:gd name="connsiteX88" fmla="*/ 302923 w 510752"/>
              <a:gd name="connsiteY88" fmla="*/ 407763 h 588657"/>
              <a:gd name="connsiteX89" fmla="*/ 303353 w 510752"/>
              <a:gd name="connsiteY89" fmla="*/ 377686 h 588657"/>
              <a:gd name="connsiteX90" fmla="*/ 330031 w 510752"/>
              <a:gd name="connsiteY90" fmla="*/ 392295 h 588657"/>
              <a:gd name="connsiteX91" fmla="*/ 365745 w 510752"/>
              <a:gd name="connsiteY91" fmla="*/ 422372 h 588657"/>
              <a:gd name="connsiteX92" fmla="*/ 396295 w 510752"/>
              <a:gd name="connsiteY92" fmla="*/ 429247 h 588657"/>
              <a:gd name="connsiteX93" fmla="*/ 444057 w 510752"/>
              <a:gd name="connsiteY93" fmla="*/ 403466 h 588657"/>
              <a:gd name="connsiteX94" fmla="*/ 445779 w 510752"/>
              <a:gd name="connsiteY94" fmla="*/ 354483 h 588657"/>
              <a:gd name="connsiteX95" fmla="*/ 421682 w 510752"/>
              <a:gd name="connsiteY95" fmla="*/ 325695 h 588657"/>
              <a:gd name="connsiteX96" fmla="*/ 377363 w 510752"/>
              <a:gd name="connsiteY96" fmla="*/ 309797 h 588657"/>
              <a:gd name="connsiteX97" fmla="*/ 351545 w 510752"/>
              <a:gd name="connsiteY97" fmla="*/ 294329 h 588657"/>
              <a:gd name="connsiteX98" fmla="*/ 377363 w 510752"/>
              <a:gd name="connsiteY98" fmla="*/ 278860 h 588657"/>
              <a:gd name="connsiteX99" fmla="*/ 421682 w 510752"/>
              <a:gd name="connsiteY99" fmla="*/ 262962 h 588657"/>
              <a:gd name="connsiteX100" fmla="*/ 445779 w 510752"/>
              <a:gd name="connsiteY100" fmla="*/ 234174 h 588657"/>
              <a:gd name="connsiteX101" fmla="*/ 444057 w 510752"/>
              <a:gd name="connsiteY101" fmla="*/ 185191 h 588657"/>
              <a:gd name="connsiteX102" fmla="*/ 396295 w 510752"/>
              <a:gd name="connsiteY102" fmla="*/ 159410 h 588657"/>
              <a:gd name="connsiteX103" fmla="*/ 365745 w 510752"/>
              <a:gd name="connsiteY103" fmla="*/ 166285 h 588657"/>
              <a:gd name="connsiteX104" fmla="*/ 330031 w 510752"/>
              <a:gd name="connsiteY104" fmla="*/ 196362 h 588657"/>
              <a:gd name="connsiteX105" fmla="*/ 303353 w 510752"/>
              <a:gd name="connsiteY105" fmla="*/ 210971 h 588657"/>
              <a:gd name="connsiteX106" fmla="*/ 302923 w 510752"/>
              <a:gd name="connsiteY106" fmla="*/ 180894 h 588657"/>
              <a:gd name="connsiteX107" fmla="*/ 311098 w 510752"/>
              <a:gd name="connsiteY107" fmla="*/ 134919 h 588657"/>
              <a:gd name="connsiteX108" fmla="*/ 255161 w 510752"/>
              <a:gd name="connsiteY108" fmla="*/ 76483 h 588657"/>
              <a:gd name="connsiteX109" fmla="*/ 255161 w 510752"/>
              <a:gd name="connsiteY109" fmla="*/ 0 h 588657"/>
              <a:gd name="connsiteX110" fmla="*/ 296469 w 510752"/>
              <a:gd name="connsiteY110" fmla="*/ 53280 h 588657"/>
              <a:gd name="connsiteX111" fmla="*/ 346812 w 510752"/>
              <a:gd name="connsiteY111" fmla="*/ 135778 h 588657"/>
              <a:gd name="connsiteX112" fmla="*/ 443627 w 510752"/>
              <a:gd name="connsiteY112" fmla="*/ 137926 h 588657"/>
              <a:gd name="connsiteX113" fmla="*/ 510752 w 510752"/>
              <a:gd name="connsiteY113" fmla="*/ 147379 h 588657"/>
              <a:gd name="connsiteX114" fmla="*/ 484935 w 510752"/>
              <a:gd name="connsiteY114" fmla="*/ 209682 h 588657"/>
              <a:gd name="connsiteX115" fmla="*/ 438464 w 510752"/>
              <a:gd name="connsiteY115" fmla="*/ 294329 h 588657"/>
              <a:gd name="connsiteX116" fmla="*/ 484935 w 510752"/>
              <a:gd name="connsiteY116" fmla="*/ 378975 h 588657"/>
              <a:gd name="connsiteX117" fmla="*/ 510752 w 510752"/>
              <a:gd name="connsiteY117" fmla="*/ 441708 h 588657"/>
              <a:gd name="connsiteX118" fmla="*/ 443627 w 510752"/>
              <a:gd name="connsiteY118" fmla="*/ 450731 h 588657"/>
              <a:gd name="connsiteX119" fmla="*/ 346812 w 510752"/>
              <a:gd name="connsiteY119" fmla="*/ 452879 h 588657"/>
              <a:gd name="connsiteX120" fmla="*/ 296899 w 510752"/>
              <a:gd name="connsiteY120" fmla="*/ 535377 h 588657"/>
              <a:gd name="connsiteX121" fmla="*/ 255161 w 510752"/>
              <a:gd name="connsiteY121" fmla="*/ 588657 h 588657"/>
              <a:gd name="connsiteX122" fmla="*/ 213853 w 510752"/>
              <a:gd name="connsiteY122" fmla="*/ 535377 h 588657"/>
              <a:gd name="connsiteX123" fmla="*/ 163509 w 510752"/>
              <a:gd name="connsiteY123" fmla="*/ 452879 h 588657"/>
              <a:gd name="connsiteX124" fmla="*/ 66695 w 510752"/>
              <a:gd name="connsiteY124" fmla="*/ 450731 h 588657"/>
              <a:gd name="connsiteX125" fmla="*/ 0 w 510752"/>
              <a:gd name="connsiteY125" fmla="*/ 441708 h 588657"/>
              <a:gd name="connsiteX126" fmla="*/ 25387 w 510752"/>
              <a:gd name="connsiteY126" fmla="*/ 378975 h 588657"/>
              <a:gd name="connsiteX127" fmla="*/ 71858 w 510752"/>
              <a:gd name="connsiteY127" fmla="*/ 294329 h 588657"/>
              <a:gd name="connsiteX128" fmla="*/ 25387 w 510752"/>
              <a:gd name="connsiteY128" fmla="*/ 209682 h 588657"/>
              <a:gd name="connsiteX129" fmla="*/ 0 w 510752"/>
              <a:gd name="connsiteY129" fmla="*/ 147379 h 588657"/>
              <a:gd name="connsiteX130" fmla="*/ 66695 w 510752"/>
              <a:gd name="connsiteY130" fmla="*/ 137926 h 588657"/>
              <a:gd name="connsiteX131" fmla="*/ 163509 w 510752"/>
              <a:gd name="connsiteY131" fmla="*/ 135778 h 588657"/>
              <a:gd name="connsiteX132" fmla="*/ 213853 w 510752"/>
              <a:gd name="connsiteY132" fmla="*/ 53280 h 588657"/>
              <a:gd name="connsiteX133" fmla="*/ 255161 w 510752"/>
              <a:gd name="connsiteY133" fmla="*/ 0 h 58865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</a:cxnLst>
            <a:rect l="l" t="t" r="r" b="b"/>
            <a:pathLst>
              <a:path w="510752" h="588657">
                <a:moveTo>
                  <a:pt x="255165" y="254364"/>
                </a:moveTo>
                <a:cubicBezTo>
                  <a:pt x="233218" y="254364"/>
                  <a:pt x="215144" y="272413"/>
                  <a:pt x="215144" y="294329"/>
                </a:cubicBezTo>
                <a:cubicBezTo>
                  <a:pt x="215144" y="316675"/>
                  <a:pt x="233218" y="334294"/>
                  <a:pt x="255165" y="334294"/>
                </a:cubicBezTo>
                <a:cubicBezTo>
                  <a:pt x="277542" y="334294"/>
                  <a:pt x="295185" y="316675"/>
                  <a:pt x="295185" y="294329"/>
                </a:cubicBezTo>
                <a:cubicBezTo>
                  <a:pt x="295185" y="272413"/>
                  <a:pt x="277542" y="254364"/>
                  <a:pt x="255165" y="254364"/>
                </a:cubicBezTo>
                <a:close/>
                <a:moveTo>
                  <a:pt x="255165" y="122008"/>
                </a:moveTo>
                <a:cubicBezTo>
                  <a:pt x="266783" y="122008"/>
                  <a:pt x="280124" y="131032"/>
                  <a:pt x="280124" y="155957"/>
                </a:cubicBezTo>
                <a:cubicBezTo>
                  <a:pt x="280124" y="171857"/>
                  <a:pt x="277542" y="182600"/>
                  <a:pt x="274960" y="192913"/>
                </a:cubicBezTo>
                <a:cubicBezTo>
                  <a:pt x="273669" y="198929"/>
                  <a:pt x="272378" y="204516"/>
                  <a:pt x="271517" y="210532"/>
                </a:cubicBezTo>
                <a:cubicBezTo>
                  <a:pt x="269365" y="226002"/>
                  <a:pt x="274099" y="236745"/>
                  <a:pt x="284857" y="243191"/>
                </a:cubicBezTo>
                <a:cubicBezTo>
                  <a:pt x="295616" y="249208"/>
                  <a:pt x="307665" y="247918"/>
                  <a:pt x="319714" y="238464"/>
                </a:cubicBezTo>
                <a:cubicBezTo>
                  <a:pt x="324878" y="234597"/>
                  <a:pt x="328751" y="230729"/>
                  <a:pt x="333054" y="226862"/>
                </a:cubicBezTo>
                <a:cubicBezTo>
                  <a:pt x="341231" y="219127"/>
                  <a:pt x="349407" y="211392"/>
                  <a:pt x="363177" y="203656"/>
                </a:cubicBezTo>
                <a:cubicBezTo>
                  <a:pt x="370493" y="199359"/>
                  <a:pt x="377809" y="197210"/>
                  <a:pt x="384264" y="197210"/>
                </a:cubicBezTo>
                <a:cubicBezTo>
                  <a:pt x="392870" y="197210"/>
                  <a:pt x="400616" y="201078"/>
                  <a:pt x="404489" y="208383"/>
                </a:cubicBezTo>
                <a:cubicBezTo>
                  <a:pt x="407501" y="213540"/>
                  <a:pt x="408362" y="219986"/>
                  <a:pt x="406641" y="226002"/>
                </a:cubicBezTo>
                <a:cubicBezTo>
                  <a:pt x="404059" y="233737"/>
                  <a:pt x="398034" y="240613"/>
                  <a:pt x="387706" y="246629"/>
                </a:cubicBezTo>
                <a:cubicBezTo>
                  <a:pt x="373936" y="254364"/>
                  <a:pt x="363177" y="257802"/>
                  <a:pt x="352849" y="260810"/>
                </a:cubicBezTo>
                <a:cubicBezTo>
                  <a:pt x="347255" y="262529"/>
                  <a:pt x="341661" y="264248"/>
                  <a:pt x="336067" y="266397"/>
                </a:cubicBezTo>
                <a:cubicBezTo>
                  <a:pt x="326169" y="270694"/>
                  <a:pt x="314550" y="278859"/>
                  <a:pt x="314550" y="294329"/>
                </a:cubicBezTo>
                <a:cubicBezTo>
                  <a:pt x="314550" y="310229"/>
                  <a:pt x="326169" y="318394"/>
                  <a:pt x="336067" y="322261"/>
                </a:cubicBezTo>
                <a:cubicBezTo>
                  <a:pt x="341661" y="324410"/>
                  <a:pt x="347255" y="326129"/>
                  <a:pt x="352849" y="327848"/>
                </a:cubicBezTo>
                <a:cubicBezTo>
                  <a:pt x="363177" y="331286"/>
                  <a:pt x="373936" y="334294"/>
                  <a:pt x="387706" y="342029"/>
                </a:cubicBezTo>
                <a:cubicBezTo>
                  <a:pt x="398034" y="348045"/>
                  <a:pt x="404059" y="354921"/>
                  <a:pt x="406641" y="362656"/>
                </a:cubicBezTo>
                <a:cubicBezTo>
                  <a:pt x="408362" y="368672"/>
                  <a:pt x="407501" y="375118"/>
                  <a:pt x="404489" y="380704"/>
                </a:cubicBezTo>
                <a:cubicBezTo>
                  <a:pt x="400616" y="387580"/>
                  <a:pt x="392870" y="391877"/>
                  <a:pt x="384264" y="391877"/>
                </a:cubicBezTo>
                <a:cubicBezTo>
                  <a:pt x="377809" y="391877"/>
                  <a:pt x="370493" y="389729"/>
                  <a:pt x="363177" y="385002"/>
                </a:cubicBezTo>
                <a:cubicBezTo>
                  <a:pt x="349407" y="377267"/>
                  <a:pt x="341231" y="369532"/>
                  <a:pt x="333054" y="362226"/>
                </a:cubicBezTo>
                <a:cubicBezTo>
                  <a:pt x="328751" y="357929"/>
                  <a:pt x="324878" y="354061"/>
                  <a:pt x="319714" y="350194"/>
                </a:cubicBezTo>
                <a:cubicBezTo>
                  <a:pt x="307665" y="341169"/>
                  <a:pt x="295616" y="339451"/>
                  <a:pt x="284857" y="345896"/>
                </a:cubicBezTo>
                <a:cubicBezTo>
                  <a:pt x="274099" y="351913"/>
                  <a:pt x="269365" y="363086"/>
                  <a:pt x="271517" y="378126"/>
                </a:cubicBezTo>
                <a:cubicBezTo>
                  <a:pt x="272378" y="384142"/>
                  <a:pt x="273669" y="389729"/>
                  <a:pt x="274960" y="395745"/>
                </a:cubicBezTo>
                <a:cubicBezTo>
                  <a:pt x="277542" y="406058"/>
                  <a:pt x="280124" y="417231"/>
                  <a:pt x="280124" y="433131"/>
                </a:cubicBezTo>
                <a:cubicBezTo>
                  <a:pt x="280124" y="457626"/>
                  <a:pt x="266783" y="466650"/>
                  <a:pt x="255165" y="466650"/>
                </a:cubicBezTo>
                <a:cubicBezTo>
                  <a:pt x="243976" y="466650"/>
                  <a:pt x="230636" y="457626"/>
                  <a:pt x="230636" y="433131"/>
                </a:cubicBezTo>
                <a:cubicBezTo>
                  <a:pt x="230636" y="417231"/>
                  <a:pt x="232787" y="406058"/>
                  <a:pt x="235369" y="395745"/>
                </a:cubicBezTo>
                <a:cubicBezTo>
                  <a:pt x="236660" y="389729"/>
                  <a:pt x="238382" y="384142"/>
                  <a:pt x="238812" y="378126"/>
                </a:cubicBezTo>
                <a:cubicBezTo>
                  <a:pt x="240964" y="363086"/>
                  <a:pt x="236660" y="351913"/>
                  <a:pt x="225472" y="345896"/>
                </a:cubicBezTo>
                <a:cubicBezTo>
                  <a:pt x="214713" y="339451"/>
                  <a:pt x="202664" y="341169"/>
                  <a:pt x="190615" y="350194"/>
                </a:cubicBezTo>
                <a:cubicBezTo>
                  <a:pt x="185881" y="354061"/>
                  <a:pt x="181578" y="357929"/>
                  <a:pt x="177275" y="362226"/>
                </a:cubicBezTo>
                <a:cubicBezTo>
                  <a:pt x="169529" y="369532"/>
                  <a:pt x="161353" y="377267"/>
                  <a:pt x="147582" y="385002"/>
                </a:cubicBezTo>
                <a:cubicBezTo>
                  <a:pt x="139836" y="389299"/>
                  <a:pt x="132520" y="391877"/>
                  <a:pt x="126065" y="391877"/>
                </a:cubicBezTo>
                <a:cubicBezTo>
                  <a:pt x="117459" y="391877"/>
                  <a:pt x="109713" y="387580"/>
                  <a:pt x="105840" y="380704"/>
                </a:cubicBezTo>
                <a:cubicBezTo>
                  <a:pt x="102828" y="375118"/>
                  <a:pt x="101967" y="368672"/>
                  <a:pt x="103688" y="362656"/>
                </a:cubicBezTo>
                <a:cubicBezTo>
                  <a:pt x="106270" y="354921"/>
                  <a:pt x="112725" y="348045"/>
                  <a:pt x="122623" y="342029"/>
                </a:cubicBezTo>
                <a:cubicBezTo>
                  <a:pt x="136393" y="334294"/>
                  <a:pt x="147152" y="331286"/>
                  <a:pt x="157480" y="327848"/>
                </a:cubicBezTo>
                <a:cubicBezTo>
                  <a:pt x="163074" y="326129"/>
                  <a:pt x="168668" y="324410"/>
                  <a:pt x="174693" y="322261"/>
                </a:cubicBezTo>
                <a:cubicBezTo>
                  <a:pt x="184160" y="318394"/>
                  <a:pt x="195779" y="310229"/>
                  <a:pt x="195779" y="294329"/>
                </a:cubicBezTo>
                <a:cubicBezTo>
                  <a:pt x="195779" y="278859"/>
                  <a:pt x="184160" y="270694"/>
                  <a:pt x="174693" y="266397"/>
                </a:cubicBezTo>
                <a:cubicBezTo>
                  <a:pt x="168668" y="264248"/>
                  <a:pt x="163074" y="262529"/>
                  <a:pt x="157480" y="260810"/>
                </a:cubicBezTo>
                <a:cubicBezTo>
                  <a:pt x="147152" y="257802"/>
                  <a:pt x="136393" y="254364"/>
                  <a:pt x="122623" y="246629"/>
                </a:cubicBezTo>
                <a:cubicBezTo>
                  <a:pt x="112725" y="240613"/>
                  <a:pt x="106270" y="233737"/>
                  <a:pt x="103688" y="226002"/>
                </a:cubicBezTo>
                <a:cubicBezTo>
                  <a:pt x="101967" y="219986"/>
                  <a:pt x="102828" y="213540"/>
                  <a:pt x="105840" y="208383"/>
                </a:cubicBezTo>
                <a:cubicBezTo>
                  <a:pt x="109713" y="201078"/>
                  <a:pt x="117459" y="197210"/>
                  <a:pt x="126065" y="197210"/>
                </a:cubicBezTo>
                <a:cubicBezTo>
                  <a:pt x="132520" y="197210"/>
                  <a:pt x="139836" y="199359"/>
                  <a:pt x="147582" y="203656"/>
                </a:cubicBezTo>
                <a:cubicBezTo>
                  <a:pt x="161353" y="211392"/>
                  <a:pt x="169529" y="219127"/>
                  <a:pt x="177275" y="226862"/>
                </a:cubicBezTo>
                <a:cubicBezTo>
                  <a:pt x="181578" y="230729"/>
                  <a:pt x="185881" y="234597"/>
                  <a:pt x="190615" y="238464"/>
                </a:cubicBezTo>
                <a:cubicBezTo>
                  <a:pt x="202664" y="247918"/>
                  <a:pt x="214713" y="249208"/>
                  <a:pt x="225472" y="243191"/>
                </a:cubicBezTo>
                <a:cubicBezTo>
                  <a:pt x="236660" y="236745"/>
                  <a:pt x="240964" y="226002"/>
                  <a:pt x="238812" y="210532"/>
                </a:cubicBezTo>
                <a:cubicBezTo>
                  <a:pt x="238382" y="204516"/>
                  <a:pt x="236660" y="198929"/>
                  <a:pt x="235369" y="192913"/>
                </a:cubicBezTo>
                <a:cubicBezTo>
                  <a:pt x="232787" y="182600"/>
                  <a:pt x="230636" y="171857"/>
                  <a:pt x="230636" y="155957"/>
                </a:cubicBezTo>
                <a:cubicBezTo>
                  <a:pt x="230205" y="131032"/>
                  <a:pt x="243976" y="122008"/>
                  <a:pt x="255165" y="122008"/>
                </a:cubicBezTo>
                <a:close/>
                <a:moveTo>
                  <a:pt x="255161" y="76483"/>
                </a:moveTo>
                <a:cubicBezTo>
                  <a:pt x="215574" y="76483"/>
                  <a:pt x="199223" y="117731"/>
                  <a:pt x="199223" y="134919"/>
                </a:cubicBezTo>
                <a:cubicBezTo>
                  <a:pt x="199223" y="151676"/>
                  <a:pt x="202666" y="170152"/>
                  <a:pt x="207829" y="180894"/>
                </a:cubicBezTo>
                <a:cubicBezTo>
                  <a:pt x="214714" y="196362"/>
                  <a:pt x="214714" y="206675"/>
                  <a:pt x="206969" y="210971"/>
                </a:cubicBezTo>
                <a:cubicBezTo>
                  <a:pt x="199654" y="215268"/>
                  <a:pt x="190618" y="210542"/>
                  <a:pt x="180721" y="196362"/>
                </a:cubicBezTo>
                <a:cubicBezTo>
                  <a:pt x="173836" y="186909"/>
                  <a:pt x="159207" y="174878"/>
                  <a:pt x="145007" y="166285"/>
                </a:cubicBezTo>
                <a:cubicBezTo>
                  <a:pt x="138983" y="162848"/>
                  <a:pt x="126935" y="159410"/>
                  <a:pt x="114026" y="159410"/>
                </a:cubicBezTo>
                <a:cubicBezTo>
                  <a:pt x="98966" y="159410"/>
                  <a:pt x="78743" y="163707"/>
                  <a:pt x="66264" y="185191"/>
                </a:cubicBezTo>
                <a:cubicBezTo>
                  <a:pt x="55077" y="204526"/>
                  <a:pt x="59380" y="222573"/>
                  <a:pt x="64543" y="234174"/>
                </a:cubicBezTo>
                <a:cubicBezTo>
                  <a:pt x="70998" y="247923"/>
                  <a:pt x="81755" y="258665"/>
                  <a:pt x="89070" y="262962"/>
                </a:cubicBezTo>
                <a:cubicBezTo>
                  <a:pt x="103699" y="271126"/>
                  <a:pt x="121341" y="277571"/>
                  <a:pt x="132959" y="278860"/>
                </a:cubicBezTo>
                <a:cubicBezTo>
                  <a:pt x="150171" y="280579"/>
                  <a:pt x="158776" y="285735"/>
                  <a:pt x="158776" y="294329"/>
                </a:cubicBezTo>
                <a:cubicBezTo>
                  <a:pt x="158776" y="303352"/>
                  <a:pt x="150171" y="308508"/>
                  <a:pt x="132959" y="309797"/>
                </a:cubicBezTo>
                <a:cubicBezTo>
                  <a:pt x="121341" y="311086"/>
                  <a:pt x="103699" y="317531"/>
                  <a:pt x="89070" y="325695"/>
                </a:cubicBezTo>
                <a:cubicBezTo>
                  <a:pt x="81755" y="329992"/>
                  <a:pt x="70998" y="340734"/>
                  <a:pt x="64543" y="354483"/>
                </a:cubicBezTo>
                <a:cubicBezTo>
                  <a:pt x="59380" y="366514"/>
                  <a:pt x="55077" y="384131"/>
                  <a:pt x="66264" y="403466"/>
                </a:cubicBezTo>
                <a:cubicBezTo>
                  <a:pt x="78743" y="424950"/>
                  <a:pt x="98966" y="429247"/>
                  <a:pt x="114026" y="429247"/>
                </a:cubicBezTo>
                <a:cubicBezTo>
                  <a:pt x="126935" y="429247"/>
                  <a:pt x="138983" y="425810"/>
                  <a:pt x="145007" y="422372"/>
                </a:cubicBezTo>
                <a:cubicBezTo>
                  <a:pt x="159207" y="414208"/>
                  <a:pt x="173836" y="401748"/>
                  <a:pt x="180721" y="392295"/>
                </a:cubicBezTo>
                <a:cubicBezTo>
                  <a:pt x="188036" y="381553"/>
                  <a:pt x="194921" y="376397"/>
                  <a:pt x="201375" y="376397"/>
                </a:cubicBezTo>
                <a:cubicBezTo>
                  <a:pt x="203526" y="376397"/>
                  <a:pt x="205247" y="376826"/>
                  <a:pt x="206969" y="377686"/>
                </a:cubicBezTo>
                <a:cubicBezTo>
                  <a:pt x="214714" y="381983"/>
                  <a:pt x="214714" y="392295"/>
                  <a:pt x="207829" y="407763"/>
                </a:cubicBezTo>
                <a:cubicBezTo>
                  <a:pt x="202666" y="418505"/>
                  <a:pt x="199223" y="436981"/>
                  <a:pt x="199223" y="453739"/>
                </a:cubicBezTo>
                <a:cubicBezTo>
                  <a:pt x="199223" y="462332"/>
                  <a:pt x="203526" y="476941"/>
                  <a:pt x="212132" y="489402"/>
                </a:cubicBezTo>
                <a:cubicBezTo>
                  <a:pt x="219447" y="499714"/>
                  <a:pt x="233216" y="512175"/>
                  <a:pt x="255161" y="512175"/>
                </a:cubicBezTo>
                <a:cubicBezTo>
                  <a:pt x="295178" y="512175"/>
                  <a:pt x="311098" y="470926"/>
                  <a:pt x="311098" y="453739"/>
                </a:cubicBezTo>
                <a:cubicBezTo>
                  <a:pt x="311098" y="436981"/>
                  <a:pt x="307656" y="418505"/>
                  <a:pt x="302923" y="407763"/>
                </a:cubicBezTo>
                <a:cubicBezTo>
                  <a:pt x="295608" y="392295"/>
                  <a:pt x="296038" y="381983"/>
                  <a:pt x="303353" y="377686"/>
                </a:cubicBezTo>
                <a:cubicBezTo>
                  <a:pt x="311098" y="373389"/>
                  <a:pt x="319704" y="378116"/>
                  <a:pt x="330031" y="392295"/>
                </a:cubicBezTo>
                <a:cubicBezTo>
                  <a:pt x="336916" y="401748"/>
                  <a:pt x="351115" y="414208"/>
                  <a:pt x="365745" y="422372"/>
                </a:cubicBezTo>
                <a:cubicBezTo>
                  <a:pt x="371769" y="425810"/>
                  <a:pt x="383387" y="429247"/>
                  <a:pt x="396295" y="429247"/>
                </a:cubicBezTo>
                <a:cubicBezTo>
                  <a:pt x="411355" y="429247"/>
                  <a:pt x="432009" y="424950"/>
                  <a:pt x="444057" y="403466"/>
                </a:cubicBezTo>
                <a:cubicBezTo>
                  <a:pt x="455245" y="384131"/>
                  <a:pt x="451372" y="366514"/>
                  <a:pt x="445779" y="354483"/>
                </a:cubicBezTo>
                <a:cubicBezTo>
                  <a:pt x="439324" y="340734"/>
                  <a:pt x="428567" y="329992"/>
                  <a:pt x="421682" y="325695"/>
                </a:cubicBezTo>
                <a:cubicBezTo>
                  <a:pt x="407053" y="317531"/>
                  <a:pt x="389411" y="311086"/>
                  <a:pt x="377363" y="309797"/>
                </a:cubicBezTo>
                <a:cubicBezTo>
                  <a:pt x="360151" y="308508"/>
                  <a:pt x="351545" y="303352"/>
                  <a:pt x="351545" y="294329"/>
                </a:cubicBezTo>
                <a:cubicBezTo>
                  <a:pt x="351545" y="285735"/>
                  <a:pt x="360151" y="280579"/>
                  <a:pt x="377363" y="278860"/>
                </a:cubicBezTo>
                <a:cubicBezTo>
                  <a:pt x="389411" y="277571"/>
                  <a:pt x="407053" y="271126"/>
                  <a:pt x="421682" y="262962"/>
                </a:cubicBezTo>
                <a:cubicBezTo>
                  <a:pt x="428997" y="258665"/>
                  <a:pt x="439754" y="247923"/>
                  <a:pt x="445779" y="234174"/>
                </a:cubicBezTo>
                <a:cubicBezTo>
                  <a:pt x="451372" y="222573"/>
                  <a:pt x="455245" y="204526"/>
                  <a:pt x="444057" y="185191"/>
                </a:cubicBezTo>
                <a:cubicBezTo>
                  <a:pt x="432009" y="163707"/>
                  <a:pt x="411355" y="159410"/>
                  <a:pt x="396295" y="159410"/>
                </a:cubicBezTo>
                <a:cubicBezTo>
                  <a:pt x="383387" y="159410"/>
                  <a:pt x="371769" y="162848"/>
                  <a:pt x="365745" y="166285"/>
                </a:cubicBezTo>
                <a:cubicBezTo>
                  <a:pt x="351115" y="174878"/>
                  <a:pt x="336916" y="186909"/>
                  <a:pt x="330031" y="196362"/>
                </a:cubicBezTo>
                <a:cubicBezTo>
                  <a:pt x="319704" y="210542"/>
                  <a:pt x="311098" y="215268"/>
                  <a:pt x="303353" y="210971"/>
                </a:cubicBezTo>
                <a:cubicBezTo>
                  <a:pt x="296038" y="206675"/>
                  <a:pt x="295608" y="196362"/>
                  <a:pt x="302923" y="180894"/>
                </a:cubicBezTo>
                <a:cubicBezTo>
                  <a:pt x="307656" y="170152"/>
                  <a:pt x="311098" y="151676"/>
                  <a:pt x="311098" y="134919"/>
                </a:cubicBezTo>
                <a:cubicBezTo>
                  <a:pt x="311098" y="117731"/>
                  <a:pt x="295178" y="76483"/>
                  <a:pt x="255161" y="76483"/>
                </a:cubicBezTo>
                <a:close/>
                <a:moveTo>
                  <a:pt x="255161" y="0"/>
                </a:moveTo>
                <a:cubicBezTo>
                  <a:pt x="255161" y="0"/>
                  <a:pt x="258173" y="26640"/>
                  <a:pt x="296469" y="53280"/>
                </a:cubicBezTo>
                <a:cubicBezTo>
                  <a:pt x="335194" y="79920"/>
                  <a:pt x="346812" y="97107"/>
                  <a:pt x="346812" y="135778"/>
                </a:cubicBezTo>
                <a:cubicBezTo>
                  <a:pt x="380805" y="116442"/>
                  <a:pt x="401029" y="117731"/>
                  <a:pt x="443627" y="137926"/>
                </a:cubicBezTo>
                <a:cubicBezTo>
                  <a:pt x="486226" y="158121"/>
                  <a:pt x="510752" y="147379"/>
                  <a:pt x="510752" y="147379"/>
                </a:cubicBezTo>
                <a:cubicBezTo>
                  <a:pt x="510752" y="147379"/>
                  <a:pt x="488807" y="162848"/>
                  <a:pt x="484935" y="209682"/>
                </a:cubicBezTo>
                <a:cubicBezTo>
                  <a:pt x="481062" y="256517"/>
                  <a:pt x="472456" y="274993"/>
                  <a:pt x="438464" y="294329"/>
                </a:cubicBezTo>
                <a:cubicBezTo>
                  <a:pt x="472456" y="313664"/>
                  <a:pt x="481062" y="332140"/>
                  <a:pt x="484935" y="378975"/>
                </a:cubicBezTo>
                <a:cubicBezTo>
                  <a:pt x="488807" y="425810"/>
                  <a:pt x="510752" y="441708"/>
                  <a:pt x="510752" y="441708"/>
                </a:cubicBezTo>
                <a:cubicBezTo>
                  <a:pt x="510752" y="441708"/>
                  <a:pt x="486226" y="430536"/>
                  <a:pt x="443627" y="450731"/>
                </a:cubicBezTo>
                <a:cubicBezTo>
                  <a:pt x="401029" y="470926"/>
                  <a:pt x="380805" y="472215"/>
                  <a:pt x="346812" y="452879"/>
                </a:cubicBezTo>
                <a:cubicBezTo>
                  <a:pt x="346812" y="491980"/>
                  <a:pt x="335194" y="508737"/>
                  <a:pt x="296899" y="535377"/>
                </a:cubicBezTo>
                <a:cubicBezTo>
                  <a:pt x="258173" y="562017"/>
                  <a:pt x="255161" y="588657"/>
                  <a:pt x="255161" y="588657"/>
                </a:cubicBezTo>
                <a:cubicBezTo>
                  <a:pt x="255161" y="588657"/>
                  <a:pt x="252579" y="562017"/>
                  <a:pt x="213853" y="535377"/>
                </a:cubicBezTo>
                <a:cubicBezTo>
                  <a:pt x="175127" y="508737"/>
                  <a:pt x="163509" y="491980"/>
                  <a:pt x="163509" y="452879"/>
                </a:cubicBezTo>
                <a:cubicBezTo>
                  <a:pt x="129947" y="472215"/>
                  <a:pt x="109293" y="470926"/>
                  <a:pt x="66695" y="450731"/>
                </a:cubicBezTo>
                <a:cubicBezTo>
                  <a:pt x="24526" y="430536"/>
                  <a:pt x="0" y="441708"/>
                  <a:pt x="0" y="441708"/>
                </a:cubicBezTo>
                <a:cubicBezTo>
                  <a:pt x="0" y="441708"/>
                  <a:pt x="21514" y="425810"/>
                  <a:pt x="25387" y="378975"/>
                </a:cubicBezTo>
                <a:cubicBezTo>
                  <a:pt x="29260" y="332140"/>
                  <a:pt x="38296" y="313664"/>
                  <a:pt x="71858" y="294329"/>
                </a:cubicBezTo>
                <a:cubicBezTo>
                  <a:pt x="38296" y="274993"/>
                  <a:pt x="29260" y="256517"/>
                  <a:pt x="25387" y="209682"/>
                </a:cubicBezTo>
                <a:cubicBezTo>
                  <a:pt x="21514" y="162848"/>
                  <a:pt x="0" y="147379"/>
                  <a:pt x="0" y="147379"/>
                </a:cubicBezTo>
                <a:cubicBezTo>
                  <a:pt x="0" y="147379"/>
                  <a:pt x="24526" y="158121"/>
                  <a:pt x="66695" y="137926"/>
                </a:cubicBezTo>
                <a:cubicBezTo>
                  <a:pt x="109293" y="117731"/>
                  <a:pt x="129947" y="116442"/>
                  <a:pt x="163509" y="135778"/>
                </a:cubicBezTo>
                <a:cubicBezTo>
                  <a:pt x="163509" y="97107"/>
                  <a:pt x="175127" y="79920"/>
                  <a:pt x="213853" y="53280"/>
                </a:cubicBezTo>
                <a:cubicBezTo>
                  <a:pt x="252579" y="26640"/>
                  <a:pt x="255161" y="0"/>
                  <a:pt x="255161" y="0"/>
                </a:cubicBezTo>
                <a:close/>
              </a:path>
            </a:pathLst>
          </a:custGeom>
          <a:solidFill>
            <a:srgbClr val="12522B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miyagi-japan-flag-abstract-symbol_44048">
            <a:extLst>
              <a:ext uri="{FF2B5EF4-FFF2-40B4-BE49-F238E27FC236}">
                <a16:creationId xmlns:a16="http://schemas.microsoft.com/office/drawing/2014/main" xmlns="" id="{43F86E1B-5BA2-4DD2-94D7-5730DBB4694B}"/>
              </a:ext>
            </a:extLst>
          </p:cNvPr>
          <p:cNvSpPr>
            <a:spLocks noChangeAspect="1"/>
          </p:cNvSpPr>
          <p:nvPr/>
        </p:nvSpPr>
        <p:spPr bwMode="auto">
          <a:xfrm>
            <a:off x="3248092" y="256154"/>
            <a:ext cx="401955" cy="463550"/>
          </a:xfrm>
          <a:custGeom>
            <a:gdLst>
              <a:gd name="connsiteX0" fmla="*/ 255165 w 510752"/>
              <a:gd name="connsiteY0" fmla="*/ 254364 h 588657"/>
              <a:gd name="connsiteX1" fmla="*/ 215144 w 510752"/>
              <a:gd name="connsiteY1" fmla="*/ 294329 h 588657"/>
              <a:gd name="connsiteX2" fmla="*/ 255165 w 510752"/>
              <a:gd name="connsiteY2" fmla="*/ 334294 h 588657"/>
              <a:gd name="connsiteX3" fmla="*/ 295185 w 510752"/>
              <a:gd name="connsiteY3" fmla="*/ 294329 h 588657"/>
              <a:gd name="connsiteX4" fmla="*/ 255165 w 510752"/>
              <a:gd name="connsiteY4" fmla="*/ 254364 h 588657"/>
              <a:gd name="connsiteX5" fmla="*/ 255165 w 510752"/>
              <a:gd name="connsiteY5" fmla="*/ 122008 h 588657"/>
              <a:gd name="connsiteX6" fmla="*/ 280124 w 510752"/>
              <a:gd name="connsiteY6" fmla="*/ 155957 h 588657"/>
              <a:gd name="connsiteX7" fmla="*/ 274960 w 510752"/>
              <a:gd name="connsiteY7" fmla="*/ 192913 h 588657"/>
              <a:gd name="connsiteX8" fmla="*/ 271517 w 510752"/>
              <a:gd name="connsiteY8" fmla="*/ 210532 h 588657"/>
              <a:gd name="connsiteX9" fmla="*/ 284857 w 510752"/>
              <a:gd name="connsiteY9" fmla="*/ 243191 h 588657"/>
              <a:gd name="connsiteX10" fmla="*/ 319714 w 510752"/>
              <a:gd name="connsiteY10" fmla="*/ 238464 h 588657"/>
              <a:gd name="connsiteX11" fmla="*/ 333054 w 510752"/>
              <a:gd name="connsiteY11" fmla="*/ 226862 h 588657"/>
              <a:gd name="connsiteX12" fmla="*/ 363177 w 510752"/>
              <a:gd name="connsiteY12" fmla="*/ 203656 h 588657"/>
              <a:gd name="connsiteX13" fmla="*/ 384264 w 510752"/>
              <a:gd name="connsiteY13" fmla="*/ 197210 h 588657"/>
              <a:gd name="connsiteX14" fmla="*/ 404489 w 510752"/>
              <a:gd name="connsiteY14" fmla="*/ 208383 h 588657"/>
              <a:gd name="connsiteX15" fmla="*/ 406641 w 510752"/>
              <a:gd name="connsiteY15" fmla="*/ 226002 h 588657"/>
              <a:gd name="connsiteX16" fmla="*/ 387706 w 510752"/>
              <a:gd name="connsiteY16" fmla="*/ 246629 h 588657"/>
              <a:gd name="connsiteX17" fmla="*/ 352849 w 510752"/>
              <a:gd name="connsiteY17" fmla="*/ 260810 h 588657"/>
              <a:gd name="connsiteX18" fmla="*/ 336067 w 510752"/>
              <a:gd name="connsiteY18" fmla="*/ 266397 h 588657"/>
              <a:gd name="connsiteX19" fmla="*/ 314550 w 510752"/>
              <a:gd name="connsiteY19" fmla="*/ 294329 h 588657"/>
              <a:gd name="connsiteX20" fmla="*/ 336067 w 510752"/>
              <a:gd name="connsiteY20" fmla="*/ 322261 h 588657"/>
              <a:gd name="connsiteX21" fmla="*/ 352849 w 510752"/>
              <a:gd name="connsiteY21" fmla="*/ 327848 h 588657"/>
              <a:gd name="connsiteX22" fmla="*/ 387706 w 510752"/>
              <a:gd name="connsiteY22" fmla="*/ 342029 h 588657"/>
              <a:gd name="connsiteX23" fmla="*/ 406641 w 510752"/>
              <a:gd name="connsiteY23" fmla="*/ 362656 h 588657"/>
              <a:gd name="connsiteX24" fmla="*/ 404489 w 510752"/>
              <a:gd name="connsiteY24" fmla="*/ 380704 h 588657"/>
              <a:gd name="connsiteX25" fmla="*/ 384264 w 510752"/>
              <a:gd name="connsiteY25" fmla="*/ 391877 h 588657"/>
              <a:gd name="connsiteX26" fmla="*/ 363177 w 510752"/>
              <a:gd name="connsiteY26" fmla="*/ 385002 h 588657"/>
              <a:gd name="connsiteX27" fmla="*/ 333054 w 510752"/>
              <a:gd name="connsiteY27" fmla="*/ 362226 h 588657"/>
              <a:gd name="connsiteX28" fmla="*/ 319714 w 510752"/>
              <a:gd name="connsiteY28" fmla="*/ 350194 h 588657"/>
              <a:gd name="connsiteX29" fmla="*/ 284857 w 510752"/>
              <a:gd name="connsiteY29" fmla="*/ 345896 h 588657"/>
              <a:gd name="connsiteX30" fmla="*/ 271517 w 510752"/>
              <a:gd name="connsiteY30" fmla="*/ 378126 h 588657"/>
              <a:gd name="connsiteX31" fmla="*/ 274960 w 510752"/>
              <a:gd name="connsiteY31" fmla="*/ 395745 h 588657"/>
              <a:gd name="connsiteX32" fmla="*/ 280124 w 510752"/>
              <a:gd name="connsiteY32" fmla="*/ 433131 h 588657"/>
              <a:gd name="connsiteX33" fmla="*/ 255165 w 510752"/>
              <a:gd name="connsiteY33" fmla="*/ 466650 h 588657"/>
              <a:gd name="connsiteX34" fmla="*/ 230636 w 510752"/>
              <a:gd name="connsiteY34" fmla="*/ 433131 h 588657"/>
              <a:gd name="connsiteX35" fmla="*/ 235369 w 510752"/>
              <a:gd name="connsiteY35" fmla="*/ 395745 h 588657"/>
              <a:gd name="connsiteX36" fmla="*/ 238812 w 510752"/>
              <a:gd name="connsiteY36" fmla="*/ 378126 h 588657"/>
              <a:gd name="connsiteX37" fmla="*/ 225472 w 510752"/>
              <a:gd name="connsiteY37" fmla="*/ 345896 h 588657"/>
              <a:gd name="connsiteX38" fmla="*/ 190615 w 510752"/>
              <a:gd name="connsiteY38" fmla="*/ 350194 h 588657"/>
              <a:gd name="connsiteX39" fmla="*/ 177275 w 510752"/>
              <a:gd name="connsiteY39" fmla="*/ 362226 h 588657"/>
              <a:gd name="connsiteX40" fmla="*/ 147582 w 510752"/>
              <a:gd name="connsiteY40" fmla="*/ 385002 h 588657"/>
              <a:gd name="connsiteX41" fmla="*/ 126065 w 510752"/>
              <a:gd name="connsiteY41" fmla="*/ 391877 h 588657"/>
              <a:gd name="connsiteX42" fmla="*/ 105840 w 510752"/>
              <a:gd name="connsiteY42" fmla="*/ 380704 h 588657"/>
              <a:gd name="connsiteX43" fmla="*/ 103688 w 510752"/>
              <a:gd name="connsiteY43" fmla="*/ 362656 h 588657"/>
              <a:gd name="connsiteX44" fmla="*/ 122623 w 510752"/>
              <a:gd name="connsiteY44" fmla="*/ 342029 h 588657"/>
              <a:gd name="connsiteX45" fmla="*/ 157480 w 510752"/>
              <a:gd name="connsiteY45" fmla="*/ 327848 h 588657"/>
              <a:gd name="connsiteX46" fmla="*/ 174693 w 510752"/>
              <a:gd name="connsiteY46" fmla="*/ 322261 h 588657"/>
              <a:gd name="connsiteX47" fmla="*/ 195779 w 510752"/>
              <a:gd name="connsiteY47" fmla="*/ 294329 h 588657"/>
              <a:gd name="connsiteX48" fmla="*/ 174693 w 510752"/>
              <a:gd name="connsiteY48" fmla="*/ 266397 h 588657"/>
              <a:gd name="connsiteX49" fmla="*/ 157480 w 510752"/>
              <a:gd name="connsiteY49" fmla="*/ 260810 h 588657"/>
              <a:gd name="connsiteX50" fmla="*/ 122623 w 510752"/>
              <a:gd name="connsiteY50" fmla="*/ 246629 h 588657"/>
              <a:gd name="connsiteX51" fmla="*/ 103688 w 510752"/>
              <a:gd name="connsiteY51" fmla="*/ 226002 h 588657"/>
              <a:gd name="connsiteX52" fmla="*/ 105840 w 510752"/>
              <a:gd name="connsiteY52" fmla="*/ 208383 h 588657"/>
              <a:gd name="connsiteX53" fmla="*/ 126065 w 510752"/>
              <a:gd name="connsiteY53" fmla="*/ 197210 h 588657"/>
              <a:gd name="connsiteX54" fmla="*/ 147582 w 510752"/>
              <a:gd name="connsiteY54" fmla="*/ 203656 h 588657"/>
              <a:gd name="connsiteX55" fmla="*/ 177275 w 510752"/>
              <a:gd name="connsiteY55" fmla="*/ 226862 h 588657"/>
              <a:gd name="connsiteX56" fmla="*/ 190615 w 510752"/>
              <a:gd name="connsiteY56" fmla="*/ 238464 h 588657"/>
              <a:gd name="connsiteX57" fmla="*/ 225472 w 510752"/>
              <a:gd name="connsiteY57" fmla="*/ 243191 h 588657"/>
              <a:gd name="connsiteX58" fmla="*/ 238812 w 510752"/>
              <a:gd name="connsiteY58" fmla="*/ 210532 h 588657"/>
              <a:gd name="connsiteX59" fmla="*/ 235369 w 510752"/>
              <a:gd name="connsiteY59" fmla="*/ 192913 h 588657"/>
              <a:gd name="connsiteX60" fmla="*/ 230636 w 510752"/>
              <a:gd name="connsiteY60" fmla="*/ 155957 h 588657"/>
              <a:gd name="connsiteX61" fmla="*/ 255165 w 510752"/>
              <a:gd name="connsiteY61" fmla="*/ 122008 h 588657"/>
              <a:gd name="connsiteX62" fmla="*/ 255161 w 510752"/>
              <a:gd name="connsiteY62" fmla="*/ 76483 h 588657"/>
              <a:gd name="connsiteX63" fmla="*/ 199223 w 510752"/>
              <a:gd name="connsiteY63" fmla="*/ 134919 h 588657"/>
              <a:gd name="connsiteX64" fmla="*/ 207829 w 510752"/>
              <a:gd name="connsiteY64" fmla="*/ 180894 h 588657"/>
              <a:gd name="connsiteX65" fmla="*/ 206969 w 510752"/>
              <a:gd name="connsiteY65" fmla="*/ 210971 h 588657"/>
              <a:gd name="connsiteX66" fmla="*/ 180721 w 510752"/>
              <a:gd name="connsiteY66" fmla="*/ 196362 h 588657"/>
              <a:gd name="connsiteX67" fmla="*/ 145007 w 510752"/>
              <a:gd name="connsiteY67" fmla="*/ 166285 h 588657"/>
              <a:gd name="connsiteX68" fmla="*/ 114026 w 510752"/>
              <a:gd name="connsiteY68" fmla="*/ 159410 h 588657"/>
              <a:gd name="connsiteX69" fmla="*/ 66264 w 510752"/>
              <a:gd name="connsiteY69" fmla="*/ 185191 h 588657"/>
              <a:gd name="connsiteX70" fmla="*/ 64543 w 510752"/>
              <a:gd name="connsiteY70" fmla="*/ 234174 h 588657"/>
              <a:gd name="connsiteX71" fmla="*/ 89070 w 510752"/>
              <a:gd name="connsiteY71" fmla="*/ 262962 h 588657"/>
              <a:gd name="connsiteX72" fmla="*/ 132959 w 510752"/>
              <a:gd name="connsiteY72" fmla="*/ 278860 h 588657"/>
              <a:gd name="connsiteX73" fmla="*/ 158776 w 510752"/>
              <a:gd name="connsiteY73" fmla="*/ 294329 h 588657"/>
              <a:gd name="connsiteX74" fmla="*/ 132959 w 510752"/>
              <a:gd name="connsiteY74" fmla="*/ 309797 h 588657"/>
              <a:gd name="connsiteX75" fmla="*/ 89070 w 510752"/>
              <a:gd name="connsiteY75" fmla="*/ 325695 h 588657"/>
              <a:gd name="connsiteX76" fmla="*/ 64543 w 510752"/>
              <a:gd name="connsiteY76" fmla="*/ 354483 h 588657"/>
              <a:gd name="connsiteX77" fmla="*/ 66264 w 510752"/>
              <a:gd name="connsiteY77" fmla="*/ 403466 h 588657"/>
              <a:gd name="connsiteX78" fmla="*/ 114026 w 510752"/>
              <a:gd name="connsiteY78" fmla="*/ 429247 h 588657"/>
              <a:gd name="connsiteX79" fmla="*/ 145007 w 510752"/>
              <a:gd name="connsiteY79" fmla="*/ 422372 h 588657"/>
              <a:gd name="connsiteX80" fmla="*/ 180721 w 510752"/>
              <a:gd name="connsiteY80" fmla="*/ 392295 h 588657"/>
              <a:gd name="connsiteX81" fmla="*/ 201375 w 510752"/>
              <a:gd name="connsiteY81" fmla="*/ 376397 h 588657"/>
              <a:gd name="connsiteX82" fmla="*/ 206969 w 510752"/>
              <a:gd name="connsiteY82" fmla="*/ 377686 h 588657"/>
              <a:gd name="connsiteX83" fmla="*/ 207829 w 510752"/>
              <a:gd name="connsiteY83" fmla="*/ 407763 h 588657"/>
              <a:gd name="connsiteX84" fmla="*/ 199223 w 510752"/>
              <a:gd name="connsiteY84" fmla="*/ 453739 h 588657"/>
              <a:gd name="connsiteX85" fmla="*/ 212132 w 510752"/>
              <a:gd name="connsiteY85" fmla="*/ 489402 h 588657"/>
              <a:gd name="connsiteX86" fmla="*/ 255161 w 510752"/>
              <a:gd name="connsiteY86" fmla="*/ 512175 h 588657"/>
              <a:gd name="connsiteX87" fmla="*/ 311098 w 510752"/>
              <a:gd name="connsiteY87" fmla="*/ 453739 h 588657"/>
              <a:gd name="connsiteX88" fmla="*/ 302923 w 510752"/>
              <a:gd name="connsiteY88" fmla="*/ 407763 h 588657"/>
              <a:gd name="connsiteX89" fmla="*/ 303353 w 510752"/>
              <a:gd name="connsiteY89" fmla="*/ 377686 h 588657"/>
              <a:gd name="connsiteX90" fmla="*/ 330031 w 510752"/>
              <a:gd name="connsiteY90" fmla="*/ 392295 h 588657"/>
              <a:gd name="connsiteX91" fmla="*/ 365745 w 510752"/>
              <a:gd name="connsiteY91" fmla="*/ 422372 h 588657"/>
              <a:gd name="connsiteX92" fmla="*/ 396295 w 510752"/>
              <a:gd name="connsiteY92" fmla="*/ 429247 h 588657"/>
              <a:gd name="connsiteX93" fmla="*/ 444057 w 510752"/>
              <a:gd name="connsiteY93" fmla="*/ 403466 h 588657"/>
              <a:gd name="connsiteX94" fmla="*/ 445779 w 510752"/>
              <a:gd name="connsiteY94" fmla="*/ 354483 h 588657"/>
              <a:gd name="connsiteX95" fmla="*/ 421682 w 510752"/>
              <a:gd name="connsiteY95" fmla="*/ 325695 h 588657"/>
              <a:gd name="connsiteX96" fmla="*/ 377363 w 510752"/>
              <a:gd name="connsiteY96" fmla="*/ 309797 h 588657"/>
              <a:gd name="connsiteX97" fmla="*/ 351545 w 510752"/>
              <a:gd name="connsiteY97" fmla="*/ 294329 h 588657"/>
              <a:gd name="connsiteX98" fmla="*/ 377363 w 510752"/>
              <a:gd name="connsiteY98" fmla="*/ 278860 h 588657"/>
              <a:gd name="connsiteX99" fmla="*/ 421682 w 510752"/>
              <a:gd name="connsiteY99" fmla="*/ 262962 h 588657"/>
              <a:gd name="connsiteX100" fmla="*/ 445779 w 510752"/>
              <a:gd name="connsiteY100" fmla="*/ 234174 h 588657"/>
              <a:gd name="connsiteX101" fmla="*/ 444057 w 510752"/>
              <a:gd name="connsiteY101" fmla="*/ 185191 h 588657"/>
              <a:gd name="connsiteX102" fmla="*/ 396295 w 510752"/>
              <a:gd name="connsiteY102" fmla="*/ 159410 h 588657"/>
              <a:gd name="connsiteX103" fmla="*/ 365745 w 510752"/>
              <a:gd name="connsiteY103" fmla="*/ 166285 h 588657"/>
              <a:gd name="connsiteX104" fmla="*/ 330031 w 510752"/>
              <a:gd name="connsiteY104" fmla="*/ 196362 h 588657"/>
              <a:gd name="connsiteX105" fmla="*/ 303353 w 510752"/>
              <a:gd name="connsiteY105" fmla="*/ 210971 h 588657"/>
              <a:gd name="connsiteX106" fmla="*/ 302923 w 510752"/>
              <a:gd name="connsiteY106" fmla="*/ 180894 h 588657"/>
              <a:gd name="connsiteX107" fmla="*/ 311098 w 510752"/>
              <a:gd name="connsiteY107" fmla="*/ 134919 h 588657"/>
              <a:gd name="connsiteX108" fmla="*/ 255161 w 510752"/>
              <a:gd name="connsiteY108" fmla="*/ 76483 h 588657"/>
              <a:gd name="connsiteX109" fmla="*/ 255161 w 510752"/>
              <a:gd name="connsiteY109" fmla="*/ 0 h 588657"/>
              <a:gd name="connsiteX110" fmla="*/ 296469 w 510752"/>
              <a:gd name="connsiteY110" fmla="*/ 53280 h 588657"/>
              <a:gd name="connsiteX111" fmla="*/ 346812 w 510752"/>
              <a:gd name="connsiteY111" fmla="*/ 135778 h 588657"/>
              <a:gd name="connsiteX112" fmla="*/ 443627 w 510752"/>
              <a:gd name="connsiteY112" fmla="*/ 137926 h 588657"/>
              <a:gd name="connsiteX113" fmla="*/ 510752 w 510752"/>
              <a:gd name="connsiteY113" fmla="*/ 147379 h 588657"/>
              <a:gd name="connsiteX114" fmla="*/ 484935 w 510752"/>
              <a:gd name="connsiteY114" fmla="*/ 209682 h 588657"/>
              <a:gd name="connsiteX115" fmla="*/ 438464 w 510752"/>
              <a:gd name="connsiteY115" fmla="*/ 294329 h 588657"/>
              <a:gd name="connsiteX116" fmla="*/ 484935 w 510752"/>
              <a:gd name="connsiteY116" fmla="*/ 378975 h 588657"/>
              <a:gd name="connsiteX117" fmla="*/ 510752 w 510752"/>
              <a:gd name="connsiteY117" fmla="*/ 441708 h 588657"/>
              <a:gd name="connsiteX118" fmla="*/ 443627 w 510752"/>
              <a:gd name="connsiteY118" fmla="*/ 450731 h 588657"/>
              <a:gd name="connsiteX119" fmla="*/ 346812 w 510752"/>
              <a:gd name="connsiteY119" fmla="*/ 452879 h 588657"/>
              <a:gd name="connsiteX120" fmla="*/ 296899 w 510752"/>
              <a:gd name="connsiteY120" fmla="*/ 535377 h 588657"/>
              <a:gd name="connsiteX121" fmla="*/ 255161 w 510752"/>
              <a:gd name="connsiteY121" fmla="*/ 588657 h 588657"/>
              <a:gd name="connsiteX122" fmla="*/ 213853 w 510752"/>
              <a:gd name="connsiteY122" fmla="*/ 535377 h 588657"/>
              <a:gd name="connsiteX123" fmla="*/ 163509 w 510752"/>
              <a:gd name="connsiteY123" fmla="*/ 452879 h 588657"/>
              <a:gd name="connsiteX124" fmla="*/ 66695 w 510752"/>
              <a:gd name="connsiteY124" fmla="*/ 450731 h 588657"/>
              <a:gd name="connsiteX125" fmla="*/ 0 w 510752"/>
              <a:gd name="connsiteY125" fmla="*/ 441708 h 588657"/>
              <a:gd name="connsiteX126" fmla="*/ 25387 w 510752"/>
              <a:gd name="connsiteY126" fmla="*/ 378975 h 588657"/>
              <a:gd name="connsiteX127" fmla="*/ 71858 w 510752"/>
              <a:gd name="connsiteY127" fmla="*/ 294329 h 588657"/>
              <a:gd name="connsiteX128" fmla="*/ 25387 w 510752"/>
              <a:gd name="connsiteY128" fmla="*/ 209682 h 588657"/>
              <a:gd name="connsiteX129" fmla="*/ 0 w 510752"/>
              <a:gd name="connsiteY129" fmla="*/ 147379 h 588657"/>
              <a:gd name="connsiteX130" fmla="*/ 66695 w 510752"/>
              <a:gd name="connsiteY130" fmla="*/ 137926 h 588657"/>
              <a:gd name="connsiteX131" fmla="*/ 163509 w 510752"/>
              <a:gd name="connsiteY131" fmla="*/ 135778 h 588657"/>
              <a:gd name="connsiteX132" fmla="*/ 213853 w 510752"/>
              <a:gd name="connsiteY132" fmla="*/ 53280 h 588657"/>
              <a:gd name="connsiteX133" fmla="*/ 255161 w 510752"/>
              <a:gd name="connsiteY133" fmla="*/ 0 h 58865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</a:cxnLst>
            <a:rect l="l" t="t" r="r" b="b"/>
            <a:pathLst>
              <a:path w="510752" h="588657">
                <a:moveTo>
                  <a:pt x="255165" y="254364"/>
                </a:moveTo>
                <a:cubicBezTo>
                  <a:pt x="233218" y="254364"/>
                  <a:pt x="215144" y="272413"/>
                  <a:pt x="215144" y="294329"/>
                </a:cubicBezTo>
                <a:cubicBezTo>
                  <a:pt x="215144" y="316675"/>
                  <a:pt x="233218" y="334294"/>
                  <a:pt x="255165" y="334294"/>
                </a:cubicBezTo>
                <a:cubicBezTo>
                  <a:pt x="277542" y="334294"/>
                  <a:pt x="295185" y="316675"/>
                  <a:pt x="295185" y="294329"/>
                </a:cubicBezTo>
                <a:cubicBezTo>
                  <a:pt x="295185" y="272413"/>
                  <a:pt x="277542" y="254364"/>
                  <a:pt x="255165" y="254364"/>
                </a:cubicBezTo>
                <a:close/>
                <a:moveTo>
                  <a:pt x="255165" y="122008"/>
                </a:moveTo>
                <a:cubicBezTo>
                  <a:pt x="266783" y="122008"/>
                  <a:pt x="280124" y="131032"/>
                  <a:pt x="280124" y="155957"/>
                </a:cubicBezTo>
                <a:cubicBezTo>
                  <a:pt x="280124" y="171857"/>
                  <a:pt x="277542" y="182600"/>
                  <a:pt x="274960" y="192913"/>
                </a:cubicBezTo>
                <a:cubicBezTo>
                  <a:pt x="273669" y="198929"/>
                  <a:pt x="272378" y="204516"/>
                  <a:pt x="271517" y="210532"/>
                </a:cubicBezTo>
                <a:cubicBezTo>
                  <a:pt x="269365" y="226002"/>
                  <a:pt x="274099" y="236745"/>
                  <a:pt x="284857" y="243191"/>
                </a:cubicBezTo>
                <a:cubicBezTo>
                  <a:pt x="295616" y="249208"/>
                  <a:pt x="307665" y="247918"/>
                  <a:pt x="319714" y="238464"/>
                </a:cubicBezTo>
                <a:cubicBezTo>
                  <a:pt x="324878" y="234597"/>
                  <a:pt x="328751" y="230729"/>
                  <a:pt x="333054" y="226862"/>
                </a:cubicBezTo>
                <a:cubicBezTo>
                  <a:pt x="341231" y="219127"/>
                  <a:pt x="349407" y="211392"/>
                  <a:pt x="363177" y="203656"/>
                </a:cubicBezTo>
                <a:cubicBezTo>
                  <a:pt x="370493" y="199359"/>
                  <a:pt x="377809" y="197210"/>
                  <a:pt x="384264" y="197210"/>
                </a:cubicBezTo>
                <a:cubicBezTo>
                  <a:pt x="392870" y="197210"/>
                  <a:pt x="400616" y="201078"/>
                  <a:pt x="404489" y="208383"/>
                </a:cubicBezTo>
                <a:cubicBezTo>
                  <a:pt x="407501" y="213540"/>
                  <a:pt x="408362" y="219986"/>
                  <a:pt x="406641" y="226002"/>
                </a:cubicBezTo>
                <a:cubicBezTo>
                  <a:pt x="404059" y="233737"/>
                  <a:pt x="398034" y="240613"/>
                  <a:pt x="387706" y="246629"/>
                </a:cubicBezTo>
                <a:cubicBezTo>
                  <a:pt x="373936" y="254364"/>
                  <a:pt x="363177" y="257802"/>
                  <a:pt x="352849" y="260810"/>
                </a:cubicBezTo>
                <a:cubicBezTo>
                  <a:pt x="347255" y="262529"/>
                  <a:pt x="341661" y="264248"/>
                  <a:pt x="336067" y="266397"/>
                </a:cubicBezTo>
                <a:cubicBezTo>
                  <a:pt x="326169" y="270694"/>
                  <a:pt x="314550" y="278859"/>
                  <a:pt x="314550" y="294329"/>
                </a:cubicBezTo>
                <a:cubicBezTo>
                  <a:pt x="314550" y="310229"/>
                  <a:pt x="326169" y="318394"/>
                  <a:pt x="336067" y="322261"/>
                </a:cubicBezTo>
                <a:cubicBezTo>
                  <a:pt x="341661" y="324410"/>
                  <a:pt x="347255" y="326129"/>
                  <a:pt x="352849" y="327848"/>
                </a:cubicBezTo>
                <a:cubicBezTo>
                  <a:pt x="363177" y="331286"/>
                  <a:pt x="373936" y="334294"/>
                  <a:pt x="387706" y="342029"/>
                </a:cubicBezTo>
                <a:cubicBezTo>
                  <a:pt x="398034" y="348045"/>
                  <a:pt x="404059" y="354921"/>
                  <a:pt x="406641" y="362656"/>
                </a:cubicBezTo>
                <a:cubicBezTo>
                  <a:pt x="408362" y="368672"/>
                  <a:pt x="407501" y="375118"/>
                  <a:pt x="404489" y="380704"/>
                </a:cubicBezTo>
                <a:cubicBezTo>
                  <a:pt x="400616" y="387580"/>
                  <a:pt x="392870" y="391877"/>
                  <a:pt x="384264" y="391877"/>
                </a:cubicBezTo>
                <a:cubicBezTo>
                  <a:pt x="377809" y="391877"/>
                  <a:pt x="370493" y="389729"/>
                  <a:pt x="363177" y="385002"/>
                </a:cubicBezTo>
                <a:cubicBezTo>
                  <a:pt x="349407" y="377267"/>
                  <a:pt x="341231" y="369532"/>
                  <a:pt x="333054" y="362226"/>
                </a:cubicBezTo>
                <a:cubicBezTo>
                  <a:pt x="328751" y="357929"/>
                  <a:pt x="324878" y="354061"/>
                  <a:pt x="319714" y="350194"/>
                </a:cubicBezTo>
                <a:cubicBezTo>
                  <a:pt x="307665" y="341169"/>
                  <a:pt x="295616" y="339451"/>
                  <a:pt x="284857" y="345896"/>
                </a:cubicBezTo>
                <a:cubicBezTo>
                  <a:pt x="274099" y="351913"/>
                  <a:pt x="269365" y="363086"/>
                  <a:pt x="271517" y="378126"/>
                </a:cubicBezTo>
                <a:cubicBezTo>
                  <a:pt x="272378" y="384142"/>
                  <a:pt x="273669" y="389729"/>
                  <a:pt x="274960" y="395745"/>
                </a:cubicBezTo>
                <a:cubicBezTo>
                  <a:pt x="277542" y="406058"/>
                  <a:pt x="280124" y="417231"/>
                  <a:pt x="280124" y="433131"/>
                </a:cubicBezTo>
                <a:cubicBezTo>
                  <a:pt x="280124" y="457626"/>
                  <a:pt x="266783" y="466650"/>
                  <a:pt x="255165" y="466650"/>
                </a:cubicBezTo>
                <a:cubicBezTo>
                  <a:pt x="243976" y="466650"/>
                  <a:pt x="230636" y="457626"/>
                  <a:pt x="230636" y="433131"/>
                </a:cubicBezTo>
                <a:cubicBezTo>
                  <a:pt x="230636" y="417231"/>
                  <a:pt x="232787" y="406058"/>
                  <a:pt x="235369" y="395745"/>
                </a:cubicBezTo>
                <a:cubicBezTo>
                  <a:pt x="236660" y="389729"/>
                  <a:pt x="238382" y="384142"/>
                  <a:pt x="238812" y="378126"/>
                </a:cubicBezTo>
                <a:cubicBezTo>
                  <a:pt x="240964" y="363086"/>
                  <a:pt x="236660" y="351913"/>
                  <a:pt x="225472" y="345896"/>
                </a:cubicBezTo>
                <a:cubicBezTo>
                  <a:pt x="214713" y="339451"/>
                  <a:pt x="202664" y="341169"/>
                  <a:pt x="190615" y="350194"/>
                </a:cubicBezTo>
                <a:cubicBezTo>
                  <a:pt x="185881" y="354061"/>
                  <a:pt x="181578" y="357929"/>
                  <a:pt x="177275" y="362226"/>
                </a:cubicBezTo>
                <a:cubicBezTo>
                  <a:pt x="169529" y="369532"/>
                  <a:pt x="161353" y="377267"/>
                  <a:pt x="147582" y="385002"/>
                </a:cubicBezTo>
                <a:cubicBezTo>
                  <a:pt x="139836" y="389299"/>
                  <a:pt x="132520" y="391877"/>
                  <a:pt x="126065" y="391877"/>
                </a:cubicBezTo>
                <a:cubicBezTo>
                  <a:pt x="117459" y="391877"/>
                  <a:pt x="109713" y="387580"/>
                  <a:pt x="105840" y="380704"/>
                </a:cubicBezTo>
                <a:cubicBezTo>
                  <a:pt x="102828" y="375118"/>
                  <a:pt x="101967" y="368672"/>
                  <a:pt x="103688" y="362656"/>
                </a:cubicBezTo>
                <a:cubicBezTo>
                  <a:pt x="106270" y="354921"/>
                  <a:pt x="112725" y="348045"/>
                  <a:pt x="122623" y="342029"/>
                </a:cubicBezTo>
                <a:cubicBezTo>
                  <a:pt x="136393" y="334294"/>
                  <a:pt x="147152" y="331286"/>
                  <a:pt x="157480" y="327848"/>
                </a:cubicBezTo>
                <a:cubicBezTo>
                  <a:pt x="163074" y="326129"/>
                  <a:pt x="168668" y="324410"/>
                  <a:pt x="174693" y="322261"/>
                </a:cubicBezTo>
                <a:cubicBezTo>
                  <a:pt x="184160" y="318394"/>
                  <a:pt x="195779" y="310229"/>
                  <a:pt x="195779" y="294329"/>
                </a:cubicBezTo>
                <a:cubicBezTo>
                  <a:pt x="195779" y="278859"/>
                  <a:pt x="184160" y="270694"/>
                  <a:pt x="174693" y="266397"/>
                </a:cubicBezTo>
                <a:cubicBezTo>
                  <a:pt x="168668" y="264248"/>
                  <a:pt x="163074" y="262529"/>
                  <a:pt x="157480" y="260810"/>
                </a:cubicBezTo>
                <a:cubicBezTo>
                  <a:pt x="147152" y="257802"/>
                  <a:pt x="136393" y="254364"/>
                  <a:pt x="122623" y="246629"/>
                </a:cubicBezTo>
                <a:cubicBezTo>
                  <a:pt x="112725" y="240613"/>
                  <a:pt x="106270" y="233737"/>
                  <a:pt x="103688" y="226002"/>
                </a:cubicBezTo>
                <a:cubicBezTo>
                  <a:pt x="101967" y="219986"/>
                  <a:pt x="102828" y="213540"/>
                  <a:pt x="105840" y="208383"/>
                </a:cubicBezTo>
                <a:cubicBezTo>
                  <a:pt x="109713" y="201078"/>
                  <a:pt x="117459" y="197210"/>
                  <a:pt x="126065" y="197210"/>
                </a:cubicBezTo>
                <a:cubicBezTo>
                  <a:pt x="132520" y="197210"/>
                  <a:pt x="139836" y="199359"/>
                  <a:pt x="147582" y="203656"/>
                </a:cubicBezTo>
                <a:cubicBezTo>
                  <a:pt x="161353" y="211392"/>
                  <a:pt x="169529" y="219127"/>
                  <a:pt x="177275" y="226862"/>
                </a:cubicBezTo>
                <a:cubicBezTo>
                  <a:pt x="181578" y="230729"/>
                  <a:pt x="185881" y="234597"/>
                  <a:pt x="190615" y="238464"/>
                </a:cubicBezTo>
                <a:cubicBezTo>
                  <a:pt x="202664" y="247918"/>
                  <a:pt x="214713" y="249208"/>
                  <a:pt x="225472" y="243191"/>
                </a:cubicBezTo>
                <a:cubicBezTo>
                  <a:pt x="236660" y="236745"/>
                  <a:pt x="240964" y="226002"/>
                  <a:pt x="238812" y="210532"/>
                </a:cubicBezTo>
                <a:cubicBezTo>
                  <a:pt x="238382" y="204516"/>
                  <a:pt x="236660" y="198929"/>
                  <a:pt x="235369" y="192913"/>
                </a:cubicBezTo>
                <a:cubicBezTo>
                  <a:pt x="232787" y="182600"/>
                  <a:pt x="230636" y="171857"/>
                  <a:pt x="230636" y="155957"/>
                </a:cubicBezTo>
                <a:cubicBezTo>
                  <a:pt x="230205" y="131032"/>
                  <a:pt x="243976" y="122008"/>
                  <a:pt x="255165" y="122008"/>
                </a:cubicBezTo>
                <a:close/>
                <a:moveTo>
                  <a:pt x="255161" y="76483"/>
                </a:moveTo>
                <a:cubicBezTo>
                  <a:pt x="215574" y="76483"/>
                  <a:pt x="199223" y="117731"/>
                  <a:pt x="199223" y="134919"/>
                </a:cubicBezTo>
                <a:cubicBezTo>
                  <a:pt x="199223" y="151676"/>
                  <a:pt x="202666" y="170152"/>
                  <a:pt x="207829" y="180894"/>
                </a:cubicBezTo>
                <a:cubicBezTo>
                  <a:pt x="214714" y="196362"/>
                  <a:pt x="214714" y="206675"/>
                  <a:pt x="206969" y="210971"/>
                </a:cubicBezTo>
                <a:cubicBezTo>
                  <a:pt x="199654" y="215268"/>
                  <a:pt x="190618" y="210542"/>
                  <a:pt x="180721" y="196362"/>
                </a:cubicBezTo>
                <a:cubicBezTo>
                  <a:pt x="173836" y="186909"/>
                  <a:pt x="159207" y="174878"/>
                  <a:pt x="145007" y="166285"/>
                </a:cubicBezTo>
                <a:cubicBezTo>
                  <a:pt x="138983" y="162848"/>
                  <a:pt x="126935" y="159410"/>
                  <a:pt x="114026" y="159410"/>
                </a:cubicBezTo>
                <a:cubicBezTo>
                  <a:pt x="98966" y="159410"/>
                  <a:pt x="78743" y="163707"/>
                  <a:pt x="66264" y="185191"/>
                </a:cubicBezTo>
                <a:cubicBezTo>
                  <a:pt x="55077" y="204526"/>
                  <a:pt x="59380" y="222573"/>
                  <a:pt x="64543" y="234174"/>
                </a:cubicBezTo>
                <a:cubicBezTo>
                  <a:pt x="70998" y="247923"/>
                  <a:pt x="81755" y="258665"/>
                  <a:pt x="89070" y="262962"/>
                </a:cubicBezTo>
                <a:cubicBezTo>
                  <a:pt x="103699" y="271126"/>
                  <a:pt x="121341" y="277571"/>
                  <a:pt x="132959" y="278860"/>
                </a:cubicBezTo>
                <a:cubicBezTo>
                  <a:pt x="150171" y="280579"/>
                  <a:pt x="158776" y="285735"/>
                  <a:pt x="158776" y="294329"/>
                </a:cubicBezTo>
                <a:cubicBezTo>
                  <a:pt x="158776" y="303352"/>
                  <a:pt x="150171" y="308508"/>
                  <a:pt x="132959" y="309797"/>
                </a:cubicBezTo>
                <a:cubicBezTo>
                  <a:pt x="121341" y="311086"/>
                  <a:pt x="103699" y="317531"/>
                  <a:pt x="89070" y="325695"/>
                </a:cubicBezTo>
                <a:cubicBezTo>
                  <a:pt x="81755" y="329992"/>
                  <a:pt x="70998" y="340734"/>
                  <a:pt x="64543" y="354483"/>
                </a:cubicBezTo>
                <a:cubicBezTo>
                  <a:pt x="59380" y="366514"/>
                  <a:pt x="55077" y="384131"/>
                  <a:pt x="66264" y="403466"/>
                </a:cubicBezTo>
                <a:cubicBezTo>
                  <a:pt x="78743" y="424950"/>
                  <a:pt x="98966" y="429247"/>
                  <a:pt x="114026" y="429247"/>
                </a:cubicBezTo>
                <a:cubicBezTo>
                  <a:pt x="126935" y="429247"/>
                  <a:pt x="138983" y="425810"/>
                  <a:pt x="145007" y="422372"/>
                </a:cubicBezTo>
                <a:cubicBezTo>
                  <a:pt x="159207" y="414208"/>
                  <a:pt x="173836" y="401748"/>
                  <a:pt x="180721" y="392295"/>
                </a:cubicBezTo>
                <a:cubicBezTo>
                  <a:pt x="188036" y="381553"/>
                  <a:pt x="194921" y="376397"/>
                  <a:pt x="201375" y="376397"/>
                </a:cubicBezTo>
                <a:cubicBezTo>
                  <a:pt x="203526" y="376397"/>
                  <a:pt x="205247" y="376826"/>
                  <a:pt x="206969" y="377686"/>
                </a:cubicBezTo>
                <a:cubicBezTo>
                  <a:pt x="214714" y="381983"/>
                  <a:pt x="214714" y="392295"/>
                  <a:pt x="207829" y="407763"/>
                </a:cubicBezTo>
                <a:cubicBezTo>
                  <a:pt x="202666" y="418505"/>
                  <a:pt x="199223" y="436981"/>
                  <a:pt x="199223" y="453739"/>
                </a:cubicBezTo>
                <a:cubicBezTo>
                  <a:pt x="199223" y="462332"/>
                  <a:pt x="203526" y="476941"/>
                  <a:pt x="212132" y="489402"/>
                </a:cubicBezTo>
                <a:cubicBezTo>
                  <a:pt x="219447" y="499714"/>
                  <a:pt x="233216" y="512175"/>
                  <a:pt x="255161" y="512175"/>
                </a:cubicBezTo>
                <a:cubicBezTo>
                  <a:pt x="295178" y="512175"/>
                  <a:pt x="311098" y="470926"/>
                  <a:pt x="311098" y="453739"/>
                </a:cubicBezTo>
                <a:cubicBezTo>
                  <a:pt x="311098" y="436981"/>
                  <a:pt x="307656" y="418505"/>
                  <a:pt x="302923" y="407763"/>
                </a:cubicBezTo>
                <a:cubicBezTo>
                  <a:pt x="295608" y="392295"/>
                  <a:pt x="296038" y="381983"/>
                  <a:pt x="303353" y="377686"/>
                </a:cubicBezTo>
                <a:cubicBezTo>
                  <a:pt x="311098" y="373389"/>
                  <a:pt x="319704" y="378116"/>
                  <a:pt x="330031" y="392295"/>
                </a:cubicBezTo>
                <a:cubicBezTo>
                  <a:pt x="336916" y="401748"/>
                  <a:pt x="351115" y="414208"/>
                  <a:pt x="365745" y="422372"/>
                </a:cubicBezTo>
                <a:cubicBezTo>
                  <a:pt x="371769" y="425810"/>
                  <a:pt x="383387" y="429247"/>
                  <a:pt x="396295" y="429247"/>
                </a:cubicBezTo>
                <a:cubicBezTo>
                  <a:pt x="411355" y="429247"/>
                  <a:pt x="432009" y="424950"/>
                  <a:pt x="444057" y="403466"/>
                </a:cubicBezTo>
                <a:cubicBezTo>
                  <a:pt x="455245" y="384131"/>
                  <a:pt x="451372" y="366514"/>
                  <a:pt x="445779" y="354483"/>
                </a:cubicBezTo>
                <a:cubicBezTo>
                  <a:pt x="439324" y="340734"/>
                  <a:pt x="428567" y="329992"/>
                  <a:pt x="421682" y="325695"/>
                </a:cubicBezTo>
                <a:cubicBezTo>
                  <a:pt x="407053" y="317531"/>
                  <a:pt x="389411" y="311086"/>
                  <a:pt x="377363" y="309797"/>
                </a:cubicBezTo>
                <a:cubicBezTo>
                  <a:pt x="360151" y="308508"/>
                  <a:pt x="351545" y="303352"/>
                  <a:pt x="351545" y="294329"/>
                </a:cubicBezTo>
                <a:cubicBezTo>
                  <a:pt x="351545" y="285735"/>
                  <a:pt x="360151" y="280579"/>
                  <a:pt x="377363" y="278860"/>
                </a:cubicBezTo>
                <a:cubicBezTo>
                  <a:pt x="389411" y="277571"/>
                  <a:pt x="407053" y="271126"/>
                  <a:pt x="421682" y="262962"/>
                </a:cubicBezTo>
                <a:cubicBezTo>
                  <a:pt x="428997" y="258665"/>
                  <a:pt x="439754" y="247923"/>
                  <a:pt x="445779" y="234174"/>
                </a:cubicBezTo>
                <a:cubicBezTo>
                  <a:pt x="451372" y="222573"/>
                  <a:pt x="455245" y="204526"/>
                  <a:pt x="444057" y="185191"/>
                </a:cubicBezTo>
                <a:cubicBezTo>
                  <a:pt x="432009" y="163707"/>
                  <a:pt x="411355" y="159410"/>
                  <a:pt x="396295" y="159410"/>
                </a:cubicBezTo>
                <a:cubicBezTo>
                  <a:pt x="383387" y="159410"/>
                  <a:pt x="371769" y="162848"/>
                  <a:pt x="365745" y="166285"/>
                </a:cubicBezTo>
                <a:cubicBezTo>
                  <a:pt x="351115" y="174878"/>
                  <a:pt x="336916" y="186909"/>
                  <a:pt x="330031" y="196362"/>
                </a:cubicBezTo>
                <a:cubicBezTo>
                  <a:pt x="319704" y="210542"/>
                  <a:pt x="311098" y="215268"/>
                  <a:pt x="303353" y="210971"/>
                </a:cubicBezTo>
                <a:cubicBezTo>
                  <a:pt x="296038" y="206675"/>
                  <a:pt x="295608" y="196362"/>
                  <a:pt x="302923" y="180894"/>
                </a:cubicBezTo>
                <a:cubicBezTo>
                  <a:pt x="307656" y="170152"/>
                  <a:pt x="311098" y="151676"/>
                  <a:pt x="311098" y="134919"/>
                </a:cubicBezTo>
                <a:cubicBezTo>
                  <a:pt x="311098" y="117731"/>
                  <a:pt x="295178" y="76483"/>
                  <a:pt x="255161" y="76483"/>
                </a:cubicBezTo>
                <a:close/>
                <a:moveTo>
                  <a:pt x="255161" y="0"/>
                </a:moveTo>
                <a:cubicBezTo>
                  <a:pt x="255161" y="0"/>
                  <a:pt x="258173" y="26640"/>
                  <a:pt x="296469" y="53280"/>
                </a:cubicBezTo>
                <a:cubicBezTo>
                  <a:pt x="335194" y="79920"/>
                  <a:pt x="346812" y="97107"/>
                  <a:pt x="346812" y="135778"/>
                </a:cubicBezTo>
                <a:cubicBezTo>
                  <a:pt x="380805" y="116442"/>
                  <a:pt x="401029" y="117731"/>
                  <a:pt x="443627" y="137926"/>
                </a:cubicBezTo>
                <a:cubicBezTo>
                  <a:pt x="486226" y="158121"/>
                  <a:pt x="510752" y="147379"/>
                  <a:pt x="510752" y="147379"/>
                </a:cubicBezTo>
                <a:cubicBezTo>
                  <a:pt x="510752" y="147379"/>
                  <a:pt x="488807" y="162848"/>
                  <a:pt x="484935" y="209682"/>
                </a:cubicBezTo>
                <a:cubicBezTo>
                  <a:pt x="481062" y="256517"/>
                  <a:pt x="472456" y="274993"/>
                  <a:pt x="438464" y="294329"/>
                </a:cubicBezTo>
                <a:cubicBezTo>
                  <a:pt x="472456" y="313664"/>
                  <a:pt x="481062" y="332140"/>
                  <a:pt x="484935" y="378975"/>
                </a:cubicBezTo>
                <a:cubicBezTo>
                  <a:pt x="488807" y="425810"/>
                  <a:pt x="510752" y="441708"/>
                  <a:pt x="510752" y="441708"/>
                </a:cubicBezTo>
                <a:cubicBezTo>
                  <a:pt x="510752" y="441708"/>
                  <a:pt x="486226" y="430536"/>
                  <a:pt x="443627" y="450731"/>
                </a:cubicBezTo>
                <a:cubicBezTo>
                  <a:pt x="401029" y="470926"/>
                  <a:pt x="380805" y="472215"/>
                  <a:pt x="346812" y="452879"/>
                </a:cubicBezTo>
                <a:cubicBezTo>
                  <a:pt x="346812" y="491980"/>
                  <a:pt x="335194" y="508737"/>
                  <a:pt x="296899" y="535377"/>
                </a:cubicBezTo>
                <a:cubicBezTo>
                  <a:pt x="258173" y="562017"/>
                  <a:pt x="255161" y="588657"/>
                  <a:pt x="255161" y="588657"/>
                </a:cubicBezTo>
                <a:cubicBezTo>
                  <a:pt x="255161" y="588657"/>
                  <a:pt x="252579" y="562017"/>
                  <a:pt x="213853" y="535377"/>
                </a:cubicBezTo>
                <a:cubicBezTo>
                  <a:pt x="175127" y="508737"/>
                  <a:pt x="163509" y="491980"/>
                  <a:pt x="163509" y="452879"/>
                </a:cubicBezTo>
                <a:cubicBezTo>
                  <a:pt x="129947" y="472215"/>
                  <a:pt x="109293" y="470926"/>
                  <a:pt x="66695" y="450731"/>
                </a:cubicBezTo>
                <a:cubicBezTo>
                  <a:pt x="24526" y="430536"/>
                  <a:pt x="0" y="441708"/>
                  <a:pt x="0" y="441708"/>
                </a:cubicBezTo>
                <a:cubicBezTo>
                  <a:pt x="0" y="441708"/>
                  <a:pt x="21514" y="425810"/>
                  <a:pt x="25387" y="378975"/>
                </a:cubicBezTo>
                <a:cubicBezTo>
                  <a:pt x="29260" y="332140"/>
                  <a:pt x="38296" y="313664"/>
                  <a:pt x="71858" y="294329"/>
                </a:cubicBezTo>
                <a:cubicBezTo>
                  <a:pt x="38296" y="274993"/>
                  <a:pt x="29260" y="256517"/>
                  <a:pt x="25387" y="209682"/>
                </a:cubicBezTo>
                <a:cubicBezTo>
                  <a:pt x="21514" y="162848"/>
                  <a:pt x="0" y="147379"/>
                  <a:pt x="0" y="147379"/>
                </a:cubicBezTo>
                <a:cubicBezTo>
                  <a:pt x="0" y="147379"/>
                  <a:pt x="24526" y="158121"/>
                  <a:pt x="66695" y="137926"/>
                </a:cubicBezTo>
                <a:cubicBezTo>
                  <a:pt x="109293" y="117731"/>
                  <a:pt x="129947" y="116442"/>
                  <a:pt x="163509" y="135778"/>
                </a:cubicBezTo>
                <a:cubicBezTo>
                  <a:pt x="163509" y="97107"/>
                  <a:pt x="175127" y="79920"/>
                  <a:pt x="213853" y="53280"/>
                </a:cubicBezTo>
                <a:cubicBezTo>
                  <a:pt x="252579" y="26640"/>
                  <a:pt x="255161" y="0"/>
                  <a:pt x="255161" y="0"/>
                </a:cubicBezTo>
                <a:close/>
              </a:path>
            </a:pathLst>
          </a:custGeom>
          <a:solidFill>
            <a:srgbClr val="12522B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miyagi-japan-flag-abstract-symbol_44048">
            <a:extLst>
              <a:ext uri="{FF2B5EF4-FFF2-40B4-BE49-F238E27FC236}">
                <a16:creationId xmlns:a16="http://schemas.microsoft.com/office/drawing/2014/main" xmlns="" id="{656B7397-089D-4DB8-BE41-E68BD44C6B3C}"/>
              </a:ext>
            </a:extLst>
          </p:cNvPr>
          <p:cNvSpPr>
            <a:spLocks noChangeAspect="1"/>
          </p:cNvSpPr>
          <p:nvPr/>
        </p:nvSpPr>
        <p:spPr bwMode="auto">
          <a:xfrm>
            <a:off x="5670988" y="249272"/>
            <a:ext cx="401955" cy="463550"/>
          </a:xfrm>
          <a:custGeom>
            <a:gdLst>
              <a:gd name="connsiteX0" fmla="*/ 255165 w 510752"/>
              <a:gd name="connsiteY0" fmla="*/ 254364 h 588657"/>
              <a:gd name="connsiteX1" fmla="*/ 215144 w 510752"/>
              <a:gd name="connsiteY1" fmla="*/ 294329 h 588657"/>
              <a:gd name="connsiteX2" fmla="*/ 255165 w 510752"/>
              <a:gd name="connsiteY2" fmla="*/ 334294 h 588657"/>
              <a:gd name="connsiteX3" fmla="*/ 295185 w 510752"/>
              <a:gd name="connsiteY3" fmla="*/ 294329 h 588657"/>
              <a:gd name="connsiteX4" fmla="*/ 255165 w 510752"/>
              <a:gd name="connsiteY4" fmla="*/ 254364 h 588657"/>
              <a:gd name="connsiteX5" fmla="*/ 255165 w 510752"/>
              <a:gd name="connsiteY5" fmla="*/ 122008 h 588657"/>
              <a:gd name="connsiteX6" fmla="*/ 280124 w 510752"/>
              <a:gd name="connsiteY6" fmla="*/ 155957 h 588657"/>
              <a:gd name="connsiteX7" fmla="*/ 274960 w 510752"/>
              <a:gd name="connsiteY7" fmla="*/ 192913 h 588657"/>
              <a:gd name="connsiteX8" fmla="*/ 271517 w 510752"/>
              <a:gd name="connsiteY8" fmla="*/ 210532 h 588657"/>
              <a:gd name="connsiteX9" fmla="*/ 284857 w 510752"/>
              <a:gd name="connsiteY9" fmla="*/ 243191 h 588657"/>
              <a:gd name="connsiteX10" fmla="*/ 319714 w 510752"/>
              <a:gd name="connsiteY10" fmla="*/ 238464 h 588657"/>
              <a:gd name="connsiteX11" fmla="*/ 333054 w 510752"/>
              <a:gd name="connsiteY11" fmla="*/ 226862 h 588657"/>
              <a:gd name="connsiteX12" fmla="*/ 363177 w 510752"/>
              <a:gd name="connsiteY12" fmla="*/ 203656 h 588657"/>
              <a:gd name="connsiteX13" fmla="*/ 384264 w 510752"/>
              <a:gd name="connsiteY13" fmla="*/ 197210 h 588657"/>
              <a:gd name="connsiteX14" fmla="*/ 404489 w 510752"/>
              <a:gd name="connsiteY14" fmla="*/ 208383 h 588657"/>
              <a:gd name="connsiteX15" fmla="*/ 406641 w 510752"/>
              <a:gd name="connsiteY15" fmla="*/ 226002 h 588657"/>
              <a:gd name="connsiteX16" fmla="*/ 387706 w 510752"/>
              <a:gd name="connsiteY16" fmla="*/ 246629 h 588657"/>
              <a:gd name="connsiteX17" fmla="*/ 352849 w 510752"/>
              <a:gd name="connsiteY17" fmla="*/ 260810 h 588657"/>
              <a:gd name="connsiteX18" fmla="*/ 336067 w 510752"/>
              <a:gd name="connsiteY18" fmla="*/ 266397 h 588657"/>
              <a:gd name="connsiteX19" fmla="*/ 314550 w 510752"/>
              <a:gd name="connsiteY19" fmla="*/ 294329 h 588657"/>
              <a:gd name="connsiteX20" fmla="*/ 336067 w 510752"/>
              <a:gd name="connsiteY20" fmla="*/ 322261 h 588657"/>
              <a:gd name="connsiteX21" fmla="*/ 352849 w 510752"/>
              <a:gd name="connsiteY21" fmla="*/ 327848 h 588657"/>
              <a:gd name="connsiteX22" fmla="*/ 387706 w 510752"/>
              <a:gd name="connsiteY22" fmla="*/ 342029 h 588657"/>
              <a:gd name="connsiteX23" fmla="*/ 406641 w 510752"/>
              <a:gd name="connsiteY23" fmla="*/ 362656 h 588657"/>
              <a:gd name="connsiteX24" fmla="*/ 404489 w 510752"/>
              <a:gd name="connsiteY24" fmla="*/ 380704 h 588657"/>
              <a:gd name="connsiteX25" fmla="*/ 384264 w 510752"/>
              <a:gd name="connsiteY25" fmla="*/ 391877 h 588657"/>
              <a:gd name="connsiteX26" fmla="*/ 363177 w 510752"/>
              <a:gd name="connsiteY26" fmla="*/ 385002 h 588657"/>
              <a:gd name="connsiteX27" fmla="*/ 333054 w 510752"/>
              <a:gd name="connsiteY27" fmla="*/ 362226 h 588657"/>
              <a:gd name="connsiteX28" fmla="*/ 319714 w 510752"/>
              <a:gd name="connsiteY28" fmla="*/ 350194 h 588657"/>
              <a:gd name="connsiteX29" fmla="*/ 284857 w 510752"/>
              <a:gd name="connsiteY29" fmla="*/ 345896 h 588657"/>
              <a:gd name="connsiteX30" fmla="*/ 271517 w 510752"/>
              <a:gd name="connsiteY30" fmla="*/ 378126 h 588657"/>
              <a:gd name="connsiteX31" fmla="*/ 274960 w 510752"/>
              <a:gd name="connsiteY31" fmla="*/ 395745 h 588657"/>
              <a:gd name="connsiteX32" fmla="*/ 280124 w 510752"/>
              <a:gd name="connsiteY32" fmla="*/ 433131 h 588657"/>
              <a:gd name="connsiteX33" fmla="*/ 255165 w 510752"/>
              <a:gd name="connsiteY33" fmla="*/ 466650 h 588657"/>
              <a:gd name="connsiteX34" fmla="*/ 230636 w 510752"/>
              <a:gd name="connsiteY34" fmla="*/ 433131 h 588657"/>
              <a:gd name="connsiteX35" fmla="*/ 235369 w 510752"/>
              <a:gd name="connsiteY35" fmla="*/ 395745 h 588657"/>
              <a:gd name="connsiteX36" fmla="*/ 238812 w 510752"/>
              <a:gd name="connsiteY36" fmla="*/ 378126 h 588657"/>
              <a:gd name="connsiteX37" fmla="*/ 225472 w 510752"/>
              <a:gd name="connsiteY37" fmla="*/ 345896 h 588657"/>
              <a:gd name="connsiteX38" fmla="*/ 190615 w 510752"/>
              <a:gd name="connsiteY38" fmla="*/ 350194 h 588657"/>
              <a:gd name="connsiteX39" fmla="*/ 177275 w 510752"/>
              <a:gd name="connsiteY39" fmla="*/ 362226 h 588657"/>
              <a:gd name="connsiteX40" fmla="*/ 147582 w 510752"/>
              <a:gd name="connsiteY40" fmla="*/ 385002 h 588657"/>
              <a:gd name="connsiteX41" fmla="*/ 126065 w 510752"/>
              <a:gd name="connsiteY41" fmla="*/ 391877 h 588657"/>
              <a:gd name="connsiteX42" fmla="*/ 105840 w 510752"/>
              <a:gd name="connsiteY42" fmla="*/ 380704 h 588657"/>
              <a:gd name="connsiteX43" fmla="*/ 103688 w 510752"/>
              <a:gd name="connsiteY43" fmla="*/ 362656 h 588657"/>
              <a:gd name="connsiteX44" fmla="*/ 122623 w 510752"/>
              <a:gd name="connsiteY44" fmla="*/ 342029 h 588657"/>
              <a:gd name="connsiteX45" fmla="*/ 157480 w 510752"/>
              <a:gd name="connsiteY45" fmla="*/ 327848 h 588657"/>
              <a:gd name="connsiteX46" fmla="*/ 174693 w 510752"/>
              <a:gd name="connsiteY46" fmla="*/ 322261 h 588657"/>
              <a:gd name="connsiteX47" fmla="*/ 195779 w 510752"/>
              <a:gd name="connsiteY47" fmla="*/ 294329 h 588657"/>
              <a:gd name="connsiteX48" fmla="*/ 174693 w 510752"/>
              <a:gd name="connsiteY48" fmla="*/ 266397 h 588657"/>
              <a:gd name="connsiteX49" fmla="*/ 157480 w 510752"/>
              <a:gd name="connsiteY49" fmla="*/ 260810 h 588657"/>
              <a:gd name="connsiteX50" fmla="*/ 122623 w 510752"/>
              <a:gd name="connsiteY50" fmla="*/ 246629 h 588657"/>
              <a:gd name="connsiteX51" fmla="*/ 103688 w 510752"/>
              <a:gd name="connsiteY51" fmla="*/ 226002 h 588657"/>
              <a:gd name="connsiteX52" fmla="*/ 105840 w 510752"/>
              <a:gd name="connsiteY52" fmla="*/ 208383 h 588657"/>
              <a:gd name="connsiteX53" fmla="*/ 126065 w 510752"/>
              <a:gd name="connsiteY53" fmla="*/ 197210 h 588657"/>
              <a:gd name="connsiteX54" fmla="*/ 147582 w 510752"/>
              <a:gd name="connsiteY54" fmla="*/ 203656 h 588657"/>
              <a:gd name="connsiteX55" fmla="*/ 177275 w 510752"/>
              <a:gd name="connsiteY55" fmla="*/ 226862 h 588657"/>
              <a:gd name="connsiteX56" fmla="*/ 190615 w 510752"/>
              <a:gd name="connsiteY56" fmla="*/ 238464 h 588657"/>
              <a:gd name="connsiteX57" fmla="*/ 225472 w 510752"/>
              <a:gd name="connsiteY57" fmla="*/ 243191 h 588657"/>
              <a:gd name="connsiteX58" fmla="*/ 238812 w 510752"/>
              <a:gd name="connsiteY58" fmla="*/ 210532 h 588657"/>
              <a:gd name="connsiteX59" fmla="*/ 235369 w 510752"/>
              <a:gd name="connsiteY59" fmla="*/ 192913 h 588657"/>
              <a:gd name="connsiteX60" fmla="*/ 230636 w 510752"/>
              <a:gd name="connsiteY60" fmla="*/ 155957 h 588657"/>
              <a:gd name="connsiteX61" fmla="*/ 255165 w 510752"/>
              <a:gd name="connsiteY61" fmla="*/ 122008 h 588657"/>
              <a:gd name="connsiteX62" fmla="*/ 255161 w 510752"/>
              <a:gd name="connsiteY62" fmla="*/ 76483 h 588657"/>
              <a:gd name="connsiteX63" fmla="*/ 199223 w 510752"/>
              <a:gd name="connsiteY63" fmla="*/ 134919 h 588657"/>
              <a:gd name="connsiteX64" fmla="*/ 207829 w 510752"/>
              <a:gd name="connsiteY64" fmla="*/ 180894 h 588657"/>
              <a:gd name="connsiteX65" fmla="*/ 206969 w 510752"/>
              <a:gd name="connsiteY65" fmla="*/ 210971 h 588657"/>
              <a:gd name="connsiteX66" fmla="*/ 180721 w 510752"/>
              <a:gd name="connsiteY66" fmla="*/ 196362 h 588657"/>
              <a:gd name="connsiteX67" fmla="*/ 145007 w 510752"/>
              <a:gd name="connsiteY67" fmla="*/ 166285 h 588657"/>
              <a:gd name="connsiteX68" fmla="*/ 114026 w 510752"/>
              <a:gd name="connsiteY68" fmla="*/ 159410 h 588657"/>
              <a:gd name="connsiteX69" fmla="*/ 66264 w 510752"/>
              <a:gd name="connsiteY69" fmla="*/ 185191 h 588657"/>
              <a:gd name="connsiteX70" fmla="*/ 64543 w 510752"/>
              <a:gd name="connsiteY70" fmla="*/ 234174 h 588657"/>
              <a:gd name="connsiteX71" fmla="*/ 89070 w 510752"/>
              <a:gd name="connsiteY71" fmla="*/ 262962 h 588657"/>
              <a:gd name="connsiteX72" fmla="*/ 132959 w 510752"/>
              <a:gd name="connsiteY72" fmla="*/ 278860 h 588657"/>
              <a:gd name="connsiteX73" fmla="*/ 158776 w 510752"/>
              <a:gd name="connsiteY73" fmla="*/ 294329 h 588657"/>
              <a:gd name="connsiteX74" fmla="*/ 132959 w 510752"/>
              <a:gd name="connsiteY74" fmla="*/ 309797 h 588657"/>
              <a:gd name="connsiteX75" fmla="*/ 89070 w 510752"/>
              <a:gd name="connsiteY75" fmla="*/ 325695 h 588657"/>
              <a:gd name="connsiteX76" fmla="*/ 64543 w 510752"/>
              <a:gd name="connsiteY76" fmla="*/ 354483 h 588657"/>
              <a:gd name="connsiteX77" fmla="*/ 66264 w 510752"/>
              <a:gd name="connsiteY77" fmla="*/ 403466 h 588657"/>
              <a:gd name="connsiteX78" fmla="*/ 114026 w 510752"/>
              <a:gd name="connsiteY78" fmla="*/ 429247 h 588657"/>
              <a:gd name="connsiteX79" fmla="*/ 145007 w 510752"/>
              <a:gd name="connsiteY79" fmla="*/ 422372 h 588657"/>
              <a:gd name="connsiteX80" fmla="*/ 180721 w 510752"/>
              <a:gd name="connsiteY80" fmla="*/ 392295 h 588657"/>
              <a:gd name="connsiteX81" fmla="*/ 201375 w 510752"/>
              <a:gd name="connsiteY81" fmla="*/ 376397 h 588657"/>
              <a:gd name="connsiteX82" fmla="*/ 206969 w 510752"/>
              <a:gd name="connsiteY82" fmla="*/ 377686 h 588657"/>
              <a:gd name="connsiteX83" fmla="*/ 207829 w 510752"/>
              <a:gd name="connsiteY83" fmla="*/ 407763 h 588657"/>
              <a:gd name="connsiteX84" fmla="*/ 199223 w 510752"/>
              <a:gd name="connsiteY84" fmla="*/ 453739 h 588657"/>
              <a:gd name="connsiteX85" fmla="*/ 212132 w 510752"/>
              <a:gd name="connsiteY85" fmla="*/ 489402 h 588657"/>
              <a:gd name="connsiteX86" fmla="*/ 255161 w 510752"/>
              <a:gd name="connsiteY86" fmla="*/ 512175 h 588657"/>
              <a:gd name="connsiteX87" fmla="*/ 311098 w 510752"/>
              <a:gd name="connsiteY87" fmla="*/ 453739 h 588657"/>
              <a:gd name="connsiteX88" fmla="*/ 302923 w 510752"/>
              <a:gd name="connsiteY88" fmla="*/ 407763 h 588657"/>
              <a:gd name="connsiteX89" fmla="*/ 303353 w 510752"/>
              <a:gd name="connsiteY89" fmla="*/ 377686 h 588657"/>
              <a:gd name="connsiteX90" fmla="*/ 330031 w 510752"/>
              <a:gd name="connsiteY90" fmla="*/ 392295 h 588657"/>
              <a:gd name="connsiteX91" fmla="*/ 365745 w 510752"/>
              <a:gd name="connsiteY91" fmla="*/ 422372 h 588657"/>
              <a:gd name="connsiteX92" fmla="*/ 396295 w 510752"/>
              <a:gd name="connsiteY92" fmla="*/ 429247 h 588657"/>
              <a:gd name="connsiteX93" fmla="*/ 444057 w 510752"/>
              <a:gd name="connsiteY93" fmla="*/ 403466 h 588657"/>
              <a:gd name="connsiteX94" fmla="*/ 445779 w 510752"/>
              <a:gd name="connsiteY94" fmla="*/ 354483 h 588657"/>
              <a:gd name="connsiteX95" fmla="*/ 421682 w 510752"/>
              <a:gd name="connsiteY95" fmla="*/ 325695 h 588657"/>
              <a:gd name="connsiteX96" fmla="*/ 377363 w 510752"/>
              <a:gd name="connsiteY96" fmla="*/ 309797 h 588657"/>
              <a:gd name="connsiteX97" fmla="*/ 351545 w 510752"/>
              <a:gd name="connsiteY97" fmla="*/ 294329 h 588657"/>
              <a:gd name="connsiteX98" fmla="*/ 377363 w 510752"/>
              <a:gd name="connsiteY98" fmla="*/ 278860 h 588657"/>
              <a:gd name="connsiteX99" fmla="*/ 421682 w 510752"/>
              <a:gd name="connsiteY99" fmla="*/ 262962 h 588657"/>
              <a:gd name="connsiteX100" fmla="*/ 445779 w 510752"/>
              <a:gd name="connsiteY100" fmla="*/ 234174 h 588657"/>
              <a:gd name="connsiteX101" fmla="*/ 444057 w 510752"/>
              <a:gd name="connsiteY101" fmla="*/ 185191 h 588657"/>
              <a:gd name="connsiteX102" fmla="*/ 396295 w 510752"/>
              <a:gd name="connsiteY102" fmla="*/ 159410 h 588657"/>
              <a:gd name="connsiteX103" fmla="*/ 365745 w 510752"/>
              <a:gd name="connsiteY103" fmla="*/ 166285 h 588657"/>
              <a:gd name="connsiteX104" fmla="*/ 330031 w 510752"/>
              <a:gd name="connsiteY104" fmla="*/ 196362 h 588657"/>
              <a:gd name="connsiteX105" fmla="*/ 303353 w 510752"/>
              <a:gd name="connsiteY105" fmla="*/ 210971 h 588657"/>
              <a:gd name="connsiteX106" fmla="*/ 302923 w 510752"/>
              <a:gd name="connsiteY106" fmla="*/ 180894 h 588657"/>
              <a:gd name="connsiteX107" fmla="*/ 311098 w 510752"/>
              <a:gd name="connsiteY107" fmla="*/ 134919 h 588657"/>
              <a:gd name="connsiteX108" fmla="*/ 255161 w 510752"/>
              <a:gd name="connsiteY108" fmla="*/ 76483 h 588657"/>
              <a:gd name="connsiteX109" fmla="*/ 255161 w 510752"/>
              <a:gd name="connsiteY109" fmla="*/ 0 h 588657"/>
              <a:gd name="connsiteX110" fmla="*/ 296469 w 510752"/>
              <a:gd name="connsiteY110" fmla="*/ 53280 h 588657"/>
              <a:gd name="connsiteX111" fmla="*/ 346812 w 510752"/>
              <a:gd name="connsiteY111" fmla="*/ 135778 h 588657"/>
              <a:gd name="connsiteX112" fmla="*/ 443627 w 510752"/>
              <a:gd name="connsiteY112" fmla="*/ 137926 h 588657"/>
              <a:gd name="connsiteX113" fmla="*/ 510752 w 510752"/>
              <a:gd name="connsiteY113" fmla="*/ 147379 h 588657"/>
              <a:gd name="connsiteX114" fmla="*/ 484935 w 510752"/>
              <a:gd name="connsiteY114" fmla="*/ 209682 h 588657"/>
              <a:gd name="connsiteX115" fmla="*/ 438464 w 510752"/>
              <a:gd name="connsiteY115" fmla="*/ 294329 h 588657"/>
              <a:gd name="connsiteX116" fmla="*/ 484935 w 510752"/>
              <a:gd name="connsiteY116" fmla="*/ 378975 h 588657"/>
              <a:gd name="connsiteX117" fmla="*/ 510752 w 510752"/>
              <a:gd name="connsiteY117" fmla="*/ 441708 h 588657"/>
              <a:gd name="connsiteX118" fmla="*/ 443627 w 510752"/>
              <a:gd name="connsiteY118" fmla="*/ 450731 h 588657"/>
              <a:gd name="connsiteX119" fmla="*/ 346812 w 510752"/>
              <a:gd name="connsiteY119" fmla="*/ 452879 h 588657"/>
              <a:gd name="connsiteX120" fmla="*/ 296899 w 510752"/>
              <a:gd name="connsiteY120" fmla="*/ 535377 h 588657"/>
              <a:gd name="connsiteX121" fmla="*/ 255161 w 510752"/>
              <a:gd name="connsiteY121" fmla="*/ 588657 h 588657"/>
              <a:gd name="connsiteX122" fmla="*/ 213853 w 510752"/>
              <a:gd name="connsiteY122" fmla="*/ 535377 h 588657"/>
              <a:gd name="connsiteX123" fmla="*/ 163509 w 510752"/>
              <a:gd name="connsiteY123" fmla="*/ 452879 h 588657"/>
              <a:gd name="connsiteX124" fmla="*/ 66695 w 510752"/>
              <a:gd name="connsiteY124" fmla="*/ 450731 h 588657"/>
              <a:gd name="connsiteX125" fmla="*/ 0 w 510752"/>
              <a:gd name="connsiteY125" fmla="*/ 441708 h 588657"/>
              <a:gd name="connsiteX126" fmla="*/ 25387 w 510752"/>
              <a:gd name="connsiteY126" fmla="*/ 378975 h 588657"/>
              <a:gd name="connsiteX127" fmla="*/ 71858 w 510752"/>
              <a:gd name="connsiteY127" fmla="*/ 294329 h 588657"/>
              <a:gd name="connsiteX128" fmla="*/ 25387 w 510752"/>
              <a:gd name="connsiteY128" fmla="*/ 209682 h 588657"/>
              <a:gd name="connsiteX129" fmla="*/ 0 w 510752"/>
              <a:gd name="connsiteY129" fmla="*/ 147379 h 588657"/>
              <a:gd name="connsiteX130" fmla="*/ 66695 w 510752"/>
              <a:gd name="connsiteY130" fmla="*/ 137926 h 588657"/>
              <a:gd name="connsiteX131" fmla="*/ 163509 w 510752"/>
              <a:gd name="connsiteY131" fmla="*/ 135778 h 588657"/>
              <a:gd name="connsiteX132" fmla="*/ 213853 w 510752"/>
              <a:gd name="connsiteY132" fmla="*/ 53280 h 588657"/>
              <a:gd name="connsiteX133" fmla="*/ 255161 w 510752"/>
              <a:gd name="connsiteY133" fmla="*/ 0 h 58865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</a:cxnLst>
            <a:rect l="l" t="t" r="r" b="b"/>
            <a:pathLst>
              <a:path w="510752" h="588657">
                <a:moveTo>
                  <a:pt x="255165" y="254364"/>
                </a:moveTo>
                <a:cubicBezTo>
                  <a:pt x="233218" y="254364"/>
                  <a:pt x="215144" y="272413"/>
                  <a:pt x="215144" y="294329"/>
                </a:cubicBezTo>
                <a:cubicBezTo>
                  <a:pt x="215144" y="316675"/>
                  <a:pt x="233218" y="334294"/>
                  <a:pt x="255165" y="334294"/>
                </a:cubicBezTo>
                <a:cubicBezTo>
                  <a:pt x="277542" y="334294"/>
                  <a:pt x="295185" y="316675"/>
                  <a:pt x="295185" y="294329"/>
                </a:cubicBezTo>
                <a:cubicBezTo>
                  <a:pt x="295185" y="272413"/>
                  <a:pt x="277542" y="254364"/>
                  <a:pt x="255165" y="254364"/>
                </a:cubicBezTo>
                <a:close/>
                <a:moveTo>
                  <a:pt x="255165" y="122008"/>
                </a:moveTo>
                <a:cubicBezTo>
                  <a:pt x="266783" y="122008"/>
                  <a:pt x="280124" y="131032"/>
                  <a:pt x="280124" y="155957"/>
                </a:cubicBezTo>
                <a:cubicBezTo>
                  <a:pt x="280124" y="171857"/>
                  <a:pt x="277542" y="182600"/>
                  <a:pt x="274960" y="192913"/>
                </a:cubicBezTo>
                <a:cubicBezTo>
                  <a:pt x="273669" y="198929"/>
                  <a:pt x="272378" y="204516"/>
                  <a:pt x="271517" y="210532"/>
                </a:cubicBezTo>
                <a:cubicBezTo>
                  <a:pt x="269365" y="226002"/>
                  <a:pt x="274099" y="236745"/>
                  <a:pt x="284857" y="243191"/>
                </a:cubicBezTo>
                <a:cubicBezTo>
                  <a:pt x="295616" y="249208"/>
                  <a:pt x="307665" y="247918"/>
                  <a:pt x="319714" y="238464"/>
                </a:cubicBezTo>
                <a:cubicBezTo>
                  <a:pt x="324878" y="234597"/>
                  <a:pt x="328751" y="230729"/>
                  <a:pt x="333054" y="226862"/>
                </a:cubicBezTo>
                <a:cubicBezTo>
                  <a:pt x="341231" y="219127"/>
                  <a:pt x="349407" y="211392"/>
                  <a:pt x="363177" y="203656"/>
                </a:cubicBezTo>
                <a:cubicBezTo>
                  <a:pt x="370493" y="199359"/>
                  <a:pt x="377809" y="197210"/>
                  <a:pt x="384264" y="197210"/>
                </a:cubicBezTo>
                <a:cubicBezTo>
                  <a:pt x="392870" y="197210"/>
                  <a:pt x="400616" y="201078"/>
                  <a:pt x="404489" y="208383"/>
                </a:cubicBezTo>
                <a:cubicBezTo>
                  <a:pt x="407501" y="213540"/>
                  <a:pt x="408362" y="219986"/>
                  <a:pt x="406641" y="226002"/>
                </a:cubicBezTo>
                <a:cubicBezTo>
                  <a:pt x="404059" y="233737"/>
                  <a:pt x="398034" y="240613"/>
                  <a:pt x="387706" y="246629"/>
                </a:cubicBezTo>
                <a:cubicBezTo>
                  <a:pt x="373936" y="254364"/>
                  <a:pt x="363177" y="257802"/>
                  <a:pt x="352849" y="260810"/>
                </a:cubicBezTo>
                <a:cubicBezTo>
                  <a:pt x="347255" y="262529"/>
                  <a:pt x="341661" y="264248"/>
                  <a:pt x="336067" y="266397"/>
                </a:cubicBezTo>
                <a:cubicBezTo>
                  <a:pt x="326169" y="270694"/>
                  <a:pt x="314550" y="278859"/>
                  <a:pt x="314550" y="294329"/>
                </a:cubicBezTo>
                <a:cubicBezTo>
                  <a:pt x="314550" y="310229"/>
                  <a:pt x="326169" y="318394"/>
                  <a:pt x="336067" y="322261"/>
                </a:cubicBezTo>
                <a:cubicBezTo>
                  <a:pt x="341661" y="324410"/>
                  <a:pt x="347255" y="326129"/>
                  <a:pt x="352849" y="327848"/>
                </a:cubicBezTo>
                <a:cubicBezTo>
                  <a:pt x="363177" y="331286"/>
                  <a:pt x="373936" y="334294"/>
                  <a:pt x="387706" y="342029"/>
                </a:cubicBezTo>
                <a:cubicBezTo>
                  <a:pt x="398034" y="348045"/>
                  <a:pt x="404059" y="354921"/>
                  <a:pt x="406641" y="362656"/>
                </a:cubicBezTo>
                <a:cubicBezTo>
                  <a:pt x="408362" y="368672"/>
                  <a:pt x="407501" y="375118"/>
                  <a:pt x="404489" y="380704"/>
                </a:cubicBezTo>
                <a:cubicBezTo>
                  <a:pt x="400616" y="387580"/>
                  <a:pt x="392870" y="391877"/>
                  <a:pt x="384264" y="391877"/>
                </a:cubicBezTo>
                <a:cubicBezTo>
                  <a:pt x="377809" y="391877"/>
                  <a:pt x="370493" y="389729"/>
                  <a:pt x="363177" y="385002"/>
                </a:cubicBezTo>
                <a:cubicBezTo>
                  <a:pt x="349407" y="377267"/>
                  <a:pt x="341231" y="369532"/>
                  <a:pt x="333054" y="362226"/>
                </a:cubicBezTo>
                <a:cubicBezTo>
                  <a:pt x="328751" y="357929"/>
                  <a:pt x="324878" y="354061"/>
                  <a:pt x="319714" y="350194"/>
                </a:cubicBezTo>
                <a:cubicBezTo>
                  <a:pt x="307665" y="341169"/>
                  <a:pt x="295616" y="339451"/>
                  <a:pt x="284857" y="345896"/>
                </a:cubicBezTo>
                <a:cubicBezTo>
                  <a:pt x="274099" y="351913"/>
                  <a:pt x="269365" y="363086"/>
                  <a:pt x="271517" y="378126"/>
                </a:cubicBezTo>
                <a:cubicBezTo>
                  <a:pt x="272378" y="384142"/>
                  <a:pt x="273669" y="389729"/>
                  <a:pt x="274960" y="395745"/>
                </a:cubicBezTo>
                <a:cubicBezTo>
                  <a:pt x="277542" y="406058"/>
                  <a:pt x="280124" y="417231"/>
                  <a:pt x="280124" y="433131"/>
                </a:cubicBezTo>
                <a:cubicBezTo>
                  <a:pt x="280124" y="457626"/>
                  <a:pt x="266783" y="466650"/>
                  <a:pt x="255165" y="466650"/>
                </a:cubicBezTo>
                <a:cubicBezTo>
                  <a:pt x="243976" y="466650"/>
                  <a:pt x="230636" y="457626"/>
                  <a:pt x="230636" y="433131"/>
                </a:cubicBezTo>
                <a:cubicBezTo>
                  <a:pt x="230636" y="417231"/>
                  <a:pt x="232787" y="406058"/>
                  <a:pt x="235369" y="395745"/>
                </a:cubicBezTo>
                <a:cubicBezTo>
                  <a:pt x="236660" y="389729"/>
                  <a:pt x="238382" y="384142"/>
                  <a:pt x="238812" y="378126"/>
                </a:cubicBezTo>
                <a:cubicBezTo>
                  <a:pt x="240964" y="363086"/>
                  <a:pt x="236660" y="351913"/>
                  <a:pt x="225472" y="345896"/>
                </a:cubicBezTo>
                <a:cubicBezTo>
                  <a:pt x="214713" y="339451"/>
                  <a:pt x="202664" y="341169"/>
                  <a:pt x="190615" y="350194"/>
                </a:cubicBezTo>
                <a:cubicBezTo>
                  <a:pt x="185881" y="354061"/>
                  <a:pt x="181578" y="357929"/>
                  <a:pt x="177275" y="362226"/>
                </a:cubicBezTo>
                <a:cubicBezTo>
                  <a:pt x="169529" y="369532"/>
                  <a:pt x="161353" y="377267"/>
                  <a:pt x="147582" y="385002"/>
                </a:cubicBezTo>
                <a:cubicBezTo>
                  <a:pt x="139836" y="389299"/>
                  <a:pt x="132520" y="391877"/>
                  <a:pt x="126065" y="391877"/>
                </a:cubicBezTo>
                <a:cubicBezTo>
                  <a:pt x="117459" y="391877"/>
                  <a:pt x="109713" y="387580"/>
                  <a:pt x="105840" y="380704"/>
                </a:cubicBezTo>
                <a:cubicBezTo>
                  <a:pt x="102828" y="375118"/>
                  <a:pt x="101967" y="368672"/>
                  <a:pt x="103688" y="362656"/>
                </a:cubicBezTo>
                <a:cubicBezTo>
                  <a:pt x="106270" y="354921"/>
                  <a:pt x="112725" y="348045"/>
                  <a:pt x="122623" y="342029"/>
                </a:cubicBezTo>
                <a:cubicBezTo>
                  <a:pt x="136393" y="334294"/>
                  <a:pt x="147152" y="331286"/>
                  <a:pt x="157480" y="327848"/>
                </a:cubicBezTo>
                <a:cubicBezTo>
                  <a:pt x="163074" y="326129"/>
                  <a:pt x="168668" y="324410"/>
                  <a:pt x="174693" y="322261"/>
                </a:cubicBezTo>
                <a:cubicBezTo>
                  <a:pt x="184160" y="318394"/>
                  <a:pt x="195779" y="310229"/>
                  <a:pt x="195779" y="294329"/>
                </a:cubicBezTo>
                <a:cubicBezTo>
                  <a:pt x="195779" y="278859"/>
                  <a:pt x="184160" y="270694"/>
                  <a:pt x="174693" y="266397"/>
                </a:cubicBezTo>
                <a:cubicBezTo>
                  <a:pt x="168668" y="264248"/>
                  <a:pt x="163074" y="262529"/>
                  <a:pt x="157480" y="260810"/>
                </a:cubicBezTo>
                <a:cubicBezTo>
                  <a:pt x="147152" y="257802"/>
                  <a:pt x="136393" y="254364"/>
                  <a:pt x="122623" y="246629"/>
                </a:cubicBezTo>
                <a:cubicBezTo>
                  <a:pt x="112725" y="240613"/>
                  <a:pt x="106270" y="233737"/>
                  <a:pt x="103688" y="226002"/>
                </a:cubicBezTo>
                <a:cubicBezTo>
                  <a:pt x="101967" y="219986"/>
                  <a:pt x="102828" y="213540"/>
                  <a:pt x="105840" y="208383"/>
                </a:cubicBezTo>
                <a:cubicBezTo>
                  <a:pt x="109713" y="201078"/>
                  <a:pt x="117459" y="197210"/>
                  <a:pt x="126065" y="197210"/>
                </a:cubicBezTo>
                <a:cubicBezTo>
                  <a:pt x="132520" y="197210"/>
                  <a:pt x="139836" y="199359"/>
                  <a:pt x="147582" y="203656"/>
                </a:cubicBezTo>
                <a:cubicBezTo>
                  <a:pt x="161353" y="211392"/>
                  <a:pt x="169529" y="219127"/>
                  <a:pt x="177275" y="226862"/>
                </a:cubicBezTo>
                <a:cubicBezTo>
                  <a:pt x="181578" y="230729"/>
                  <a:pt x="185881" y="234597"/>
                  <a:pt x="190615" y="238464"/>
                </a:cubicBezTo>
                <a:cubicBezTo>
                  <a:pt x="202664" y="247918"/>
                  <a:pt x="214713" y="249208"/>
                  <a:pt x="225472" y="243191"/>
                </a:cubicBezTo>
                <a:cubicBezTo>
                  <a:pt x="236660" y="236745"/>
                  <a:pt x="240964" y="226002"/>
                  <a:pt x="238812" y="210532"/>
                </a:cubicBezTo>
                <a:cubicBezTo>
                  <a:pt x="238382" y="204516"/>
                  <a:pt x="236660" y="198929"/>
                  <a:pt x="235369" y="192913"/>
                </a:cubicBezTo>
                <a:cubicBezTo>
                  <a:pt x="232787" y="182600"/>
                  <a:pt x="230636" y="171857"/>
                  <a:pt x="230636" y="155957"/>
                </a:cubicBezTo>
                <a:cubicBezTo>
                  <a:pt x="230205" y="131032"/>
                  <a:pt x="243976" y="122008"/>
                  <a:pt x="255165" y="122008"/>
                </a:cubicBezTo>
                <a:close/>
                <a:moveTo>
                  <a:pt x="255161" y="76483"/>
                </a:moveTo>
                <a:cubicBezTo>
                  <a:pt x="215574" y="76483"/>
                  <a:pt x="199223" y="117731"/>
                  <a:pt x="199223" y="134919"/>
                </a:cubicBezTo>
                <a:cubicBezTo>
                  <a:pt x="199223" y="151676"/>
                  <a:pt x="202666" y="170152"/>
                  <a:pt x="207829" y="180894"/>
                </a:cubicBezTo>
                <a:cubicBezTo>
                  <a:pt x="214714" y="196362"/>
                  <a:pt x="214714" y="206675"/>
                  <a:pt x="206969" y="210971"/>
                </a:cubicBezTo>
                <a:cubicBezTo>
                  <a:pt x="199654" y="215268"/>
                  <a:pt x="190618" y="210542"/>
                  <a:pt x="180721" y="196362"/>
                </a:cubicBezTo>
                <a:cubicBezTo>
                  <a:pt x="173836" y="186909"/>
                  <a:pt x="159207" y="174878"/>
                  <a:pt x="145007" y="166285"/>
                </a:cubicBezTo>
                <a:cubicBezTo>
                  <a:pt x="138983" y="162848"/>
                  <a:pt x="126935" y="159410"/>
                  <a:pt x="114026" y="159410"/>
                </a:cubicBezTo>
                <a:cubicBezTo>
                  <a:pt x="98966" y="159410"/>
                  <a:pt x="78743" y="163707"/>
                  <a:pt x="66264" y="185191"/>
                </a:cubicBezTo>
                <a:cubicBezTo>
                  <a:pt x="55077" y="204526"/>
                  <a:pt x="59380" y="222573"/>
                  <a:pt x="64543" y="234174"/>
                </a:cubicBezTo>
                <a:cubicBezTo>
                  <a:pt x="70998" y="247923"/>
                  <a:pt x="81755" y="258665"/>
                  <a:pt x="89070" y="262962"/>
                </a:cubicBezTo>
                <a:cubicBezTo>
                  <a:pt x="103699" y="271126"/>
                  <a:pt x="121341" y="277571"/>
                  <a:pt x="132959" y="278860"/>
                </a:cubicBezTo>
                <a:cubicBezTo>
                  <a:pt x="150171" y="280579"/>
                  <a:pt x="158776" y="285735"/>
                  <a:pt x="158776" y="294329"/>
                </a:cubicBezTo>
                <a:cubicBezTo>
                  <a:pt x="158776" y="303352"/>
                  <a:pt x="150171" y="308508"/>
                  <a:pt x="132959" y="309797"/>
                </a:cubicBezTo>
                <a:cubicBezTo>
                  <a:pt x="121341" y="311086"/>
                  <a:pt x="103699" y="317531"/>
                  <a:pt x="89070" y="325695"/>
                </a:cubicBezTo>
                <a:cubicBezTo>
                  <a:pt x="81755" y="329992"/>
                  <a:pt x="70998" y="340734"/>
                  <a:pt x="64543" y="354483"/>
                </a:cubicBezTo>
                <a:cubicBezTo>
                  <a:pt x="59380" y="366514"/>
                  <a:pt x="55077" y="384131"/>
                  <a:pt x="66264" y="403466"/>
                </a:cubicBezTo>
                <a:cubicBezTo>
                  <a:pt x="78743" y="424950"/>
                  <a:pt x="98966" y="429247"/>
                  <a:pt x="114026" y="429247"/>
                </a:cubicBezTo>
                <a:cubicBezTo>
                  <a:pt x="126935" y="429247"/>
                  <a:pt x="138983" y="425810"/>
                  <a:pt x="145007" y="422372"/>
                </a:cubicBezTo>
                <a:cubicBezTo>
                  <a:pt x="159207" y="414208"/>
                  <a:pt x="173836" y="401748"/>
                  <a:pt x="180721" y="392295"/>
                </a:cubicBezTo>
                <a:cubicBezTo>
                  <a:pt x="188036" y="381553"/>
                  <a:pt x="194921" y="376397"/>
                  <a:pt x="201375" y="376397"/>
                </a:cubicBezTo>
                <a:cubicBezTo>
                  <a:pt x="203526" y="376397"/>
                  <a:pt x="205247" y="376826"/>
                  <a:pt x="206969" y="377686"/>
                </a:cubicBezTo>
                <a:cubicBezTo>
                  <a:pt x="214714" y="381983"/>
                  <a:pt x="214714" y="392295"/>
                  <a:pt x="207829" y="407763"/>
                </a:cubicBezTo>
                <a:cubicBezTo>
                  <a:pt x="202666" y="418505"/>
                  <a:pt x="199223" y="436981"/>
                  <a:pt x="199223" y="453739"/>
                </a:cubicBezTo>
                <a:cubicBezTo>
                  <a:pt x="199223" y="462332"/>
                  <a:pt x="203526" y="476941"/>
                  <a:pt x="212132" y="489402"/>
                </a:cubicBezTo>
                <a:cubicBezTo>
                  <a:pt x="219447" y="499714"/>
                  <a:pt x="233216" y="512175"/>
                  <a:pt x="255161" y="512175"/>
                </a:cubicBezTo>
                <a:cubicBezTo>
                  <a:pt x="295178" y="512175"/>
                  <a:pt x="311098" y="470926"/>
                  <a:pt x="311098" y="453739"/>
                </a:cubicBezTo>
                <a:cubicBezTo>
                  <a:pt x="311098" y="436981"/>
                  <a:pt x="307656" y="418505"/>
                  <a:pt x="302923" y="407763"/>
                </a:cubicBezTo>
                <a:cubicBezTo>
                  <a:pt x="295608" y="392295"/>
                  <a:pt x="296038" y="381983"/>
                  <a:pt x="303353" y="377686"/>
                </a:cubicBezTo>
                <a:cubicBezTo>
                  <a:pt x="311098" y="373389"/>
                  <a:pt x="319704" y="378116"/>
                  <a:pt x="330031" y="392295"/>
                </a:cubicBezTo>
                <a:cubicBezTo>
                  <a:pt x="336916" y="401748"/>
                  <a:pt x="351115" y="414208"/>
                  <a:pt x="365745" y="422372"/>
                </a:cubicBezTo>
                <a:cubicBezTo>
                  <a:pt x="371769" y="425810"/>
                  <a:pt x="383387" y="429247"/>
                  <a:pt x="396295" y="429247"/>
                </a:cubicBezTo>
                <a:cubicBezTo>
                  <a:pt x="411355" y="429247"/>
                  <a:pt x="432009" y="424950"/>
                  <a:pt x="444057" y="403466"/>
                </a:cubicBezTo>
                <a:cubicBezTo>
                  <a:pt x="455245" y="384131"/>
                  <a:pt x="451372" y="366514"/>
                  <a:pt x="445779" y="354483"/>
                </a:cubicBezTo>
                <a:cubicBezTo>
                  <a:pt x="439324" y="340734"/>
                  <a:pt x="428567" y="329992"/>
                  <a:pt x="421682" y="325695"/>
                </a:cubicBezTo>
                <a:cubicBezTo>
                  <a:pt x="407053" y="317531"/>
                  <a:pt x="389411" y="311086"/>
                  <a:pt x="377363" y="309797"/>
                </a:cubicBezTo>
                <a:cubicBezTo>
                  <a:pt x="360151" y="308508"/>
                  <a:pt x="351545" y="303352"/>
                  <a:pt x="351545" y="294329"/>
                </a:cubicBezTo>
                <a:cubicBezTo>
                  <a:pt x="351545" y="285735"/>
                  <a:pt x="360151" y="280579"/>
                  <a:pt x="377363" y="278860"/>
                </a:cubicBezTo>
                <a:cubicBezTo>
                  <a:pt x="389411" y="277571"/>
                  <a:pt x="407053" y="271126"/>
                  <a:pt x="421682" y="262962"/>
                </a:cubicBezTo>
                <a:cubicBezTo>
                  <a:pt x="428997" y="258665"/>
                  <a:pt x="439754" y="247923"/>
                  <a:pt x="445779" y="234174"/>
                </a:cubicBezTo>
                <a:cubicBezTo>
                  <a:pt x="451372" y="222573"/>
                  <a:pt x="455245" y="204526"/>
                  <a:pt x="444057" y="185191"/>
                </a:cubicBezTo>
                <a:cubicBezTo>
                  <a:pt x="432009" y="163707"/>
                  <a:pt x="411355" y="159410"/>
                  <a:pt x="396295" y="159410"/>
                </a:cubicBezTo>
                <a:cubicBezTo>
                  <a:pt x="383387" y="159410"/>
                  <a:pt x="371769" y="162848"/>
                  <a:pt x="365745" y="166285"/>
                </a:cubicBezTo>
                <a:cubicBezTo>
                  <a:pt x="351115" y="174878"/>
                  <a:pt x="336916" y="186909"/>
                  <a:pt x="330031" y="196362"/>
                </a:cubicBezTo>
                <a:cubicBezTo>
                  <a:pt x="319704" y="210542"/>
                  <a:pt x="311098" y="215268"/>
                  <a:pt x="303353" y="210971"/>
                </a:cubicBezTo>
                <a:cubicBezTo>
                  <a:pt x="296038" y="206675"/>
                  <a:pt x="295608" y="196362"/>
                  <a:pt x="302923" y="180894"/>
                </a:cubicBezTo>
                <a:cubicBezTo>
                  <a:pt x="307656" y="170152"/>
                  <a:pt x="311098" y="151676"/>
                  <a:pt x="311098" y="134919"/>
                </a:cubicBezTo>
                <a:cubicBezTo>
                  <a:pt x="311098" y="117731"/>
                  <a:pt x="295178" y="76483"/>
                  <a:pt x="255161" y="76483"/>
                </a:cubicBezTo>
                <a:close/>
                <a:moveTo>
                  <a:pt x="255161" y="0"/>
                </a:moveTo>
                <a:cubicBezTo>
                  <a:pt x="255161" y="0"/>
                  <a:pt x="258173" y="26640"/>
                  <a:pt x="296469" y="53280"/>
                </a:cubicBezTo>
                <a:cubicBezTo>
                  <a:pt x="335194" y="79920"/>
                  <a:pt x="346812" y="97107"/>
                  <a:pt x="346812" y="135778"/>
                </a:cubicBezTo>
                <a:cubicBezTo>
                  <a:pt x="380805" y="116442"/>
                  <a:pt x="401029" y="117731"/>
                  <a:pt x="443627" y="137926"/>
                </a:cubicBezTo>
                <a:cubicBezTo>
                  <a:pt x="486226" y="158121"/>
                  <a:pt x="510752" y="147379"/>
                  <a:pt x="510752" y="147379"/>
                </a:cubicBezTo>
                <a:cubicBezTo>
                  <a:pt x="510752" y="147379"/>
                  <a:pt x="488807" y="162848"/>
                  <a:pt x="484935" y="209682"/>
                </a:cubicBezTo>
                <a:cubicBezTo>
                  <a:pt x="481062" y="256517"/>
                  <a:pt x="472456" y="274993"/>
                  <a:pt x="438464" y="294329"/>
                </a:cubicBezTo>
                <a:cubicBezTo>
                  <a:pt x="472456" y="313664"/>
                  <a:pt x="481062" y="332140"/>
                  <a:pt x="484935" y="378975"/>
                </a:cubicBezTo>
                <a:cubicBezTo>
                  <a:pt x="488807" y="425810"/>
                  <a:pt x="510752" y="441708"/>
                  <a:pt x="510752" y="441708"/>
                </a:cubicBezTo>
                <a:cubicBezTo>
                  <a:pt x="510752" y="441708"/>
                  <a:pt x="486226" y="430536"/>
                  <a:pt x="443627" y="450731"/>
                </a:cubicBezTo>
                <a:cubicBezTo>
                  <a:pt x="401029" y="470926"/>
                  <a:pt x="380805" y="472215"/>
                  <a:pt x="346812" y="452879"/>
                </a:cubicBezTo>
                <a:cubicBezTo>
                  <a:pt x="346812" y="491980"/>
                  <a:pt x="335194" y="508737"/>
                  <a:pt x="296899" y="535377"/>
                </a:cubicBezTo>
                <a:cubicBezTo>
                  <a:pt x="258173" y="562017"/>
                  <a:pt x="255161" y="588657"/>
                  <a:pt x="255161" y="588657"/>
                </a:cubicBezTo>
                <a:cubicBezTo>
                  <a:pt x="255161" y="588657"/>
                  <a:pt x="252579" y="562017"/>
                  <a:pt x="213853" y="535377"/>
                </a:cubicBezTo>
                <a:cubicBezTo>
                  <a:pt x="175127" y="508737"/>
                  <a:pt x="163509" y="491980"/>
                  <a:pt x="163509" y="452879"/>
                </a:cubicBezTo>
                <a:cubicBezTo>
                  <a:pt x="129947" y="472215"/>
                  <a:pt x="109293" y="470926"/>
                  <a:pt x="66695" y="450731"/>
                </a:cubicBezTo>
                <a:cubicBezTo>
                  <a:pt x="24526" y="430536"/>
                  <a:pt x="0" y="441708"/>
                  <a:pt x="0" y="441708"/>
                </a:cubicBezTo>
                <a:cubicBezTo>
                  <a:pt x="0" y="441708"/>
                  <a:pt x="21514" y="425810"/>
                  <a:pt x="25387" y="378975"/>
                </a:cubicBezTo>
                <a:cubicBezTo>
                  <a:pt x="29260" y="332140"/>
                  <a:pt x="38296" y="313664"/>
                  <a:pt x="71858" y="294329"/>
                </a:cubicBezTo>
                <a:cubicBezTo>
                  <a:pt x="38296" y="274993"/>
                  <a:pt x="29260" y="256517"/>
                  <a:pt x="25387" y="209682"/>
                </a:cubicBezTo>
                <a:cubicBezTo>
                  <a:pt x="21514" y="162848"/>
                  <a:pt x="0" y="147379"/>
                  <a:pt x="0" y="147379"/>
                </a:cubicBezTo>
                <a:cubicBezTo>
                  <a:pt x="0" y="147379"/>
                  <a:pt x="24526" y="158121"/>
                  <a:pt x="66695" y="137926"/>
                </a:cubicBezTo>
                <a:cubicBezTo>
                  <a:pt x="109293" y="117731"/>
                  <a:pt x="129947" y="116442"/>
                  <a:pt x="163509" y="135778"/>
                </a:cubicBezTo>
                <a:cubicBezTo>
                  <a:pt x="163509" y="97107"/>
                  <a:pt x="175127" y="79920"/>
                  <a:pt x="213853" y="53280"/>
                </a:cubicBezTo>
                <a:cubicBezTo>
                  <a:pt x="252579" y="26640"/>
                  <a:pt x="255161" y="0"/>
                  <a:pt x="255161" y="0"/>
                </a:cubicBezTo>
                <a:close/>
              </a:path>
            </a:pathLst>
          </a:custGeom>
          <a:solidFill>
            <a:srgbClr val="12522B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miyagi-japan-flag-abstract-symbol_44048">
            <a:extLst>
              <a:ext uri="{FF2B5EF4-FFF2-40B4-BE49-F238E27FC236}">
                <a16:creationId xmlns:a16="http://schemas.microsoft.com/office/drawing/2014/main" xmlns="" id="{03CEBEB1-88BB-48D6-9116-CE760E58C054}"/>
              </a:ext>
            </a:extLst>
          </p:cNvPr>
          <p:cNvSpPr>
            <a:spLocks noChangeAspect="1"/>
          </p:cNvSpPr>
          <p:nvPr/>
        </p:nvSpPr>
        <p:spPr bwMode="auto">
          <a:xfrm>
            <a:off x="8093884" y="256154"/>
            <a:ext cx="401955" cy="463550"/>
          </a:xfrm>
          <a:custGeom>
            <a:gdLst>
              <a:gd name="connsiteX0" fmla="*/ 255165 w 510752"/>
              <a:gd name="connsiteY0" fmla="*/ 254364 h 588657"/>
              <a:gd name="connsiteX1" fmla="*/ 215144 w 510752"/>
              <a:gd name="connsiteY1" fmla="*/ 294329 h 588657"/>
              <a:gd name="connsiteX2" fmla="*/ 255165 w 510752"/>
              <a:gd name="connsiteY2" fmla="*/ 334294 h 588657"/>
              <a:gd name="connsiteX3" fmla="*/ 295185 w 510752"/>
              <a:gd name="connsiteY3" fmla="*/ 294329 h 588657"/>
              <a:gd name="connsiteX4" fmla="*/ 255165 w 510752"/>
              <a:gd name="connsiteY4" fmla="*/ 254364 h 588657"/>
              <a:gd name="connsiteX5" fmla="*/ 255165 w 510752"/>
              <a:gd name="connsiteY5" fmla="*/ 122008 h 588657"/>
              <a:gd name="connsiteX6" fmla="*/ 280124 w 510752"/>
              <a:gd name="connsiteY6" fmla="*/ 155957 h 588657"/>
              <a:gd name="connsiteX7" fmla="*/ 274960 w 510752"/>
              <a:gd name="connsiteY7" fmla="*/ 192913 h 588657"/>
              <a:gd name="connsiteX8" fmla="*/ 271517 w 510752"/>
              <a:gd name="connsiteY8" fmla="*/ 210532 h 588657"/>
              <a:gd name="connsiteX9" fmla="*/ 284857 w 510752"/>
              <a:gd name="connsiteY9" fmla="*/ 243191 h 588657"/>
              <a:gd name="connsiteX10" fmla="*/ 319714 w 510752"/>
              <a:gd name="connsiteY10" fmla="*/ 238464 h 588657"/>
              <a:gd name="connsiteX11" fmla="*/ 333054 w 510752"/>
              <a:gd name="connsiteY11" fmla="*/ 226862 h 588657"/>
              <a:gd name="connsiteX12" fmla="*/ 363177 w 510752"/>
              <a:gd name="connsiteY12" fmla="*/ 203656 h 588657"/>
              <a:gd name="connsiteX13" fmla="*/ 384264 w 510752"/>
              <a:gd name="connsiteY13" fmla="*/ 197210 h 588657"/>
              <a:gd name="connsiteX14" fmla="*/ 404489 w 510752"/>
              <a:gd name="connsiteY14" fmla="*/ 208383 h 588657"/>
              <a:gd name="connsiteX15" fmla="*/ 406641 w 510752"/>
              <a:gd name="connsiteY15" fmla="*/ 226002 h 588657"/>
              <a:gd name="connsiteX16" fmla="*/ 387706 w 510752"/>
              <a:gd name="connsiteY16" fmla="*/ 246629 h 588657"/>
              <a:gd name="connsiteX17" fmla="*/ 352849 w 510752"/>
              <a:gd name="connsiteY17" fmla="*/ 260810 h 588657"/>
              <a:gd name="connsiteX18" fmla="*/ 336067 w 510752"/>
              <a:gd name="connsiteY18" fmla="*/ 266397 h 588657"/>
              <a:gd name="connsiteX19" fmla="*/ 314550 w 510752"/>
              <a:gd name="connsiteY19" fmla="*/ 294329 h 588657"/>
              <a:gd name="connsiteX20" fmla="*/ 336067 w 510752"/>
              <a:gd name="connsiteY20" fmla="*/ 322261 h 588657"/>
              <a:gd name="connsiteX21" fmla="*/ 352849 w 510752"/>
              <a:gd name="connsiteY21" fmla="*/ 327848 h 588657"/>
              <a:gd name="connsiteX22" fmla="*/ 387706 w 510752"/>
              <a:gd name="connsiteY22" fmla="*/ 342029 h 588657"/>
              <a:gd name="connsiteX23" fmla="*/ 406641 w 510752"/>
              <a:gd name="connsiteY23" fmla="*/ 362656 h 588657"/>
              <a:gd name="connsiteX24" fmla="*/ 404489 w 510752"/>
              <a:gd name="connsiteY24" fmla="*/ 380704 h 588657"/>
              <a:gd name="connsiteX25" fmla="*/ 384264 w 510752"/>
              <a:gd name="connsiteY25" fmla="*/ 391877 h 588657"/>
              <a:gd name="connsiteX26" fmla="*/ 363177 w 510752"/>
              <a:gd name="connsiteY26" fmla="*/ 385002 h 588657"/>
              <a:gd name="connsiteX27" fmla="*/ 333054 w 510752"/>
              <a:gd name="connsiteY27" fmla="*/ 362226 h 588657"/>
              <a:gd name="connsiteX28" fmla="*/ 319714 w 510752"/>
              <a:gd name="connsiteY28" fmla="*/ 350194 h 588657"/>
              <a:gd name="connsiteX29" fmla="*/ 284857 w 510752"/>
              <a:gd name="connsiteY29" fmla="*/ 345896 h 588657"/>
              <a:gd name="connsiteX30" fmla="*/ 271517 w 510752"/>
              <a:gd name="connsiteY30" fmla="*/ 378126 h 588657"/>
              <a:gd name="connsiteX31" fmla="*/ 274960 w 510752"/>
              <a:gd name="connsiteY31" fmla="*/ 395745 h 588657"/>
              <a:gd name="connsiteX32" fmla="*/ 280124 w 510752"/>
              <a:gd name="connsiteY32" fmla="*/ 433131 h 588657"/>
              <a:gd name="connsiteX33" fmla="*/ 255165 w 510752"/>
              <a:gd name="connsiteY33" fmla="*/ 466650 h 588657"/>
              <a:gd name="connsiteX34" fmla="*/ 230636 w 510752"/>
              <a:gd name="connsiteY34" fmla="*/ 433131 h 588657"/>
              <a:gd name="connsiteX35" fmla="*/ 235369 w 510752"/>
              <a:gd name="connsiteY35" fmla="*/ 395745 h 588657"/>
              <a:gd name="connsiteX36" fmla="*/ 238812 w 510752"/>
              <a:gd name="connsiteY36" fmla="*/ 378126 h 588657"/>
              <a:gd name="connsiteX37" fmla="*/ 225472 w 510752"/>
              <a:gd name="connsiteY37" fmla="*/ 345896 h 588657"/>
              <a:gd name="connsiteX38" fmla="*/ 190615 w 510752"/>
              <a:gd name="connsiteY38" fmla="*/ 350194 h 588657"/>
              <a:gd name="connsiteX39" fmla="*/ 177275 w 510752"/>
              <a:gd name="connsiteY39" fmla="*/ 362226 h 588657"/>
              <a:gd name="connsiteX40" fmla="*/ 147582 w 510752"/>
              <a:gd name="connsiteY40" fmla="*/ 385002 h 588657"/>
              <a:gd name="connsiteX41" fmla="*/ 126065 w 510752"/>
              <a:gd name="connsiteY41" fmla="*/ 391877 h 588657"/>
              <a:gd name="connsiteX42" fmla="*/ 105840 w 510752"/>
              <a:gd name="connsiteY42" fmla="*/ 380704 h 588657"/>
              <a:gd name="connsiteX43" fmla="*/ 103688 w 510752"/>
              <a:gd name="connsiteY43" fmla="*/ 362656 h 588657"/>
              <a:gd name="connsiteX44" fmla="*/ 122623 w 510752"/>
              <a:gd name="connsiteY44" fmla="*/ 342029 h 588657"/>
              <a:gd name="connsiteX45" fmla="*/ 157480 w 510752"/>
              <a:gd name="connsiteY45" fmla="*/ 327848 h 588657"/>
              <a:gd name="connsiteX46" fmla="*/ 174693 w 510752"/>
              <a:gd name="connsiteY46" fmla="*/ 322261 h 588657"/>
              <a:gd name="connsiteX47" fmla="*/ 195779 w 510752"/>
              <a:gd name="connsiteY47" fmla="*/ 294329 h 588657"/>
              <a:gd name="connsiteX48" fmla="*/ 174693 w 510752"/>
              <a:gd name="connsiteY48" fmla="*/ 266397 h 588657"/>
              <a:gd name="connsiteX49" fmla="*/ 157480 w 510752"/>
              <a:gd name="connsiteY49" fmla="*/ 260810 h 588657"/>
              <a:gd name="connsiteX50" fmla="*/ 122623 w 510752"/>
              <a:gd name="connsiteY50" fmla="*/ 246629 h 588657"/>
              <a:gd name="connsiteX51" fmla="*/ 103688 w 510752"/>
              <a:gd name="connsiteY51" fmla="*/ 226002 h 588657"/>
              <a:gd name="connsiteX52" fmla="*/ 105840 w 510752"/>
              <a:gd name="connsiteY52" fmla="*/ 208383 h 588657"/>
              <a:gd name="connsiteX53" fmla="*/ 126065 w 510752"/>
              <a:gd name="connsiteY53" fmla="*/ 197210 h 588657"/>
              <a:gd name="connsiteX54" fmla="*/ 147582 w 510752"/>
              <a:gd name="connsiteY54" fmla="*/ 203656 h 588657"/>
              <a:gd name="connsiteX55" fmla="*/ 177275 w 510752"/>
              <a:gd name="connsiteY55" fmla="*/ 226862 h 588657"/>
              <a:gd name="connsiteX56" fmla="*/ 190615 w 510752"/>
              <a:gd name="connsiteY56" fmla="*/ 238464 h 588657"/>
              <a:gd name="connsiteX57" fmla="*/ 225472 w 510752"/>
              <a:gd name="connsiteY57" fmla="*/ 243191 h 588657"/>
              <a:gd name="connsiteX58" fmla="*/ 238812 w 510752"/>
              <a:gd name="connsiteY58" fmla="*/ 210532 h 588657"/>
              <a:gd name="connsiteX59" fmla="*/ 235369 w 510752"/>
              <a:gd name="connsiteY59" fmla="*/ 192913 h 588657"/>
              <a:gd name="connsiteX60" fmla="*/ 230636 w 510752"/>
              <a:gd name="connsiteY60" fmla="*/ 155957 h 588657"/>
              <a:gd name="connsiteX61" fmla="*/ 255165 w 510752"/>
              <a:gd name="connsiteY61" fmla="*/ 122008 h 588657"/>
              <a:gd name="connsiteX62" fmla="*/ 255161 w 510752"/>
              <a:gd name="connsiteY62" fmla="*/ 76483 h 588657"/>
              <a:gd name="connsiteX63" fmla="*/ 199223 w 510752"/>
              <a:gd name="connsiteY63" fmla="*/ 134919 h 588657"/>
              <a:gd name="connsiteX64" fmla="*/ 207829 w 510752"/>
              <a:gd name="connsiteY64" fmla="*/ 180894 h 588657"/>
              <a:gd name="connsiteX65" fmla="*/ 206969 w 510752"/>
              <a:gd name="connsiteY65" fmla="*/ 210971 h 588657"/>
              <a:gd name="connsiteX66" fmla="*/ 180721 w 510752"/>
              <a:gd name="connsiteY66" fmla="*/ 196362 h 588657"/>
              <a:gd name="connsiteX67" fmla="*/ 145007 w 510752"/>
              <a:gd name="connsiteY67" fmla="*/ 166285 h 588657"/>
              <a:gd name="connsiteX68" fmla="*/ 114026 w 510752"/>
              <a:gd name="connsiteY68" fmla="*/ 159410 h 588657"/>
              <a:gd name="connsiteX69" fmla="*/ 66264 w 510752"/>
              <a:gd name="connsiteY69" fmla="*/ 185191 h 588657"/>
              <a:gd name="connsiteX70" fmla="*/ 64543 w 510752"/>
              <a:gd name="connsiteY70" fmla="*/ 234174 h 588657"/>
              <a:gd name="connsiteX71" fmla="*/ 89070 w 510752"/>
              <a:gd name="connsiteY71" fmla="*/ 262962 h 588657"/>
              <a:gd name="connsiteX72" fmla="*/ 132959 w 510752"/>
              <a:gd name="connsiteY72" fmla="*/ 278860 h 588657"/>
              <a:gd name="connsiteX73" fmla="*/ 158776 w 510752"/>
              <a:gd name="connsiteY73" fmla="*/ 294329 h 588657"/>
              <a:gd name="connsiteX74" fmla="*/ 132959 w 510752"/>
              <a:gd name="connsiteY74" fmla="*/ 309797 h 588657"/>
              <a:gd name="connsiteX75" fmla="*/ 89070 w 510752"/>
              <a:gd name="connsiteY75" fmla="*/ 325695 h 588657"/>
              <a:gd name="connsiteX76" fmla="*/ 64543 w 510752"/>
              <a:gd name="connsiteY76" fmla="*/ 354483 h 588657"/>
              <a:gd name="connsiteX77" fmla="*/ 66264 w 510752"/>
              <a:gd name="connsiteY77" fmla="*/ 403466 h 588657"/>
              <a:gd name="connsiteX78" fmla="*/ 114026 w 510752"/>
              <a:gd name="connsiteY78" fmla="*/ 429247 h 588657"/>
              <a:gd name="connsiteX79" fmla="*/ 145007 w 510752"/>
              <a:gd name="connsiteY79" fmla="*/ 422372 h 588657"/>
              <a:gd name="connsiteX80" fmla="*/ 180721 w 510752"/>
              <a:gd name="connsiteY80" fmla="*/ 392295 h 588657"/>
              <a:gd name="connsiteX81" fmla="*/ 201375 w 510752"/>
              <a:gd name="connsiteY81" fmla="*/ 376397 h 588657"/>
              <a:gd name="connsiteX82" fmla="*/ 206969 w 510752"/>
              <a:gd name="connsiteY82" fmla="*/ 377686 h 588657"/>
              <a:gd name="connsiteX83" fmla="*/ 207829 w 510752"/>
              <a:gd name="connsiteY83" fmla="*/ 407763 h 588657"/>
              <a:gd name="connsiteX84" fmla="*/ 199223 w 510752"/>
              <a:gd name="connsiteY84" fmla="*/ 453739 h 588657"/>
              <a:gd name="connsiteX85" fmla="*/ 212132 w 510752"/>
              <a:gd name="connsiteY85" fmla="*/ 489402 h 588657"/>
              <a:gd name="connsiteX86" fmla="*/ 255161 w 510752"/>
              <a:gd name="connsiteY86" fmla="*/ 512175 h 588657"/>
              <a:gd name="connsiteX87" fmla="*/ 311098 w 510752"/>
              <a:gd name="connsiteY87" fmla="*/ 453739 h 588657"/>
              <a:gd name="connsiteX88" fmla="*/ 302923 w 510752"/>
              <a:gd name="connsiteY88" fmla="*/ 407763 h 588657"/>
              <a:gd name="connsiteX89" fmla="*/ 303353 w 510752"/>
              <a:gd name="connsiteY89" fmla="*/ 377686 h 588657"/>
              <a:gd name="connsiteX90" fmla="*/ 330031 w 510752"/>
              <a:gd name="connsiteY90" fmla="*/ 392295 h 588657"/>
              <a:gd name="connsiteX91" fmla="*/ 365745 w 510752"/>
              <a:gd name="connsiteY91" fmla="*/ 422372 h 588657"/>
              <a:gd name="connsiteX92" fmla="*/ 396295 w 510752"/>
              <a:gd name="connsiteY92" fmla="*/ 429247 h 588657"/>
              <a:gd name="connsiteX93" fmla="*/ 444057 w 510752"/>
              <a:gd name="connsiteY93" fmla="*/ 403466 h 588657"/>
              <a:gd name="connsiteX94" fmla="*/ 445779 w 510752"/>
              <a:gd name="connsiteY94" fmla="*/ 354483 h 588657"/>
              <a:gd name="connsiteX95" fmla="*/ 421682 w 510752"/>
              <a:gd name="connsiteY95" fmla="*/ 325695 h 588657"/>
              <a:gd name="connsiteX96" fmla="*/ 377363 w 510752"/>
              <a:gd name="connsiteY96" fmla="*/ 309797 h 588657"/>
              <a:gd name="connsiteX97" fmla="*/ 351545 w 510752"/>
              <a:gd name="connsiteY97" fmla="*/ 294329 h 588657"/>
              <a:gd name="connsiteX98" fmla="*/ 377363 w 510752"/>
              <a:gd name="connsiteY98" fmla="*/ 278860 h 588657"/>
              <a:gd name="connsiteX99" fmla="*/ 421682 w 510752"/>
              <a:gd name="connsiteY99" fmla="*/ 262962 h 588657"/>
              <a:gd name="connsiteX100" fmla="*/ 445779 w 510752"/>
              <a:gd name="connsiteY100" fmla="*/ 234174 h 588657"/>
              <a:gd name="connsiteX101" fmla="*/ 444057 w 510752"/>
              <a:gd name="connsiteY101" fmla="*/ 185191 h 588657"/>
              <a:gd name="connsiteX102" fmla="*/ 396295 w 510752"/>
              <a:gd name="connsiteY102" fmla="*/ 159410 h 588657"/>
              <a:gd name="connsiteX103" fmla="*/ 365745 w 510752"/>
              <a:gd name="connsiteY103" fmla="*/ 166285 h 588657"/>
              <a:gd name="connsiteX104" fmla="*/ 330031 w 510752"/>
              <a:gd name="connsiteY104" fmla="*/ 196362 h 588657"/>
              <a:gd name="connsiteX105" fmla="*/ 303353 w 510752"/>
              <a:gd name="connsiteY105" fmla="*/ 210971 h 588657"/>
              <a:gd name="connsiteX106" fmla="*/ 302923 w 510752"/>
              <a:gd name="connsiteY106" fmla="*/ 180894 h 588657"/>
              <a:gd name="connsiteX107" fmla="*/ 311098 w 510752"/>
              <a:gd name="connsiteY107" fmla="*/ 134919 h 588657"/>
              <a:gd name="connsiteX108" fmla="*/ 255161 w 510752"/>
              <a:gd name="connsiteY108" fmla="*/ 76483 h 588657"/>
              <a:gd name="connsiteX109" fmla="*/ 255161 w 510752"/>
              <a:gd name="connsiteY109" fmla="*/ 0 h 588657"/>
              <a:gd name="connsiteX110" fmla="*/ 296469 w 510752"/>
              <a:gd name="connsiteY110" fmla="*/ 53280 h 588657"/>
              <a:gd name="connsiteX111" fmla="*/ 346812 w 510752"/>
              <a:gd name="connsiteY111" fmla="*/ 135778 h 588657"/>
              <a:gd name="connsiteX112" fmla="*/ 443627 w 510752"/>
              <a:gd name="connsiteY112" fmla="*/ 137926 h 588657"/>
              <a:gd name="connsiteX113" fmla="*/ 510752 w 510752"/>
              <a:gd name="connsiteY113" fmla="*/ 147379 h 588657"/>
              <a:gd name="connsiteX114" fmla="*/ 484935 w 510752"/>
              <a:gd name="connsiteY114" fmla="*/ 209682 h 588657"/>
              <a:gd name="connsiteX115" fmla="*/ 438464 w 510752"/>
              <a:gd name="connsiteY115" fmla="*/ 294329 h 588657"/>
              <a:gd name="connsiteX116" fmla="*/ 484935 w 510752"/>
              <a:gd name="connsiteY116" fmla="*/ 378975 h 588657"/>
              <a:gd name="connsiteX117" fmla="*/ 510752 w 510752"/>
              <a:gd name="connsiteY117" fmla="*/ 441708 h 588657"/>
              <a:gd name="connsiteX118" fmla="*/ 443627 w 510752"/>
              <a:gd name="connsiteY118" fmla="*/ 450731 h 588657"/>
              <a:gd name="connsiteX119" fmla="*/ 346812 w 510752"/>
              <a:gd name="connsiteY119" fmla="*/ 452879 h 588657"/>
              <a:gd name="connsiteX120" fmla="*/ 296899 w 510752"/>
              <a:gd name="connsiteY120" fmla="*/ 535377 h 588657"/>
              <a:gd name="connsiteX121" fmla="*/ 255161 w 510752"/>
              <a:gd name="connsiteY121" fmla="*/ 588657 h 588657"/>
              <a:gd name="connsiteX122" fmla="*/ 213853 w 510752"/>
              <a:gd name="connsiteY122" fmla="*/ 535377 h 588657"/>
              <a:gd name="connsiteX123" fmla="*/ 163509 w 510752"/>
              <a:gd name="connsiteY123" fmla="*/ 452879 h 588657"/>
              <a:gd name="connsiteX124" fmla="*/ 66695 w 510752"/>
              <a:gd name="connsiteY124" fmla="*/ 450731 h 588657"/>
              <a:gd name="connsiteX125" fmla="*/ 0 w 510752"/>
              <a:gd name="connsiteY125" fmla="*/ 441708 h 588657"/>
              <a:gd name="connsiteX126" fmla="*/ 25387 w 510752"/>
              <a:gd name="connsiteY126" fmla="*/ 378975 h 588657"/>
              <a:gd name="connsiteX127" fmla="*/ 71858 w 510752"/>
              <a:gd name="connsiteY127" fmla="*/ 294329 h 588657"/>
              <a:gd name="connsiteX128" fmla="*/ 25387 w 510752"/>
              <a:gd name="connsiteY128" fmla="*/ 209682 h 588657"/>
              <a:gd name="connsiteX129" fmla="*/ 0 w 510752"/>
              <a:gd name="connsiteY129" fmla="*/ 147379 h 588657"/>
              <a:gd name="connsiteX130" fmla="*/ 66695 w 510752"/>
              <a:gd name="connsiteY130" fmla="*/ 137926 h 588657"/>
              <a:gd name="connsiteX131" fmla="*/ 163509 w 510752"/>
              <a:gd name="connsiteY131" fmla="*/ 135778 h 588657"/>
              <a:gd name="connsiteX132" fmla="*/ 213853 w 510752"/>
              <a:gd name="connsiteY132" fmla="*/ 53280 h 588657"/>
              <a:gd name="connsiteX133" fmla="*/ 255161 w 510752"/>
              <a:gd name="connsiteY133" fmla="*/ 0 h 58865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</a:cxnLst>
            <a:rect l="l" t="t" r="r" b="b"/>
            <a:pathLst>
              <a:path w="510752" h="588657">
                <a:moveTo>
                  <a:pt x="255165" y="254364"/>
                </a:moveTo>
                <a:cubicBezTo>
                  <a:pt x="233218" y="254364"/>
                  <a:pt x="215144" y="272413"/>
                  <a:pt x="215144" y="294329"/>
                </a:cubicBezTo>
                <a:cubicBezTo>
                  <a:pt x="215144" y="316675"/>
                  <a:pt x="233218" y="334294"/>
                  <a:pt x="255165" y="334294"/>
                </a:cubicBezTo>
                <a:cubicBezTo>
                  <a:pt x="277542" y="334294"/>
                  <a:pt x="295185" y="316675"/>
                  <a:pt x="295185" y="294329"/>
                </a:cubicBezTo>
                <a:cubicBezTo>
                  <a:pt x="295185" y="272413"/>
                  <a:pt x="277542" y="254364"/>
                  <a:pt x="255165" y="254364"/>
                </a:cubicBezTo>
                <a:close/>
                <a:moveTo>
                  <a:pt x="255165" y="122008"/>
                </a:moveTo>
                <a:cubicBezTo>
                  <a:pt x="266783" y="122008"/>
                  <a:pt x="280124" y="131032"/>
                  <a:pt x="280124" y="155957"/>
                </a:cubicBezTo>
                <a:cubicBezTo>
                  <a:pt x="280124" y="171857"/>
                  <a:pt x="277542" y="182600"/>
                  <a:pt x="274960" y="192913"/>
                </a:cubicBezTo>
                <a:cubicBezTo>
                  <a:pt x="273669" y="198929"/>
                  <a:pt x="272378" y="204516"/>
                  <a:pt x="271517" y="210532"/>
                </a:cubicBezTo>
                <a:cubicBezTo>
                  <a:pt x="269365" y="226002"/>
                  <a:pt x="274099" y="236745"/>
                  <a:pt x="284857" y="243191"/>
                </a:cubicBezTo>
                <a:cubicBezTo>
                  <a:pt x="295616" y="249208"/>
                  <a:pt x="307665" y="247918"/>
                  <a:pt x="319714" y="238464"/>
                </a:cubicBezTo>
                <a:cubicBezTo>
                  <a:pt x="324878" y="234597"/>
                  <a:pt x="328751" y="230729"/>
                  <a:pt x="333054" y="226862"/>
                </a:cubicBezTo>
                <a:cubicBezTo>
                  <a:pt x="341231" y="219127"/>
                  <a:pt x="349407" y="211392"/>
                  <a:pt x="363177" y="203656"/>
                </a:cubicBezTo>
                <a:cubicBezTo>
                  <a:pt x="370493" y="199359"/>
                  <a:pt x="377809" y="197210"/>
                  <a:pt x="384264" y="197210"/>
                </a:cubicBezTo>
                <a:cubicBezTo>
                  <a:pt x="392870" y="197210"/>
                  <a:pt x="400616" y="201078"/>
                  <a:pt x="404489" y="208383"/>
                </a:cubicBezTo>
                <a:cubicBezTo>
                  <a:pt x="407501" y="213540"/>
                  <a:pt x="408362" y="219986"/>
                  <a:pt x="406641" y="226002"/>
                </a:cubicBezTo>
                <a:cubicBezTo>
                  <a:pt x="404059" y="233737"/>
                  <a:pt x="398034" y="240613"/>
                  <a:pt x="387706" y="246629"/>
                </a:cubicBezTo>
                <a:cubicBezTo>
                  <a:pt x="373936" y="254364"/>
                  <a:pt x="363177" y="257802"/>
                  <a:pt x="352849" y="260810"/>
                </a:cubicBezTo>
                <a:cubicBezTo>
                  <a:pt x="347255" y="262529"/>
                  <a:pt x="341661" y="264248"/>
                  <a:pt x="336067" y="266397"/>
                </a:cubicBezTo>
                <a:cubicBezTo>
                  <a:pt x="326169" y="270694"/>
                  <a:pt x="314550" y="278859"/>
                  <a:pt x="314550" y="294329"/>
                </a:cubicBezTo>
                <a:cubicBezTo>
                  <a:pt x="314550" y="310229"/>
                  <a:pt x="326169" y="318394"/>
                  <a:pt x="336067" y="322261"/>
                </a:cubicBezTo>
                <a:cubicBezTo>
                  <a:pt x="341661" y="324410"/>
                  <a:pt x="347255" y="326129"/>
                  <a:pt x="352849" y="327848"/>
                </a:cubicBezTo>
                <a:cubicBezTo>
                  <a:pt x="363177" y="331286"/>
                  <a:pt x="373936" y="334294"/>
                  <a:pt x="387706" y="342029"/>
                </a:cubicBezTo>
                <a:cubicBezTo>
                  <a:pt x="398034" y="348045"/>
                  <a:pt x="404059" y="354921"/>
                  <a:pt x="406641" y="362656"/>
                </a:cubicBezTo>
                <a:cubicBezTo>
                  <a:pt x="408362" y="368672"/>
                  <a:pt x="407501" y="375118"/>
                  <a:pt x="404489" y="380704"/>
                </a:cubicBezTo>
                <a:cubicBezTo>
                  <a:pt x="400616" y="387580"/>
                  <a:pt x="392870" y="391877"/>
                  <a:pt x="384264" y="391877"/>
                </a:cubicBezTo>
                <a:cubicBezTo>
                  <a:pt x="377809" y="391877"/>
                  <a:pt x="370493" y="389729"/>
                  <a:pt x="363177" y="385002"/>
                </a:cubicBezTo>
                <a:cubicBezTo>
                  <a:pt x="349407" y="377267"/>
                  <a:pt x="341231" y="369532"/>
                  <a:pt x="333054" y="362226"/>
                </a:cubicBezTo>
                <a:cubicBezTo>
                  <a:pt x="328751" y="357929"/>
                  <a:pt x="324878" y="354061"/>
                  <a:pt x="319714" y="350194"/>
                </a:cubicBezTo>
                <a:cubicBezTo>
                  <a:pt x="307665" y="341169"/>
                  <a:pt x="295616" y="339451"/>
                  <a:pt x="284857" y="345896"/>
                </a:cubicBezTo>
                <a:cubicBezTo>
                  <a:pt x="274099" y="351913"/>
                  <a:pt x="269365" y="363086"/>
                  <a:pt x="271517" y="378126"/>
                </a:cubicBezTo>
                <a:cubicBezTo>
                  <a:pt x="272378" y="384142"/>
                  <a:pt x="273669" y="389729"/>
                  <a:pt x="274960" y="395745"/>
                </a:cubicBezTo>
                <a:cubicBezTo>
                  <a:pt x="277542" y="406058"/>
                  <a:pt x="280124" y="417231"/>
                  <a:pt x="280124" y="433131"/>
                </a:cubicBezTo>
                <a:cubicBezTo>
                  <a:pt x="280124" y="457626"/>
                  <a:pt x="266783" y="466650"/>
                  <a:pt x="255165" y="466650"/>
                </a:cubicBezTo>
                <a:cubicBezTo>
                  <a:pt x="243976" y="466650"/>
                  <a:pt x="230636" y="457626"/>
                  <a:pt x="230636" y="433131"/>
                </a:cubicBezTo>
                <a:cubicBezTo>
                  <a:pt x="230636" y="417231"/>
                  <a:pt x="232787" y="406058"/>
                  <a:pt x="235369" y="395745"/>
                </a:cubicBezTo>
                <a:cubicBezTo>
                  <a:pt x="236660" y="389729"/>
                  <a:pt x="238382" y="384142"/>
                  <a:pt x="238812" y="378126"/>
                </a:cubicBezTo>
                <a:cubicBezTo>
                  <a:pt x="240964" y="363086"/>
                  <a:pt x="236660" y="351913"/>
                  <a:pt x="225472" y="345896"/>
                </a:cubicBezTo>
                <a:cubicBezTo>
                  <a:pt x="214713" y="339451"/>
                  <a:pt x="202664" y="341169"/>
                  <a:pt x="190615" y="350194"/>
                </a:cubicBezTo>
                <a:cubicBezTo>
                  <a:pt x="185881" y="354061"/>
                  <a:pt x="181578" y="357929"/>
                  <a:pt x="177275" y="362226"/>
                </a:cubicBezTo>
                <a:cubicBezTo>
                  <a:pt x="169529" y="369532"/>
                  <a:pt x="161353" y="377267"/>
                  <a:pt x="147582" y="385002"/>
                </a:cubicBezTo>
                <a:cubicBezTo>
                  <a:pt x="139836" y="389299"/>
                  <a:pt x="132520" y="391877"/>
                  <a:pt x="126065" y="391877"/>
                </a:cubicBezTo>
                <a:cubicBezTo>
                  <a:pt x="117459" y="391877"/>
                  <a:pt x="109713" y="387580"/>
                  <a:pt x="105840" y="380704"/>
                </a:cubicBezTo>
                <a:cubicBezTo>
                  <a:pt x="102828" y="375118"/>
                  <a:pt x="101967" y="368672"/>
                  <a:pt x="103688" y="362656"/>
                </a:cubicBezTo>
                <a:cubicBezTo>
                  <a:pt x="106270" y="354921"/>
                  <a:pt x="112725" y="348045"/>
                  <a:pt x="122623" y="342029"/>
                </a:cubicBezTo>
                <a:cubicBezTo>
                  <a:pt x="136393" y="334294"/>
                  <a:pt x="147152" y="331286"/>
                  <a:pt x="157480" y="327848"/>
                </a:cubicBezTo>
                <a:cubicBezTo>
                  <a:pt x="163074" y="326129"/>
                  <a:pt x="168668" y="324410"/>
                  <a:pt x="174693" y="322261"/>
                </a:cubicBezTo>
                <a:cubicBezTo>
                  <a:pt x="184160" y="318394"/>
                  <a:pt x="195779" y="310229"/>
                  <a:pt x="195779" y="294329"/>
                </a:cubicBezTo>
                <a:cubicBezTo>
                  <a:pt x="195779" y="278859"/>
                  <a:pt x="184160" y="270694"/>
                  <a:pt x="174693" y="266397"/>
                </a:cubicBezTo>
                <a:cubicBezTo>
                  <a:pt x="168668" y="264248"/>
                  <a:pt x="163074" y="262529"/>
                  <a:pt x="157480" y="260810"/>
                </a:cubicBezTo>
                <a:cubicBezTo>
                  <a:pt x="147152" y="257802"/>
                  <a:pt x="136393" y="254364"/>
                  <a:pt x="122623" y="246629"/>
                </a:cubicBezTo>
                <a:cubicBezTo>
                  <a:pt x="112725" y="240613"/>
                  <a:pt x="106270" y="233737"/>
                  <a:pt x="103688" y="226002"/>
                </a:cubicBezTo>
                <a:cubicBezTo>
                  <a:pt x="101967" y="219986"/>
                  <a:pt x="102828" y="213540"/>
                  <a:pt x="105840" y="208383"/>
                </a:cubicBezTo>
                <a:cubicBezTo>
                  <a:pt x="109713" y="201078"/>
                  <a:pt x="117459" y="197210"/>
                  <a:pt x="126065" y="197210"/>
                </a:cubicBezTo>
                <a:cubicBezTo>
                  <a:pt x="132520" y="197210"/>
                  <a:pt x="139836" y="199359"/>
                  <a:pt x="147582" y="203656"/>
                </a:cubicBezTo>
                <a:cubicBezTo>
                  <a:pt x="161353" y="211392"/>
                  <a:pt x="169529" y="219127"/>
                  <a:pt x="177275" y="226862"/>
                </a:cubicBezTo>
                <a:cubicBezTo>
                  <a:pt x="181578" y="230729"/>
                  <a:pt x="185881" y="234597"/>
                  <a:pt x="190615" y="238464"/>
                </a:cubicBezTo>
                <a:cubicBezTo>
                  <a:pt x="202664" y="247918"/>
                  <a:pt x="214713" y="249208"/>
                  <a:pt x="225472" y="243191"/>
                </a:cubicBezTo>
                <a:cubicBezTo>
                  <a:pt x="236660" y="236745"/>
                  <a:pt x="240964" y="226002"/>
                  <a:pt x="238812" y="210532"/>
                </a:cubicBezTo>
                <a:cubicBezTo>
                  <a:pt x="238382" y="204516"/>
                  <a:pt x="236660" y="198929"/>
                  <a:pt x="235369" y="192913"/>
                </a:cubicBezTo>
                <a:cubicBezTo>
                  <a:pt x="232787" y="182600"/>
                  <a:pt x="230636" y="171857"/>
                  <a:pt x="230636" y="155957"/>
                </a:cubicBezTo>
                <a:cubicBezTo>
                  <a:pt x="230205" y="131032"/>
                  <a:pt x="243976" y="122008"/>
                  <a:pt x="255165" y="122008"/>
                </a:cubicBezTo>
                <a:close/>
                <a:moveTo>
                  <a:pt x="255161" y="76483"/>
                </a:moveTo>
                <a:cubicBezTo>
                  <a:pt x="215574" y="76483"/>
                  <a:pt x="199223" y="117731"/>
                  <a:pt x="199223" y="134919"/>
                </a:cubicBezTo>
                <a:cubicBezTo>
                  <a:pt x="199223" y="151676"/>
                  <a:pt x="202666" y="170152"/>
                  <a:pt x="207829" y="180894"/>
                </a:cubicBezTo>
                <a:cubicBezTo>
                  <a:pt x="214714" y="196362"/>
                  <a:pt x="214714" y="206675"/>
                  <a:pt x="206969" y="210971"/>
                </a:cubicBezTo>
                <a:cubicBezTo>
                  <a:pt x="199654" y="215268"/>
                  <a:pt x="190618" y="210542"/>
                  <a:pt x="180721" y="196362"/>
                </a:cubicBezTo>
                <a:cubicBezTo>
                  <a:pt x="173836" y="186909"/>
                  <a:pt x="159207" y="174878"/>
                  <a:pt x="145007" y="166285"/>
                </a:cubicBezTo>
                <a:cubicBezTo>
                  <a:pt x="138983" y="162848"/>
                  <a:pt x="126935" y="159410"/>
                  <a:pt x="114026" y="159410"/>
                </a:cubicBezTo>
                <a:cubicBezTo>
                  <a:pt x="98966" y="159410"/>
                  <a:pt x="78743" y="163707"/>
                  <a:pt x="66264" y="185191"/>
                </a:cubicBezTo>
                <a:cubicBezTo>
                  <a:pt x="55077" y="204526"/>
                  <a:pt x="59380" y="222573"/>
                  <a:pt x="64543" y="234174"/>
                </a:cubicBezTo>
                <a:cubicBezTo>
                  <a:pt x="70998" y="247923"/>
                  <a:pt x="81755" y="258665"/>
                  <a:pt x="89070" y="262962"/>
                </a:cubicBezTo>
                <a:cubicBezTo>
                  <a:pt x="103699" y="271126"/>
                  <a:pt x="121341" y="277571"/>
                  <a:pt x="132959" y="278860"/>
                </a:cubicBezTo>
                <a:cubicBezTo>
                  <a:pt x="150171" y="280579"/>
                  <a:pt x="158776" y="285735"/>
                  <a:pt x="158776" y="294329"/>
                </a:cubicBezTo>
                <a:cubicBezTo>
                  <a:pt x="158776" y="303352"/>
                  <a:pt x="150171" y="308508"/>
                  <a:pt x="132959" y="309797"/>
                </a:cubicBezTo>
                <a:cubicBezTo>
                  <a:pt x="121341" y="311086"/>
                  <a:pt x="103699" y="317531"/>
                  <a:pt x="89070" y="325695"/>
                </a:cubicBezTo>
                <a:cubicBezTo>
                  <a:pt x="81755" y="329992"/>
                  <a:pt x="70998" y="340734"/>
                  <a:pt x="64543" y="354483"/>
                </a:cubicBezTo>
                <a:cubicBezTo>
                  <a:pt x="59380" y="366514"/>
                  <a:pt x="55077" y="384131"/>
                  <a:pt x="66264" y="403466"/>
                </a:cubicBezTo>
                <a:cubicBezTo>
                  <a:pt x="78743" y="424950"/>
                  <a:pt x="98966" y="429247"/>
                  <a:pt x="114026" y="429247"/>
                </a:cubicBezTo>
                <a:cubicBezTo>
                  <a:pt x="126935" y="429247"/>
                  <a:pt x="138983" y="425810"/>
                  <a:pt x="145007" y="422372"/>
                </a:cubicBezTo>
                <a:cubicBezTo>
                  <a:pt x="159207" y="414208"/>
                  <a:pt x="173836" y="401748"/>
                  <a:pt x="180721" y="392295"/>
                </a:cubicBezTo>
                <a:cubicBezTo>
                  <a:pt x="188036" y="381553"/>
                  <a:pt x="194921" y="376397"/>
                  <a:pt x="201375" y="376397"/>
                </a:cubicBezTo>
                <a:cubicBezTo>
                  <a:pt x="203526" y="376397"/>
                  <a:pt x="205247" y="376826"/>
                  <a:pt x="206969" y="377686"/>
                </a:cubicBezTo>
                <a:cubicBezTo>
                  <a:pt x="214714" y="381983"/>
                  <a:pt x="214714" y="392295"/>
                  <a:pt x="207829" y="407763"/>
                </a:cubicBezTo>
                <a:cubicBezTo>
                  <a:pt x="202666" y="418505"/>
                  <a:pt x="199223" y="436981"/>
                  <a:pt x="199223" y="453739"/>
                </a:cubicBezTo>
                <a:cubicBezTo>
                  <a:pt x="199223" y="462332"/>
                  <a:pt x="203526" y="476941"/>
                  <a:pt x="212132" y="489402"/>
                </a:cubicBezTo>
                <a:cubicBezTo>
                  <a:pt x="219447" y="499714"/>
                  <a:pt x="233216" y="512175"/>
                  <a:pt x="255161" y="512175"/>
                </a:cubicBezTo>
                <a:cubicBezTo>
                  <a:pt x="295178" y="512175"/>
                  <a:pt x="311098" y="470926"/>
                  <a:pt x="311098" y="453739"/>
                </a:cubicBezTo>
                <a:cubicBezTo>
                  <a:pt x="311098" y="436981"/>
                  <a:pt x="307656" y="418505"/>
                  <a:pt x="302923" y="407763"/>
                </a:cubicBezTo>
                <a:cubicBezTo>
                  <a:pt x="295608" y="392295"/>
                  <a:pt x="296038" y="381983"/>
                  <a:pt x="303353" y="377686"/>
                </a:cubicBezTo>
                <a:cubicBezTo>
                  <a:pt x="311098" y="373389"/>
                  <a:pt x="319704" y="378116"/>
                  <a:pt x="330031" y="392295"/>
                </a:cubicBezTo>
                <a:cubicBezTo>
                  <a:pt x="336916" y="401748"/>
                  <a:pt x="351115" y="414208"/>
                  <a:pt x="365745" y="422372"/>
                </a:cubicBezTo>
                <a:cubicBezTo>
                  <a:pt x="371769" y="425810"/>
                  <a:pt x="383387" y="429247"/>
                  <a:pt x="396295" y="429247"/>
                </a:cubicBezTo>
                <a:cubicBezTo>
                  <a:pt x="411355" y="429247"/>
                  <a:pt x="432009" y="424950"/>
                  <a:pt x="444057" y="403466"/>
                </a:cubicBezTo>
                <a:cubicBezTo>
                  <a:pt x="455245" y="384131"/>
                  <a:pt x="451372" y="366514"/>
                  <a:pt x="445779" y="354483"/>
                </a:cubicBezTo>
                <a:cubicBezTo>
                  <a:pt x="439324" y="340734"/>
                  <a:pt x="428567" y="329992"/>
                  <a:pt x="421682" y="325695"/>
                </a:cubicBezTo>
                <a:cubicBezTo>
                  <a:pt x="407053" y="317531"/>
                  <a:pt x="389411" y="311086"/>
                  <a:pt x="377363" y="309797"/>
                </a:cubicBezTo>
                <a:cubicBezTo>
                  <a:pt x="360151" y="308508"/>
                  <a:pt x="351545" y="303352"/>
                  <a:pt x="351545" y="294329"/>
                </a:cubicBezTo>
                <a:cubicBezTo>
                  <a:pt x="351545" y="285735"/>
                  <a:pt x="360151" y="280579"/>
                  <a:pt x="377363" y="278860"/>
                </a:cubicBezTo>
                <a:cubicBezTo>
                  <a:pt x="389411" y="277571"/>
                  <a:pt x="407053" y="271126"/>
                  <a:pt x="421682" y="262962"/>
                </a:cubicBezTo>
                <a:cubicBezTo>
                  <a:pt x="428997" y="258665"/>
                  <a:pt x="439754" y="247923"/>
                  <a:pt x="445779" y="234174"/>
                </a:cubicBezTo>
                <a:cubicBezTo>
                  <a:pt x="451372" y="222573"/>
                  <a:pt x="455245" y="204526"/>
                  <a:pt x="444057" y="185191"/>
                </a:cubicBezTo>
                <a:cubicBezTo>
                  <a:pt x="432009" y="163707"/>
                  <a:pt x="411355" y="159410"/>
                  <a:pt x="396295" y="159410"/>
                </a:cubicBezTo>
                <a:cubicBezTo>
                  <a:pt x="383387" y="159410"/>
                  <a:pt x="371769" y="162848"/>
                  <a:pt x="365745" y="166285"/>
                </a:cubicBezTo>
                <a:cubicBezTo>
                  <a:pt x="351115" y="174878"/>
                  <a:pt x="336916" y="186909"/>
                  <a:pt x="330031" y="196362"/>
                </a:cubicBezTo>
                <a:cubicBezTo>
                  <a:pt x="319704" y="210542"/>
                  <a:pt x="311098" y="215268"/>
                  <a:pt x="303353" y="210971"/>
                </a:cubicBezTo>
                <a:cubicBezTo>
                  <a:pt x="296038" y="206675"/>
                  <a:pt x="295608" y="196362"/>
                  <a:pt x="302923" y="180894"/>
                </a:cubicBezTo>
                <a:cubicBezTo>
                  <a:pt x="307656" y="170152"/>
                  <a:pt x="311098" y="151676"/>
                  <a:pt x="311098" y="134919"/>
                </a:cubicBezTo>
                <a:cubicBezTo>
                  <a:pt x="311098" y="117731"/>
                  <a:pt x="295178" y="76483"/>
                  <a:pt x="255161" y="76483"/>
                </a:cubicBezTo>
                <a:close/>
                <a:moveTo>
                  <a:pt x="255161" y="0"/>
                </a:moveTo>
                <a:cubicBezTo>
                  <a:pt x="255161" y="0"/>
                  <a:pt x="258173" y="26640"/>
                  <a:pt x="296469" y="53280"/>
                </a:cubicBezTo>
                <a:cubicBezTo>
                  <a:pt x="335194" y="79920"/>
                  <a:pt x="346812" y="97107"/>
                  <a:pt x="346812" y="135778"/>
                </a:cubicBezTo>
                <a:cubicBezTo>
                  <a:pt x="380805" y="116442"/>
                  <a:pt x="401029" y="117731"/>
                  <a:pt x="443627" y="137926"/>
                </a:cubicBezTo>
                <a:cubicBezTo>
                  <a:pt x="486226" y="158121"/>
                  <a:pt x="510752" y="147379"/>
                  <a:pt x="510752" y="147379"/>
                </a:cubicBezTo>
                <a:cubicBezTo>
                  <a:pt x="510752" y="147379"/>
                  <a:pt x="488807" y="162848"/>
                  <a:pt x="484935" y="209682"/>
                </a:cubicBezTo>
                <a:cubicBezTo>
                  <a:pt x="481062" y="256517"/>
                  <a:pt x="472456" y="274993"/>
                  <a:pt x="438464" y="294329"/>
                </a:cubicBezTo>
                <a:cubicBezTo>
                  <a:pt x="472456" y="313664"/>
                  <a:pt x="481062" y="332140"/>
                  <a:pt x="484935" y="378975"/>
                </a:cubicBezTo>
                <a:cubicBezTo>
                  <a:pt x="488807" y="425810"/>
                  <a:pt x="510752" y="441708"/>
                  <a:pt x="510752" y="441708"/>
                </a:cubicBezTo>
                <a:cubicBezTo>
                  <a:pt x="510752" y="441708"/>
                  <a:pt x="486226" y="430536"/>
                  <a:pt x="443627" y="450731"/>
                </a:cubicBezTo>
                <a:cubicBezTo>
                  <a:pt x="401029" y="470926"/>
                  <a:pt x="380805" y="472215"/>
                  <a:pt x="346812" y="452879"/>
                </a:cubicBezTo>
                <a:cubicBezTo>
                  <a:pt x="346812" y="491980"/>
                  <a:pt x="335194" y="508737"/>
                  <a:pt x="296899" y="535377"/>
                </a:cubicBezTo>
                <a:cubicBezTo>
                  <a:pt x="258173" y="562017"/>
                  <a:pt x="255161" y="588657"/>
                  <a:pt x="255161" y="588657"/>
                </a:cubicBezTo>
                <a:cubicBezTo>
                  <a:pt x="255161" y="588657"/>
                  <a:pt x="252579" y="562017"/>
                  <a:pt x="213853" y="535377"/>
                </a:cubicBezTo>
                <a:cubicBezTo>
                  <a:pt x="175127" y="508737"/>
                  <a:pt x="163509" y="491980"/>
                  <a:pt x="163509" y="452879"/>
                </a:cubicBezTo>
                <a:cubicBezTo>
                  <a:pt x="129947" y="472215"/>
                  <a:pt x="109293" y="470926"/>
                  <a:pt x="66695" y="450731"/>
                </a:cubicBezTo>
                <a:cubicBezTo>
                  <a:pt x="24526" y="430536"/>
                  <a:pt x="0" y="441708"/>
                  <a:pt x="0" y="441708"/>
                </a:cubicBezTo>
                <a:cubicBezTo>
                  <a:pt x="0" y="441708"/>
                  <a:pt x="21514" y="425810"/>
                  <a:pt x="25387" y="378975"/>
                </a:cubicBezTo>
                <a:cubicBezTo>
                  <a:pt x="29260" y="332140"/>
                  <a:pt x="38296" y="313664"/>
                  <a:pt x="71858" y="294329"/>
                </a:cubicBezTo>
                <a:cubicBezTo>
                  <a:pt x="38296" y="274993"/>
                  <a:pt x="29260" y="256517"/>
                  <a:pt x="25387" y="209682"/>
                </a:cubicBezTo>
                <a:cubicBezTo>
                  <a:pt x="21514" y="162848"/>
                  <a:pt x="0" y="147379"/>
                  <a:pt x="0" y="147379"/>
                </a:cubicBezTo>
                <a:cubicBezTo>
                  <a:pt x="0" y="147379"/>
                  <a:pt x="24526" y="158121"/>
                  <a:pt x="66695" y="137926"/>
                </a:cubicBezTo>
                <a:cubicBezTo>
                  <a:pt x="109293" y="117731"/>
                  <a:pt x="129947" y="116442"/>
                  <a:pt x="163509" y="135778"/>
                </a:cubicBezTo>
                <a:cubicBezTo>
                  <a:pt x="163509" y="97107"/>
                  <a:pt x="175127" y="79920"/>
                  <a:pt x="213853" y="53280"/>
                </a:cubicBezTo>
                <a:cubicBezTo>
                  <a:pt x="252579" y="26640"/>
                  <a:pt x="255161" y="0"/>
                  <a:pt x="255161" y="0"/>
                </a:cubicBezTo>
                <a:close/>
              </a:path>
            </a:pathLst>
          </a:custGeom>
          <a:solidFill>
            <a:srgbClr val="12522B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miyagi-japan-flag-abstract-symbol_44048">
            <a:extLst>
              <a:ext uri="{FF2B5EF4-FFF2-40B4-BE49-F238E27FC236}">
                <a16:creationId xmlns:a16="http://schemas.microsoft.com/office/drawing/2014/main" xmlns="" id="{6AABA000-0E23-48A4-8A40-204FB242CA66}"/>
              </a:ext>
            </a:extLst>
          </p:cNvPr>
          <p:cNvSpPr>
            <a:spLocks noChangeAspect="1"/>
          </p:cNvSpPr>
          <p:nvPr/>
        </p:nvSpPr>
        <p:spPr bwMode="auto">
          <a:xfrm>
            <a:off x="10407182" y="316195"/>
            <a:ext cx="401955" cy="463550"/>
          </a:xfrm>
          <a:custGeom>
            <a:gdLst>
              <a:gd name="connsiteX0" fmla="*/ 255165 w 510752"/>
              <a:gd name="connsiteY0" fmla="*/ 254364 h 588657"/>
              <a:gd name="connsiteX1" fmla="*/ 215144 w 510752"/>
              <a:gd name="connsiteY1" fmla="*/ 294329 h 588657"/>
              <a:gd name="connsiteX2" fmla="*/ 255165 w 510752"/>
              <a:gd name="connsiteY2" fmla="*/ 334294 h 588657"/>
              <a:gd name="connsiteX3" fmla="*/ 295185 w 510752"/>
              <a:gd name="connsiteY3" fmla="*/ 294329 h 588657"/>
              <a:gd name="connsiteX4" fmla="*/ 255165 w 510752"/>
              <a:gd name="connsiteY4" fmla="*/ 254364 h 588657"/>
              <a:gd name="connsiteX5" fmla="*/ 255165 w 510752"/>
              <a:gd name="connsiteY5" fmla="*/ 122008 h 588657"/>
              <a:gd name="connsiteX6" fmla="*/ 280124 w 510752"/>
              <a:gd name="connsiteY6" fmla="*/ 155957 h 588657"/>
              <a:gd name="connsiteX7" fmla="*/ 274960 w 510752"/>
              <a:gd name="connsiteY7" fmla="*/ 192913 h 588657"/>
              <a:gd name="connsiteX8" fmla="*/ 271517 w 510752"/>
              <a:gd name="connsiteY8" fmla="*/ 210532 h 588657"/>
              <a:gd name="connsiteX9" fmla="*/ 284857 w 510752"/>
              <a:gd name="connsiteY9" fmla="*/ 243191 h 588657"/>
              <a:gd name="connsiteX10" fmla="*/ 319714 w 510752"/>
              <a:gd name="connsiteY10" fmla="*/ 238464 h 588657"/>
              <a:gd name="connsiteX11" fmla="*/ 333054 w 510752"/>
              <a:gd name="connsiteY11" fmla="*/ 226862 h 588657"/>
              <a:gd name="connsiteX12" fmla="*/ 363177 w 510752"/>
              <a:gd name="connsiteY12" fmla="*/ 203656 h 588657"/>
              <a:gd name="connsiteX13" fmla="*/ 384264 w 510752"/>
              <a:gd name="connsiteY13" fmla="*/ 197210 h 588657"/>
              <a:gd name="connsiteX14" fmla="*/ 404489 w 510752"/>
              <a:gd name="connsiteY14" fmla="*/ 208383 h 588657"/>
              <a:gd name="connsiteX15" fmla="*/ 406641 w 510752"/>
              <a:gd name="connsiteY15" fmla="*/ 226002 h 588657"/>
              <a:gd name="connsiteX16" fmla="*/ 387706 w 510752"/>
              <a:gd name="connsiteY16" fmla="*/ 246629 h 588657"/>
              <a:gd name="connsiteX17" fmla="*/ 352849 w 510752"/>
              <a:gd name="connsiteY17" fmla="*/ 260810 h 588657"/>
              <a:gd name="connsiteX18" fmla="*/ 336067 w 510752"/>
              <a:gd name="connsiteY18" fmla="*/ 266397 h 588657"/>
              <a:gd name="connsiteX19" fmla="*/ 314550 w 510752"/>
              <a:gd name="connsiteY19" fmla="*/ 294329 h 588657"/>
              <a:gd name="connsiteX20" fmla="*/ 336067 w 510752"/>
              <a:gd name="connsiteY20" fmla="*/ 322261 h 588657"/>
              <a:gd name="connsiteX21" fmla="*/ 352849 w 510752"/>
              <a:gd name="connsiteY21" fmla="*/ 327848 h 588657"/>
              <a:gd name="connsiteX22" fmla="*/ 387706 w 510752"/>
              <a:gd name="connsiteY22" fmla="*/ 342029 h 588657"/>
              <a:gd name="connsiteX23" fmla="*/ 406641 w 510752"/>
              <a:gd name="connsiteY23" fmla="*/ 362656 h 588657"/>
              <a:gd name="connsiteX24" fmla="*/ 404489 w 510752"/>
              <a:gd name="connsiteY24" fmla="*/ 380704 h 588657"/>
              <a:gd name="connsiteX25" fmla="*/ 384264 w 510752"/>
              <a:gd name="connsiteY25" fmla="*/ 391877 h 588657"/>
              <a:gd name="connsiteX26" fmla="*/ 363177 w 510752"/>
              <a:gd name="connsiteY26" fmla="*/ 385002 h 588657"/>
              <a:gd name="connsiteX27" fmla="*/ 333054 w 510752"/>
              <a:gd name="connsiteY27" fmla="*/ 362226 h 588657"/>
              <a:gd name="connsiteX28" fmla="*/ 319714 w 510752"/>
              <a:gd name="connsiteY28" fmla="*/ 350194 h 588657"/>
              <a:gd name="connsiteX29" fmla="*/ 284857 w 510752"/>
              <a:gd name="connsiteY29" fmla="*/ 345896 h 588657"/>
              <a:gd name="connsiteX30" fmla="*/ 271517 w 510752"/>
              <a:gd name="connsiteY30" fmla="*/ 378126 h 588657"/>
              <a:gd name="connsiteX31" fmla="*/ 274960 w 510752"/>
              <a:gd name="connsiteY31" fmla="*/ 395745 h 588657"/>
              <a:gd name="connsiteX32" fmla="*/ 280124 w 510752"/>
              <a:gd name="connsiteY32" fmla="*/ 433131 h 588657"/>
              <a:gd name="connsiteX33" fmla="*/ 255165 w 510752"/>
              <a:gd name="connsiteY33" fmla="*/ 466650 h 588657"/>
              <a:gd name="connsiteX34" fmla="*/ 230636 w 510752"/>
              <a:gd name="connsiteY34" fmla="*/ 433131 h 588657"/>
              <a:gd name="connsiteX35" fmla="*/ 235369 w 510752"/>
              <a:gd name="connsiteY35" fmla="*/ 395745 h 588657"/>
              <a:gd name="connsiteX36" fmla="*/ 238812 w 510752"/>
              <a:gd name="connsiteY36" fmla="*/ 378126 h 588657"/>
              <a:gd name="connsiteX37" fmla="*/ 225472 w 510752"/>
              <a:gd name="connsiteY37" fmla="*/ 345896 h 588657"/>
              <a:gd name="connsiteX38" fmla="*/ 190615 w 510752"/>
              <a:gd name="connsiteY38" fmla="*/ 350194 h 588657"/>
              <a:gd name="connsiteX39" fmla="*/ 177275 w 510752"/>
              <a:gd name="connsiteY39" fmla="*/ 362226 h 588657"/>
              <a:gd name="connsiteX40" fmla="*/ 147582 w 510752"/>
              <a:gd name="connsiteY40" fmla="*/ 385002 h 588657"/>
              <a:gd name="connsiteX41" fmla="*/ 126065 w 510752"/>
              <a:gd name="connsiteY41" fmla="*/ 391877 h 588657"/>
              <a:gd name="connsiteX42" fmla="*/ 105840 w 510752"/>
              <a:gd name="connsiteY42" fmla="*/ 380704 h 588657"/>
              <a:gd name="connsiteX43" fmla="*/ 103688 w 510752"/>
              <a:gd name="connsiteY43" fmla="*/ 362656 h 588657"/>
              <a:gd name="connsiteX44" fmla="*/ 122623 w 510752"/>
              <a:gd name="connsiteY44" fmla="*/ 342029 h 588657"/>
              <a:gd name="connsiteX45" fmla="*/ 157480 w 510752"/>
              <a:gd name="connsiteY45" fmla="*/ 327848 h 588657"/>
              <a:gd name="connsiteX46" fmla="*/ 174693 w 510752"/>
              <a:gd name="connsiteY46" fmla="*/ 322261 h 588657"/>
              <a:gd name="connsiteX47" fmla="*/ 195779 w 510752"/>
              <a:gd name="connsiteY47" fmla="*/ 294329 h 588657"/>
              <a:gd name="connsiteX48" fmla="*/ 174693 w 510752"/>
              <a:gd name="connsiteY48" fmla="*/ 266397 h 588657"/>
              <a:gd name="connsiteX49" fmla="*/ 157480 w 510752"/>
              <a:gd name="connsiteY49" fmla="*/ 260810 h 588657"/>
              <a:gd name="connsiteX50" fmla="*/ 122623 w 510752"/>
              <a:gd name="connsiteY50" fmla="*/ 246629 h 588657"/>
              <a:gd name="connsiteX51" fmla="*/ 103688 w 510752"/>
              <a:gd name="connsiteY51" fmla="*/ 226002 h 588657"/>
              <a:gd name="connsiteX52" fmla="*/ 105840 w 510752"/>
              <a:gd name="connsiteY52" fmla="*/ 208383 h 588657"/>
              <a:gd name="connsiteX53" fmla="*/ 126065 w 510752"/>
              <a:gd name="connsiteY53" fmla="*/ 197210 h 588657"/>
              <a:gd name="connsiteX54" fmla="*/ 147582 w 510752"/>
              <a:gd name="connsiteY54" fmla="*/ 203656 h 588657"/>
              <a:gd name="connsiteX55" fmla="*/ 177275 w 510752"/>
              <a:gd name="connsiteY55" fmla="*/ 226862 h 588657"/>
              <a:gd name="connsiteX56" fmla="*/ 190615 w 510752"/>
              <a:gd name="connsiteY56" fmla="*/ 238464 h 588657"/>
              <a:gd name="connsiteX57" fmla="*/ 225472 w 510752"/>
              <a:gd name="connsiteY57" fmla="*/ 243191 h 588657"/>
              <a:gd name="connsiteX58" fmla="*/ 238812 w 510752"/>
              <a:gd name="connsiteY58" fmla="*/ 210532 h 588657"/>
              <a:gd name="connsiteX59" fmla="*/ 235369 w 510752"/>
              <a:gd name="connsiteY59" fmla="*/ 192913 h 588657"/>
              <a:gd name="connsiteX60" fmla="*/ 230636 w 510752"/>
              <a:gd name="connsiteY60" fmla="*/ 155957 h 588657"/>
              <a:gd name="connsiteX61" fmla="*/ 255165 w 510752"/>
              <a:gd name="connsiteY61" fmla="*/ 122008 h 588657"/>
              <a:gd name="connsiteX62" fmla="*/ 255161 w 510752"/>
              <a:gd name="connsiteY62" fmla="*/ 76483 h 588657"/>
              <a:gd name="connsiteX63" fmla="*/ 199223 w 510752"/>
              <a:gd name="connsiteY63" fmla="*/ 134919 h 588657"/>
              <a:gd name="connsiteX64" fmla="*/ 207829 w 510752"/>
              <a:gd name="connsiteY64" fmla="*/ 180894 h 588657"/>
              <a:gd name="connsiteX65" fmla="*/ 206969 w 510752"/>
              <a:gd name="connsiteY65" fmla="*/ 210971 h 588657"/>
              <a:gd name="connsiteX66" fmla="*/ 180721 w 510752"/>
              <a:gd name="connsiteY66" fmla="*/ 196362 h 588657"/>
              <a:gd name="connsiteX67" fmla="*/ 145007 w 510752"/>
              <a:gd name="connsiteY67" fmla="*/ 166285 h 588657"/>
              <a:gd name="connsiteX68" fmla="*/ 114026 w 510752"/>
              <a:gd name="connsiteY68" fmla="*/ 159410 h 588657"/>
              <a:gd name="connsiteX69" fmla="*/ 66264 w 510752"/>
              <a:gd name="connsiteY69" fmla="*/ 185191 h 588657"/>
              <a:gd name="connsiteX70" fmla="*/ 64543 w 510752"/>
              <a:gd name="connsiteY70" fmla="*/ 234174 h 588657"/>
              <a:gd name="connsiteX71" fmla="*/ 89070 w 510752"/>
              <a:gd name="connsiteY71" fmla="*/ 262962 h 588657"/>
              <a:gd name="connsiteX72" fmla="*/ 132959 w 510752"/>
              <a:gd name="connsiteY72" fmla="*/ 278860 h 588657"/>
              <a:gd name="connsiteX73" fmla="*/ 158776 w 510752"/>
              <a:gd name="connsiteY73" fmla="*/ 294329 h 588657"/>
              <a:gd name="connsiteX74" fmla="*/ 132959 w 510752"/>
              <a:gd name="connsiteY74" fmla="*/ 309797 h 588657"/>
              <a:gd name="connsiteX75" fmla="*/ 89070 w 510752"/>
              <a:gd name="connsiteY75" fmla="*/ 325695 h 588657"/>
              <a:gd name="connsiteX76" fmla="*/ 64543 w 510752"/>
              <a:gd name="connsiteY76" fmla="*/ 354483 h 588657"/>
              <a:gd name="connsiteX77" fmla="*/ 66264 w 510752"/>
              <a:gd name="connsiteY77" fmla="*/ 403466 h 588657"/>
              <a:gd name="connsiteX78" fmla="*/ 114026 w 510752"/>
              <a:gd name="connsiteY78" fmla="*/ 429247 h 588657"/>
              <a:gd name="connsiteX79" fmla="*/ 145007 w 510752"/>
              <a:gd name="connsiteY79" fmla="*/ 422372 h 588657"/>
              <a:gd name="connsiteX80" fmla="*/ 180721 w 510752"/>
              <a:gd name="connsiteY80" fmla="*/ 392295 h 588657"/>
              <a:gd name="connsiteX81" fmla="*/ 201375 w 510752"/>
              <a:gd name="connsiteY81" fmla="*/ 376397 h 588657"/>
              <a:gd name="connsiteX82" fmla="*/ 206969 w 510752"/>
              <a:gd name="connsiteY82" fmla="*/ 377686 h 588657"/>
              <a:gd name="connsiteX83" fmla="*/ 207829 w 510752"/>
              <a:gd name="connsiteY83" fmla="*/ 407763 h 588657"/>
              <a:gd name="connsiteX84" fmla="*/ 199223 w 510752"/>
              <a:gd name="connsiteY84" fmla="*/ 453739 h 588657"/>
              <a:gd name="connsiteX85" fmla="*/ 212132 w 510752"/>
              <a:gd name="connsiteY85" fmla="*/ 489402 h 588657"/>
              <a:gd name="connsiteX86" fmla="*/ 255161 w 510752"/>
              <a:gd name="connsiteY86" fmla="*/ 512175 h 588657"/>
              <a:gd name="connsiteX87" fmla="*/ 311098 w 510752"/>
              <a:gd name="connsiteY87" fmla="*/ 453739 h 588657"/>
              <a:gd name="connsiteX88" fmla="*/ 302923 w 510752"/>
              <a:gd name="connsiteY88" fmla="*/ 407763 h 588657"/>
              <a:gd name="connsiteX89" fmla="*/ 303353 w 510752"/>
              <a:gd name="connsiteY89" fmla="*/ 377686 h 588657"/>
              <a:gd name="connsiteX90" fmla="*/ 330031 w 510752"/>
              <a:gd name="connsiteY90" fmla="*/ 392295 h 588657"/>
              <a:gd name="connsiteX91" fmla="*/ 365745 w 510752"/>
              <a:gd name="connsiteY91" fmla="*/ 422372 h 588657"/>
              <a:gd name="connsiteX92" fmla="*/ 396295 w 510752"/>
              <a:gd name="connsiteY92" fmla="*/ 429247 h 588657"/>
              <a:gd name="connsiteX93" fmla="*/ 444057 w 510752"/>
              <a:gd name="connsiteY93" fmla="*/ 403466 h 588657"/>
              <a:gd name="connsiteX94" fmla="*/ 445779 w 510752"/>
              <a:gd name="connsiteY94" fmla="*/ 354483 h 588657"/>
              <a:gd name="connsiteX95" fmla="*/ 421682 w 510752"/>
              <a:gd name="connsiteY95" fmla="*/ 325695 h 588657"/>
              <a:gd name="connsiteX96" fmla="*/ 377363 w 510752"/>
              <a:gd name="connsiteY96" fmla="*/ 309797 h 588657"/>
              <a:gd name="connsiteX97" fmla="*/ 351545 w 510752"/>
              <a:gd name="connsiteY97" fmla="*/ 294329 h 588657"/>
              <a:gd name="connsiteX98" fmla="*/ 377363 w 510752"/>
              <a:gd name="connsiteY98" fmla="*/ 278860 h 588657"/>
              <a:gd name="connsiteX99" fmla="*/ 421682 w 510752"/>
              <a:gd name="connsiteY99" fmla="*/ 262962 h 588657"/>
              <a:gd name="connsiteX100" fmla="*/ 445779 w 510752"/>
              <a:gd name="connsiteY100" fmla="*/ 234174 h 588657"/>
              <a:gd name="connsiteX101" fmla="*/ 444057 w 510752"/>
              <a:gd name="connsiteY101" fmla="*/ 185191 h 588657"/>
              <a:gd name="connsiteX102" fmla="*/ 396295 w 510752"/>
              <a:gd name="connsiteY102" fmla="*/ 159410 h 588657"/>
              <a:gd name="connsiteX103" fmla="*/ 365745 w 510752"/>
              <a:gd name="connsiteY103" fmla="*/ 166285 h 588657"/>
              <a:gd name="connsiteX104" fmla="*/ 330031 w 510752"/>
              <a:gd name="connsiteY104" fmla="*/ 196362 h 588657"/>
              <a:gd name="connsiteX105" fmla="*/ 303353 w 510752"/>
              <a:gd name="connsiteY105" fmla="*/ 210971 h 588657"/>
              <a:gd name="connsiteX106" fmla="*/ 302923 w 510752"/>
              <a:gd name="connsiteY106" fmla="*/ 180894 h 588657"/>
              <a:gd name="connsiteX107" fmla="*/ 311098 w 510752"/>
              <a:gd name="connsiteY107" fmla="*/ 134919 h 588657"/>
              <a:gd name="connsiteX108" fmla="*/ 255161 w 510752"/>
              <a:gd name="connsiteY108" fmla="*/ 76483 h 588657"/>
              <a:gd name="connsiteX109" fmla="*/ 255161 w 510752"/>
              <a:gd name="connsiteY109" fmla="*/ 0 h 588657"/>
              <a:gd name="connsiteX110" fmla="*/ 296469 w 510752"/>
              <a:gd name="connsiteY110" fmla="*/ 53280 h 588657"/>
              <a:gd name="connsiteX111" fmla="*/ 346812 w 510752"/>
              <a:gd name="connsiteY111" fmla="*/ 135778 h 588657"/>
              <a:gd name="connsiteX112" fmla="*/ 443627 w 510752"/>
              <a:gd name="connsiteY112" fmla="*/ 137926 h 588657"/>
              <a:gd name="connsiteX113" fmla="*/ 510752 w 510752"/>
              <a:gd name="connsiteY113" fmla="*/ 147379 h 588657"/>
              <a:gd name="connsiteX114" fmla="*/ 484935 w 510752"/>
              <a:gd name="connsiteY114" fmla="*/ 209682 h 588657"/>
              <a:gd name="connsiteX115" fmla="*/ 438464 w 510752"/>
              <a:gd name="connsiteY115" fmla="*/ 294329 h 588657"/>
              <a:gd name="connsiteX116" fmla="*/ 484935 w 510752"/>
              <a:gd name="connsiteY116" fmla="*/ 378975 h 588657"/>
              <a:gd name="connsiteX117" fmla="*/ 510752 w 510752"/>
              <a:gd name="connsiteY117" fmla="*/ 441708 h 588657"/>
              <a:gd name="connsiteX118" fmla="*/ 443627 w 510752"/>
              <a:gd name="connsiteY118" fmla="*/ 450731 h 588657"/>
              <a:gd name="connsiteX119" fmla="*/ 346812 w 510752"/>
              <a:gd name="connsiteY119" fmla="*/ 452879 h 588657"/>
              <a:gd name="connsiteX120" fmla="*/ 296899 w 510752"/>
              <a:gd name="connsiteY120" fmla="*/ 535377 h 588657"/>
              <a:gd name="connsiteX121" fmla="*/ 255161 w 510752"/>
              <a:gd name="connsiteY121" fmla="*/ 588657 h 588657"/>
              <a:gd name="connsiteX122" fmla="*/ 213853 w 510752"/>
              <a:gd name="connsiteY122" fmla="*/ 535377 h 588657"/>
              <a:gd name="connsiteX123" fmla="*/ 163509 w 510752"/>
              <a:gd name="connsiteY123" fmla="*/ 452879 h 588657"/>
              <a:gd name="connsiteX124" fmla="*/ 66695 w 510752"/>
              <a:gd name="connsiteY124" fmla="*/ 450731 h 588657"/>
              <a:gd name="connsiteX125" fmla="*/ 0 w 510752"/>
              <a:gd name="connsiteY125" fmla="*/ 441708 h 588657"/>
              <a:gd name="connsiteX126" fmla="*/ 25387 w 510752"/>
              <a:gd name="connsiteY126" fmla="*/ 378975 h 588657"/>
              <a:gd name="connsiteX127" fmla="*/ 71858 w 510752"/>
              <a:gd name="connsiteY127" fmla="*/ 294329 h 588657"/>
              <a:gd name="connsiteX128" fmla="*/ 25387 w 510752"/>
              <a:gd name="connsiteY128" fmla="*/ 209682 h 588657"/>
              <a:gd name="connsiteX129" fmla="*/ 0 w 510752"/>
              <a:gd name="connsiteY129" fmla="*/ 147379 h 588657"/>
              <a:gd name="connsiteX130" fmla="*/ 66695 w 510752"/>
              <a:gd name="connsiteY130" fmla="*/ 137926 h 588657"/>
              <a:gd name="connsiteX131" fmla="*/ 163509 w 510752"/>
              <a:gd name="connsiteY131" fmla="*/ 135778 h 588657"/>
              <a:gd name="connsiteX132" fmla="*/ 213853 w 510752"/>
              <a:gd name="connsiteY132" fmla="*/ 53280 h 588657"/>
              <a:gd name="connsiteX133" fmla="*/ 255161 w 510752"/>
              <a:gd name="connsiteY133" fmla="*/ 0 h 58865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</a:cxnLst>
            <a:rect l="l" t="t" r="r" b="b"/>
            <a:pathLst>
              <a:path w="510752" h="588657">
                <a:moveTo>
                  <a:pt x="255165" y="254364"/>
                </a:moveTo>
                <a:cubicBezTo>
                  <a:pt x="233218" y="254364"/>
                  <a:pt x="215144" y="272413"/>
                  <a:pt x="215144" y="294329"/>
                </a:cubicBezTo>
                <a:cubicBezTo>
                  <a:pt x="215144" y="316675"/>
                  <a:pt x="233218" y="334294"/>
                  <a:pt x="255165" y="334294"/>
                </a:cubicBezTo>
                <a:cubicBezTo>
                  <a:pt x="277542" y="334294"/>
                  <a:pt x="295185" y="316675"/>
                  <a:pt x="295185" y="294329"/>
                </a:cubicBezTo>
                <a:cubicBezTo>
                  <a:pt x="295185" y="272413"/>
                  <a:pt x="277542" y="254364"/>
                  <a:pt x="255165" y="254364"/>
                </a:cubicBezTo>
                <a:close/>
                <a:moveTo>
                  <a:pt x="255165" y="122008"/>
                </a:moveTo>
                <a:cubicBezTo>
                  <a:pt x="266783" y="122008"/>
                  <a:pt x="280124" y="131032"/>
                  <a:pt x="280124" y="155957"/>
                </a:cubicBezTo>
                <a:cubicBezTo>
                  <a:pt x="280124" y="171857"/>
                  <a:pt x="277542" y="182600"/>
                  <a:pt x="274960" y="192913"/>
                </a:cubicBezTo>
                <a:cubicBezTo>
                  <a:pt x="273669" y="198929"/>
                  <a:pt x="272378" y="204516"/>
                  <a:pt x="271517" y="210532"/>
                </a:cubicBezTo>
                <a:cubicBezTo>
                  <a:pt x="269365" y="226002"/>
                  <a:pt x="274099" y="236745"/>
                  <a:pt x="284857" y="243191"/>
                </a:cubicBezTo>
                <a:cubicBezTo>
                  <a:pt x="295616" y="249208"/>
                  <a:pt x="307665" y="247918"/>
                  <a:pt x="319714" y="238464"/>
                </a:cubicBezTo>
                <a:cubicBezTo>
                  <a:pt x="324878" y="234597"/>
                  <a:pt x="328751" y="230729"/>
                  <a:pt x="333054" y="226862"/>
                </a:cubicBezTo>
                <a:cubicBezTo>
                  <a:pt x="341231" y="219127"/>
                  <a:pt x="349407" y="211392"/>
                  <a:pt x="363177" y="203656"/>
                </a:cubicBezTo>
                <a:cubicBezTo>
                  <a:pt x="370493" y="199359"/>
                  <a:pt x="377809" y="197210"/>
                  <a:pt x="384264" y="197210"/>
                </a:cubicBezTo>
                <a:cubicBezTo>
                  <a:pt x="392870" y="197210"/>
                  <a:pt x="400616" y="201078"/>
                  <a:pt x="404489" y="208383"/>
                </a:cubicBezTo>
                <a:cubicBezTo>
                  <a:pt x="407501" y="213540"/>
                  <a:pt x="408362" y="219986"/>
                  <a:pt x="406641" y="226002"/>
                </a:cubicBezTo>
                <a:cubicBezTo>
                  <a:pt x="404059" y="233737"/>
                  <a:pt x="398034" y="240613"/>
                  <a:pt x="387706" y="246629"/>
                </a:cubicBezTo>
                <a:cubicBezTo>
                  <a:pt x="373936" y="254364"/>
                  <a:pt x="363177" y="257802"/>
                  <a:pt x="352849" y="260810"/>
                </a:cubicBezTo>
                <a:cubicBezTo>
                  <a:pt x="347255" y="262529"/>
                  <a:pt x="341661" y="264248"/>
                  <a:pt x="336067" y="266397"/>
                </a:cubicBezTo>
                <a:cubicBezTo>
                  <a:pt x="326169" y="270694"/>
                  <a:pt x="314550" y="278859"/>
                  <a:pt x="314550" y="294329"/>
                </a:cubicBezTo>
                <a:cubicBezTo>
                  <a:pt x="314550" y="310229"/>
                  <a:pt x="326169" y="318394"/>
                  <a:pt x="336067" y="322261"/>
                </a:cubicBezTo>
                <a:cubicBezTo>
                  <a:pt x="341661" y="324410"/>
                  <a:pt x="347255" y="326129"/>
                  <a:pt x="352849" y="327848"/>
                </a:cubicBezTo>
                <a:cubicBezTo>
                  <a:pt x="363177" y="331286"/>
                  <a:pt x="373936" y="334294"/>
                  <a:pt x="387706" y="342029"/>
                </a:cubicBezTo>
                <a:cubicBezTo>
                  <a:pt x="398034" y="348045"/>
                  <a:pt x="404059" y="354921"/>
                  <a:pt x="406641" y="362656"/>
                </a:cubicBezTo>
                <a:cubicBezTo>
                  <a:pt x="408362" y="368672"/>
                  <a:pt x="407501" y="375118"/>
                  <a:pt x="404489" y="380704"/>
                </a:cubicBezTo>
                <a:cubicBezTo>
                  <a:pt x="400616" y="387580"/>
                  <a:pt x="392870" y="391877"/>
                  <a:pt x="384264" y="391877"/>
                </a:cubicBezTo>
                <a:cubicBezTo>
                  <a:pt x="377809" y="391877"/>
                  <a:pt x="370493" y="389729"/>
                  <a:pt x="363177" y="385002"/>
                </a:cubicBezTo>
                <a:cubicBezTo>
                  <a:pt x="349407" y="377267"/>
                  <a:pt x="341231" y="369532"/>
                  <a:pt x="333054" y="362226"/>
                </a:cubicBezTo>
                <a:cubicBezTo>
                  <a:pt x="328751" y="357929"/>
                  <a:pt x="324878" y="354061"/>
                  <a:pt x="319714" y="350194"/>
                </a:cubicBezTo>
                <a:cubicBezTo>
                  <a:pt x="307665" y="341169"/>
                  <a:pt x="295616" y="339451"/>
                  <a:pt x="284857" y="345896"/>
                </a:cubicBezTo>
                <a:cubicBezTo>
                  <a:pt x="274099" y="351913"/>
                  <a:pt x="269365" y="363086"/>
                  <a:pt x="271517" y="378126"/>
                </a:cubicBezTo>
                <a:cubicBezTo>
                  <a:pt x="272378" y="384142"/>
                  <a:pt x="273669" y="389729"/>
                  <a:pt x="274960" y="395745"/>
                </a:cubicBezTo>
                <a:cubicBezTo>
                  <a:pt x="277542" y="406058"/>
                  <a:pt x="280124" y="417231"/>
                  <a:pt x="280124" y="433131"/>
                </a:cubicBezTo>
                <a:cubicBezTo>
                  <a:pt x="280124" y="457626"/>
                  <a:pt x="266783" y="466650"/>
                  <a:pt x="255165" y="466650"/>
                </a:cubicBezTo>
                <a:cubicBezTo>
                  <a:pt x="243976" y="466650"/>
                  <a:pt x="230636" y="457626"/>
                  <a:pt x="230636" y="433131"/>
                </a:cubicBezTo>
                <a:cubicBezTo>
                  <a:pt x="230636" y="417231"/>
                  <a:pt x="232787" y="406058"/>
                  <a:pt x="235369" y="395745"/>
                </a:cubicBezTo>
                <a:cubicBezTo>
                  <a:pt x="236660" y="389729"/>
                  <a:pt x="238382" y="384142"/>
                  <a:pt x="238812" y="378126"/>
                </a:cubicBezTo>
                <a:cubicBezTo>
                  <a:pt x="240964" y="363086"/>
                  <a:pt x="236660" y="351913"/>
                  <a:pt x="225472" y="345896"/>
                </a:cubicBezTo>
                <a:cubicBezTo>
                  <a:pt x="214713" y="339451"/>
                  <a:pt x="202664" y="341169"/>
                  <a:pt x="190615" y="350194"/>
                </a:cubicBezTo>
                <a:cubicBezTo>
                  <a:pt x="185881" y="354061"/>
                  <a:pt x="181578" y="357929"/>
                  <a:pt x="177275" y="362226"/>
                </a:cubicBezTo>
                <a:cubicBezTo>
                  <a:pt x="169529" y="369532"/>
                  <a:pt x="161353" y="377267"/>
                  <a:pt x="147582" y="385002"/>
                </a:cubicBezTo>
                <a:cubicBezTo>
                  <a:pt x="139836" y="389299"/>
                  <a:pt x="132520" y="391877"/>
                  <a:pt x="126065" y="391877"/>
                </a:cubicBezTo>
                <a:cubicBezTo>
                  <a:pt x="117459" y="391877"/>
                  <a:pt x="109713" y="387580"/>
                  <a:pt x="105840" y="380704"/>
                </a:cubicBezTo>
                <a:cubicBezTo>
                  <a:pt x="102828" y="375118"/>
                  <a:pt x="101967" y="368672"/>
                  <a:pt x="103688" y="362656"/>
                </a:cubicBezTo>
                <a:cubicBezTo>
                  <a:pt x="106270" y="354921"/>
                  <a:pt x="112725" y="348045"/>
                  <a:pt x="122623" y="342029"/>
                </a:cubicBezTo>
                <a:cubicBezTo>
                  <a:pt x="136393" y="334294"/>
                  <a:pt x="147152" y="331286"/>
                  <a:pt x="157480" y="327848"/>
                </a:cubicBezTo>
                <a:cubicBezTo>
                  <a:pt x="163074" y="326129"/>
                  <a:pt x="168668" y="324410"/>
                  <a:pt x="174693" y="322261"/>
                </a:cubicBezTo>
                <a:cubicBezTo>
                  <a:pt x="184160" y="318394"/>
                  <a:pt x="195779" y="310229"/>
                  <a:pt x="195779" y="294329"/>
                </a:cubicBezTo>
                <a:cubicBezTo>
                  <a:pt x="195779" y="278859"/>
                  <a:pt x="184160" y="270694"/>
                  <a:pt x="174693" y="266397"/>
                </a:cubicBezTo>
                <a:cubicBezTo>
                  <a:pt x="168668" y="264248"/>
                  <a:pt x="163074" y="262529"/>
                  <a:pt x="157480" y="260810"/>
                </a:cubicBezTo>
                <a:cubicBezTo>
                  <a:pt x="147152" y="257802"/>
                  <a:pt x="136393" y="254364"/>
                  <a:pt x="122623" y="246629"/>
                </a:cubicBezTo>
                <a:cubicBezTo>
                  <a:pt x="112725" y="240613"/>
                  <a:pt x="106270" y="233737"/>
                  <a:pt x="103688" y="226002"/>
                </a:cubicBezTo>
                <a:cubicBezTo>
                  <a:pt x="101967" y="219986"/>
                  <a:pt x="102828" y="213540"/>
                  <a:pt x="105840" y="208383"/>
                </a:cubicBezTo>
                <a:cubicBezTo>
                  <a:pt x="109713" y="201078"/>
                  <a:pt x="117459" y="197210"/>
                  <a:pt x="126065" y="197210"/>
                </a:cubicBezTo>
                <a:cubicBezTo>
                  <a:pt x="132520" y="197210"/>
                  <a:pt x="139836" y="199359"/>
                  <a:pt x="147582" y="203656"/>
                </a:cubicBezTo>
                <a:cubicBezTo>
                  <a:pt x="161353" y="211392"/>
                  <a:pt x="169529" y="219127"/>
                  <a:pt x="177275" y="226862"/>
                </a:cubicBezTo>
                <a:cubicBezTo>
                  <a:pt x="181578" y="230729"/>
                  <a:pt x="185881" y="234597"/>
                  <a:pt x="190615" y="238464"/>
                </a:cubicBezTo>
                <a:cubicBezTo>
                  <a:pt x="202664" y="247918"/>
                  <a:pt x="214713" y="249208"/>
                  <a:pt x="225472" y="243191"/>
                </a:cubicBezTo>
                <a:cubicBezTo>
                  <a:pt x="236660" y="236745"/>
                  <a:pt x="240964" y="226002"/>
                  <a:pt x="238812" y="210532"/>
                </a:cubicBezTo>
                <a:cubicBezTo>
                  <a:pt x="238382" y="204516"/>
                  <a:pt x="236660" y="198929"/>
                  <a:pt x="235369" y="192913"/>
                </a:cubicBezTo>
                <a:cubicBezTo>
                  <a:pt x="232787" y="182600"/>
                  <a:pt x="230636" y="171857"/>
                  <a:pt x="230636" y="155957"/>
                </a:cubicBezTo>
                <a:cubicBezTo>
                  <a:pt x="230205" y="131032"/>
                  <a:pt x="243976" y="122008"/>
                  <a:pt x="255165" y="122008"/>
                </a:cubicBezTo>
                <a:close/>
                <a:moveTo>
                  <a:pt x="255161" y="76483"/>
                </a:moveTo>
                <a:cubicBezTo>
                  <a:pt x="215574" y="76483"/>
                  <a:pt x="199223" y="117731"/>
                  <a:pt x="199223" y="134919"/>
                </a:cubicBezTo>
                <a:cubicBezTo>
                  <a:pt x="199223" y="151676"/>
                  <a:pt x="202666" y="170152"/>
                  <a:pt x="207829" y="180894"/>
                </a:cubicBezTo>
                <a:cubicBezTo>
                  <a:pt x="214714" y="196362"/>
                  <a:pt x="214714" y="206675"/>
                  <a:pt x="206969" y="210971"/>
                </a:cubicBezTo>
                <a:cubicBezTo>
                  <a:pt x="199654" y="215268"/>
                  <a:pt x="190618" y="210542"/>
                  <a:pt x="180721" y="196362"/>
                </a:cubicBezTo>
                <a:cubicBezTo>
                  <a:pt x="173836" y="186909"/>
                  <a:pt x="159207" y="174878"/>
                  <a:pt x="145007" y="166285"/>
                </a:cubicBezTo>
                <a:cubicBezTo>
                  <a:pt x="138983" y="162848"/>
                  <a:pt x="126935" y="159410"/>
                  <a:pt x="114026" y="159410"/>
                </a:cubicBezTo>
                <a:cubicBezTo>
                  <a:pt x="98966" y="159410"/>
                  <a:pt x="78743" y="163707"/>
                  <a:pt x="66264" y="185191"/>
                </a:cubicBezTo>
                <a:cubicBezTo>
                  <a:pt x="55077" y="204526"/>
                  <a:pt x="59380" y="222573"/>
                  <a:pt x="64543" y="234174"/>
                </a:cubicBezTo>
                <a:cubicBezTo>
                  <a:pt x="70998" y="247923"/>
                  <a:pt x="81755" y="258665"/>
                  <a:pt x="89070" y="262962"/>
                </a:cubicBezTo>
                <a:cubicBezTo>
                  <a:pt x="103699" y="271126"/>
                  <a:pt x="121341" y="277571"/>
                  <a:pt x="132959" y="278860"/>
                </a:cubicBezTo>
                <a:cubicBezTo>
                  <a:pt x="150171" y="280579"/>
                  <a:pt x="158776" y="285735"/>
                  <a:pt x="158776" y="294329"/>
                </a:cubicBezTo>
                <a:cubicBezTo>
                  <a:pt x="158776" y="303352"/>
                  <a:pt x="150171" y="308508"/>
                  <a:pt x="132959" y="309797"/>
                </a:cubicBezTo>
                <a:cubicBezTo>
                  <a:pt x="121341" y="311086"/>
                  <a:pt x="103699" y="317531"/>
                  <a:pt x="89070" y="325695"/>
                </a:cubicBezTo>
                <a:cubicBezTo>
                  <a:pt x="81755" y="329992"/>
                  <a:pt x="70998" y="340734"/>
                  <a:pt x="64543" y="354483"/>
                </a:cubicBezTo>
                <a:cubicBezTo>
                  <a:pt x="59380" y="366514"/>
                  <a:pt x="55077" y="384131"/>
                  <a:pt x="66264" y="403466"/>
                </a:cubicBezTo>
                <a:cubicBezTo>
                  <a:pt x="78743" y="424950"/>
                  <a:pt x="98966" y="429247"/>
                  <a:pt x="114026" y="429247"/>
                </a:cubicBezTo>
                <a:cubicBezTo>
                  <a:pt x="126935" y="429247"/>
                  <a:pt x="138983" y="425810"/>
                  <a:pt x="145007" y="422372"/>
                </a:cubicBezTo>
                <a:cubicBezTo>
                  <a:pt x="159207" y="414208"/>
                  <a:pt x="173836" y="401748"/>
                  <a:pt x="180721" y="392295"/>
                </a:cubicBezTo>
                <a:cubicBezTo>
                  <a:pt x="188036" y="381553"/>
                  <a:pt x="194921" y="376397"/>
                  <a:pt x="201375" y="376397"/>
                </a:cubicBezTo>
                <a:cubicBezTo>
                  <a:pt x="203526" y="376397"/>
                  <a:pt x="205247" y="376826"/>
                  <a:pt x="206969" y="377686"/>
                </a:cubicBezTo>
                <a:cubicBezTo>
                  <a:pt x="214714" y="381983"/>
                  <a:pt x="214714" y="392295"/>
                  <a:pt x="207829" y="407763"/>
                </a:cubicBezTo>
                <a:cubicBezTo>
                  <a:pt x="202666" y="418505"/>
                  <a:pt x="199223" y="436981"/>
                  <a:pt x="199223" y="453739"/>
                </a:cubicBezTo>
                <a:cubicBezTo>
                  <a:pt x="199223" y="462332"/>
                  <a:pt x="203526" y="476941"/>
                  <a:pt x="212132" y="489402"/>
                </a:cubicBezTo>
                <a:cubicBezTo>
                  <a:pt x="219447" y="499714"/>
                  <a:pt x="233216" y="512175"/>
                  <a:pt x="255161" y="512175"/>
                </a:cubicBezTo>
                <a:cubicBezTo>
                  <a:pt x="295178" y="512175"/>
                  <a:pt x="311098" y="470926"/>
                  <a:pt x="311098" y="453739"/>
                </a:cubicBezTo>
                <a:cubicBezTo>
                  <a:pt x="311098" y="436981"/>
                  <a:pt x="307656" y="418505"/>
                  <a:pt x="302923" y="407763"/>
                </a:cubicBezTo>
                <a:cubicBezTo>
                  <a:pt x="295608" y="392295"/>
                  <a:pt x="296038" y="381983"/>
                  <a:pt x="303353" y="377686"/>
                </a:cubicBezTo>
                <a:cubicBezTo>
                  <a:pt x="311098" y="373389"/>
                  <a:pt x="319704" y="378116"/>
                  <a:pt x="330031" y="392295"/>
                </a:cubicBezTo>
                <a:cubicBezTo>
                  <a:pt x="336916" y="401748"/>
                  <a:pt x="351115" y="414208"/>
                  <a:pt x="365745" y="422372"/>
                </a:cubicBezTo>
                <a:cubicBezTo>
                  <a:pt x="371769" y="425810"/>
                  <a:pt x="383387" y="429247"/>
                  <a:pt x="396295" y="429247"/>
                </a:cubicBezTo>
                <a:cubicBezTo>
                  <a:pt x="411355" y="429247"/>
                  <a:pt x="432009" y="424950"/>
                  <a:pt x="444057" y="403466"/>
                </a:cubicBezTo>
                <a:cubicBezTo>
                  <a:pt x="455245" y="384131"/>
                  <a:pt x="451372" y="366514"/>
                  <a:pt x="445779" y="354483"/>
                </a:cubicBezTo>
                <a:cubicBezTo>
                  <a:pt x="439324" y="340734"/>
                  <a:pt x="428567" y="329992"/>
                  <a:pt x="421682" y="325695"/>
                </a:cubicBezTo>
                <a:cubicBezTo>
                  <a:pt x="407053" y="317531"/>
                  <a:pt x="389411" y="311086"/>
                  <a:pt x="377363" y="309797"/>
                </a:cubicBezTo>
                <a:cubicBezTo>
                  <a:pt x="360151" y="308508"/>
                  <a:pt x="351545" y="303352"/>
                  <a:pt x="351545" y="294329"/>
                </a:cubicBezTo>
                <a:cubicBezTo>
                  <a:pt x="351545" y="285735"/>
                  <a:pt x="360151" y="280579"/>
                  <a:pt x="377363" y="278860"/>
                </a:cubicBezTo>
                <a:cubicBezTo>
                  <a:pt x="389411" y="277571"/>
                  <a:pt x="407053" y="271126"/>
                  <a:pt x="421682" y="262962"/>
                </a:cubicBezTo>
                <a:cubicBezTo>
                  <a:pt x="428997" y="258665"/>
                  <a:pt x="439754" y="247923"/>
                  <a:pt x="445779" y="234174"/>
                </a:cubicBezTo>
                <a:cubicBezTo>
                  <a:pt x="451372" y="222573"/>
                  <a:pt x="455245" y="204526"/>
                  <a:pt x="444057" y="185191"/>
                </a:cubicBezTo>
                <a:cubicBezTo>
                  <a:pt x="432009" y="163707"/>
                  <a:pt x="411355" y="159410"/>
                  <a:pt x="396295" y="159410"/>
                </a:cubicBezTo>
                <a:cubicBezTo>
                  <a:pt x="383387" y="159410"/>
                  <a:pt x="371769" y="162848"/>
                  <a:pt x="365745" y="166285"/>
                </a:cubicBezTo>
                <a:cubicBezTo>
                  <a:pt x="351115" y="174878"/>
                  <a:pt x="336916" y="186909"/>
                  <a:pt x="330031" y="196362"/>
                </a:cubicBezTo>
                <a:cubicBezTo>
                  <a:pt x="319704" y="210542"/>
                  <a:pt x="311098" y="215268"/>
                  <a:pt x="303353" y="210971"/>
                </a:cubicBezTo>
                <a:cubicBezTo>
                  <a:pt x="296038" y="206675"/>
                  <a:pt x="295608" y="196362"/>
                  <a:pt x="302923" y="180894"/>
                </a:cubicBezTo>
                <a:cubicBezTo>
                  <a:pt x="307656" y="170152"/>
                  <a:pt x="311098" y="151676"/>
                  <a:pt x="311098" y="134919"/>
                </a:cubicBezTo>
                <a:cubicBezTo>
                  <a:pt x="311098" y="117731"/>
                  <a:pt x="295178" y="76483"/>
                  <a:pt x="255161" y="76483"/>
                </a:cubicBezTo>
                <a:close/>
                <a:moveTo>
                  <a:pt x="255161" y="0"/>
                </a:moveTo>
                <a:cubicBezTo>
                  <a:pt x="255161" y="0"/>
                  <a:pt x="258173" y="26640"/>
                  <a:pt x="296469" y="53280"/>
                </a:cubicBezTo>
                <a:cubicBezTo>
                  <a:pt x="335194" y="79920"/>
                  <a:pt x="346812" y="97107"/>
                  <a:pt x="346812" y="135778"/>
                </a:cubicBezTo>
                <a:cubicBezTo>
                  <a:pt x="380805" y="116442"/>
                  <a:pt x="401029" y="117731"/>
                  <a:pt x="443627" y="137926"/>
                </a:cubicBezTo>
                <a:cubicBezTo>
                  <a:pt x="486226" y="158121"/>
                  <a:pt x="510752" y="147379"/>
                  <a:pt x="510752" y="147379"/>
                </a:cubicBezTo>
                <a:cubicBezTo>
                  <a:pt x="510752" y="147379"/>
                  <a:pt x="488807" y="162848"/>
                  <a:pt x="484935" y="209682"/>
                </a:cubicBezTo>
                <a:cubicBezTo>
                  <a:pt x="481062" y="256517"/>
                  <a:pt x="472456" y="274993"/>
                  <a:pt x="438464" y="294329"/>
                </a:cubicBezTo>
                <a:cubicBezTo>
                  <a:pt x="472456" y="313664"/>
                  <a:pt x="481062" y="332140"/>
                  <a:pt x="484935" y="378975"/>
                </a:cubicBezTo>
                <a:cubicBezTo>
                  <a:pt x="488807" y="425810"/>
                  <a:pt x="510752" y="441708"/>
                  <a:pt x="510752" y="441708"/>
                </a:cubicBezTo>
                <a:cubicBezTo>
                  <a:pt x="510752" y="441708"/>
                  <a:pt x="486226" y="430536"/>
                  <a:pt x="443627" y="450731"/>
                </a:cubicBezTo>
                <a:cubicBezTo>
                  <a:pt x="401029" y="470926"/>
                  <a:pt x="380805" y="472215"/>
                  <a:pt x="346812" y="452879"/>
                </a:cubicBezTo>
                <a:cubicBezTo>
                  <a:pt x="346812" y="491980"/>
                  <a:pt x="335194" y="508737"/>
                  <a:pt x="296899" y="535377"/>
                </a:cubicBezTo>
                <a:cubicBezTo>
                  <a:pt x="258173" y="562017"/>
                  <a:pt x="255161" y="588657"/>
                  <a:pt x="255161" y="588657"/>
                </a:cubicBezTo>
                <a:cubicBezTo>
                  <a:pt x="255161" y="588657"/>
                  <a:pt x="252579" y="562017"/>
                  <a:pt x="213853" y="535377"/>
                </a:cubicBezTo>
                <a:cubicBezTo>
                  <a:pt x="175127" y="508737"/>
                  <a:pt x="163509" y="491980"/>
                  <a:pt x="163509" y="452879"/>
                </a:cubicBezTo>
                <a:cubicBezTo>
                  <a:pt x="129947" y="472215"/>
                  <a:pt x="109293" y="470926"/>
                  <a:pt x="66695" y="450731"/>
                </a:cubicBezTo>
                <a:cubicBezTo>
                  <a:pt x="24526" y="430536"/>
                  <a:pt x="0" y="441708"/>
                  <a:pt x="0" y="441708"/>
                </a:cubicBezTo>
                <a:cubicBezTo>
                  <a:pt x="0" y="441708"/>
                  <a:pt x="21514" y="425810"/>
                  <a:pt x="25387" y="378975"/>
                </a:cubicBezTo>
                <a:cubicBezTo>
                  <a:pt x="29260" y="332140"/>
                  <a:pt x="38296" y="313664"/>
                  <a:pt x="71858" y="294329"/>
                </a:cubicBezTo>
                <a:cubicBezTo>
                  <a:pt x="38296" y="274993"/>
                  <a:pt x="29260" y="256517"/>
                  <a:pt x="25387" y="209682"/>
                </a:cubicBezTo>
                <a:cubicBezTo>
                  <a:pt x="21514" y="162848"/>
                  <a:pt x="0" y="147379"/>
                  <a:pt x="0" y="147379"/>
                </a:cubicBezTo>
                <a:cubicBezTo>
                  <a:pt x="0" y="147379"/>
                  <a:pt x="24526" y="158121"/>
                  <a:pt x="66695" y="137926"/>
                </a:cubicBezTo>
                <a:cubicBezTo>
                  <a:pt x="109293" y="117731"/>
                  <a:pt x="129947" y="116442"/>
                  <a:pt x="163509" y="135778"/>
                </a:cubicBezTo>
                <a:cubicBezTo>
                  <a:pt x="163509" y="97107"/>
                  <a:pt x="175127" y="79920"/>
                  <a:pt x="213853" y="53280"/>
                </a:cubicBezTo>
                <a:cubicBezTo>
                  <a:pt x="252579" y="26640"/>
                  <a:pt x="255161" y="0"/>
                  <a:pt x="255161" y="0"/>
                </a:cubicBezTo>
                <a:close/>
              </a:path>
            </a:pathLst>
          </a:custGeom>
          <a:solidFill>
            <a:srgbClr val="12522B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AAF4F232-DBB9-43D0-849E-56DC340B9C5D}"/>
              </a:ext>
            </a:extLst>
          </p:cNvPr>
          <p:cNvSpPr txBox="1"/>
          <p:nvPr/>
        </p:nvSpPr>
        <p:spPr>
          <a:xfrm>
            <a:off x="345342" y="2534299"/>
            <a:ext cx="28697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敦颐独与之辩，</a:t>
            </a:r>
            <a:endParaRPr lang="zh-CN" altLang="en-US" sz="280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FC870031-F87F-4C94-88B9-7A9F61EC09F8}"/>
              </a:ext>
            </a:extLst>
          </p:cNvPr>
          <p:cNvSpPr txBox="1"/>
          <p:nvPr/>
        </p:nvSpPr>
        <p:spPr>
          <a:xfrm>
            <a:off x="345342" y="5411758"/>
            <a:ext cx="12110977" cy="819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6700" lvl="0" indent="-266700">
              <a:lnSpc>
                <a:spcPct val="150000"/>
              </a:lnSpc>
              <a:defRPr/>
            </a:pPr>
            <a:r>
              <a:rPr lang="zh-CN" altLang="zh-CN" sz="3200" b="1">
                <a:solidFill>
                  <a:srgbClr val="12522B"/>
                </a:solidFill>
                <a:latin typeface="宋体" panose="02010600030101010101" pitchFamily="2" charset="-122"/>
                <a:ea typeface="华文中宋" panose="02010600040101010101" pitchFamily="2" charset="-122"/>
                <a:cs typeface="Times New Roman" panose="02020603050405020304" pitchFamily="18" charset="0"/>
              </a:rPr>
              <a:t>从“</a:t>
            </a:r>
            <a:r>
              <a:rPr lang="zh-CN" altLang="zh-CN" sz="3200" b="1" kern="100">
                <a:solidFill>
                  <a:srgbClr val="12522B"/>
                </a:solidFill>
                <a:latin typeface="宋体" panose="02010600030101010101" pitchFamily="2" charset="-122"/>
                <a:ea typeface="楷体" panose="02010609060101010101" pitchFamily="49" charset="-122"/>
                <a:cs typeface="楷体" panose="02010609060101010101" pitchFamily="49" charset="-122"/>
              </a:rPr>
              <a:t>敦颐独与之辩</a:t>
            </a:r>
            <a:r>
              <a:rPr lang="zh-CN" altLang="zh-CN" sz="3200" b="1">
                <a:solidFill>
                  <a:srgbClr val="12522B"/>
                </a:solidFill>
                <a:latin typeface="宋体" panose="02010600030101010101" pitchFamily="2" charset="-122"/>
                <a:ea typeface="华文中宋" panose="02010600040101010101" pitchFamily="2" charset="-122"/>
                <a:cs typeface="Times New Roman" panose="02020603050405020304" pitchFamily="18" charset="0"/>
              </a:rPr>
              <a:t>”到“</a:t>
            </a:r>
            <a:r>
              <a:rPr lang="zh-CN" altLang="zh-CN" sz="3200" b="1" kern="100">
                <a:solidFill>
                  <a:srgbClr val="12522B"/>
                </a:solidFill>
                <a:latin typeface="宋体" panose="02010600030101010101" pitchFamily="2" charset="-122"/>
                <a:ea typeface="楷体" panose="02010609060101010101" pitchFamily="49" charset="-122"/>
                <a:cs typeface="楷体" panose="02010609060101010101" pitchFamily="49" charset="-122"/>
              </a:rPr>
              <a:t>吾不为也</a:t>
            </a:r>
            <a:r>
              <a:rPr lang="zh-CN" altLang="zh-CN" sz="3200" b="1">
                <a:solidFill>
                  <a:srgbClr val="12522B"/>
                </a:solidFill>
                <a:latin typeface="宋体" panose="02010600030101010101" pitchFamily="2" charset="-122"/>
                <a:ea typeface="华文中宋" panose="0201060004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>
                <a:solidFill>
                  <a:srgbClr val="12522B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zh-CN" sz="3200" b="1">
                <a:solidFill>
                  <a:srgbClr val="12522B"/>
                </a:solidFill>
                <a:latin typeface="宋体" panose="02010600030101010101" pitchFamily="2" charset="-122"/>
                <a:ea typeface="华文中宋" panose="02010600040101010101" pitchFamily="2" charset="-122"/>
                <a:cs typeface="Times New Roman" panose="02020603050405020304" pitchFamily="18" charset="0"/>
              </a:rPr>
              <a:t>可以看出他</a:t>
            </a:r>
            <a:r>
              <a:rPr lang="zh-CN" altLang="zh-CN" sz="3600" b="1">
                <a:solidFill>
                  <a:srgbClr val="12522B"/>
                </a:solidFill>
                <a:latin typeface="宋体" panose="02010600030101010101" pitchFamily="2" charset="-122"/>
                <a:ea typeface="华文中宋" panose="02010600040101010101" pitchFamily="2" charset="-122"/>
                <a:cs typeface="Times New Roman" panose="02020603050405020304" pitchFamily="18" charset="0"/>
              </a:rPr>
              <a:t>刚正不阿</a:t>
            </a:r>
            <a:r>
              <a:rPr lang="zh-CN" altLang="zh-CN" sz="3600">
                <a:solidFill>
                  <a:srgbClr val="12522B"/>
                </a:solidFill>
                <a:latin typeface="宋体" panose="02010600030101010101" pitchFamily="2" charset="-122"/>
                <a:ea typeface="华文中宋" panose="0201060004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600">
              <a:solidFill>
                <a:srgbClr val="12522B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" name="图文框 10">
            <a:extLst>
              <a:ext uri="{FF2B5EF4-FFF2-40B4-BE49-F238E27FC236}">
                <a16:creationId xmlns:a16="http://schemas.microsoft.com/office/drawing/2014/main" xmlns="" id="{97BB1D97-20BE-4EBE-8A69-0D498096AC0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3056"/>
            </a:avLst>
          </a:prstGeom>
          <a:solidFill>
            <a:srgbClr val="208242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77378547"/>
      </p:ext>
    </p:extLst>
  </p:cSld>
  <p:clrMapOvr>
    <a:masterClrMapping/>
  </p:clrMapOvr>
  <mc:AlternateContent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1" y="0"/>
            <a:ext cx="5293895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148406" y="5950290"/>
            <a:ext cx="2997843" cy="525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经验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+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反思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=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成长</a:t>
            </a:r>
          </a:p>
        </p:txBody>
      </p:sp>
      <p:sp>
        <p:nvSpPr>
          <p:cNvPr id="3" name="矩形 2"/>
          <p:cNvSpPr/>
          <p:nvPr/>
        </p:nvSpPr>
        <p:spPr>
          <a:xfrm>
            <a:off x="5603195" y="2745545"/>
            <a:ext cx="6073939" cy="1107996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600" b="0" i="0" u="none" strike="noStrike" kern="1200" cap="none" spc="0" normalizeH="0" baseline="0" noProof="0">
                <a:ln>
                  <a:noFill/>
                </a:ln>
                <a:solidFill>
                  <a:srgbClr val="12522B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</a:rPr>
              <a:t>课内</a:t>
            </a:r>
            <a:r>
              <a:rPr lang="zh-CN" altLang="en-US" sz="6600">
                <a:solidFill>
                  <a:srgbClr val="12522B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寻根辨手法</a:t>
            </a:r>
            <a:endParaRPr kumimoji="0" lang="zh-CN" altLang="en-US" sz="6600" b="0" i="0" u="none" strike="noStrike" kern="1200" cap="none" spc="0" normalizeH="0" baseline="0" noProof="0">
              <a:ln>
                <a:noFill/>
              </a:ln>
              <a:solidFill>
                <a:srgbClr val="12522B"/>
              </a:solidFill>
              <a:effectLst/>
              <a:uLnTx/>
              <a:uFillTx/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7" name="miyagi-japan-flag-abstract-symbol_44048">
            <a:extLst>
              <a:ext uri="{FF2B5EF4-FFF2-40B4-BE49-F238E27FC236}">
                <a16:creationId xmlns:a16="http://schemas.microsoft.com/office/drawing/2014/main" xmlns="" id="{AE3DD4B8-CFAD-4C92-B517-7BC79BC1D90D}"/>
              </a:ext>
            </a:extLst>
          </p:cNvPr>
          <p:cNvSpPr>
            <a:spLocks noChangeAspect="1"/>
          </p:cNvSpPr>
          <p:nvPr/>
        </p:nvSpPr>
        <p:spPr bwMode="auto">
          <a:xfrm>
            <a:off x="5201241" y="3013768"/>
            <a:ext cx="401955" cy="463550"/>
          </a:xfrm>
          <a:custGeom>
            <a:gdLst>
              <a:gd name="connsiteX0" fmla="*/ 255165 w 510752"/>
              <a:gd name="connsiteY0" fmla="*/ 254364 h 588657"/>
              <a:gd name="connsiteX1" fmla="*/ 215144 w 510752"/>
              <a:gd name="connsiteY1" fmla="*/ 294329 h 588657"/>
              <a:gd name="connsiteX2" fmla="*/ 255165 w 510752"/>
              <a:gd name="connsiteY2" fmla="*/ 334294 h 588657"/>
              <a:gd name="connsiteX3" fmla="*/ 295185 w 510752"/>
              <a:gd name="connsiteY3" fmla="*/ 294329 h 588657"/>
              <a:gd name="connsiteX4" fmla="*/ 255165 w 510752"/>
              <a:gd name="connsiteY4" fmla="*/ 254364 h 588657"/>
              <a:gd name="connsiteX5" fmla="*/ 255165 w 510752"/>
              <a:gd name="connsiteY5" fmla="*/ 122008 h 588657"/>
              <a:gd name="connsiteX6" fmla="*/ 280124 w 510752"/>
              <a:gd name="connsiteY6" fmla="*/ 155957 h 588657"/>
              <a:gd name="connsiteX7" fmla="*/ 274960 w 510752"/>
              <a:gd name="connsiteY7" fmla="*/ 192913 h 588657"/>
              <a:gd name="connsiteX8" fmla="*/ 271517 w 510752"/>
              <a:gd name="connsiteY8" fmla="*/ 210532 h 588657"/>
              <a:gd name="connsiteX9" fmla="*/ 284857 w 510752"/>
              <a:gd name="connsiteY9" fmla="*/ 243191 h 588657"/>
              <a:gd name="connsiteX10" fmla="*/ 319714 w 510752"/>
              <a:gd name="connsiteY10" fmla="*/ 238464 h 588657"/>
              <a:gd name="connsiteX11" fmla="*/ 333054 w 510752"/>
              <a:gd name="connsiteY11" fmla="*/ 226862 h 588657"/>
              <a:gd name="connsiteX12" fmla="*/ 363177 w 510752"/>
              <a:gd name="connsiteY12" fmla="*/ 203656 h 588657"/>
              <a:gd name="connsiteX13" fmla="*/ 384264 w 510752"/>
              <a:gd name="connsiteY13" fmla="*/ 197210 h 588657"/>
              <a:gd name="connsiteX14" fmla="*/ 404489 w 510752"/>
              <a:gd name="connsiteY14" fmla="*/ 208383 h 588657"/>
              <a:gd name="connsiteX15" fmla="*/ 406641 w 510752"/>
              <a:gd name="connsiteY15" fmla="*/ 226002 h 588657"/>
              <a:gd name="connsiteX16" fmla="*/ 387706 w 510752"/>
              <a:gd name="connsiteY16" fmla="*/ 246629 h 588657"/>
              <a:gd name="connsiteX17" fmla="*/ 352849 w 510752"/>
              <a:gd name="connsiteY17" fmla="*/ 260810 h 588657"/>
              <a:gd name="connsiteX18" fmla="*/ 336067 w 510752"/>
              <a:gd name="connsiteY18" fmla="*/ 266397 h 588657"/>
              <a:gd name="connsiteX19" fmla="*/ 314550 w 510752"/>
              <a:gd name="connsiteY19" fmla="*/ 294329 h 588657"/>
              <a:gd name="connsiteX20" fmla="*/ 336067 w 510752"/>
              <a:gd name="connsiteY20" fmla="*/ 322261 h 588657"/>
              <a:gd name="connsiteX21" fmla="*/ 352849 w 510752"/>
              <a:gd name="connsiteY21" fmla="*/ 327848 h 588657"/>
              <a:gd name="connsiteX22" fmla="*/ 387706 w 510752"/>
              <a:gd name="connsiteY22" fmla="*/ 342029 h 588657"/>
              <a:gd name="connsiteX23" fmla="*/ 406641 w 510752"/>
              <a:gd name="connsiteY23" fmla="*/ 362656 h 588657"/>
              <a:gd name="connsiteX24" fmla="*/ 404489 w 510752"/>
              <a:gd name="connsiteY24" fmla="*/ 380704 h 588657"/>
              <a:gd name="connsiteX25" fmla="*/ 384264 w 510752"/>
              <a:gd name="connsiteY25" fmla="*/ 391877 h 588657"/>
              <a:gd name="connsiteX26" fmla="*/ 363177 w 510752"/>
              <a:gd name="connsiteY26" fmla="*/ 385002 h 588657"/>
              <a:gd name="connsiteX27" fmla="*/ 333054 w 510752"/>
              <a:gd name="connsiteY27" fmla="*/ 362226 h 588657"/>
              <a:gd name="connsiteX28" fmla="*/ 319714 w 510752"/>
              <a:gd name="connsiteY28" fmla="*/ 350194 h 588657"/>
              <a:gd name="connsiteX29" fmla="*/ 284857 w 510752"/>
              <a:gd name="connsiteY29" fmla="*/ 345896 h 588657"/>
              <a:gd name="connsiteX30" fmla="*/ 271517 w 510752"/>
              <a:gd name="connsiteY30" fmla="*/ 378126 h 588657"/>
              <a:gd name="connsiteX31" fmla="*/ 274960 w 510752"/>
              <a:gd name="connsiteY31" fmla="*/ 395745 h 588657"/>
              <a:gd name="connsiteX32" fmla="*/ 280124 w 510752"/>
              <a:gd name="connsiteY32" fmla="*/ 433131 h 588657"/>
              <a:gd name="connsiteX33" fmla="*/ 255165 w 510752"/>
              <a:gd name="connsiteY33" fmla="*/ 466650 h 588657"/>
              <a:gd name="connsiteX34" fmla="*/ 230636 w 510752"/>
              <a:gd name="connsiteY34" fmla="*/ 433131 h 588657"/>
              <a:gd name="connsiteX35" fmla="*/ 235369 w 510752"/>
              <a:gd name="connsiteY35" fmla="*/ 395745 h 588657"/>
              <a:gd name="connsiteX36" fmla="*/ 238812 w 510752"/>
              <a:gd name="connsiteY36" fmla="*/ 378126 h 588657"/>
              <a:gd name="connsiteX37" fmla="*/ 225472 w 510752"/>
              <a:gd name="connsiteY37" fmla="*/ 345896 h 588657"/>
              <a:gd name="connsiteX38" fmla="*/ 190615 w 510752"/>
              <a:gd name="connsiteY38" fmla="*/ 350194 h 588657"/>
              <a:gd name="connsiteX39" fmla="*/ 177275 w 510752"/>
              <a:gd name="connsiteY39" fmla="*/ 362226 h 588657"/>
              <a:gd name="connsiteX40" fmla="*/ 147582 w 510752"/>
              <a:gd name="connsiteY40" fmla="*/ 385002 h 588657"/>
              <a:gd name="connsiteX41" fmla="*/ 126065 w 510752"/>
              <a:gd name="connsiteY41" fmla="*/ 391877 h 588657"/>
              <a:gd name="connsiteX42" fmla="*/ 105840 w 510752"/>
              <a:gd name="connsiteY42" fmla="*/ 380704 h 588657"/>
              <a:gd name="connsiteX43" fmla="*/ 103688 w 510752"/>
              <a:gd name="connsiteY43" fmla="*/ 362656 h 588657"/>
              <a:gd name="connsiteX44" fmla="*/ 122623 w 510752"/>
              <a:gd name="connsiteY44" fmla="*/ 342029 h 588657"/>
              <a:gd name="connsiteX45" fmla="*/ 157480 w 510752"/>
              <a:gd name="connsiteY45" fmla="*/ 327848 h 588657"/>
              <a:gd name="connsiteX46" fmla="*/ 174693 w 510752"/>
              <a:gd name="connsiteY46" fmla="*/ 322261 h 588657"/>
              <a:gd name="connsiteX47" fmla="*/ 195779 w 510752"/>
              <a:gd name="connsiteY47" fmla="*/ 294329 h 588657"/>
              <a:gd name="connsiteX48" fmla="*/ 174693 w 510752"/>
              <a:gd name="connsiteY48" fmla="*/ 266397 h 588657"/>
              <a:gd name="connsiteX49" fmla="*/ 157480 w 510752"/>
              <a:gd name="connsiteY49" fmla="*/ 260810 h 588657"/>
              <a:gd name="connsiteX50" fmla="*/ 122623 w 510752"/>
              <a:gd name="connsiteY50" fmla="*/ 246629 h 588657"/>
              <a:gd name="connsiteX51" fmla="*/ 103688 w 510752"/>
              <a:gd name="connsiteY51" fmla="*/ 226002 h 588657"/>
              <a:gd name="connsiteX52" fmla="*/ 105840 w 510752"/>
              <a:gd name="connsiteY52" fmla="*/ 208383 h 588657"/>
              <a:gd name="connsiteX53" fmla="*/ 126065 w 510752"/>
              <a:gd name="connsiteY53" fmla="*/ 197210 h 588657"/>
              <a:gd name="connsiteX54" fmla="*/ 147582 w 510752"/>
              <a:gd name="connsiteY54" fmla="*/ 203656 h 588657"/>
              <a:gd name="connsiteX55" fmla="*/ 177275 w 510752"/>
              <a:gd name="connsiteY55" fmla="*/ 226862 h 588657"/>
              <a:gd name="connsiteX56" fmla="*/ 190615 w 510752"/>
              <a:gd name="connsiteY56" fmla="*/ 238464 h 588657"/>
              <a:gd name="connsiteX57" fmla="*/ 225472 w 510752"/>
              <a:gd name="connsiteY57" fmla="*/ 243191 h 588657"/>
              <a:gd name="connsiteX58" fmla="*/ 238812 w 510752"/>
              <a:gd name="connsiteY58" fmla="*/ 210532 h 588657"/>
              <a:gd name="connsiteX59" fmla="*/ 235369 w 510752"/>
              <a:gd name="connsiteY59" fmla="*/ 192913 h 588657"/>
              <a:gd name="connsiteX60" fmla="*/ 230636 w 510752"/>
              <a:gd name="connsiteY60" fmla="*/ 155957 h 588657"/>
              <a:gd name="connsiteX61" fmla="*/ 255165 w 510752"/>
              <a:gd name="connsiteY61" fmla="*/ 122008 h 588657"/>
              <a:gd name="connsiteX62" fmla="*/ 255161 w 510752"/>
              <a:gd name="connsiteY62" fmla="*/ 76483 h 588657"/>
              <a:gd name="connsiteX63" fmla="*/ 199223 w 510752"/>
              <a:gd name="connsiteY63" fmla="*/ 134919 h 588657"/>
              <a:gd name="connsiteX64" fmla="*/ 207829 w 510752"/>
              <a:gd name="connsiteY64" fmla="*/ 180894 h 588657"/>
              <a:gd name="connsiteX65" fmla="*/ 206969 w 510752"/>
              <a:gd name="connsiteY65" fmla="*/ 210971 h 588657"/>
              <a:gd name="connsiteX66" fmla="*/ 180721 w 510752"/>
              <a:gd name="connsiteY66" fmla="*/ 196362 h 588657"/>
              <a:gd name="connsiteX67" fmla="*/ 145007 w 510752"/>
              <a:gd name="connsiteY67" fmla="*/ 166285 h 588657"/>
              <a:gd name="connsiteX68" fmla="*/ 114026 w 510752"/>
              <a:gd name="connsiteY68" fmla="*/ 159410 h 588657"/>
              <a:gd name="connsiteX69" fmla="*/ 66264 w 510752"/>
              <a:gd name="connsiteY69" fmla="*/ 185191 h 588657"/>
              <a:gd name="connsiteX70" fmla="*/ 64543 w 510752"/>
              <a:gd name="connsiteY70" fmla="*/ 234174 h 588657"/>
              <a:gd name="connsiteX71" fmla="*/ 89070 w 510752"/>
              <a:gd name="connsiteY71" fmla="*/ 262962 h 588657"/>
              <a:gd name="connsiteX72" fmla="*/ 132959 w 510752"/>
              <a:gd name="connsiteY72" fmla="*/ 278860 h 588657"/>
              <a:gd name="connsiteX73" fmla="*/ 158776 w 510752"/>
              <a:gd name="connsiteY73" fmla="*/ 294329 h 588657"/>
              <a:gd name="connsiteX74" fmla="*/ 132959 w 510752"/>
              <a:gd name="connsiteY74" fmla="*/ 309797 h 588657"/>
              <a:gd name="connsiteX75" fmla="*/ 89070 w 510752"/>
              <a:gd name="connsiteY75" fmla="*/ 325695 h 588657"/>
              <a:gd name="connsiteX76" fmla="*/ 64543 w 510752"/>
              <a:gd name="connsiteY76" fmla="*/ 354483 h 588657"/>
              <a:gd name="connsiteX77" fmla="*/ 66264 w 510752"/>
              <a:gd name="connsiteY77" fmla="*/ 403466 h 588657"/>
              <a:gd name="connsiteX78" fmla="*/ 114026 w 510752"/>
              <a:gd name="connsiteY78" fmla="*/ 429247 h 588657"/>
              <a:gd name="connsiteX79" fmla="*/ 145007 w 510752"/>
              <a:gd name="connsiteY79" fmla="*/ 422372 h 588657"/>
              <a:gd name="connsiteX80" fmla="*/ 180721 w 510752"/>
              <a:gd name="connsiteY80" fmla="*/ 392295 h 588657"/>
              <a:gd name="connsiteX81" fmla="*/ 201375 w 510752"/>
              <a:gd name="connsiteY81" fmla="*/ 376397 h 588657"/>
              <a:gd name="connsiteX82" fmla="*/ 206969 w 510752"/>
              <a:gd name="connsiteY82" fmla="*/ 377686 h 588657"/>
              <a:gd name="connsiteX83" fmla="*/ 207829 w 510752"/>
              <a:gd name="connsiteY83" fmla="*/ 407763 h 588657"/>
              <a:gd name="connsiteX84" fmla="*/ 199223 w 510752"/>
              <a:gd name="connsiteY84" fmla="*/ 453739 h 588657"/>
              <a:gd name="connsiteX85" fmla="*/ 212132 w 510752"/>
              <a:gd name="connsiteY85" fmla="*/ 489402 h 588657"/>
              <a:gd name="connsiteX86" fmla="*/ 255161 w 510752"/>
              <a:gd name="connsiteY86" fmla="*/ 512175 h 588657"/>
              <a:gd name="connsiteX87" fmla="*/ 311098 w 510752"/>
              <a:gd name="connsiteY87" fmla="*/ 453739 h 588657"/>
              <a:gd name="connsiteX88" fmla="*/ 302923 w 510752"/>
              <a:gd name="connsiteY88" fmla="*/ 407763 h 588657"/>
              <a:gd name="connsiteX89" fmla="*/ 303353 w 510752"/>
              <a:gd name="connsiteY89" fmla="*/ 377686 h 588657"/>
              <a:gd name="connsiteX90" fmla="*/ 330031 w 510752"/>
              <a:gd name="connsiteY90" fmla="*/ 392295 h 588657"/>
              <a:gd name="connsiteX91" fmla="*/ 365745 w 510752"/>
              <a:gd name="connsiteY91" fmla="*/ 422372 h 588657"/>
              <a:gd name="connsiteX92" fmla="*/ 396295 w 510752"/>
              <a:gd name="connsiteY92" fmla="*/ 429247 h 588657"/>
              <a:gd name="connsiteX93" fmla="*/ 444057 w 510752"/>
              <a:gd name="connsiteY93" fmla="*/ 403466 h 588657"/>
              <a:gd name="connsiteX94" fmla="*/ 445779 w 510752"/>
              <a:gd name="connsiteY94" fmla="*/ 354483 h 588657"/>
              <a:gd name="connsiteX95" fmla="*/ 421682 w 510752"/>
              <a:gd name="connsiteY95" fmla="*/ 325695 h 588657"/>
              <a:gd name="connsiteX96" fmla="*/ 377363 w 510752"/>
              <a:gd name="connsiteY96" fmla="*/ 309797 h 588657"/>
              <a:gd name="connsiteX97" fmla="*/ 351545 w 510752"/>
              <a:gd name="connsiteY97" fmla="*/ 294329 h 588657"/>
              <a:gd name="connsiteX98" fmla="*/ 377363 w 510752"/>
              <a:gd name="connsiteY98" fmla="*/ 278860 h 588657"/>
              <a:gd name="connsiteX99" fmla="*/ 421682 w 510752"/>
              <a:gd name="connsiteY99" fmla="*/ 262962 h 588657"/>
              <a:gd name="connsiteX100" fmla="*/ 445779 w 510752"/>
              <a:gd name="connsiteY100" fmla="*/ 234174 h 588657"/>
              <a:gd name="connsiteX101" fmla="*/ 444057 w 510752"/>
              <a:gd name="connsiteY101" fmla="*/ 185191 h 588657"/>
              <a:gd name="connsiteX102" fmla="*/ 396295 w 510752"/>
              <a:gd name="connsiteY102" fmla="*/ 159410 h 588657"/>
              <a:gd name="connsiteX103" fmla="*/ 365745 w 510752"/>
              <a:gd name="connsiteY103" fmla="*/ 166285 h 588657"/>
              <a:gd name="connsiteX104" fmla="*/ 330031 w 510752"/>
              <a:gd name="connsiteY104" fmla="*/ 196362 h 588657"/>
              <a:gd name="connsiteX105" fmla="*/ 303353 w 510752"/>
              <a:gd name="connsiteY105" fmla="*/ 210971 h 588657"/>
              <a:gd name="connsiteX106" fmla="*/ 302923 w 510752"/>
              <a:gd name="connsiteY106" fmla="*/ 180894 h 588657"/>
              <a:gd name="connsiteX107" fmla="*/ 311098 w 510752"/>
              <a:gd name="connsiteY107" fmla="*/ 134919 h 588657"/>
              <a:gd name="connsiteX108" fmla="*/ 255161 w 510752"/>
              <a:gd name="connsiteY108" fmla="*/ 76483 h 588657"/>
              <a:gd name="connsiteX109" fmla="*/ 255161 w 510752"/>
              <a:gd name="connsiteY109" fmla="*/ 0 h 588657"/>
              <a:gd name="connsiteX110" fmla="*/ 296469 w 510752"/>
              <a:gd name="connsiteY110" fmla="*/ 53280 h 588657"/>
              <a:gd name="connsiteX111" fmla="*/ 346812 w 510752"/>
              <a:gd name="connsiteY111" fmla="*/ 135778 h 588657"/>
              <a:gd name="connsiteX112" fmla="*/ 443627 w 510752"/>
              <a:gd name="connsiteY112" fmla="*/ 137926 h 588657"/>
              <a:gd name="connsiteX113" fmla="*/ 510752 w 510752"/>
              <a:gd name="connsiteY113" fmla="*/ 147379 h 588657"/>
              <a:gd name="connsiteX114" fmla="*/ 484935 w 510752"/>
              <a:gd name="connsiteY114" fmla="*/ 209682 h 588657"/>
              <a:gd name="connsiteX115" fmla="*/ 438464 w 510752"/>
              <a:gd name="connsiteY115" fmla="*/ 294329 h 588657"/>
              <a:gd name="connsiteX116" fmla="*/ 484935 w 510752"/>
              <a:gd name="connsiteY116" fmla="*/ 378975 h 588657"/>
              <a:gd name="connsiteX117" fmla="*/ 510752 w 510752"/>
              <a:gd name="connsiteY117" fmla="*/ 441708 h 588657"/>
              <a:gd name="connsiteX118" fmla="*/ 443627 w 510752"/>
              <a:gd name="connsiteY118" fmla="*/ 450731 h 588657"/>
              <a:gd name="connsiteX119" fmla="*/ 346812 w 510752"/>
              <a:gd name="connsiteY119" fmla="*/ 452879 h 588657"/>
              <a:gd name="connsiteX120" fmla="*/ 296899 w 510752"/>
              <a:gd name="connsiteY120" fmla="*/ 535377 h 588657"/>
              <a:gd name="connsiteX121" fmla="*/ 255161 w 510752"/>
              <a:gd name="connsiteY121" fmla="*/ 588657 h 588657"/>
              <a:gd name="connsiteX122" fmla="*/ 213853 w 510752"/>
              <a:gd name="connsiteY122" fmla="*/ 535377 h 588657"/>
              <a:gd name="connsiteX123" fmla="*/ 163509 w 510752"/>
              <a:gd name="connsiteY123" fmla="*/ 452879 h 588657"/>
              <a:gd name="connsiteX124" fmla="*/ 66695 w 510752"/>
              <a:gd name="connsiteY124" fmla="*/ 450731 h 588657"/>
              <a:gd name="connsiteX125" fmla="*/ 0 w 510752"/>
              <a:gd name="connsiteY125" fmla="*/ 441708 h 588657"/>
              <a:gd name="connsiteX126" fmla="*/ 25387 w 510752"/>
              <a:gd name="connsiteY126" fmla="*/ 378975 h 588657"/>
              <a:gd name="connsiteX127" fmla="*/ 71858 w 510752"/>
              <a:gd name="connsiteY127" fmla="*/ 294329 h 588657"/>
              <a:gd name="connsiteX128" fmla="*/ 25387 w 510752"/>
              <a:gd name="connsiteY128" fmla="*/ 209682 h 588657"/>
              <a:gd name="connsiteX129" fmla="*/ 0 w 510752"/>
              <a:gd name="connsiteY129" fmla="*/ 147379 h 588657"/>
              <a:gd name="connsiteX130" fmla="*/ 66695 w 510752"/>
              <a:gd name="connsiteY130" fmla="*/ 137926 h 588657"/>
              <a:gd name="connsiteX131" fmla="*/ 163509 w 510752"/>
              <a:gd name="connsiteY131" fmla="*/ 135778 h 588657"/>
              <a:gd name="connsiteX132" fmla="*/ 213853 w 510752"/>
              <a:gd name="connsiteY132" fmla="*/ 53280 h 588657"/>
              <a:gd name="connsiteX133" fmla="*/ 255161 w 510752"/>
              <a:gd name="connsiteY133" fmla="*/ 0 h 58865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</a:cxnLst>
            <a:rect l="l" t="t" r="r" b="b"/>
            <a:pathLst>
              <a:path w="510752" h="588657">
                <a:moveTo>
                  <a:pt x="255165" y="254364"/>
                </a:moveTo>
                <a:cubicBezTo>
                  <a:pt x="233218" y="254364"/>
                  <a:pt x="215144" y="272413"/>
                  <a:pt x="215144" y="294329"/>
                </a:cubicBezTo>
                <a:cubicBezTo>
                  <a:pt x="215144" y="316675"/>
                  <a:pt x="233218" y="334294"/>
                  <a:pt x="255165" y="334294"/>
                </a:cubicBezTo>
                <a:cubicBezTo>
                  <a:pt x="277542" y="334294"/>
                  <a:pt x="295185" y="316675"/>
                  <a:pt x="295185" y="294329"/>
                </a:cubicBezTo>
                <a:cubicBezTo>
                  <a:pt x="295185" y="272413"/>
                  <a:pt x="277542" y="254364"/>
                  <a:pt x="255165" y="254364"/>
                </a:cubicBezTo>
                <a:close/>
                <a:moveTo>
                  <a:pt x="255165" y="122008"/>
                </a:moveTo>
                <a:cubicBezTo>
                  <a:pt x="266783" y="122008"/>
                  <a:pt x="280124" y="131032"/>
                  <a:pt x="280124" y="155957"/>
                </a:cubicBezTo>
                <a:cubicBezTo>
                  <a:pt x="280124" y="171857"/>
                  <a:pt x="277542" y="182600"/>
                  <a:pt x="274960" y="192913"/>
                </a:cubicBezTo>
                <a:cubicBezTo>
                  <a:pt x="273669" y="198929"/>
                  <a:pt x="272378" y="204516"/>
                  <a:pt x="271517" y="210532"/>
                </a:cubicBezTo>
                <a:cubicBezTo>
                  <a:pt x="269365" y="226002"/>
                  <a:pt x="274099" y="236745"/>
                  <a:pt x="284857" y="243191"/>
                </a:cubicBezTo>
                <a:cubicBezTo>
                  <a:pt x="295616" y="249208"/>
                  <a:pt x="307665" y="247918"/>
                  <a:pt x="319714" y="238464"/>
                </a:cubicBezTo>
                <a:cubicBezTo>
                  <a:pt x="324878" y="234597"/>
                  <a:pt x="328751" y="230729"/>
                  <a:pt x="333054" y="226862"/>
                </a:cubicBezTo>
                <a:cubicBezTo>
                  <a:pt x="341231" y="219127"/>
                  <a:pt x="349407" y="211392"/>
                  <a:pt x="363177" y="203656"/>
                </a:cubicBezTo>
                <a:cubicBezTo>
                  <a:pt x="370493" y="199359"/>
                  <a:pt x="377809" y="197210"/>
                  <a:pt x="384264" y="197210"/>
                </a:cubicBezTo>
                <a:cubicBezTo>
                  <a:pt x="392870" y="197210"/>
                  <a:pt x="400616" y="201078"/>
                  <a:pt x="404489" y="208383"/>
                </a:cubicBezTo>
                <a:cubicBezTo>
                  <a:pt x="407501" y="213540"/>
                  <a:pt x="408362" y="219986"/>
                  <a:pt x="406641" y="226002"/>
                </a:cubicBezTo>
                <a:cubicBezTo>
                  <a:pt x="404059" y="233737"/>
                  <a:pt x="398034" y="240613"/>
                  <a:pt x="387706" y="246629"/>
                </a:cubicBezTo>
                <a:cubicBezTo>
                  <a:pt x="373936" y="254364"/>
                  <a:pt x="363177" y="257802"/>
                  <a:pt x="352849" y="260810"/>
                </a:cubicBezTo>
                <a:cubicBezTo>
                  <a:pt x="347255" y="262529"/>
                  <a:pt x="341661" y="264248"/>
                  <a:pt x="336067" y="266397"/>
                </a:cubicBezTo>
                <a:cubicBezTo>
                  <a:pt x="326169" y="270694"/>
                  <a:pt x="314550" y="278859"/>
                  <a:pt x="314550" y="294329"/>
                </a:cubicBezTo>
                <a:cubicBezTo>
                  <a:pt x="314550" y="310229"/>
                  <a:pt x="326169" y="318394"/>
                  <a:pt x="336067" y="322261"/>
                </a:cubicBezTo>
                <a:cubicBezTo>
                  <a:pt x="341661" y="324410"/>
                  <a:pt x="347255" y="326129"/>
                  <a:pt x="352849" y="327848"/>
                </a:cubicBezTo>
                <a:cubicBezTo>
                  <a:pt x="363177" y="331286"/>
                  <a:pt x="373936" y="334294"/>
                  <a:pt x="387706" y="342029"/>
                </a:cubicBezTo>
                <a:cubicBezTo>
                  <a:pt x="398034" y="348045"/>
                  <a:pt x="404059" y="354921"/>
                  <a:pt x="406641" y="362656"/>
                </a:cubicBezTo>
                <a:cubicBezTo>
                  <a:pt x="408362" y="368672"/>
                  <a:pt x="407501" y="375118"/>
                  <a:pt x="404489" y="380704"/>
                </a:cubicBezTo>
                <a:cubicBezTo>
                  <a:pt x="400616" y="387580"/>
                  <a:pt x="392870" y="391877"/>
                  <a:pt x="384264" y="391877"/>
                </a:cubicBezTo>
                <a:cubicBezTo>
                  <a:pt x="377809" y="391877"/>
                  <a:pt x="370493" y="389729"/>
                  <a:pt x="363177" y="385002"/>
                </a:cubicBezTo>
                <a:cubicBezTo>
                  <a:pt x="349407" y="377267"/>
                  <a:pt x="341231" y="369532"/>
                  <a:pt x="333054" y="362226"/>
                </a:cubicBezTo>
                <a:cubicBezTo>
                  <a:pt x="328751" y="357929"/>
                  <a:pt x="324878" y="354061"/>
                  <a:pt x="319714" y="350194"/>
                </a:cubicBezTo>
                <a:cubicBezTo>
                  <a:pt x="307665" y="341169"/>
                  <a:pt x="295616" y="339451"/>
                  <a:pt x="284857" y="345896"/>
                </a:cubicBezTo>
                <a:cubicBezTo>
                  <a:pt x="274099" y="351913"/>
                  <a:pt x="269365" y="363086"/>
                  <a:pt x="271517" y="378126"/>
                </a:cubicBezTo>
                <a:cubicBezTo>
                  <a:pt x="272378" y="384142"/>
                  <a:pt x="273669" y="389729"/>
                  <a:pt x="274960" y="395745"/>
                </a:cubicBezTo>
                <a:cubicBezTo>
                  <a:pt x="277542" y="406058"/>
                  <a:pt x="280124" y="417231"/>
                  <a:pt x="280124" y="433131"/>
                </a:cubicBezTo>
                <a:cubicBezTo>
                  <a:pt x="280124" y="457626"/>
                  <a:pt x="266783" y="466650"/>
                  <a:pt x="255165" y="466650"/>
                </a:cubicBezTo>
                <a:cubicBezTo>
                  <a:pt x="243976" y="466650"/>
                  <a:pt x="230636" y="457626"/>
                  <a:pt x="230636" y="433131"/>
                </a:cubicBezTo>
                <a:cubicBezTo>
                  <a:pt x="230636" y="417231"/>
                  <a:pt x="232787" y="406058"/>
                  <a:pt x="235369" y="395745"/>
                </a:cubicBezTo>
                <a:cubicBezTo>
                  <a:pt x="236660" y="389729"/>
                  <a:pt x="238382" y="384142"/>
                  <a:pt x="238812" y="378126"/>
                </a:cubicBezTo>
                <a:cubicBezTo>
                  <a:pt x="240964" y="363086"/>
                  <a:pt x="236660" y="351913"/>
                  <a:pt x="225472" y="345896"/>
                </a:cubicBezTo>
                <a:cubicBezTo>
                  <a:pt x="214713" y="339451"/>
                  <a:pt x="202664" y="341169"/>
                  <a:pt x="190615" y="350194"/>
                </a:cubicBezTo>
                <a:cubicBezTo>
                  <a:pt x="185881" y="354061"/>
                  <a:pt x="181578" y="357929"/>
                  <a:pt x="177275" y="362226"/>
                </a:cubicBezTo>
                <a:cubicBezTo>
                  <a:pt x="169529" y="369532"/>
                  <a:pt x="161353" y="377267"/>
                  <a:pt x="147582" y="385002"/>
                </a:cubicBezTo>
                <a:cubicBezTo>
                  <a:pt x="139836" y="389299"/>
                  <a:pt x="132520" y="391877"/>
                  <a:pt x="126065" y="391877"/>
                </a:cubicBezTo>
                <a:cubicBezTo>
                  <a:pt x="117459" y="391877"/>
                  <a:pt x="109713" y="387580"/>
                  <a:pt x="105840" y="380704"/>
                </a:cubicBezTo>
                <a:cubicBezTo>
                  <a:pt x="102828" y="375118"/>
                  <a:pt x="101967" y="368672"/>
                  <a:pt x="103688" y="362656"/>
                </a:cubicBezTo>
                <a:cubicBezTo>
                  <a:pt x="106270" y="354921"/>
                  <a:pt x="112725" y="348045"/>
                  <a:pt x="122623" y="342029"/>
                </a:cubicBezTo>
                <a:cubicBezTo>
                  <a:pt x="136393" y="334294"/>
                  <a:pt x="147152" y="331286"/>
                  <a:pt x="157480" y="327848"/>
                </a:cubicBezTo>
                <a:cubicBezTo>
                  <a:pt x="163074" y="326129"/>
                  <a:pt x="168668" y="324410"/>
                  <a:pt x="174693" y="322261"/>
                </a:cubicBezTo>
                <a:cubicBezTo>
                  <a:pt x="184160" y="318394"/>
                  <a:pt x="195779" y="310229"/>
                  <a:pt x="195779" y="294329"/>
                </a:cubicBezTo>
                <a:cubicBezTo>
                  <a:pt x="195779" y="278859"/>
                  <a:pt x="184160" y="270694"/>
                  <a:pt x="174693" y="266397"/>
                </a:cubicBezTo>
                <a:cubicBezTo>
                  <a:pt x="168668" y="264248"/>
                  <a:pt x="163074" y="262529"/>
                  <a:pt x="157480" y="260810"/>
                </a:cubicBezTo>
                <a:cubicBezTo>
                  <a:pt x="147152" y="257802"/>
                  <a:pt x="136393" y="254364"/>
                  <a:pt x="122623" y="246629"/>
                </a:cubicBezTo>
                <a:cubicBezTo>
                  <a:pt x="112725" y="240613"/>
                  <a:pt x="106270" y="233737"/>
                  <a:pt x="103688" y="226002"/>
                </a:cubicBezTo>
                <a:cubicBezTo>
                  <a:pt x="101967" y="219986"/>
                  <a:pt x="102828" y="213540"/>
                  <a:pt x="105840" y="208383"/>
                </a:cubicBezTo>
                <a:cubicBezTo>
                  <a:pt x="109713" y="201078"/>
                  <a:pt x="117459" y="197210"/>
                  <a:pt x="126065" y="197210"/>
                </a:cubicBezTo>
                <a:cubicBezTo>
                  <a:pt x="132520" y="197210"/>
                  <a:pt x="139836" y="199359"/>
                  <a:pt x="147582" y="203656"/>
                </a:cubicBezTo>
                <a:cubicBezTo>
                  <a:pt x="161353" y="211392"/>
                  <a:pt x="169529" y="219127"/>
                  <a:pt x="177275" y="226862"/>
                </a:cubicBezTo>
                <a:cubicBezTo>
                  <a:pt x="181578" y="230729"/>
                  <a:pt x="185881" y="234597"/>
                  <a:pt x="190615" y="238464"/>
                </a:cubicBezTo>
                <a:cubicBezTo>
                  <a:pt x="202664" y="247918"/>
                  <a:pt x="214713" y="249208"/>
                  <a:pt x="225472" y="243191"/>
                </a:cubicBezTo>
                <a:cubicBezTo>
                  <a:pt x="236660" y="236745"/>
                  <a:pt x="240964" y="226002"/>
                  <a:pt x="238812" y="210532"/>
                </a:cubicBezTo>
                <a:cubicBezTo>
                  <a:pt x="238382" y="204516"/>
                  <a:pt x="236660" y="198929"/>
                  <a:pt x="235369" y="192913"/>
                </a:cubicBezTo>
                <a:cubicBezTo>
                  <a:pt x="232787" y="182600"/>
                  <a:pt x="230636" y="171857"/>
                  <a:pt x="230636" y="155957"/>
                </a:cubicBezTo>
                <a:cubicBezTo>
                  <a:pt x="230205" y="131032"/>
                  <a:pt x="243976" y="122008"/>
                  <a:pt x="255165" y="122008"/>
                </a:cubicBezTo>
                <a:close/>
                <a:moveTo>
                  <a:pt x="255161" y="76483"/>
                </a:moveTo>
                <a:cubicBezTo>
                  <a:pt x="215574" y="76483"/>
                  <a:pt x="199223" y="117731"/>
                  <a:pt x="199223" y="134919"/>
                </a:cubicBezTo>
                <a:cubicBezTo>
                  <a:pt x="199223" y="151676"/>
                  <a:pt x="202666" y="170152"/>
                  <a:pt x="207829" y="180894"/>
                </a:cubicBezTo>
                <a:cubicBezTo>
                  <a:pt x="214714" y="196362"/>
                  <a:pt x="214714" y="206675"/>
                  <a:pt x="206969" y="210971"/>
                </a:cubicBezTo>
                <a:cubicBezTo>
                  <a:pt x="199654" y="215268"/>
                  <a:pt x="190618" y="210542"/>
                  <a:pt x="180721" y="196362"/>
                </a:cubicBezTo>
                <a:cubicBezTo>
                  <a:pt x="173836" y="186909"/>
                  <a:pt x="159207" y="174878"/>
                  <a:pt x="145007" y="166285"/>
                </a:cubicBezTo>
                <a:cubicBezTo>
                  <a:pt x="138983" y="162848"/>
                  <a:pt x="126935" y="159410"/>
                  <a:pt x="114026" y="159410"/>
                </a:cubicBezTo>
                <a:cubicBezTo>
                  <a:pt x="98966" y="159410"/>
                  <a:pt x="78743" y="163707"/>
                  <a:pt x="66264" y="185191"/>
                </a:cubicBezTo>
                <a:cubicBezTo>
                  <a:pt x="55077" y="204526"/>
                  <a:pt x="59380" y="222573"/>
                  <a:pt x="64543" y="234174"/>
                </a:cubicBezTo>
                <a:cubicBezTo>
                  <a:pt x="70998" y="247923"/>
                  <a:pt x="81755" y="258665"/>
                  <a:pt x="89070" y="262962"/>
                </a:cubicBezTo>
                <a:cubicBezTo>
                  <a:pt x="103699" y="271126"/>
                  <a:pt x="121341" y="277571"/>
                  <a:pt x="132959" y="278860"/>
                </a:cubicBezTo>
                <a:cubicBezTo>
                  <a:pt x="150171" y="280579"/>
                  <a:pt x="158776" y="285735"/>
                  <a:pt x="158776" y="294329"/>
                </a:cubicBezTo>
                <a:cubicBezTo>
                  <a:pt x="158776" y="303352"/>
                  <a:pt x="150171" y="308508"/>
                  <a:pt x="132959" y="309797"/>
                </a:cubicBezTo>
                <a:cubicBezTo>
                  <a:pt x="121341" y="311086"/>
                  <a:pt x="103699" y="317531"/>
                  <a:pt x="89070" y="325695"/>
                </a:cubicBezTo>
                <a:cubicBezTo>
                  <a:pt x="81755" y="329992"/>
                  <a:pt x="70998" y="340734"/>
                  <a:pt x="64543" y="354483"/>
                </a:cubicBezTo>
                <a:cubicBezTo>
                  <a:pt x="59380" y="366514"/>
                  <a:pt x="55077" y="384131"/>
                  <a:pt x="66264" y="403466"/>
                </a:cubicBezTo>
                <a:cubicBezTo>
                  <a:pt x="78743" y="424950"/>
                  <a:pt x="98966" y="429247"/>
                  <a:pt x="114026" y="429247"/>
                </a:cubicBezTo>
                <a:cubicBezTo>
                  <a:pt x="126935" y="429247"/>
                  <a:pt x="138983" y="425810"/>
                  <a:pt x="145007" y="422372"/>
                </a:cubicBezTo>
                <a:cubicBezTo>
                  <a:pt x="159207" y="414208"/>
                  <a:pt x="173836" y="401748"/>
                  <a:pt x="180721" y="392295"/>
                </a:cubicBezTo>
                <a:cubicBezTo>
                  <a:pt x="188036" y="381553"/>
                  <a:pt x="194921" y="376397"/>
                  <a:pt x="201375" y="376397"/>
                </a:cubicBezTo>
                <a:cubicBezTo>
                  <a:pt x="203526" y="376397"/>
                  <a:pt x="205247" y="376826"/>
                  <a:pt x="206969" y="377686"/>
                </a:cubicBezTo>
                <a:cubicBezTo>
                  <a:pt x="214714" y="381983"/>
                  <a:pt x="214714" y="392295"/>
                  <a:pt x="207829" y="407763"/>
                </a:cubicBezTo>
                <a:cubicBezTo>
                  <a:pt x="202666" y="418505"/>
                  <a:pt x="199223" y="436981"/>
                  <a:pt x="199223" y="453739"/>
                </a:cubicBezTo>
                <a:cubicBezTo>
                  <a:pt x="199223" y="462332"/>
                  <a:pt x="203526" y="476941"/>
                  <a:pt x="212132" y="489402"/>
                </a:cubicBezTo>
                <a:cubicBezTo>
                  <a:pt x="219447" y="499714"/>
                  <a:pt x="233216" y="512175"/>
                  <a:pt x="255161" y="512175"/>
                </a:cubicBezTo>
                <a:cubicBezTo>
                  <a:pt x="295178" y="512175"/>
                  <a:pt x="311098" y="470926"/>
                  <a:pt x="311098" y="453739"/>
                </a:cubicBezTo>
                <a:cubicBezTo>
                  <a:pt x="311098" y="436981"/>
                  <a:pt x="307656" y="418505"/>
                  <a:pt x="302923" y="407763"/>
                </a:cubicBezTo>
                <a:cubicBezTo>
                  <a:pt x="295608" y="392295"/>
                  <a:pt x="296038" y="381983"/>
                  <a:pt x="303353" y="377686"/>
                </a:cubicBezTo>
                <a:cubicBezTo>
                  <a:pt x="311098" y="373389"/>
                  <a:pt x="319704" y="378116"/>
                  <a:pt x="330031" y="392295"/>
                </a:cubicBezTo>
                <a:cubicBezTo>
                  <a:pt x="336916" y="401748"/>
                  <a:pt x="351115" y="414208"/>
                  <a:pt x="365745" y="422372"/>
                </a:cubicBezTo>
                <a:cubicBezTo>
                  <a:pt x="371769" y="425810"/>
                  <a:pt x="383387" y="429247"/>
                  <a:pt x="396295" y="429247"/>
                </a:cubicBezTo>
                <a:cubicBezTo>
                  <a:pt x="411355" y="429247"/>
                  <a:pt x="432009" y="424950"/>
                  <a:pt x="444057" y="403466"/>
                </a:cubicBezTo>
                <a:cubicBezTo>
                  <a:pt x="455245" y="384131"/>
                  <a:pt x="451372" y="366514"/>
                  <a:pt x="445779" y="354483"/>
                </a:cubicBezTo>
                <a:cubicBezTo>
                  <a:pt x="439324" y="340734"/>
                  <a:pt x="428567" y="329992"/>
                  <a:pt x="421682" y="325695"/>
                </a:cubicBezTo>
                <a:cubicBezTo>
                  <a:pt x="407053" y="317531"/>
                  <a:pt x="389411" y="311086"/>
                  <a:pt x="377363" y="309797"/>
                </a:cubicBezTo>
                <a:cubicBezTo>
                  <a:pt x="360151" y="308508"/>
                  <a:pt x="351545" y="303352"/>
                  <a:pt x="351545" y="294329"/>
                </a:cubicBezTo>
                <a:cubicBezTo>
                  <a:pt x="351545" y="285735"/>
                  <a:pt x="360151" y="280579"/>
                  <a:pt x="377363" y="278860"/>
                </a:cubicBezTo>
                <a:cubicBezTo>
                  <a:pt x="389411" y="277571"/>
                  <a:pt x="407053" y="271126"/>
                  <a:pt x="421682" y="262962"/>
                </a:cubicBezTo>
                <a:cubicBezTo>
                  <a:pt x="428997" y="258665"/>
                  <a:pt x="439754" y="247923"/>
                  <a:pt x="445779" y="234174"/>
                </a:cubicBezTo>
                <a:cubicBezTo>
                  <a:pt x="451372" y="222573"/>
                  <a:pt x="455245" y="204526"/>
                  <a:pt x="444057" y="185191"/>
                </a:cubicBezTo>
                <a:cubicBezTo>
                  <a:pt x="432009" y="163707"/>
                  <a:pt x="411355" y="159410"/>
                  <a:pt x="396295" y="159410"/>
                </a:cubicBezTo>
                <a:cubicBezTo>
                  <a:pt x="383387" y="159410"/>
                  <a:pt x="371769" y="162848"/>
                  <a:pt x="365745" y="166285"/>
                </a:cubicBezTo>
                <a:cubicBezTo>
                  <a:pt x="351115" y="174878"/>
                  <a:pt x="336916" y="186909"/>
                  <a:pt x="330031" y="196362"/>
                </a:cubicBezTo>
                <a:cubicBezTo>
                  <a:pt x="319704" y="210542"/>
                  <a:pt x="311098" y="215268"/>
                  <a:pt x="303353" y="210971"/>
                </a:cubicBezTo>
                <a:cubicBezTo>
                  <a:pt x="296038" y="206675"/>
                  <a:pt x="295608" y="196362"/>
                  <a:pt x="302923" y="180894"/>
                </a:cubicBezTo>
                <a:cubicBezTo>
                  <a:pt x="307656" y="170152"/>
                  <a:pt x="311098" y="151676"/>
                  <a:pt x="311098" y="134919"/>
                </a:cubicBezTo>
                <a:cubicBezTo>
                  <a:pt x="311098" y="117731"/>
                  <a:pt x="295178" y="76483"/>
                  <a:pt x="255161" y="76483"/>
                </a:cubicBezTo>
                <a:close/>
                <a:moveTo>
                  <a:pt x="255161" y="0"/>
                </a:moveTo>
                <a:cubicBezTo>
                  <a:pt x="255161" y="0"/>
                  <a:pt x="258173" y="26640"/>
                  <a:pt x="296469" y="53280"/>
                </a:cubicBezTo>
                <a:cubicBezTo>
                  <a:pt x="335194" y="79920"/>
                  <a:pt x="346812" y="97107"/>
                  <a:pt x="346812" y="135778"/>
                </a:cubicBezTo>
                <a:cubicBezTo>
                  <a:pt x="380805" y="116442"/>
                  <a:pt x="401029" y="117731"/>
                  <a:pt x="443627" y="137926"/>
                </a:cubicBezTo>
                <a:cubicBezTo>
                  <a:pt x="486226" y="158121"/>
                  <a:pt x="510752" y="147379"/>
                  <a:pt x="510752" y="147379"/>
                </a:cubicBezTo>
                <a:cubicBezTo>
                  <a:pt x="510752" y="147379"/>
                  <a:pt x="488807" y="162848"/>
                  <a:pt x="484935" y="209682"/>
                </a:cubicBezTo>
                <a:cubicBezTo>
                  <a:pt x="481062" y="256517"/>
                  <a:pt x="472456" y="274993"/>
                  <a:pt x="438464" y="294329"/>
                </a:cubicBezTo>
                <a:cubicBezTo>
                  <a:pt x="472456" y="313664"/>
                  <a:pt x="481062" y="332140"/>
                  <a:pt x="484935" y="378975"/>
                </a:cubicBezTo>
                <a:cubicBezTo>
                  <a:pt x="488807" y="425810"/>
                  <a:pt x="510752" y="441708"/>
                  <a:pt x="510752" y="441708"/>
                </a:cubicBezTo>
                <a:cubicBezTo>
                  <a:pt x="510752" y="441708"/>
                  <a:pt x="486226" y="430536"/>
                  <a:pt x="443627" y="450731"/>
                </a:cubicBezTo>
                <a:cubicBezTo>
                  <a:pt x="401029" y="470926"/>
                  <a:pt x="380805" y="472215"/>
                  <a:pt x="346812" y="452879"/>
                </a:cubicBezTo>
                <a:cubicBezTo>
                  <a:pt x="346812" y="491980"/>
                  <a:pt x="335194" y="508737"/>
                  <a:pt x="296899" y="535377"/>
                </a:cubicBezTo>
                <a:cubicBezTo>
                  <a:pt x="258173" y="562017"/>
                  <a:pt x="255161" y="588657"/>
                  <a:pt x="255161" y="588657"/>
                </a:cubicBezTo>
                <a:cubicBezTo>
                  <a:pt x="255161" y="588657"/>
                  <a:pt x="252579" y="562017"/>
                  <a:pt x="213853" y="535377"/>
                </a:cubicBezTo>
                <a:cubicBezTo>
                  <a:pt x="175127" y="508737"/>
                  <a:pt x="163509" y="491980"/>
                  <a:pt x="163509" y="452879"/>
                </a:cubicBezTo>
                <a:cubicBezTo>
                  <a:pt x="129947" y="472215"/>
                  <a:pt x="109293" y="470926"/>
                  <a:pt x="66695" y="450731"/>
                </a:cubicBezTo>
                <a:cubicBezTo>
                  <a:pt x="24526" y="430536"/>
                  <a:pt x="0" y="441708"/>
                  <a:pt x="0" y="441708"/>
                </a:cubicBezTo>
                <a:cubicBezTo>
                  <a:pt x="0" y="441708"/>
                  <a:pt x="21514" y="425810"/>
                  <a:pt x="25387" y="378975"/>
                </a:cubicBezTo>
                <a:cubicBezTo>
                  <a:pt x="29260" y="332140"/>
                  <a:pt x="38296" y="313664"/>
                  <a:pt x="71858" y="294329"/>
                </a:cubicBezTo>
                <a:cubicBezTo>
                  <a:pt x="38296" y="274993"/>
                  <a:pt x="29260" y="256517"/>
                  <a:pt x="25387" y="209682"/>
                </a:cubicBezTo>
                <a:cubicBezTo>
                  <a:pt x="21514" y="162848"/>
                  <a:pt x="0" y="147379"/>
                  <a:pt x="0" y="147379"/>
                </a:cubicBezTo>
                <a:cubicBezTo>
                  <a:pt x="0" y="147379"/>
                  <a:pt x="24526" y="158121"/>
                  <a:pt x="66695" y="137926"/>
                </a:cubicBezTo>
                <a:cubicBezTo>
                  <a:pt x="109293" y="117731"/>
                  <a:pt x="129947" y="116442"/>
                  <a:pt x="163509" y="135778"/>
                </a:cubicBezTo>
                <a:cubicBezTo>
                  <a:pt x="163509" y="97107"/>
                  <a:pt x="175127" y="79920"/>
                  <a:pt x="213853" y="53280"/>
                </a:cubicBezTo>
                <a:cubicBezTo>
                  <a:pt x="252579" y="26640"/>
                  <a:pt x="255161" y="0"/>
                  <a:pt x="255161" y="0"/>
                </a:cubicBezTo>
                <a:close/>
              </a:path>
            </a:pathLst>
          </a:custGeom>
          <a:solidFill>
            <a:srgbClr val="12522B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35D21B15-1B56-40D1-9DC2-6E2F1FA18C8F}"/>
              </a:ext>
            </a:extLst>
          </p:cNvPr>
          <p:cNvSpPr txBox="1"/>
          <p:nvPr/>
        </p:nvSpPr>
        <p:spPr>
          <a:xfrm>
            <a:off x="8712200" y="241300"/>
            <a:ext cx="347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立足课内，迁移课外</a:t>
            </a:r>
          </a:p>
        </p:txBody>
      </p:sp>
    </p:spTree>
    <p:extLst>
      <p:ext uri="{BB962C8B-B14F-4D97-AF65-F5344CB8AC3E}">
        <p14:creationId xmlns:p14="http://schemas.microsoft.com/office/powerpoint/2010/main" xmlns="" val="1668792706"/>
      </p:ext>
    </p:extLst>
  </p:cSld>
  <p:clrMapOvr>
    <a:masterClrMapping/>
  </p:clrMapOvr>
  <mc:AlternateContent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2" name="表格 2">
            <a:extLst>
              <a:ext uri="{FF2B5EF4-FFF2-40B4-BE49-F238E27FC236}">
                <a16:creationId xmlns:a16="http://schemas.microsoft.com/office/drawing/2014/main" xmlns="" id="{C0925B62-ECCA-4E89-9136-4393037B93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24379641"/>
              </p:ext>
            </p:extLst>
          </p:nvPr>
        </p:nvGraphicFramePr>
        <p:xfrm>
          <a:off x="17488" y="0"/>
          <a:ext cx="12157023" cy="72222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92708">
                  <a:extLst>
                    <a:ext uri="{9D8B030D-6E8A-4147-A177-3AD203B41FA5}">
                      <a16:colId xmlns:a16="http://schemas.microsoft.com/office/drawing/2014/main" xmlns="" val="1892170437"/>
                    </a:ext>
                  </a:extLst>
                </a:gridCol>
                <a:gridCol w="4766872">
                  <a:extLst>
                    <a:ext uri="{9D8B030D-6E8A-4147-A177-3AD203B41FA5}">
                      <a16:colId xmlns:a16="http://schemas.microsoft.com/office/drawing/2014/main" xmlns="" val="500094989"/>
                    </a:ext>
                  </a:extLst>
                </a:gridCol>
                <a:gridCol w="3897443">
                  <a:extLst>
                    <a:ext uri="{9D8B030D-6E8A-4147-A177-3AD203B41FA5}">
                      <a16:colId xmlns:a16="http://schemas.microsoft.com/office/drawing/2014/main" xmlns="" val="3718441507"/>
                    </a:ext>
                  </a:extLst>
                </a:gridCol>
              </a:tblGrid>
              <a:tr h="641056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3600">
                          <a:latin typeface="华文仿宋" panose="02010600040101010101" pitchFamily="2" charset="-122"/>
                          <a:ea typeface="华文仿宋" panose="02010600040101010101" pitchFamily="2" charset="-122"/>
                        </a:rPr>
                        <a:t>文章</a:t>
                      </a: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3600">
                          <a:latin typeface="华文仿宋" panose="02010600040101010101" pitchFamily="2" charset="-122"/>
                          <a:ea typeface="华文仿宋" panose="02010600040101010101" pitchFamily="2" charset="-122"/>
                        </a:rPr>
                        <a:t>手法</a:t>
                      </a: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3600">
                          <a:latin typeface="华文仿宋" panose="02010600040101010101" pitchFamily="2" charset="-122"/>
                          <a:ea typeface="华文仿宋" panose="02010600040101010101" pitchFamily="2" charset="-122"/>
                        </a:rPr>
                        <a:t>分类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543596422"/>
                  </a:ext>
                </a:extLst>
              </a:tr>
              <a:tr h="608726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800" b="0"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《</a:t>
                      </a:r>
                      <a:r>
                        <a:rPr lang="zh-CN" altLang="en-US" sz="2800" b="0"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陋室铭</a:t>
                      </a:r>
                      <a:r>
                        <a:rPr lang="en-US" altLang="zh-CN" sz="2800" b="0"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》</a:t>
                      </a:r>
                      <a:endParaRPr lang="zh-CN" altLang="en-US" sz="2800" b="0"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  <a:tc rowSpan="4">
                  <a:txBody>
                    <a:bodyPr vert="horz" wrap="square"/>
                    <a:lstStyle/>
                    <a:p>
                      <a:pPr algn="ctr"/>
                      <a:endParaRPr lang="en-US" altLang="zh-CN"/>
                    </a:p>
                    <a:p>
                      <a:pPr algn="ctr"/>
                      <a:endParaRPr lang="en-US" altLang="zh-CN" sz="2800" b="1"/>
                    </a:p>
                  </a:txBody>
                  <a:tcPr marT="0"/>
                </a:tc>
                <a:extLst>
                  <a:ext uri="{0D108BD9-81ED-4DB2-BD59-A6C34878D82A}">
                    <a16:rowId xmlns:a16="http://schemas.microsoft.com/office/drawing/2014/main" xmlns="" val="929162345"/>
                  </a:ext>
                </a:extLst>
              </a:tr>
              <a:tr h="217719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800"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《</a:t>
                      </a:r>
                      <a:r>
                        <a:rPr lang="zh-CN" altLang="en-US" sz="2800"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生于忧患死于安乐</a:t>
                      </a:r>
                      <a:r>
                        <a:rPr lang="en-US" altLang="zh-CN" sz="2800"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》</a:t>
                      </a:r>
                      <a:endParaRPr lang="zh-CN" altLang="en-US" sz="2800"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  <a:tc vMerge="1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457385961"/>
                  </a:ext>
                </a:extLst>
              </a:tr>
              <a:tr h="644405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800"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《</a:t>
                      </a:r>
                      <a:r>
                        <a:rPr lang="zh-CN" altLang="en-US" sz="2800"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富贵不能淫</a:t>
                      </a:r>
                      <a:r>
                        <a:rPr lang="en-US" altLang="zh-CN" sz="2800"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》</a:t>
                      </a:r>
                      <a:endParaRPr lang="zh-CN" altLang="en-US" sz="2800"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  <a:tc vMerge="1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980094036"/>
                  </a:ext>
                </a:extLst>
              </a:tr>
              <a:tr h="543321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800"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《</a:t>
                      </a:r>
                      <a:r>
                        <a:rPr lang="zh-CN" altLang="en-US" sz="2800"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鱼我所欲也</a:t>
                      </a:r>
                      <a:r>
                        <a:rPr lang="en-US" altLang="zh-CN" sz="2800"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》</a:t>
                      </a:r>
                      <a:endParaRPr lang="zh-CN" altLang="en-US" sz="2800"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  <a:tc vMerge="1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38326806"/>
                  </a:ext>
                </a:extLst>
              </a:tr>
              <a:tr h="630600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800"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《</a:t>
                      </a:r>
                      <a:r>
                        <a:rPr lang="zh-CN" altLang="en-US" sz="2800"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周亚夫军细柳</a:t>
                      </a:r>
                      <a:r>
                        <a:rPr lang="en-US" altLang="zh-CN" sz="2800"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》</a:t>
                      </a:r>
                      <a:endParaRPr lang="zh-CN" altLang="en-US" sz="2800"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  <a:tc rowSpan="3">
                  <a:txBody>
                    <a:bodyPr vert="horz" wrap="square"/>
                    <a:lstStyle/>
                    <a:p>
                      <a:pPr algn="ctr"/>
                      <a:endParaRPr lang="en-US" altLang="zh-CN" sz="3200" b="1"/>
                    </a:p>
                  </a:txBody>
                  <a:tcPr marT="82800" marB="82800"/>
                </a:tc>
                <a:extLst>
                  <a:ext uri="{0D108BD9-81ED-4DB2-BD59-A6C34878D82A}">
                    <a16:rowId xmlns:a16="http://schemas.microsoft.com/office/drawing/2014/main" xmlns="" val="3349422655"/>
                  </a:ext>
                </a:extLst>
              </a:tr>
              <a:tr h="593862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800"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《</a:t>
                      </a:r>
                      <a:r>
                        <a:rPr lang="zh-CN" altLang="en-US" sz="2800"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狼</a:t>
                      </a:r>
                      <a:r>
                        <a:rPr lang="en-US" altLang="zh-CN" sz="2800"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》</a:t>
                      </a:r>
                      <a:endParaRPr lang="zh-CN" altLang="en-US" sz="2800"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  <a:tc vMerge="1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549021532"/>
                  </a:ext>
                </a:extLst>
              </a:tr>
              <a:tr h="528013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800"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《</a:t>
                      </a:r>
                      <a:r>
                        <a:rPr lang="zh-CN" altLang="en-US" sz="2800"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孙权劝学</a:t>
                      </a:r>
                      <a:r>
                        <a:rPr lang="en-US" altLang="zh-CN" sz="2800"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》</a:t>
                      </a:r>
                      <a:endParaRPr lang="zh-CN" altLang="en-US" sz="2800"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  <a:tc vMerge="1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32761886"/>
                  </a:ext>
                </a:extLst>
              </a:tr>
              <a:tr h="962849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800"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《</a:t>
                      </a:r>
                      <a:r>
                        <a:rPr lang="zh-CN" altLang="en-US" sz="2800"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答谢中书书</a:t>
                      </a:r>
                      <a:r>
                        <a:rPr lang="en-US" altLang="zh-CN" sz="2800"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》</a:t>
                      </a:r>
                    </a:p>
                    <a:p>
                      <a:pPr algn="ctr"/>
                      <a:r>
                        <a:rPr lang="en-US" altLang="zh-CN" sz="2800"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《</a:t>
                      </a:r>
                      <a:r>
                        <a:rPr lang="zh-CN" altLang="en-US" sz="2800"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与朱元思书</a:t>
                      </a:r>
                      <a:r>
                        <a:rPr lang="en-US" altLang="zh-CN" sz="2800"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》</a:t>
                      </a:r>
                      <a:endParaRPr lang="zh-CN" altLang="en-US" sz="2800"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  <a:tc rowSpan="3">
                  <a:txBody>
                    <a:bodyPr vert="horz" wrap="square"/>
                    <a:lstStyle/>
                    <a:p>
                      <a:endParaRPr lang="en-US" altLang="zh-CN" sz="3600" b="1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325655108"/>
                  </a:ext>
                </a:extLst>
              </a:tr>
              <a:tr h="555955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800"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《</a:t>
                      </a:r>
                      <a:r>
                        <a:rPr lang="zh-CN" altLang="en-US" sz="2800"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三峡</a:t>
                      </a:r>
                      <a:r>
                        <a:rPr lang="en-US" altLang="zh-CN" sz="2800"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》</a:t>
                      </a:r>
                      <a:endParaRPr lang="zh-CN" altLang="en-US" sz="2800"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  <a:tc vMerge="1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44598758"/>
                  </a:ext>
                </a:extLst>
              </a:tr>
              <a:tr h="568591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800"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《</a:t>
                      </a:r>
                      <a:r>
                        <a:rPr lang="zh-CN" altLang="en-US" sz="2800"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小石潭记</a:t>
                      </a:r>
                      <a:r>
                        <a:rPr lang="en-US" altLang="zh-CN" sz="2800"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》</a:t>
                      </a:r>
                      <a:endParaRPr lang="zh-CN" altLang="en-US" sz="2800"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  <a:tc vMerge="1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093656477"/>
                  </a:ext>
                </a:extLst>
              </a:tr>
            </a:tbl>
          </a:graphicData>
        </a:graphic>
      </p:graphicFrame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EF8722B1-3B58-4925-8362-6FFA86F628EC}"/>
              </a:ext>
            </a:extLst>
          </p:cNvPr>
          <p:cNvSpPr txBox="1"/>
          <p:nvPr/>
        </p:nvSpPr>
        <p:spPr>
          <a:xfrm>
            <a:off x="4936960" y="800217"/>
            <a:ext cx="27552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托物言志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40E0DBA8-73B2-46A7-B36C-EBAD527B48F1}"/>
              </a:ext>
            </a:extLst>
          </p:cNvPr>
          <p:cNvSpPr txBox="1"/>
          <p:nvPr/>
        </p:nvSpPr>
        <p:spPr>
          <a:xfrm>
            <a:off x="3997048" y="1294462"/>
            <a:ext cx="41629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举例论证、对比论证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956091DC-4876-4E65-8014-FACE6D966231}"/>
              </a:ext>
            </a:extLst>
          </p:cNvPr>
          <p:cNvSpPr txBox="1"/>
          <p:nvPr/>
        </p:nvSpPr>
        <p:spPr>
          <a:xfrm>
            <a:off x="4936960" y="1901465"/>
            <a:ext cx="29236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类比论证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057BB65E-EB13-43B3-B0AE-5667BEB748CA}"/>
              </a:ext>
            </a:extLst>
          </p:cNvPr>
          <p:cNvSpPr txBox="1"/>
          <p:nvPr/>
        </p:nvSpPr>
        <p:spPr>
          <a:xfrm>
            <a:off x="3997048" y="2476151"/>
            <a:ext cx="43835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设喻说理、对比论证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E94D8F7F-A360-4A19-A0DF-524B53F9FD0D}"/>
              </a:ext>
            </a:extLst>
          </p:cNvPr>
          <p:cNvSpPr txBox="1"/>
          <p:nvPr/>
        </p:nvSpPr>
        <p:spPr>
          <a:xfrm>
            <a:off x="5364081" y="3025544"/>
            <a:ext cx="20694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对比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A37BBBDD-1DCC-48D4-B32A-A690FF8BA703}"/>
              </a:ext>
            </a:extLst>
          </p:cNvPr>
          <p:cNvSpPr txBox="1"/>
          <p:nvPr/>
        </p:nvSpPr>
        <p:spPr>
          <a:xfrm>
            <a:off x="4277856" y="3643379"/>
            <a:ext cx="42889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叙议结合、卒章显志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52DF7D1D-13BA-487E-8F6A-8E00CDEBA40D}"/>
              </a:ext>
            </a:extLst>
          </p:cNvPr>
          <p:cNvSpPr txBox="1"/>
          <p:nvPr/>
        </p:nvSpPr>
        <p:spPr>
          <a:xfrm>
            <a:off x="4856683" y="4175798"/>
            <a:ext cx="2755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侧面描写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99814265-D3B7-4418-9AE2-CC5E5A66A704}"/>
              </a:ext>
            </a:extLst>
          </p:cNvPr>
          <p:cNvSpPr txBox="1"/>
          <p:nvPr/>
        </p:nvSpPr>
        <p:spPr>
          <a:xfrm>
            <a:off x="3688239" y="4916458"/>
            <a:ext cx="46923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动静结合、以动衬静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2EBD5132-42E9-4C61-B32F-DA141D2195EE}"/>
              </a:ext>
            </a:extLst>
          </p:cNvPr>
          <p:cNvSpPr txBox="1"/>
          <p:nvPr/>
        </p:nvSpPr>
        <p:spPr>
          <a:xfrm>
            <a:off x="4658162" y="5621424"/>
            <a:ext cx="31522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侧面描写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A435C952-0C25-4C9E-896D-82AFFC0567CB}"/>
              </a:ext>
            </a:extLst>
          </p:cNvPr>
          <p:cNvSpPr txBox="1"/>
          <p:nvPr/>
        </p:nvSpPr>
        <p:spPr>
          <a:xfrm>
            <a:off x="4636171" y="6224699"/>
            <a:ext cx="30560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移步换景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F4C3CF09-EA9C-4E92-878F-17DD21074B4B}"/>
              </a:ext>
            </a:extLst>
          </p:cNvPr>
          <p:cNvSpPr txBox="1"/>
          <p:nvPr/>
        </p:nvSpPr>
        <p:spPr>
          <a:xfrm>
            <a:off x="8978948" y="3469309"/>
            <a:ext cx="278346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4000" b="1">
                <a:solidFill>
                  <a:prstClr val="black"/>
                </a:solidFill>
              </a:rPr>
              <a:t>写人叙事类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CAACC627-1755-4C52-9190-6D18531C1D33}"/>
              </a:ext>
            </a:extLst>
          </p:cNvPr>
          <p:cNvSpPr txBox="1"/>
          <p:nvPr/>
        </p:nvSpPr>
        <p:spPr>
          <a:xfrm>
            <a:off x="9178935" y="1398304"/>
            <a:ext cx="19766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4000" b="1">
                <a:solidFill>
                  <a:prstClr val="black"/>
                </a:solidFill>
              </a:rPr>
              <a:t>议论类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D3F04CE5-C862-4ED2-B47A-63F85BBCAB9F}"/>
              </a:ext>
            </a:extLst>
          </p:cNvPr>
          <p:cNvSpPr txBox="1"/>
          <p:nvPr/>
        </p:nvSpPr>
        <p:spPr>
          <a:xfrm>
            <a:off x="8978948" y="5267481"/>
            <a:ext cx="278346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4000" b="1">
                <a:solidFill>
                  <a:prstClr val="black"/>
                </a:solidFill>
              </a:rPr>
              <a:t>写景状物类</a:t>
            </a:r>
          </a:p>
        </p:txBody>
      </p:sp>
      <p:sp>
        <p:nvSpPr>
          <p:cNvPr id="16" name="流程图: 可选过程 15">
            <a:extLst>
              <a:ext uri="{FF2B5EF4-FFF2-40B4-BE49-F238E27FC236}">
                <a16:creationId xmlns:a16="http://schemas.microsoft.com/office/drawing/2014/main" xmlns="" id="{5F05D129-FDF5-41D3-B164-8A47D0476A8F}"/>
              </a:ext>
            </a:extLst>
          </p:cNvPr>
          <p:cNvSpPr/>
          <p:nvPr/>
        </p:nvSpPr>
        <p:spPr>
          <a:xfrm>
            <a:off x="3997048" y="689548"/>
            <a:ext cx="7605339" cy="2335996"/>
          </a:xfrm>
          <a:prstGeom prst="flowChartAlternateProcess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流程图: 可选过程 16">
            <a:extLst>
              <a:ext uri="{FF2B5EF4-FFF2-40B4-BE49-F238E27FC236}">
                <a16:creationId xmlns:a16="http://schemas.microsoft.com/office/drawing/2014/main" xmlns="" id="{FDAE0924-B467-43E6-A526-293DA2AFEA6C}"/>
              </a:ext>
            </a:extLst>
          </p:cNvPr>
          <p:cNvSpPr/>
          <p:nvPr/>
        </p:nvSpPr>
        <p:spPr>
          <a:xfrm>
            <a:off x="4157076" y="3099927"/>
            <a:ext cx="7605339" cy="1683199"/>
          </a:xfrm>
          <a:prstGeom prst="flowChartAlternateProcess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流程图: 可选过程 17">
            <a:extLst>
              <a:ext uri="{FF2B5EF4-FFF2-40B4-BE49-F238E27FC236}">
                <a16:creationId xmlns:a16="http://schemas.microsoft.com/office/drawing/2014/main" xmlns="" id="{7004E943-D5F6-487F-A69E-C4EA6E65EF41}"/>
              </a:ext>
            </a:extLst>
          </p:cNvPr>
          <p:cNvSpPr/>
          <p:nvPr/>
        </p:nvSpPr>
        <p:spPr>
          <a:xfrm>
            <a:off x="3688239" y="4866419"/>
            <a:ext cx="8074175" cy="2003502"/>
          </a:xfrm>
          <a:prstGeom prst="flowChartAlternateProcess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55447852"/>
      </p:ext>
    </p:extLst>
  </p:cSld>
  <p:clrMapOvr>
    <a:masterClrMapping/>
  </p:clrMapOvr>
  <mc:AlternateContent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1" grpId="1"/>
      <p:bldP spid="12" grpId="0"/>
      <p:bldP spid="12" grpId="1"/>
      <p:bldP spid="13" grpId="0"/>
      <p:bldP spid="14" grpId="0"/>
      <p:bldP spid="3" grpId="0"/>
      <p:bldP spid="4" grpId="0"/>
      <p:bldP spid="15" grpId="0"/>
      <p:bldP spid="16" grpId="0"/>
      <p:bldP spid="17" grpId="0"/>
      <p:bldP spid="1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70F502DA-626C-4B92-BD6F-4EFF7145B0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089" y="0"/>
            <a:ext cx="11294533" cy="6581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02298469"/>
      </p:ext>
    </p:extLst>
  </p:cSld>
  <p:clrMapOvr>
    <a:masterClrMapping/>
  </p:clrMapOvr>
  <mc:AlternateContent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DADCDD9B-C434-478B-8783-44061FDDF1D3}"/>
              </a:ext>
            </a:extLst>
          </p:cNvPr>
          <p:cNvSpPr txBox="1"/>
          <p:nvPr/>
        </p:nvSpPr>
        <p:spPr>
          <a:xfrm>
            <a:off x="293509" y="257390"/>
            <a:ext cx="11604979" cy="496296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133350" marR="0" lvl="0" indent="2667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楷体" panose="02010609060101010101" pitchFamily="49" charset="-122"/>
                <a:cs typeface="楷体" panose="02010609060101010101" pitchFamily="49" charset="-122"/>
              </a:rPr>
              <a:t>沛公</a:t>
            </a:r>
            <a:r>
              <a:rPr kumimoji="0" lang="zh-CN" altLang="zh-CN" sz="2800" b="0" i="0" u="none" strike="noStrike" kern="100" cap="none" spc="0" normalizeH="0" baseline="3000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楷体" panose="02010609060101010101" pitchFamily="49" charset="-122"/>
                <a:cs typeface="楷体" panose="02010609060101010101" pitchFamily="49" charset="-122"/>
              </a:rPr>
              <a:t>①</a:t>
            </a:r>
            <a:r>
              <a:rPr kumimoji="0" lang="zh-CN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楷体" panose="02010609060101010101" pitchFamily="49" charset="-122"/>
                <a:cs typeface="楷体" panose="02010609060101010101" pitchFamily="49" charset="-122"/>
              </a:rPr>
              <a:t>入秦宫，宫室帷帐狗马重宝妇女以千数，意欲留居之。樊哙谏沛公出舍。沛公不听。张良</a:t>
            </a:r>
            <a:r>
              <a:rPr kumimoji="0" lang="zh-CN" altLang="zh-CN" sz="2800" b="0" i="0" u="none" strike="noStrike" kern="100" cap="none" spc="0" normalizeH="0" baseline="3000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楷体" panose="02010609060101010101" pitchFamily="49" charset="-122"/>
                <a:cs typeface="楷体" panose="02010609060101010101" pitchFamily="49" charset="-122"/>
              </a:rPr>
              <a:t>②</a:t>
            </a:r>
            <a:r>
              <a:rPr kumimoji="0" lang="zh-CN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楷体" panose="02010609060101010101" pitchFamily="49" charset="-122"/>
                <a:cs typeface="楷体" panose="02010609060101010101" pitchFamily="49" charset="-122"/>
              </a:rPr>
              <a:t>曰：“夫秦为无道，故沛公得至此。夫为天下除残贼，宜缟素</a:t>
            </a:r>
            <a:r>
              <a:rPr kumimoji="0" lang="zh-CN" altLang="zh-CN" sz="2800" b="0" i="0" u="none" strike="noStrike" kern="100" cap="none" spc="0" normalizeH="0" baseline="3000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楷体" panose="02010609060101010101" pitchFamily="49" charset="-122"/>
                <a:cs typeface="楷体" panose="02010609060101010101" pitchFamily="49" charset="-122"/>
              </a:rPr>
              <a:t>③</a:t>
            </a:r>
            <a:r>
              <a:rPr kumimoji="0" lang="zh-CN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楷体" panose="02010609060101010101" pitchFamily="49" charset="-122"/>
                <a:cs typeface="楷体" panose="02010609060101010101" pitchFamily="49" charset="-122"/>
              </a:rPr>
              <a:t>为资</a:t>
            </a:r>
            <a:r>
              <a:rPr kumimoji="0" lang="en-US" altLang="zh-CN" sz="2800" b="0" i="0" u="none" strike="noStrike" kern="100" cap="none" spc="0" normalizeH="0" baseline="3000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楷体" panose="02010609060101010101" pitchFamily="49" charset="-122"/>
                <a:cs typeface="楷体" panose="02010609060101010101" pitchFamily="49" charset="-122"/>
              </a:rPr>
              <a:t>④</a:t>
            </a:r>
            <a:r>
              <a:rPr kumimoji="0" lang="zh-CN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楷体" panose="02010609060101010101" pitchFamily="49" charset="-122"/>
                <a:cs typeface="楷体" panose="02010609060101010101" pitchFamily="49" charset="-122"/>
              </a:rPr>
              <a:t>。今始入秦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kumimoji="0" lang="zh-CN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楷体" panose="02010609060101010101" pitchFamily="49" charset="-122"/>
                <a:cs typeface="楷体" panose="02010609060101010101" pitchFamily="49" charset="-122"/>
              </a:rPr>
              <a:t>即安其乐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kumimoji="0" lang="zh-CN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楷体" panose="02010609060101010101" pitchFamily="49" charset="-122"/>
                <a:cs typeface="楷体" panose="02010609060101010101" pitchFamily="49" charset="-122"/>
              </a:rPr>
              <a:t>此所谓‘助桀为虐’。且‘忠言逆耳利于行，毒药苦口利于病’，愿沛公听樊哙言。”沛公乃还军霸上。</a:t>
            </a:r>
            <a:endParaRPr kumimoji="0" lang="zh-CN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13335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宋体" panose="02010600030101010101" pitchFamily="2" charset="-122"/>
                <a:cs typeface="楷体" panose="02010609060101010101" pitchFamily="49" charset="-122"/>
              </a:rPr>
              <a:t>                                       </a:t>
            </a:r>
            <a:r>
              <a:rPr kumimoji="0" lang="zh-CN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仿宋" panose="02010609060101010101" pitchFamily="49" charset="-122"/>
                <a:cs typeface="仿宋" panose="02010609060101010101" pitchFamily="49" charset="-122"/>
              </a:rPr>
              <a:t>（节选自《史记•留侯世家》）</a:t>
            </a:r>
            <a:endParaRPr kumimoji="0" lang="zh-CN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683895" marR="0" lvl="0" indent="-4572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0" i="0" u="none" strike="noStrike" kern="1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仿宋" panose="02010609060101010101" pitchFamily="49" charset="-122"/>
                <a:cs typeface="仿宋" panose="02010609060101010101" pitchFamily="49" charset="-122"/>
              </a:rPr>
              <a:t>【注释】①沛公：即刘邦。 ②张良：秦末汉初杰出谋臣，协助刘邦建立汉朝。</a:t>
            </a:r>
            <a:r>
              <a:rPr kumimoji="0" lang="zh-CN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仿宋" panose="02010609060101010101" pitchFamily="49" charset="-122"/>
                <a:cs typeface="仿宋" panose="02010609060101010101" pitchFamily="49" charset="-122"/>
              </a:rPr>
              <a:t>《史记•留侯世家》专门记述张良生平。</a:t>
            </a:r>
            <a:r>
              <a:rPr kumimoji="0" lang="zh-CN" altLang="zh-CN" sz="2800" b="0" i="0" u="none" strike="noStrike" kern="1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仿宋" panose="02010609060101010101" pitchFamily="49" charset="-122"/>
                <a:cs typeface="仿宋" panose="02010609060101010101" pitchFamily="49" charset="-122"/>
              </a:rPr>
              <a:t>③缟素：比喻清白俭朴。</a:t>
            </a:r>
            <a:r>
              <a:rPr kumimoji="0" lang="en-US" altLang="zh-CN" sz="2800" b="0" i="0" u="none" strike="noStrike" kern="1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仿宋" panose="02010609060101010101" pitchFamily="49" charset="-122"/>
                <a:cs typeface="仿宋" panose="02010609060101010101" pitchFamily="49" charset="-122"/>
              </a:rPr>
              <a:t>④</a:t>
            </a:r>
            <a:r>
              <a:rPr kumimoji="0" lang="zh-CN" altLang="zh-CN" sz="2800" b="0" i="0" u="none" strike="noStrike" kern="1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仿宋" panose="02010609060101010101" pitchFamily="49" charset="-122"/>
                <a:cs typeface="仿宋" panose="02010609060101010101" pitchFamily="49" charset="-122"/>
              </a:rPr>
              <a:t>资：凭借。</a:t>
            </a:r>
            <a:endParaRPr kumimoji="0" lang="zh-CN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01320" marR="0" lvl="0" indent="-40132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kumimoji="0" lang="zh-CN" altLang="zh-CN" sz="2800" b="1" i="0" u="none" strike="noStrike" kern="1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《史记》长于记人。请从塑造人物手法的角度，简要分析本文与《周亚夫军细柳》一文的相同之处（</a:t>
            </a:r>
            <a:r>
              <a:rPr kumimoji="0" lang="zh-CN" altLang="zh-CN" sz="2800" b="1" i="0" u="none" strike="noStrike" kern="1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黑体" panose="02010609060101010101" pitchFamily="49" charset="-122"/>
                <a:cs typeface="黑体" panose="02010609060101010101" pitchFamily="49" charset="-122"/>
              </a:rPr>
              <a:t>结合文章内容，答出一点即可</a:t>
            </a:r>
            <a:r>
              <a:rPr kumimoji="0" lang="zh-CN" altLang="zh-CN" sz="2800" b="1" i="0" u="none" strike="noStrike" kern="1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）（</a:t>
            </a:r>
            <a:r>
              <a:rPr kumimoji="0" lang="en-US" altLang="zh-CN" sz="2800" b="1" i="0" u="none" strike="noStrike" kern="1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zh-CN" altLang="zh-CN" sz="2800" b="1" i="0" u="none" strike="noStrike" kern="1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分）</a:t>
            </a:r>
            <a:endParaRPr kumimoji="0" lang="zh-CN" altLang="zh-CN" sz="2800" b="0" i="0" u="none" strike="noStrike" kern="1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E782B265-7252-42BE-B201-A04D63F2CC02}"/>
              </a:ext>
            </a:extLst>
          </p:cNvPr>
          <p:cNvSpPr txBox="1"/>
          <p:nvPr/>
        </p:nvSpPr>
        <p:spPr>
          <a:xfrm>
            <a:off x="0" y="5297204"/>
            <a:ext cx="12192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73100" lvl="0" indent="-673100"/>
            <a:r>
              <a:rPr lang="zh-CN" altLang="zh-CN" sz="3200" b="1" kern="100">
                <a:solidFill>
                  <a:srgbClr val="12522B"/>
                </a:solidFill>
                <a:latin typeface="Calibri" panose="020f0502020204030204" pitchFamily="34" charset="0"/>
                <a:ea typeface="楷体" panose="02010609060101010101" pitchFamily="49" charset="-122"/>
                <a:cs typeface="楷体" panose="02010609060101010101" pitchFamily="49" charset="-122"/>
              </a:rPr>
              <a:t>对比</a:t>
            </a:r>
            <a:r>
              <a:rPr lang="zh-CN" altLang="zh-CN" sz="3200" kern="100">
                <a:solidFill>
                  <a:srgbClr val="12522B"/>
                </a:solidFill>
                <a:latin typeface="Calibri" panose="020f0502020204030204" pitchFamily="34" charset="0"/>
                <a:ea typeface="楷体" panose="02010609060101010101" pitchFamily="49" charset="-122"/>
                <a:cs typeface="楷体" panose="02010609060101010101" pitchFamily="49" charset="-122"/>
              </a:rPr>
              <a:t>《周亚夫军细柳》中用霸上</a:t>
            </a:r>
            <a:r>
              <a:rPr lang="zh-CN" altLang="en-US" sz="3200" kern="100">
                <a:solidFill>
                  <a:srgbClr val="12522B"/>
                </a:solidFill>
                <a:latin typeface="Calibri" panose="020f0502020204030204" pitchFamily="34" charset="0"/>
                <a:ea typeface="楷体" panose="02010609060101010101" pitchFamily="49" charset="-122"/>
                <a:cs typeface="楷体" panose="02010609060101010101" pitchFamily="49" charset="-122"/>
              </a:rPr>
              <a:t>、</a:t>
            </a:r>
            <a:r>
              <a:rPr lang="zh-CN" altLang="zh-CN" sz="3200" kern="100">
                <a:solidFill>
                  <a:srgbClr val="12522B"/>
                </a:solidFill>
                <a:latin typeface="Calibri" panose="020f0502020204030204" pitchFamily="34" charset="0"/>
                <a:ea typeface="楷体" panose="02010609060101010101" pitchFamily="49" charset="-122"/>
                <a:cs typeface="楷体" panose="02010609060101010101" pitchFamily="49" charset="-122"/>
              </a:rPr>
              <a:t>棘门军与细柳军对比，突出周亚夫的治军严明；本文将沛公与张良对比，突出张良的深谋远虑</a:t>
            </a:r>
            <a:endParaRPr lang="zh-CN" altLang="zh-CN" sz="3200" kern="100">
              <a:solidFill>
                <a:srgbClr val="12522B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图文框 4">
            <a:extLst>
              <a:ext uri="{FF2B5EF4-FFF2-40B4-BE49-F238E27FC236}">
                <a16:creationId xmlns:a16="http://schemas.microsoft.com/office/drawing/2014/main" xmlns="" id="{77C58384-B70C-4CD7-B475-0062F2894BD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3056"/>
            </a:avLst>
          </a:prstGeom>
          <a:solidFill>
            <a:srgbClr val="208242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71723195"/>
      </p:ext>
    </p:extLst>
  </p:cSld>
  <p:clrMapOvr>
    <a:masterClrMapping/>
  </p:clrMapOvr>
  <mc:AlternateContent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09" y="0"/>
            <a:ext cx="3923435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77310" y="437202"/>
            <a:ext cx="6981398" cy="523220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en-US" altLang="zh-CN" sz="2800">
                <a:solidFill>
                  <a:srgbClr val="12522B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《</a:t>
            </a:r>
            <a:r>
              <a:rPr lang="zh-CN" altLang="en-US" sz="2800">
                <a:solidFill>
                  <a:srgbClr val="12522B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济南市 </a:t>
            </a:r>
            <a:r>
              <a:rPr lang="en-US" altLang="zh-CN" sz="2800">
                <a:solidFill>
                  <a:srgbClr val="12522B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2021 </a:t>
            </a:r>
            <a:r>
              <a:rPr lang="zh-CN" altLang="en-US" sz="2800">
                <a:solidFill>
                  <a:srgbClr val="12522B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年初中学业水平考试纲要</a:t>
            </a:r>
            <a:r>
              <a:rPr lang="en-US" altLang="zh-CN" sz="2800">
                <a:solidFill>
                  <a:srgbClr val="12522B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》</a:t>
            </a:r>
            <a:endParaRPr lang="zh-CN" altLang="en-US" sz="2800">
              <a:solidFill>
                <a:srgbClr val="12522B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702063" y="1103418"/>
            <a:ext cx="8331891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12522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二、古代诗文阅读</a:t>
            </a:r>
          </a:p>
          <a:p>
            <a:r>
              <a:rPr lang="zh-CN" altLang="en-US" sz="2800" b="1">
                <a:solidFill>
                  <a:srgbClr val="12522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掌握教科书中的古代诗文，能够阅读教科书之外浅易的古代诗文。</a:t>
            </a:r>
          </a:p>
          <a:p>
            <a:r>
              <a:rPr lang="en-US" altLang="zh-CN" sz="2800" b="1">
                <a:solidFill>
                  <a:srgbClr val="12522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 </a:t>
            </a:r>
            <a:r>
              <a:rPr lang="zh-CN" altLang="en-US" sz="2800" b="1">
                <a:solidFill>
                  <a:srgbClr val="12522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默写教科书中要求背诵的古代诗文</a:t>
            </a:r>
          </a:p>
          <a:p>
            <a:r>
              <a:rPr lang="en-US" altLang="zh-CN" sz="2800" b="1">
                <a:solidFill>
                  <a:srgbClr val="12522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 </a:t>
            </a:r>
            <a:r>
              <a:rPr lang="zh-CN" altLang="en-US" sz="2800" b="1">
                <a:solidFill>
                  <a:srgbClr val="12522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理解常见文言实词在文中的含义</a:t>
            </a:r>
          </a:p>
          <a:p>
            <a:r>
              <a:rPr lang="en-US" altLang="zh-CN" sz="2800" b="1">
                <a:solidFill>
                  <a:srgbClr val="12522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 </a:t>
            </a:r>
            <a:r>
              <a:rPr lang="zh-CN" altLang="en-US" sz="2800" b="1">
                <a:solidFill>
                  <a:srgbClr val="12522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理解常见文言虚词在文中的意义和用法</a:t>
            </a:r>
          </a:p>
          <a:p>
            <a:r>
              <a:rPr lang="zh-CN" altLang="en-US" sz="2800" b="1">
                <a:solidFill>
                  <a:srgbClr val="12522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常见文言虚词：而、何、乎、乃、其、且、若、  所、为、焉、也、以、因、于、与、则、者、之。</a:t>
            </a:r>
          </a:p>
          <a:p>
            <a:r>
              <a:rPr lang="en-US" altLang="zh-CN" sz="2800" b="1">
                <a:solidFill>
                  <a:srgbClr val="12522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 </a:t>
            </a:r>
            <a:r>
              <a:rPr lang="zh-CN" altLang="en-US" sz="2800" b="1">
                <a:solidFill>
                  <a:srgbClr val="12522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理解并翻译文中的句子</a:t>
            </a:r>
          </a:p>
          <a:p>
            <a:r>
              <a:rPr lang="en-US" altLang="zh-CN" sz="2800" b="1">
                <a:solidFill>
                  <a:srgbClr val="12522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5. </a:t>
            </a:r>
            <a:r>
              <a:rPr lang="zh-CN" altLang="en-US" sz="2800" b="1">
                <a:solidFill>
                  <a:srgbClr val="12522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把握古代诗文的朗读节奏，正确断句</a:t>
            </a:r>
          </a:p>
          <a:p>
            <a:r>
              <a:rPr lang="en-US" altLang="zh-CN" sz="2800" b="1">
                <a:solidFill>
                  <a:srgbClr val="12522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6. </a:t>
            </a:r>
            <a:r>
              <a:rPr lang="zh-CN" altLang="en-US" sz="2800" b="1">
                <a:solidFill>
                  <a:srgbClr val="12522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理解作品的思想内容、作者在文中的情感态度等</a:t>
            </a:r>
          </a:p>
          <a:p>
            <a:r>
              <a:rPr lang="en-US" altLang="zh-CN" sz="2800" b="1">
                <a:solidFill>
                  <a:srgbClr val="12522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7. </a:t>
            </a:r>
            <a:r>
              <a:rPr lang="zh-CN" altLang="en-US" sz="2800" b="1">
                <a:solidFill>
                  <a:srgbClr val="12522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初步鉴赏文学作品的形象、语言和表现手法等</a:t>
            </a:r>
            <a:endParaRPr lang="en-US" altLang="zh-CN" sz="2800" b="1"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7" name="miyagi-japan-flag-abstract-symbol_44048">
            <a:extLst>
              <a:ext uri="{FF2B5EF4-FFF2-40B4-BE49-F238E27FC236}">
                <a16:creationId xmlns:a16="http://schemas.microsoft.com/office/drawing/2014/main" xmlns="" id="{41E13381-A256-4573-83AA-A7A9F60FF98C}"/>
              </a:ext>
            </a:extLst>
          </p:cNvPr>
          <p:cNvSpPr>
            <a:spLocks noChangeAspect="1"/>
          </p:cNvSpPr>
          <p:nvPr/>
        </p:nvSpPr>
        <p:spPr bwMode="auto">
          <a:xfrm>
            <a:off x="4030107" y="479293"/>
            <a:ext cx="469321" cy="490530"/>
          </a:xfrm>
          <a:custGeom>
            <a:gdLst>
              <a:gd name="connsiteX0" fmla="*/ 255165 w 510752"/>
              <a:gd name="connsiteY0" fmla="*/ 254364 h 588657"/>
              <a:gd name="connsiteX1" fmla="*/ 215144 w 510752"/>
              <a:gd name="connsiteY1" fmla="*/ 294329 h 588657"/>
              <a:gd name="connsiteX2" fmla="*/ 255165 w 510752"/>
              <a:gd name="connsiteY2" fmla="*/ 334294 h 588657"/>
              <a:gd name="connsiteX3" fmla="*/ 295185 w 510752"/>
              <a:gd name="connsiteY3" fmla="*/ 294329 h 588657"/>
              <a:gd name="connsiteX4" fmla="*/ 255165 w 510752"/>
              <a:gd name="connsiteY4" fmla="*/ 254364 h 588657"/>
              <a:gd name="connsiteX5" fmla="*/ 255165 w 510752"/>
              <a:gd name="connsiteY5" fmla="*/ 122008 h 588657"/>
              <a:gd name="connsiteX6" fmla="*/ 280124 w 510752"/>
              <a:gd name="connsiteY6" fmla="*/ 155957 h 588657"/>
              <a:gd name="connsiteX7" fmla="*/ 274960 w 510752"/>
              <a:gd name="connsiteY7" fmla="*/ 192913 h 588657"/>
              <a:gd name="connsiteX8" fmla="*/ 271517 w 510752"/>
              <a:gd name="connsiteY8" fmla="*/ 210532 h 588657"/>
              <a:gd name="connsiteX9" fmla="*/ 284857 w 510752"/>
              <a:gd name="connsiteY9" fmla="*/ 243191 h 588657"/>
              <a:gd name="connsiteX10" fmla="*/ 319714 w 510752"/>
              <a:gd name="connsiteY10" fmla="*/ 238464 h 588657"/>
              <a:gd name="connsiteX11" fmla="*/ 333054 w 510752"/>
              <a:gd name="connsiteY11" fmla="*/ 226862 h 588657"/>
              <a:gd name="connsiteX12" fmla="*/ 363177 w 510752"/>
              <a:gd name="connsiteY12" fmla="*/ 203656 h 588657"/>
              <a:gd name="connsiteX13" fmla="*/ 384264 w 510752"/>
              <a:gd name="connsiteY13" fmla="*/ 197210 h 588657"/>
              <a:gd name="connsiteX14" fmla="*/ 404489 w 510752"/>
              <a:gd name="connsiteY14" fmla="*/ 208383 h 588657"/>
              <a:gd name="connsiteX15" fmla="*/ 406641 w 510752"/>
              <a:gd name="connsiteY15" fmla="*/ 226002 h 588657"/>
              <a:gd name="connsiteX16" fmla="*/ 387706 w 510752"/>
              <a:gd name="connsiteY16" fmla="*/ 246629 h 588657"/>
              <a:gd name="connsiteX17" fmla="*/ 352849 w 510752"/>
              <a:gd name="connsiteY17" fmla="*/ 260810 h 588657"/>
              <a:gd name="connsiteX18" fmla="*/ 336067 w 510752"/>
              <a:gd name="connsiteY18" fmla="*/ 266397 h 588657"/>
              <a:gd name="connsiteX19" fmla="*/ 314550 w 510752"/>
              <a:gd name="connsiteY19" fmla="*/ 294329 h 588657"/>
              <a:gd name="connsiteX20" fmla="*/ 336067 w 510752"/>
              <a:gd name="connsiteY20" fmla="*/ 322261 h 588657"/>
              <a:gd name="connsiteX21" fmla="*/ 352849 w 510752"/>
              <a:gd name="connsiteY21" fmla="*/ 327848 h 588657"/>
              <a:gd name="connsiteX22" fmla="*/ 387706 w 510752"/>
              <a:gd name="connsiteY22" fmla="*/ 342029 h 588657"/>
              <a:gd name="connsiteX23" fmla="*/ 406641 w 510752"/>
              <a:gd name="connsiteY23" fmla="*/ 362656 h 588657"/>
              <a:gd name="connsiteX24" fmla="*/ 404489 w 510752"/>
              <a:gd name="connsiteY24" fmla="*/ 380704 h 588657"/>
              <a:gd name="connsiteX25" fmla="*/ 384264 w 510752"/>
              <a:gd name="connsiteY25" fmla="*/ 391877 h 588657"/>
              <a:gd name="connsiteX26" fmla="*/ 363177 w 510752"/>
              <a:gd name="connsiteY26" fmla="*/ 385002 h 588657"/>
              <a:gd name="connsiteX27" fmla="*/ 333054 w 510752"/>
              <a:gd name="connsiteY27" fmla="*/ 362226 h 588657"/>
              <a:gd name="connsiteX28" fmla="*/ 319714 w 510752"/>
              <a:gd name="connsiteY28" fmla="*/ 350194 h 588657"/>
              <a:gd name="connsiteX29" fmla="*/ 284857 w 510752"/>
              <a:gd name="connsiteY29" fmla="*/ 345896 h 588657"/>
              <a:gd name="connsiteX30" fmla="*/ 271517 w 510752"/>
              <a:gd name="connsiteY30" fmla="*/ 378126 h 588657"/>
              <a:gd name="connsiteX31" fmla="*/ 274960 w 510752"/>
              <a:gd name="connsiteY31" fmla="*/ 395745 h 588657"/>
              <a:gd name="connsiteX32" fmla="*/ 280124 w 510752"/>
              <a:gd name="connsiteY32" fmla="*/ 433131 h 588657"/>
              <a:gd name="connsiteX33" fmla="*/ 255165 w 510752"/>
              <a:gd name="connsiteY33" fmla="*/ 466650 h 588657"/>
              <a:gd name="connsiteX34" fmla="*/ 230636 w 510752"/>
              <a:gd name="connsiteY34" fmla="*/ 433131 h 588657"/>
              <a:gd name="connsiteX35" fmla="*/ 235369 w 510752"/>
              <a:gd name="connsiteY35" fmla="*/ 395745 h 588657"/>
              <a:gd name="connsiteX36" fmla="*/ 238812 w 510752"/>
              <a:gd name="connsiteY36" fmla="*/ 378126 h 588657"/>
              <a:gd name="connsiteX37" fmla="*/ 225472 w 510752"/>
              <a:gd name="connsiteY37" fmla="*/ 345896 h 588657"/>
              <a:gd name="connsiteX38" fmla="*/ 190615 w 510752"/>
              <a:gd name="connsiteY38" fmla="*/ 350194 h 588657"/>
              <a:gd name="connsiteX39" fmla="*/ 177275 w 510752"/>
              <a:gd name="connsiteY39" fmla="*/ 362226 h 588657"/>
              <a:gd name="connsiteX40" fmla="*/ 147582 w 510752"/>
              <a:gd name="connsiteY40" fmla="*/ 385002 h 588657"/>
              <a:gd name="connsiteX41" fmla="*/ 126065 w 510752"/>
              <a:gd name="connsiteY41" fmla="*/ 391877 h 588657"/>
              <a:gd name="connsiteX42" fmla="*/ 105840 w 510752"/>
              <a:gd name="connsiteY42" fmla="*/ 380704 h 588657"/>
              <a:gd name="connsiteX43" fmla="*/ 103688 w 510752"/>
              <a:gd name="connsiteY43" fmla="*/ 362656 h 588657"/>
              <a:gd name="connsiteX44" fmla="*/ 122623 w 510752"/>
              <a:gd name="connsiteY44" fmla="*/ 342029 h 588657"/>
              <a:gd name="connsiteX45" fmla="*/ 157480 w 510752"/>
              <a:gd name="connsiteY45" fmla="*/ 327848 h 588657"/>
              <a:gd name="connsiteX46" fmla="*/ 174693 w 510752"/>
              <a:gd name="connsiteY46" fmla="*/ 322261 h 588657"/>
              <a:gd name="connsiteX47" fmla="*/ 195779 w 510752"/>
              <a:gd name="connsiteY47" fmla="*/ 294329 h 588657"/>
              <a:gd name="connsiteX48" fmla="*/ 174693 w 510752"/>
              <a:gd name="connsiteY48" fmla="*/ 266397 h 588657"/>
              <a:gd name="connsiteX49" fmla="*/ 157480 w 510752"/>
              <a:gd name="connsiteY49" fmla="*/ 260810 h 588657"/>
              <a:gd name="connsiteX50" fmla="*/ 122623 w 510752"/>
              <a:gd name="connsiteY50" fmla="*/ 246629 h 588657"/>
              <a:gd name="connsiteX51" fmla="*/ 103688 w 510752"/>
              <a:gd name="connsiteY51" fmla="*/ 226002 h 588657"/>
              <a:gd name="connsiteX52" fmla="*/ 105840 w 510752"/>
              <a:gd name="connsiteY52" fmla="*/ 208383 h 588657"/>
              <a:gd name="connsiteX53" fmla="*/ 126065 w 510752"/>
              <a:gd name="connsiteY53" fmla="*/ 197210 h 588657"/>
              <a:gd name="connsiteX54" fmla="*/ 147582 w 510752"/>
              <a:gd name="connsiteY54" fmla="*/ 203656 h 588657"/>
              <a:gd name="connsiteX55" fmla="*/ 177275 w 510752"/>
              <a:gd name="connsiteY55" fmla="*/ 226862 h 588657"/>
              <a:gd name="connsiteX56" fmla="*/ 190615 w 510752"/>
              <a:gd name="connsiteY56" fmla="*/ 238464 h 588657"/>
              <a:gd name="connsiteX57" fmla="*/ 225472 w 510752"/>
              <a:gd name="connsiteY57" fmla="*/ 243191 h 588657"/>
              <a:gd name="connsiteX58" fmla="*/ 238812 w 510752"/>
              <a:gd name="connsiteY58" fmla="*/ 210532 h 588657"/>
              <a:gd name="connsiteX59" fmla="*/ 235369 w 510752"/>
              <a:gd name="connsiteY59" fmla="*/ 192913 h 588657"/>
              <a:gd name="connsiteX60" fmla="*/ 230636 w 510752"/>
              <a:gd name="connsiteY60" fmla="*/ 155957 h 588657"/>
              <a:gd name="connsiteX61" fmla="*/ 255165 w 510752"/>
              <a:gd name="connsiteY61" fmla="*/ 122008 h 588657"/>
              <a:gd name="connsiteX62" fmla="*/ 255161 w 510752"/>
              <a:gd name="connsiteY62" fmla="*/ 76483 h 588657"/>
              <a:gd name="connsiteX63" fmla="*/ 199223 w 510752"/>
              <a:gd name="connsiteY63" fmla="*/ 134919 h 588657"/>
              <a:gd name="connsiteX64" fmla="*/ 207829 w 510752"/>
              <a:gd name="connsiteY64" fmla="*/ 180894 h 588657"/>
              <a:gd name="connsiteX65" fmla="*/ 206969 w 510752"/>
              <a:gd name="connsiteY65" fmla="*/ 210971 h 588657"/>
              <a:gd name="connsiteX66" fmla="*/ 180721 w 510752"/>
              <a:gd name="connsiteY66" fmla="*/ 196362 h 588657"/>
              <a:gd name="connsiteX67" fmla="*/ 145007 w 510752"/>
              <a:gd name="connsiteY67" fmla="*/ 166285 h 588657"/>
              <a:gd name="connsiteX68" fmla="*/ 114026 w 510752"/>
              <a:gd name="connsiteY68" fmla="*/ 159410 h 588657"/>
              <a:gd name="connsiteX69" fmla="*/ 66264 w 510752"/>
              <a:gd name="connsiteY69" fmla="*/ 185191 h 588657"/>
              <a:gd name="connsiteX70" fmla="*/ 64543 w 510752"/>
              <a:gd name="connsiteY70" fmla="*/ 234174 h 588657"/>
              <a:gd name="connsiteX71" fmla="*/ 89070 w 510752"/>
              <a:gd name="connsiteY71" fmla="*/ 262962 h 588657"/>
              <a:gd name="connsiteX72" fmla="*/ 132959 w 510752"/>
              <a:gd name="connsiteY72" fmla="*/ 278860 h 588657"/>
              <a:gd name="connsiteX73" fmla="*/ 158776 w 510752"/>
              <a:gd name="connsiteY73" fmla="*/ 294329 h 588657"/>
              <a:gd name="connsiteX74" fmla="*/ 132959 w 510752"/>
              <a:gd name="connsiteY74" fmla="*/ 309797 h 588657"/>
              <a:gd name="connsiteX75" fmla="*/ 89070 w 510752"/>
              <a:gd name="connsiteY75" fmla="*/ 325695 h 588657"/>
              <a:gd name="connsiteX76" fmla="*/ 64543 w 510752"/>
              <a:gd name="connsiteY76" fmla="*/ 354483 h 588657"/>
              <a:gd name="connsiteX77" fmla="*/ 66264 w 510752"/>
              <a:gd name="connsiteY77" fmla="*/ 403466 h 588657"/>
              <a:gd name="connsiteX78" fmla="*/ 114026 w 510752"/>
              <a:gd name="connsiteY78" fmla="*/ 429247 h 588657"/>
              <a:gd name="connsiteX79" fmla="*/ 145007 w 510752"/>
              <a:gd name="connsiteY79" fmla="*/ 422372 h 588657"/>
              <a:gd name="connsiteX80" fmla="*/ 180721 w 510752"/>
              <a:gd name="connsiteY80" fmla="*/ 392295 h 588657"/>
              <a:gd name="connsiteX81" fmla="*/ 201375 w 510752"/>
              <a:gd name="connsiteY81" fmla="*/ 376397 h 588657"/>
              <a:gd name="connsiteX82" fmla="*/ 206969 w 510752"/>
              <a:gd name="connsiteY82" fmla="*/ 377686 h 588657"/>
              <a:gd name="connsiteX83" fmla="*/ 207829 w 510752"/>
              <a:gd name="connsiteY83" fmla="*/ 407763 h 588657"/>
              <a:gd name="connsiteX84" fmla="*/ 199223 w 510752"/>
              <a:gd name="connsiteY84" fmla="*/ 453739 h 588657"/>
              <a:gd name="connsiteX85" fmla="*/ 212132 w 510752"/>
              <a:gd name="connsiteY85" fmla="*/ 489402 h 588657"/>
              <a:gd name="connsiteX86" fmla="*/ 255161 w 510752"/>
              <a:gd name="connsiteY86" fmla="*/ 512175 h 588657"/>
              <a:gd name="connsiteX87" fmla="*/ 311098 w 510752"/>
              <a:gd name="connsiteY87" fmla="*/ 453739 h 588657"/>
              <a:gd name="connsiteX88" fmla="*/ 302923 w 510752"/>
              <a:gd name="connsiteY88" fmla="*/ 407763 h 588657"/>
              <a:gd name="connsiteX89" fmla="*/ 303353 w 510752"/>
              <a:gd name="connsiteY89" fmla="*/ 377686 h 588657"/>
              <a:gd name="connsiteX90" fmla="*/ 330031 w 510752"/>
              <a:gd name="connsiteY90" fmla="*/ 392295 h 588657"/>
              <a:gd name="connsiteX91" fmla="*/ 365745 w 510752"/>
              <a:gd name="connsiteY91" fmla="*/ 422372 h 588657"/>
              <a:gd name="connsiteX92" fmla="*/ 396295 w 510752"/>
              <a:gd name="connsiteY92" fmla="*/ 429247 h 588657"/>
              <a:gd name="connsiteX93" fmla="*/ 444057 w 510752"/>
              <a:gd name="connsiteY93" fmla="*/ 403466 h 588657"/>
              <a:gd name="connsiteX94" fmla="*/ 445779 w 510752"/>
              <a:gd name="connsiteY94" fmla="*/ 354483 h 588657"/>
              <a:gd name="connsiteX95" fmla="*/ 421682 w 510752"/>
              <a:gd name="connsiteY95" fmla="*/ 325695 h 588657"/>
              <a:gd name="connsiteX96" fmla="*/ 377363 w 510752"/>
              <a:gd name="connsiteY96" fmla="*/ 309797 h 588657"/>
              <a:gd name="connsiteX97" fmla="*/ 351545 w 510752"/>
              <a:gd name="connsiteY97" fmla="*/ 294329 h 588657"/>
              <a:gd name="connsiteX98" fmla="*/ 377363 w 510752"/>
              <a:gd name="connsiteY98" fmla="*/ 278860 h 588657"/>
              <a:gd name="connsiteX99" fmla="*/ 421682 w 510752"/>
              <a:gd name="connsiteY99" fmla="*/ 262962 h 588657"/>
              <a:gd name="connsiteX100" fmla="*/ 445779 w 510752"/>
              <a:gd name="connsiteY100" fmla="*/ 234174 h 588657"/>
              <a:gd name="connsiteX101" fmla="*/ 444057 w 510752"/>
              <a:gd name="connsiteY101" fmla="*/ 185191 h 588657"/>
              <a:gd name="connsiteX102" fmla="*/ 396295 w 510752"/>
              <a:gd name="connsiteY102" fmla="*/ 159410 h 588657"/>
              <a:gd name="connsiteX103" fmla="*/ 365745 w 510752"/>
              <a:gd name="connsiteY103" fmla="*/ 166285 h 588657"/>
              <a:gd name="connsiteX104" fmla="*/ 330031 w 510752"/>
              <a:gd name="connsiteY104" fmla="*/ 196362 h 588657"/>
              <a:gd name="connsiteX105" fmla="*/ 303353 w 510752"/>
              <a:gd name="connsiteY105" fmla="*/ 210971 h 588657"/>
              <a:gd name="connsiteX106" fmla="*/ 302923 w 510752"/>
              <a:gd name="connsiteY106" fmla="*/ 180894 h 588657"/>
              <a:gd name="connsiteX107" fmla="*/ 311098 w 510752"/>
              <a:gd name="connsiteY107" fmla="*/ 134919 h 588657"/>
              <a:gd name="connsiteX108" fmla="*/ 255161 w 510752"/>
              <a:gd name="connsiteY108" fmla="*/ 76483 h 588657"/>
              <a:gd name="connsiteX109" fmla="*/ 255161 w 510752"/>
              <a:gd name="connsiteY109" fmla="*/ 0 h 588657"/>
              <a:gd name="connsiteX110" fmla="*/ 296469 w 510752"/>
              <a:gd name="connsiteY110" fmla="*/ 53280 h 588657"/>
              <a:gd name="connsiteX111" fmla="*/ 346812 w 510752"/>
              <a:gd name="connsiteY111" fmla="*/ 135778 h 588657"/>
              <a:gd name="connsiteX112" fmla="*/ 443627 w 510752"/>
              <a:gd name="connsiteY112" fmla="*/ 137926 h 588657"/>
              <a:gd name="connsiteX113" fmla="*/ 510752 w 510752"/>
              <a:gd name="connsiteY113" fmla="*/ 147379 h 588657"/>
              <a:gd name="connsiteX114" fmla="*/ 484935 w 510752"/>
              <a:gd name="connsiteY114" fmla="*/ 209682 h 588657"/>
              <a:gd name="connsiteX115" fmla="*/ 438464 w 510752"/>
              <a:gd name="connsiteY115" fmla="*/ 294329 h 588657"/>
              <a:gd name="connsiteX116" fmla="*/ 484935 w 510752"/>
              <a:gd name="connsiteY116" fmla="*/ 378975 h 588657"/>
              <a:gd name="connsiteX117" fmla="*/ 510752 w 510752"/>
              <a:gd name="connsiteY117" fmla="*/ 441708 h 588657"/>
              <a:gd name="connsiteX118" fmla="*/ 443627 w 510752"/>
              <a:gd name="connsiteY118" fmla="*/ 450731 h 588657"/>
              <a:gd name="connsiteX119" fmla="*/ 346812 w 510752"/>
              <a:gd name="connsiteY119" fmla="*/ 452879 h 588657"/>
              <a:gd name="connsiteX120" fmla="*/ 296899 w 510752"/>
              <a:gd name="connsiteY120" fmla="*/ 535377 h 588657"/>
              <a:gd name="connsiteX121" fmla="*/ 255161 w 510752"/>
              <a:gd name="connsiteY121" fmla="*/ 588657 h 588657"/>
              <a:gd name="connsiteX122" fmla="*/ 213853 w 510752"/>
              <a:gd name="connsiteY122" fmla="*/ 535377 h 588657"/>
              <a:gd name="connsiteX123" fmla="*/ 163509 w 510752"/>
              <a:gd name="connsiteY123" fmla="*/ 452879 h 588657"/>
              <a:gd name="connsiteX124" fmla="*/ 66695 w 510752"/>
              <a:gd name="connsiteY124" fmla="*/ 450731 h 588657"/>
              <a:gd name="connsiteX125" fmla="*/ 0 w 510752"/>
              <a:gd name="connsiteY125" fmla="*/ 441708 h 588657"/>
              <a:gd name="connsiteX126" fmla="*/ 25387 w 510752"/>
              <a:gd name="connsiteY126" fmla="*/ 378975 h 588657"/>
              <a:gd name="connsiteX127" fmla="*/ 71858 w 510752"/>
              <a:gd name="connsiteY127" fmla="*/ 294329 h 588657"/>
              <a:gd name="connsiteX128" fmla="*/ 25387 w 510752"/>
              <a:gd name="connsiteY128" fmla="*/ 209682 h 588657"/>
              <a:gd name="connsiteX129" fmla="*/ 0 w 510752"/>
              <a:gd name="connsiteY129" fmla="*/ 147379 h 588657"/>
              <a:gd name="connsiteX130" fmla="*/ 66695 w 510752"/>
              <a:gd name="connsiteY130" fmla="*/ 137926 h 588657"/>
              <a:gd name="connsiteX131" fmla="*/ 163509 w 510752"/>
              <a:gd name="connsiteY131" fmla="*/ 135778 h 588657"/>
              <a:gd name="connsiteX132" fmla="*/ 213853 w 510752"/>
              <a:gd name="connsiteY132" fmla="*/ 53280 h 588657"/>
              <a:gd name="connsiteX133" fmla="*/ 255161 w 510752"/>
              <a:gd name="connsiteY133" fmla="*/ 0 h 58865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</a:cxnLst>
            <a:rect l="l" t="t" r="r" b="b"/>
            <a:pathLst>
              <a:path w="510752" h="588657">
                <a:moveTo>
                  <a:pt x="255165" y="254364"/>
                </a:moveTo>
                <a:cubicBezTo>
                  <a:pt x="233218" y="254364"/>
                  <a:pt x="215144" y="272413"/>
                  <a:pt x="215144" y="294329"/>
                </a:cubicBezTo>
                <a:cubicBezTo>
                  <a:pt x="215144" y="316675"/>
                  <a:pt x="233218" y="334294"/>
                  <a:pt x="255165" y="334294"/>
                </a:cubicBezTo>
                <a:cubicBezTo>
                  <a:pt x="277542" y="334294"/>
                  <a:pt x="295185" y="316675"/>
                  <a:pt x="295185" y="294329"/>
                </a:cubicBezTo>
                <a:cubicBezTo>
                  <a:pt x="295185" y="272413"/>
                  <a:pt x="277542" y="254364"/>
                  <a:pt x="255165" y="254364"/>
                </a:cubicBezTo>
                <a:close/>
                <a:moveTo>
                  <a:pt x="255165" y="122008"/>
                </a:moveTo>
                <a:cubicBezTo>
                  <a:pt x="266783" y="122008"/>
                  <a:pt x="280124" y="131032"/>
                  <a:pt x="280124" y="155957"/>
                </a:cubicBezTo>
                <a:cubicBezTo>
                  <a:pt x="280124" y="171857"/>
                  <a:pt x="277542" y="182600"/>
                  <a:pt x="274960" y="192913"/>
                </a:cubicBezTo>
                <a:cubicBezTo>
                  <a:pt x="273669" y="198929"/>
                  <a:pt x="272378" y="204516"/>
                  <a:pt x="271517" y="210532"/>
                </a:cubicBezTo>
                <a:cubicBezTo>
                  <a:pt x="269365" y="226002"/>
                  <a:pt x="274099" y="236745"/>
                  <a:pt x="284857" y="243191"/>
                </a:cubicBezTo>
                <a:cubicBezTo>
                  <a:pt x="295616" y="249208"/>
                  <a:pt x="307665" y="247918"/>
                  <a:pt x="319714" y="238464"/>
                </a:cubicBezTo>
                <a:cubicBezTo>
                  <a:pt x="324878" y="234597"/>
                  <a:pt x="328751" y="230729"/>
                  <a:pt x="333054" y="226862"/>
                </a:cubicBezTo>
                <a:cubicBezTo>
                  <a:pt x="341231" y="219127"/>
                  <a:pt x="349407" y="211392"/>
                  <a:pt x="363177" y="203656"/>
                </a:cubicBezTo>
                <a:cubicBezTo>
                  <a:pt x="370493" y="199359"/>
                  <a:pt x="377809" y="197210"/>
                  <a:pt x="384264" y="197210"/>
                </a:cubicBezTo>
                <a:cubicBezTo>
                  <a:pt x="392870" y="197210"/>
                  <a:pt x="400616" y="201078"/>
                  <a:pt x="404489" y="208383"/>
                </a:cubicBezTo>
                <a:cubicBezTo>
                  <a:pt x="407501" y="213540"/>
                  <a:pt x="408362" y="219986"/>
                  <a:pt x="406641" y="226002"/>
                </a:cubicBezTo>
                <a:cubicBezTo>
                  <a:pt x="404059" y="233737"/>
                  <a:pt x="398034" y="240613"/>
                  <a:pt x="387706" y="246629"/>
                </a:cubicBezTo>
                <a:cubicBezTo>
                  <a:pt x="373936" y="254364"/>
                  <a:pt x="363177" y="257802"/>
                  <a:pt x="352849" y="260810"/>
                </a:cubicBezTo>
                <a:cubicBezTo>
                  <a:pt x="347255" y="262529"/>
                  <a:pt x="341661" y="264248"/>
                  <a:pt x="336067" y="266397"/>
                </a:cubicBezTo>
                <a:cubicBezTo>
                  <a:pt x="326169" y="270694"/>
                  <a:pt x="314550" y="278859"/>
                  <a:pt x="314550" y="294329"/>
                </a:cubicBezTo>
                <a:cubicBezTo>
                  <a:pt x="314550" y="310229"/>
                  <a:pt x="326169" y="318394"/>
                  <a:pt x="336067" y="322261"/>
                </a:cubicBezTo>
                <a:cubicBezTo>
                  <a:pt x="341661" y="324410"/>
                  <a:pt x="347255" y="326129"/>
                  <a:pt x="352849" y="327848"/>
                </a:cubicBezTo>
                <a:cubicBezTo>
                  <a:pt x="363177" y="331286"/>
                  <a:pt x="373936" y="334294"/>
                  <a:pt x="387706" y="342029"/>
                </a:cubicBezTo>
                <a:cubicBezTo>
                  <a:pt x="398034" y="348045"/>
                  <a:pt x="404059" y="354921"/>
                  <a:pt x="406641" y="362656"/>
                </a:cubicBezTo>
                <a:cubicBezTo>
                  <a:pt x="408362" y="368672"/>
                  <a:pt x="407501" y="375118"/>
                  <a:pt x="404489" y="380704"/>
                </a:cubicBezTo>
                <a:cubicBezTo>
                  <a:pt x="400616" y="387580"/>
                  <a:pt x="392870" y="391877"/>
                  <a:pt x="384264" y="391877"/>
                </a:cubicBezTo>
                <a:cubicBezTo>
                  <a:pt x="377809" y="391877"/>
                  <a:pt x="370493" y="389729"/>
                  <a:pt x="363177" y="385002"/>
                </a:cubicBezTo>
                <a:cubicBezTo>
                  <a:pt x="349407" y="377267"/>
                  <a:pt x="341231" y="369532"/>
                  <a:pt x="333054" y="362226"/>
                </a:cubicBezTo>
                <a:cubicBezTo>
                  <a:pt x="328751" y="357929"/>
                  <a:pt x="324878" y="354061"/>
                  <a:pt x="319714" y="350194"/>
                </a:cubicBezTo>
                <a:cubicBezTo>
                  <a:pt x="307665" y="341169"/>
                  <a:pt x="295616" y="339451"/>
                  <a:pt x="284857" y="345896"/>
                </a:cubicBezTo>
                <a:cubicBezTo>
                  <a:pt x="274099" y="351913"/>
                  <a:pt x="269365" y="363086"/>
                  <a:pt x="271517" y="378126"/>
                </a:cubicBezTo>
                <a:cubicBezTo>
                  <a:pt x="272378" y="384142"/>
                  <a:pt x="273669" y="389729"/>
                  <a:pt x="274960" y="395745"/>
                </a:cubicBezTo>
                <a:cubicBezTo>
                  <a:pt x="277542" y="406058"/>
                  <a:pt x="280124" y="417231"/>
                  <a:pt x="280124" y="433131"/>
                </a:cubicBezTo>
                <a:cubicBezTo>
                  <a:pt x="280124" y="457626"/>
                  <a:pt x="266783" y="466650"/>
                  <a:pt x="255165" y="466650"/>
                </a:cubicBezTo>
                <a:cubicBezTo>
                  <a:pt x="243976" y="466650"/>
                  <a:pt x="230636" y="457626"/>
                  <a:pt x="230636" y="433131"/>
                </a:cubicBezTo>
                <a:cubicBezTo>
                  <a:pt x="230636" y="417231"/>
                  <a:pt x="232787" y="406058"/>
                  <a:pt x="235369" y="395745"/>
                </a:cubicBezTo>
                <a:cubicBezTo>
                  <a:pt x="236660" y="389729"/>
                  <a:pt x="238382" y="384142"/>
                  <a:pt x="238812" y="378126"/>
                </a:cubicBezTo>
                <a:cubicBezTo>
                  <a:pt x="240964" y="363086"/>
                  <a:pt x="236660" y="351913"/>
                  <a:pt x="225472" y="345896"/>
                </a:cubicBezTo>
                <a:cubicBezTo>
                  <a:pt x="214713" y="339451"/>
                  <a:pt x="202664" y="341169"/>
                  <a:pt x="190615" y="350194"/>
                </a:cubicBezTo>
                <a:cubicBezTo>
                  <a:pt x="185881" y="354061"/>
                  <a:pt x="181578" y="357929"/>
                  <a:pt x="177275" y="362226"/>
                </a:cubicBezTo>
                <a:cubicBezTo>
                  <a:pt x="169529" y="369532"/>
                  <a:pt x="161353" y="377267"/>
                  <a:pt x="147582" y="385002"/>
                </a:cubicBezTo>
                <a:cubicBezTo>
                  <a:pt x="139836" y="389299"/>
                  <a:pt x="132520" y="391877"/>
                  <a:pt x="126065" y="391877"/>
                </a:cubicBezTo>
                <a:cubicBezTo>
                  <a:pt x="117459" y="391877"/>
                  <a:pt x="109713" y="387580"/>
                  <a:pt x="105840" y="380704"/>
                </a:cubicBezTo>
                <a:cubicBezTo>
                  <a:pt x="102828" y="375118"/>
                  <a:pt x="101967" y="368672"/>
                  <a:pt x="103688" y="362656"/>
                </a:cubicBezTo>
                <a:cubicBezTo>
                  <a:pt x="106270" y="354921"/>
                  <a:pt x="112725" y="348045"/>
                  <a:pt x="122623" y="342029"/>
                </a:cubicBezTo>
                <a:cubicBezTo>
                  <a:pt x="136393" y="334294"/>
                  <a:pt x="147152" y="331286"/>
                  <a:pt x="157480" y="327848"/>
                </a:cubicBezTo>
                <a:cubicBezTo>
                  <a:pt x="163074" y="326129"/>
                  <a:pt x="168668" y="324410"/>
                  <a:pt x="174693" y="322261"/>
                </a:cubicBezTo>
                <a:cubicBezTo>
                  <a:pt x="184160" y="318394"/>
                  <a:pt x="195779" y="310229"/>
                  <a:pt x="195779" y="294329"/>
                </a:cubicBezTo>
                <a:cubicBezTo>
                  <a:pt x="195779" y="278859"/>
                  <a:pt x="184160" y="270694"/>
                  <a:pt x="174693" y="266397"/>
                </a:cubicBezTo>
                <a:cubicBezTo>
                  <a:pt x="168668" y="264248"/>
                  <a:pt x="163074" y="262529"/>
                  <a:pt x="157480" y="260810"/>
                </a:cubicBezTo>
                <a:cubicBezTo>
                  <a:pt x="147152" y="257802"/>
                  <a:pt x="136393" y="254364"/>
                  <a:pt x="122623" y="246629"/>
                </a:cubicBezTo>
                <a:cubicBezTo>
                  <a:pt x="112725" y="240613"/>
                  <a:pt x="106270" y="233737"/>
                  <a:pt x="103688" y="226002"/>
                </a:cubicBezTo>
                <a:cubicBezTo>
                  <a:pt x="101967" y="219986"/>
                  <a:pt x="102828" y="213540"/>
                  <a:pt x="105840" y="208383"/>
                </a:cubicBezTo>
                <a:cubicBezTo>
                  <a:pt x="109713" y="201078"/>
                  <a:pt x="117459" y="197210"/>
                  <a:pt x="126065" y="197210"/>
                </a:cubicBezTo>
                <a:cubicBezTo>
                  <a:pt x="132520" y="197210"/>
                  <a:pt x="139836" y="199359"/>
                  <a:pt x="147582" y="203656"/>
                </a:cubicBezTo>
                <a:cubicBezTo>
                  <a:pt x="161353" y="211392"/>
                  <a:pt x="169529" y="219127"/>
                  <a:pt x="177275" y="226862"/>
                </a:cubicBezTo>
                <a:cubicBezTo>
                  <a:pt x="181578" y="230729"/>
                  <a:pt x="185881" y="234597"/>
                  <a:pt x="190615" y="238464"/>
                </a:cubicBezTo>
                <a:cubicBezTo>
                  <a:pt x="202664" y="247918"/>
                  <a:pt x="214713" y="249208"/>
                  <a:pt x="225472" y="243191"/>
                </a:cubicBezTo>
                <a:cubicBezTo>
                  <a:pt x="236660" y="236745"/>
                  <a:pt x="240964" y="226002"/>
                  <a:pt x="238812" y="210532"/>
                </a:cubicBezTo>
                <a:cubicBezTo>
                  <a:pt x="238382" y="204516"/>
                  <a:pt x="236660" y="198929"/>
                  <a:pt x="235369" y="192913"/>
                </a:cubicBezTo>
                <a:cubicBezTo>
                  <a:pt x="232787" y="182600"/>
                  <a:pt x="230636" y="171857"/>
                  <a:pt x="230636" y="155957"/>
                </a:cubicBezTo>
                <a:cubicBezTo>
                  <a:pt x="230205" y="131032"/>
                  <a:pt x="243976" y="122008"/>
                  <a:pt x="255165" y="122008"/>
                </a:cubicBezTo>
                <a:close/>
                <a:moveTo>
                  <a:pt x="255161" y="76483"/>
                </a:moveTo>
                <a:cubicBezTo>
                  <a:pt x="215574" y="76483"/>
                  <a:pt x="199223" y="117731"/>
                  <a:pt x="199223" y="134919"/>
                </a:cubicBezTo>
                <a:cubicBezTo>
                  <a:pt x="199223" y="151676"/>
                  <a:pt x="202666" y="170152"/>
                  <a:pt x="207829" y="180894"/>
                </a:cubicBezTo>
                <a:cubicBezTo>
                  <a:pt x="214714" y="196362"/>
                  <a:pt x="214714" y="206675"/>
                  <a:pt x="206969" y="210971"/>
                </a:cubicBezTo>
                <a:cubicBezTo>
                  <a:pt x="199654" y="215268"/>
                  <a:pt x="190618" y="210542"/>
                  <a:pt x="180721" y="196362"/>
                </a:cubicBezTo>
                <a:cubicBezTo>
                  <a:pt x="173836" y="186909"/>
                  <a:pt x="159207" y="174878"/>
                  <a:pt x="145007" y="166285"/>
                </a:cubicBezTo>
                <a:cubicBezTo>
                  <a:pt x="138983" y="162848"/>
                  <a:pt x="126935" y="159410"/>
                  <a:pt x="114026" y="159410"/>
                </a:cubicBezTo>
                <a:cubicBezTo>
                  <a:pt x="98966" y="159410"/>
                  <a:pt x="78743" y="163707"/>
                  <a:pt x="66264" y="185191"/>
                </a:cubicBezTo>
                <a:cubicBezTo>
                  <a:pt x="55077" y="204526"/>
                  <a:pt x="59380" y="222573"/>
                  <a:pt x="64543" y="234174"/>
                </a:cubicBezTo>
                <a:cubicBezTo>
                  <a:pt x="70998" y="247923"/>
                  <a:pt x="81755" y="258665"/>
                  <a:pt x="89070" y="262962"/>
                </a:cubicBezTo>
                <a:cubicBezTo>
                  <a:pt x="103699" y="271126"/>
                  <a:pt x="121341" y="277571"/>
                  <a:pt x="132959" y="278860"/>
                </a:cubicBezTo>
                <a:cubicBezTo>
                  <a:pt x="150171" y="280579"/>
                  <a:pt x="158776" y="285735"/>
                  <a:pt x="158776" y="294329"/>
                </a:cubicBezTo>
                <a:cubicBezTo>
                  <a:pt x="158776" y="303352"/>
                  <a:pt x="150171" y="308508"/>
                  <a:pt x="132959" y="309797"/>
                </a:cubicBezTo>
                <a:cubicBezTo>
                  <a:pt x="121341" y="311086"/>
                  <a:pt x="103699" y="317531"/>
                  <a:pt x="89070" y="325695"/>
                </a:cubicBezTo>
                <a:cubicBezTo>
                  <a:pt x="81755" y="329992"/>
                  <a:pt x="70998" y="340734"/>
                  <a:pt x="64543" y="354483"/>
                </a:cubicBezTo>
                <a:cubicBezTo>
                  <a:pt x="59380" y="366514"/>
                  <a:pt x="55077" y="384131"/>
                  <a:pt x="66264" y="403466"/>
                </a:cubicBezTo>
                <a:cubicBezTo>
                  <a:pt x="78743" y="424950"/>
                  <a:pt x="98966" y="429247"/>
                  <a:pt x="114026" y="429247"/>
                </a:cubicBezTo>
                <a:cubicBezTo>
                  <a:pt x="126935" y="429247"/>
                  <a:pt x="138983" y="425810"/>
                  <a:pt x="145007" y="422372"/>
                </a:cubicBezTo>
                <a:cubicBezTo>
                  <a:pt x="159207" y="414208"/>
                  <a:pt x="173836" y="401748"/>
                  <a:pt x="180721" y="392295"/>
                </a:cubicBezTo>
                <a:cubicBezTo>
                  <a:pt x="188036" y="381553"/>
                  <a:pt x="194921" y="376397"/>
                  <a:pt x="201375" y="376397"/>
                </a:cubicBezTo>
                <a:cubicBezTo>
                  <a:pt x="203526" y="376397"/>
                  <a:pt x="205247" y="376826"/>
                  <a:pt x="206969" y="377686"/>
                </a:cubicBezTo>
                <a:cubicBezTo>
                  <a:pt x="214714" y="381983"/>
                  <a:pt x="214714" y="392295"/>
                  <a:pt x="207829" y="407763"/>
                </a:cubicBezTo>
                <a:cubicBezTo>
                  <a:pt x="202666" y="418505"/>
                  <a:pt x="199223" y="436981"/>
                  <a:pt x="199223" y="453739"/>
                </a:cubicBezTo>
                <a:cubicBezTo>
                  <a:pt x="199223" y="462332"/>
                  <a:pt x="203526" y="476941"/>
                  <a:pt x="212132" y="489402"/>
                </a:cubicBezTo>
                <a:cubicBezTo>
                  <a:pt x="219447" y="499714"/>
                  <a:pt x="233216" y="512175"/>
                  <a:pt x="255161" y="512175"/>
                </a:cubicBezTo>
                <a:cubicBezTo>
                  <a:pt x="295178" y="512175"/>
                  <a:pt x="311098" y="470926"/>
                  <a:pt x="311098" y="453739"/>
                </a:cubicBezTo>
                <a:cubicBezTo>
                  <a:pt x="311098" y="436981"/>
                  <a:pt x="307656" y="418505"/>
                  <a:pt x="302923" y="407763"/>
                </a:cubicBezTo>
                <a:cubicBezTo>
                  <a:pt x="295608" y="392295"/>
                  <a:pt x="296038" y="381983"/>
                  <a:pt x="303353" y="377686"/>
                </a:cubicBezTo>
                <a:cubicBezTo>
                  <a:pt x="311098" y="373389"/>
                  <a:pt x="319704" y="378116"/>
                  <a:pt x="330031" y="392295"/>
                </a:cubicBezTo>
                <a:cubicBezTo>
                  <a:pt x="336916" y="401748"/>
                  <a:pt x="351115" y="414208"/>
                  <a:pt x="365745" y="422372"/>
                </a:cubicBezTo>
                <a:cubicBezTo>
                  <a:pt x="371769" y="425810"/>
                  <a:pt x="383387" y="429247"/>
                  <a:pt x="396295" y="429247"/>
                </a:cubicBezTo>
                <a:cubicBezTo>
                  <a:pt x="411355" y="429247"/>
                  <a:pt x="432009" y="424950"/>
                  <a:pt x="444057" y="403466"/>
                </a:cubicBezTo>
                <a:cubicBezTo>
                  <a:pt x="455245" y="384131"/>
                  <a:pt x="451372" y="366514"/>
                  <a:pt x="445779" y="354483"/>
                </a:cubicBezTo>
                <a:cubicBezTo>
                  <a:pt x="439324" y="340734"/>
                  <a:pt x="428567" y="329992"/>
                  <a:pt x="421682" y="325695"/>
                </a:cubicBezTo>
                <a:cubicBezTo>
                  <a:pt x="407053" y="317531"/>
                  <a:pt x="389411" y="311086"/>
                  <a:pt x="377363" y="309797"/>
                </a:cubicBezTo>
                <a:cubicBezTo>
                  <a:pt x="360151" y="308508"/>
                  <a:pt x="351545" y="303352"/>
                  <a:pt x="351545" y="294329"/>
                </a:cubicBezTo>
                <a:cubicBezTo>
                  <a:pt x="351545" y="285735"/>
                  <a:pt x="360151" y="280579"/>
                  <a:pt x="377363" y="278860"/>
                </a:cubicBezTo>
                <a:cubicBezTo>
                  <a:pt x="389411" y="277571"/>
                  <a:pt x="407053" y="271126"/>
                  <a:pt x="421682" y="262962"/>
                </a:cubicBezTo>
                <a:cubicBezTo>
                  <a:pt x="428997" y="258665"/>
                  <a:pt x="439754" y="247923"/>
                  <a:pt x="445779" y="234174"/>
                </a:cubicBezTo>
                <a:cubicBezTo>
                  <a:pt x="451372" y="222573"/>
                  <a:pt x="455245" y="204526"/>
                  <a:pt x="444057" y="185191"/>
                </a:cubicBezTo>
                <a:cubicBezTo>
                  <a:pt x="432009" y="163707"/>
                  <a:pt x="411355" y="159410"/>
                  <a:pt x="396295" y="159410"/>
                </a:cubicBezTo>
                <a:cubicBezTo>
                  <a:pt x="383387" y="159410"/>
                  <a:pt x="371769" y="162848"/>
                  <a:pt x="365745" y="166285"/>
                </a:cubicBezTo>
                <a:cubicBezTo>
                  <a:pt x="351115" y="174878"/>
                  <a:pt x="336916" y="186909"/>
                  <a:pt x="330031" y="196362"/>
                </a:cubicBezTo>
                <a:cubicBezTo>
                  <a:pt x="319704" y="210542"/>
                  <a:pt x="311098" y="215268"/>
                  <a:pt x="303353" y="210971"/>
                </a:cubicBezTo>
                <a:cubicBezTo>
                  <a:pt x="296038" y="206675"/>
                  <a:pt x="295608" y="196362"/>
                  <a:pt x="302923" y="180894"/>
                </a:cubicBezTo>
                <a:cubicBezTo>
                  <a:pt x="307656" y="170152"/>
                  <a:pt x="311098" y="151676"/>
                  <a:pt x="311098" y="134919"/>
                </a:cubicBezTo>
                <a:cubicBezTo>
                  <a:pt x="311098" y="117731"/>
                  <a:pt x="295178" y="76483"/>
                  <a:pt x="255161" y="76483"/>
                </a:cubicBezTo>
                <a:close/>
                <a:moveTo>
                  <a:pt x="255161" y="0"/>
                </a:moveTo>
                <a:cubicBezTo>
                  <a:pt x="255161" y="0"/>
                  <a:pt x="258173" y="26640"/>
                  <a:pt x="296469" y="53280"/>
                </a:cubicBezTo>
                <a:cubicBezTo>
                  <a:pt x="335194" y="79920"/>
                  <a:pt x="346812" y="97107"/>
                  <a:pt x="346812" y="135778"/>
                </a:cubicBezTo>
                <a:cubicBezTo>
                  <a:pt x="380805" y="116442"/>
                  <a:pt x="401029" y="117731"/>
                  <a:pt x="443627" y="137926"/>
                </a:cubicBezTo>
                <a:cubicBezTo>
                  <a:pt x="486226" y="158121"/>
                  <a:pt x="510752" y="147379"/>
                  <a:pt x="510752" y="147379"/>
                </a:cubicBezTo>
                <a:cubicBezTo>
                  <a:pt x="510752" y="147379"/>
                  <a:pt x="488807" y="162848"/>
                  <a:pt x="484935" y="209682"/>
                </a:cubicBezTo>
                <a:cubicBezTo>
                  <a:pt x="481062" y="256517"/>
                  <a:pt x="472456" y="274993"/>
                  <a:pt x="438464" y="294329"/>
                </a:cubicBezTo>
                <a:cubicBezTo>
                  <a:pt x="472456" y="313664"/>
                  <a:pt x="481062" y="332140"/>
                  <a:pt x="484935" y="378975"/>
                </a:cubicBezTo>
                <a:cubicBezTo>
                  <a:pt x="488807" y="425810"/>
                  <a:pt x="510752" y="441708"/>
                  <a:pt x="510752" y="441708"/>
                </a:cubicBezTo>
                <a:cubicBezTo>
                  <a:pt x="510752" y="441708"/>
                  <a:pt x="486226" y="430536"/>
                  <a:pt x="443627" y="450731"/>
                </a:cubicBezTo>
                <a:cubicBezTo>
                  <a:pt x="401029" y="470926"/>
                  <a:pt x="380805" y="472215"/>
                  <a:pt x="346812" y="452879"/>
                </a:cubicBezTo>
                <a:cubicBezTo>
                  <a:pt x="346812" y="491980"/>
                  <a:pt x="335194" y="508737"/>
                  <a:pt x="296899" y="535377"/>
                </a:cubicBezTo>
                <a:cubicBezTo>
                  <a:pt x="258173" y="562017"/>
                  <a:pt x="255161" y="588657"/>
                  <a:pt x="255161" y="588657"/>
                </a:cubicBezTo>
                <a:cubicBezTo>
                  <a:pt x="255161" y="588657"/>
                  <a:pt x="252579" y="562017"/>
                  <a:pt x="213853" y="535377"/>
                </a:cubicBezTo>
                <a:cubicBezTo>
                  <a:pt x="175127" y="508737"/>
                  <a:pt x="163509" y="491980"/>
                  <a:pt x="163509" y="452879"/>
                </a:cubicBezTo>
                <a:cubicBezTo>
                  <a:pt x="129947" y="472215"/>
                  <a:pt x="109293" y="470926"/>
                  <a:pt x="66695" y="450731"/>
                </a:cubicBezTo>
                <a:cubicBezTo>
                  <a:pt x="24526" y="430536"/>
                  <a:pt x="0" y="441708"/>
                  <a:pt x="0" y="441708"/>
                </a:cubicBezTo>
                <a:cubicBezTo>
                  <a:pt x="0" y="441708"/>
                  <a:pt x="21514" y="425810"/>
                  <a:pt x="25387" y="378975"/>
                </a:cubicBezTo>
                <a:cubicBezTo>
                  <a:pt x="29260" y="332140"/>
                  <a:pt x="38296" y="313664"/>
                  <a:pt x="71858" y="294329"/>
                </a:cubicBezTo>
                <a:cubicBezTo>
                  <a:pt x="38296" y="274993"/>
                  <a:pt x="29260" y="256517"/>
                  <a:pt x="25387" y="209682"/>
                </a:cubicBezTo>
                <a:cubicBezTo>
                  <a:pt x="21514" y="162848"/>
                  <a:pt x="0" y="147379"/>
                  <a:pt x="0" y="147379"/>
                </a:cubicBezTo>
                <a:cubicBezTo>
                  <a:pt x="0" y="147379"/>
                  <a:pt x="24526" y="158121"/>
                  <a:pt x="66695" y="137926"/>
                </a:cubicBezTo>
                <a:cubicBezTo>
                  <a:pt x="109293" y="117731"/>
                  <a:pt x="129947" y="116442"/>
                  <a:pt x="163509" y="135778"/>
                </a:cubicBezTo>
                <a:cubicBezTo>
                  <a:pt x="163509" y="97107"/>
                  <a:pt x="175127" y="79920"/>
                  <a:pt x="213853" y="53280"/>
                </a:cubicBezTo>
                <a:cubicBezTo>
                  <a:pt x="252579" y="26640"/>
                  <a:pt x="255161" y="0"/>
                  <a:pt x="255161" y="0"/>
                </a:cubicBezTo>
                <a:close/>
              </a:path>
            </a:pathLst>
          </a:custGeom>
          <a:solidFill>
            <a:srgbClr val="12522B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1" y="0"/>
            <a:ext cx="5293895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148406" y="5950290"/>
            <a:ext cx="2997843" cy="525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经验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+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反思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=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成长</a:t>
            </a:r>
          </a:p>
        </p:txBody>
      </p:sp>
      <p:sp>
        <p:nvSpPr>
          <p:cNvPr id="3" name="矩形 2"/>
          <p:cNvSpPr/>
          <p:nvPr/>
        </p:nvSpPr>
        <p:spPr>
          <a:xfrm>
            <a:off x="5603195" y="2745545"/>
            <a:ext cx="6073939" cy="1107996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600" b="0" i="0" u="none" strike="noStrike" kern="1200" cap="none" spc="0" normalizeH="0" baseline="0" noProof="0">
                <a:ln>
                  <a:noFill/>
                </a:ln>
                <a:solidFill>
                  <a:srgbClr val="12522B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课内追本悟中心</a:t>
            </a:r>
          </a:p>
        </p:txBody>
      </p:sp>
      <p:sp>
        <p:nvSpPr>
          <p:cNvPr id="7" name="miyagi-japan-flag-abstract-symbol_44048">
            <a:extLst>
              <a:ext uri="{FF2B5EF4-FFF2-40B4-BE49-F238E27FC236}">
                <a16:creationId xmlns:a16="http://schemas.microsoft.com/office/drawing/2014/main" xmlns="" id="{AE3DD4B8-CFAD-4C92-B517-7BC79BC1D90D}"/>
              </a:ext>
            </a:extLst>
          </p:cNvPr>
          <p:cNvSpPr>
            <a:spLocks noChangeAspect="1"/>
          </p:cNvSpPr>
          <p:nvPr/>
        </p:nvSpPr>
        <p:spPr bwMode="auto">
          <a:xfrm>
            <a:off x="5201241" y="3013768"/>
            <a:ext cx="401955" cy="463550"/>
          </a:xfrm>
          <a:custGeom>
            <a:gdLst>
              <a:gd name="connsiteX0" fmla="*/ 255165 w 510752"/>
              <a:gd name="connsiteY0" fmla="*/ 254364 h 588657"/>
              <a:gd name="connsiteX1" fmla="*/ 215144 w 510752"/>
              <a:gd name="connsiteY1" fmla="*/ 294329 h 588657"/>
              <a:gd name="connsiteX2" fmla="*/ 255165 w 510752"/>
              <a:gd name="connsiteY2" fmla="*/ 334294 h 588657"/>
              <a:gd name="connsiteX3" fmla="*/ 295185 w 510752"/>
              <a:gd name="connsiteY3" fmla="*/ 294329 h 588657"/>
              <a:gd name="connsiteX4" fmla="*/ 255165 w 510752"/>
              <a:gd name="connsiteY4" fmla="*/ 254364 h 588657"/>
              <a:gd name="connsiteX5" fmla="*/ 255165 w 510752"/>
              <a:gd name="connsiteY5" fmla="*/ 122008 h 588657"/>
              <a:gd name="connsiteX6" fmla="*/ 280124 w 510752"/>
              <a:gd name="connsiteY6" fmla="*/ 155957 h 588657"/>
              <a:gd name="connsiteX7" fmla="*/ 274960 w 510752"/>
              <a:gd name="connsiteY7" fmla="*/ 192913 h 588657"/>
              <a:gd name="connsiteX8" fmla="*/ 271517 w 510752"/>
              <a:gd name="connsiteY8" fmla="*/ 210532 h 588657"/>
              <a:gd name="connsiteX9" fmla="*/ 284857 w 510752"/>
              <a:gd name="connsiteY9" fmla="*/ 243191 h 588657"/>
              <a:gd name="connsiteX10" fmla="*/ 319714 w 510752"/>
              <a:gd name="connsiteY10" fmla="*/ 238464 h 588657"/>
              <a:gd name="connsiteX11" fmla="*/ 333054 w 510752"/>
              <a:gd name="connsiteY11" fmla="*/ 226862 h 588657"/>
              <a:gd name="connsiteX12" fmla="*/ 363177 w 510752"/>
              <a:gd name="connsiteY12" fmla="*/ 203656 h 588657"/>
              <a:gd name="connsiteX13" fmla="*/ 384264 w 510752"/>
              <a:gd name="connsiteY13" fmla="*/ 197210 h 588657"/>
              <a:gd name="connsiteX14" fmla="*/ 404489 w 510752"/>
              <a:gd name="connsiteY14" fmla="*/ 208383 h 588657"/>
              <a:gd name="connsiteX15" fmla="*/ 406641 w 510752"/>
              <a:gd name="connsiteY15" fmla="*/ 226002 h 588657"/>
              <a:gd name="connsiteX16" fmla="*/ 387706 w 510752"/>
              <a:gd name="connsiteY16" fmla="*/ 246629 h 588657"/>
              <a:gd name="connsiteX17" fmla="*/ 352849 w 510752"/>
              <a:gd name="connsiteY17" fmla="*/ 260810 h 588657"/>
              <a:gd name="connsiteX18" fmla="*/ 336067 w 510752"/>
              <a:gd name="connsiteY18" fmla="*/ 266397 h 588657"/>
              <a:gd name="connsiteX19" fmla="*/ 314550 w 510752"/>
              <a:gd name="connsiteY19" fmla="*/ 294329 h 588657"/>
              <a:gd name="connsiteX20" fmla="*/ 336067 w 510752"/>
              <a:gd name="connsiteY20" fmla="*/ 322261 h 588657"/>
              <a:gd name="connsiteX21" fmla="*/ 352849 w 510752"/>
              <a:gd name="connsiteY21" fmla="*/ 327848 h 588657"/>
              <a:gd name="connsiteX22" fmla="*/ 387706 w 510752"/>
              <a:gd name="connsiteY22" fmla="*/ 342029 h 588657"/>
              <a:gd name="connsiteX23" fmla="*/ 406641 w 510752"/>
              <a:gd name="connsiteY23" fmla="*/ 362656 h 588657"/>
              <a:gd name="connsiteX24" fmla="*/ 404489 w 510752"/>
              <a:gd name="connsiteY24" fmla="*/ 380704 h 588657"/>
              <a:gd name="connsiteX25" fmla="*/ 384264 w 510752"/>
              <a:gd name="connsiteY25" fmla="*/ 391877 h 588657"/>
              <a:gd name="connsiteX26" fmla="*/ 363177 w 510752"/>
              <a:gd name="connsiteY26" fmla="*/ 385002 h 588657"/>
              <a:gd name="connsiteX27" fmla="*/ 333054 w 510752"/>
              <a:gd name="connsiteY27" fmla="*/ 362226 h 588657"/>
              <a:gd name="connsiteX28" fmla="*/ 319714 w 510752"/>
              <a:gd name="connsiteY28" fmla="*/ 350194 h 588657"/>
              <a:gd name="connsiteX29" fmla="*/ 284857 w 510752"/>
              <a:gd name="connsiteY29" fmla="*/ 345896 h 588657"/>
              <a:gd name="connsiteX30" fmla="*/ 271517 w 510752"/>
              <a:gd name="connsiteY30" fmla="*/ 378126 h 588657"/>
              <a:gd name="connsiteX31" fmla="*/ 274960 w 510752"/>
              <a:gd name="connsiteY31" fmla="*/ 395745 h 588657"/>
              <a:gd name="connsiteX32" fmla="*/ 280124 w 510752"/>
              <a:gd name="connsiteY32" fmla="*/ 433131 h 588657"/>
              <a:gd name="connsiteX33" fmla="*/ 255165 w 510752"/>
              <a:gd name="connsiteY33" fmla="*/ 466650 h 588657"/>
              <a:gd name="connsiteX34" fmla="*/ 230636 w 510752"/>
              <a:gd name="connsiteY34" fmla="*/ 433131 h 588657"/>
              <a:gd name="connsiteX35" fmla="*/ 235369 w 510752"/>
              <a:gd name="connsiteY35" fmla="*/ 395745 h 588657"/>
              <a:gd name="connsiteX36" fmla="*/ 238812 w 510752"/>
              <a:gd name="connsiteY36" fmla="*/ 378126 h 588657"/>
              <a:gd name="connsiteX37" fmla="*/ 225472 w 510752"/>
              <a:gd name="connsiteY37" fmla="*/ 345896 h 588657"/>
              <a:gd name="connsiteX38" fmla="*/ 190615 w 510752"/>
              <a:gd name="connsiteY38" fmla="*/ 350194 h 588657"/>
              <a:gd name="connsiteX39" fmla="*/ 177275 w 510752"/>
              <a:gd name="connsiteY39" fmla="*/ 362226 h 588657"/>
              <a:gd name="connsiteX40" fmla="*/ 147582 w 510752"/>
              <a:gd name="connsiteY40" fmla="*/ 385002 h 588657"/>
              <a:gd name="connsiteX41" fmla="*/ 126065 w 510752"/>
              <a:gd name="connsiteY41" fmla="*/ 391877 h 588657"/>
              <a:gd name="connsiteX42" fmla="*/ 105840 w 510752"/>
              <a:gd name="connsiteY42" fmla="*/ 380704 h 588657"/>
              <a:gd name="connsiteX43" fmla="*/ 103688 w 510752"/>
              <a:gd name="connsiteY43" fmla="*/ 362656 h 588657"/>
              <a:gd name="connsiteX44" fmla="*/ 122623 w 510752"/>
              <a:gd name="connsiteY44" fmla="*/ 342029 h 588657"/>
              <a:gd name="connsiteX45" fmla="*/ 157480 w 510752"/>
              <a:gd name="connsiteY45" fmla="*/ 327848 h 588657"/>
              <a:gd name="connsiteX46" fmla="*/ 174693 w 510752"/>
              <a:gd name="connsiteY46" fmla="*/ 322261 h 588657"/>
              <a:gd name="connsiteX47" fmla="*/ 195779 w 510752"/>
              <a:gd name="connsiteY47" fmla="*/ 294329 h 588657"/>
              <a:gd name="connsiteX48" fmla="*/ 174693 w 510752"/>
              <a:gd name="connsiteY48" fmla="*/ 266397 h 588657"/>
              <a:gd name="connsiteX49" fmla="*/ 157480 w 510752"/>
              <a:gd name="connsiteY49" fmla="*/ 260810 h 588657"/>
              <a:gd name="connsiteX50" fmla="*/ 122623 w 510752"/>
              <a:gd name="connsiteY50" fmla="*/ 246629 h 588657"/>
              <a:gd name="connsiteX51" fmla="*/ 103688 w 510752"/>
              <a:gd name="connsiteY51" fmla="*/ 226002 h 588657"/>
              <a:gd name="connsiteX52" fmla="*/ 105840 w 510752"/>
              <a:gd name="connsiteY52" fmla="*/ 208383 h 588657"/>
              <a:gd name="connsiteX53" fmla="*/ 126065 w 510752"/>
              <a:gd name="connsiteY53" fmla="*/ 197210 h 588657"/>
              <a:gd name="connsiteX54" fmla="*/ 147582 w 510752"/>
              <a:gd name="connsiteY54" fmla="*/ 203656 h 588657"/>
              <a:gd name="connsiteX55" fmla="*/ 177275 w 510752"/>
              <a:gd name="connsiteY55" fmla="*/ 226862 h 588657"/>
              <a:gd name="connsiteX56" fmla="*/ 190615 w 510752"/>
              <a:gd name="connsiteY56" fmla="*/ 238464 h 588657"/>
              <a:gd name="connsiteX57" fmla="*/ 225472 w 510752"/>
              <a:gd name="connsiteY57" fmla="*/ 243191 h 588657"/>
              <a:gd name="connsiteX58" fmla="*/ 238812 w 510752"/>
              <a:gd name="connsiteY58" fmla="*/ 210532 h 588657"/>
              <a:gd name="connsiteX59" fmla="*/ 235369 w 510752"/>
              <a:gd name="connsiteY59" fmla="*/ 192913 h 588657"/>
              <a:gd name="connsiteX60" fmla="*/ 230636 w 510752"/>
              <a:gd name="connsiteY60" fmla="*/ 155957 h 588657"/>
              <a:gd name="connsiteX61" fmla="*/ 255165 w 510752"/>
              <a:gd name="connsiteY61" fmla="*/ 122008 h 588657"/>
              <a:gd name="connsiteX62" fmla="*/ 255161 w 510752"/>
              <a:gd name="connsiteY62" fmla="*/ 76483 h 588657"/>
              <a:gd name="connsiteX63" fmla="*/ 199223 w 510752"/>
              <a:gd name="connsiteY63" fmla="*/ 134919 h 588657"/>
              <a:gd name="connsiteX64" fmla="*/ 207829 w 510752"/>
              <a:gd name="connsiteY64" fmla="*/ 180894 h 588657"/>
              <a:gd name="connsiteX65" fmla="*/ 206969 w 510752"/>
              <a:gd name="connsiteY65" fmla="*/ 210971 h 588657"/>
              <a:gd name="connsiteX66" fmla="*/ 180721 w 510752"/>
              <a:gd name="connsiteY66" fmla="*/ 196362 h 588657"/>
              <a:gd name="connsiteX67" fmla="*/ 145007 w 510752"/>
              <a:gd name="connsiteY67" fmla="*/ 166285 h 588657"/>
              <a:gd name="connsiteX68" fmla="*/ 114026 w 510752"/>
              <a:gd name="connsiteY68" fmla="*/ 159410 h 588657"/>
              <a:gd name="connsiteX69" fmla="*/ 66264 w 510752"/>
              <a:gd name="connsiteY69" fmla="*/ 185191 h 588657"/>
              <a:gd name="connsiteX70" fmla="*/ 64543 w 510752"/>
              <a:gd name="connsiteY70" fmla="*/ 234174 h 588657"/>
              <a:gd name="connsiteX71" fmla="*/ 89070 w 510752"/>
              <a:gd name="connsiteY71" fmla="*/ 262962 h 588657"/>
              <a:gd name="connsiteX72" fmla="*/ 132959 w 510752"/>
              <a:gd name="connsiteY72" fmla="*/ 278860 h 588657"/>
              <a:gd name="connsiteX73" fmla="*/ 158776 w 510752"/>
              <a:gd name="connsiteY73" fmla="*/ 294329 h 588657"/>
              <a:gd name="connsiteX74" fmla="*/ 132959 w 510752"/>
              <a:gd name="connsiteY74" fmla="*/ 309797 h 588657"/>
              <a:gd name="connsiteX75" fmla="*/ 89070 w 510752"/>
              <a:gd name="connsiteY75" fmla="*/ 325695 h 588657"/>
              <a:gd name="connsiteX76" fmla="*/ 64543 w 510752"/>
              <a:gd name="connsiteY76" fmla="*/ 354483 h 588657"/>
              <a:gd name="connsiteX77" fmla="*/ 66264 w 510752"/>
              <a:gd name="connsiteY77" fmla="*/ 403466 h 588657"/>
              <a:gd name="connsiteX78" fmla="*/ 114026 w 510752"/>
              <a:gd name="connsiteY78" fmla="*/ 429247 h 588657"/>
              <a:gd name="connsiteX79" fmla="*/ 145007 w 510752"/>
              <a:gd name="connsiteY79" fmla="*/ 422372 h 588657"/>
              <a:gd name="connsiteX80" fmla="*/ 180721 w 510752"/>
              <a:gd name="connsiteY80" fmla="*/ 392295 h 588657"/>
              <a:gd name="connsiteX81" fmla="*/ 201375 w 510752"/>
              <a:gd name="connsiteY81" fmla="*/ 376397 h 588657"/>
              <a:gd name="connsiteX82" fmla="*/ 206969 w 510752"/>
              <a:gd name="connsiteY82" fmla="*/ 377686 h 588657"/>
              <a:gd name="connsiteX83" fmla="*/ 207829 w 510752"/>
              <a:gd name="connsiteY83" fmla="*/ 407763 h 588657"/>
              <a:gd name="connsiteX84" fmla="*/ 199223 w 510752"/>
              <a:gd name="connsiteY84" fmla="*/ 453739 h 588657"/>
              <a:gd name="connsiteX85" fmla="*/ 212132 w 510752"/>
              <a:gd name="connsiteY85" fmla="*/ 489402 h 588657"/>
              <a:gd name="connsiteX86" fmla="*/ 255161 w 510752"/>
              <a:gd name="connsiteY86" fmla="*/ 512175 h 588657"/>
              <a:gd name="connsiteX87" fmla="*/ 311098 w 510752"/>
              <a:gd name="connsiteY87" fmla="*/ 453739 h 588657"/>
              <a:gd name="connsiteX88" fmla="*/ 302923 w 510752"/>
              <a:gd name="connsiteY88" fmla="*/ 407763 h 588657"/>
              <a:gd name="connsiteX89" fmla="*/ 303353 w 510752"/>
              <a:gd name="connsiteY89" fmla="*/ 377686 h 588657"/>
              <a:gd name="connsiteX90" fmla="*/ 330031 w 510752"/>
              <a:gd name="connsiteY90" fmla="*/ 392295 h 588657"/>
              <a:gd name="connsiteX91" fmla="*/ 365745 w 510752"/>
              <a:gd name="connsiteY91" fmla="*/ 422372 h 588657"/>
              <a:gd name="connsiteX92" fmla="*/ 396295 w 510752"/>
              <a:gd name="connsiteY92" fmla="*/ 429247 h 588657"/>
              <a:gd name="connsiteX93" fmla="*/ 444057 w 510752"/>
              <a:gd name="connsiteY93" fmla="*/ 403466 h 588657"/>
              <a:gd name="connsiteX94" fmla="*/ 445779 w 510752"/>
              <a:gd name="connsiteY94" fmla="*/ 354483 h 588657"/>
              <a:gd name="connsiteX95" fmla="*/ 421682 w 510752"/>
              <a:gd name="connsiteY95" fmla="*/ 325695 h 588657"/>
              <a:gd name="connsiteX96" fmla="*/ 377363 w 510752"/>
              <a:gd name="connsiteY96" fmla="*/ 309797 h 588657"/>
              <a:gd name="connsiteX97" fmla="*/ 351545 w 510752"/>
              <a:gd name="connsiteY97" fmla="*/ 294329 h 588657"/>
              <a:gd name="connsiteX98" fmla="*/ 377363 w 510752"/>
              <a:gd name="connsiteY98" fmla="*/ 278860 h 588657"/>
              <a:gd name="connsiteX99" fmla="*/ 421682 w 510752"/>
              <a:gd name="connsiteY99" fmla="*/ 262962 h 588657"/>
              <a:gd name="connsiteX100" fmla="*/ 445779 w 510752"/>
              <a:gd name="connsiteY100" fmla="*/ 234174 h 588657"/>
              <a:gd name="connsiteX101" fmla="*/ 444057 w 510752"/>
              <a:gd name="connsiteY101" fmla="*/ 185191 h 588657"/>
              <a:gd name="connsiteX102" fmla="*/ 396295 w 510752"/>
              <a:gd name="connsiteY102" fmla="*/ 159410 h 588657"/>
              <a:gd name="connsiteX103" fmla="*/ 365745 w 510752"/>
              <a:gd name="connsiteY103" fmla="*/ 166285 h 588657"/>
              <a:gd name="connsiteX104" fmla="*/ 330031 w 510752"/>
              <a:gd name="connsiteY104" fmla="*/ 196362 h 588657"/>
              <a:gd name="connsiteX105" fmla="*/ 303353 w 510752"/>
              <a:gd name="connsiteY105" fmla="*/ 210971 h 588657"/>
              <a:gd name="connsiteX106" fmla="*/ 302923 w 510752"/>
              <a:gd name="connsiteY106" fmla="*/ 180894 h 588657"/>
              <a:gd name="connsiteX107" fmla="*/ 311098 w 510752"/>
              <a:gd name="connsiteY107" fmla="*/ 134919 h 588657"/>
              <a:gd name="connsiteX108" fmla="*/ 255161 w 510752"/>
              <a:gd name="connsiteY108" fmla="*/ 76483 h 588657"/>
              <a:gd name="connsiteX109" fmla="*/ 255161 w 510752"/>
              <a:gd name="connsiteY109" fmla="*/ 0 h 588657"/>
              <a:gd name="connsiteX110" fmla="*/ 296469 w 510752"/>
              <a:gd name="connsiteY110" fmla="*/ 53280 h 588657"/>
              <a:gd name="connsiteX111" fmla="*/ 346812 w 510752"/>
              <a:gd name="connsiteY111" fmla="*/ 135778 h 588657"/>
              <a:gd name="connsiteX112" fmla="*/ 443627 w 510752"/>
              <a:gd name="connsiteY112" fmla="*/ 137926 h 588657"/>
              <a:gd name="connsiteX113" fmla="*/ 510752 w 510752"/>
              <a:gd name="connsiteY113" fmla="*/ 147379 h 588657"/>
              <a:gd name="connsiteX114" fmla="*/ 484935 w 510752"/>
              <a:gd name="connsiteY114" fmla="*/ 209682 h 588657"/>
              <a:gd name="connsiteX115" fmla="*/ 438464 w 510752"/>
              <a:gd name="connsiteY115" fmla="*/ 294329 h 588657"/>
              <a:gd name="connsiteX116" fmla="*/ 484935 w 510752"/>
              <a:gd name="connsiteY116" fmla="*/ 378975 h 588657"/>
              <a:gd name="connsiteX117" fmla="*/ 510752 w 510752"/>
              <a:gd name="connsiteY117" fmla="*/ 441708 h 588657"/>
              <a:gd name="connsiteX118" fmla="*/ 443627 w 510752"/>
              <a:gd name="connsiteY118" fmla="*/ 450731 h 588657"/>
              <a:gd name="connsiteX119" fmla="*/ 346812 w 510752"/>
              <a:gd name="connsiteY119" fmla="*/ 452879 h 588657"/>
              <a:gd name="connsiteX120" fmla="*/ 296899 w 510752"/>
              <a:gd name="connsiteY120" fmla="*/ 535377 h 588657"/>
              <a:gd name="connsiteX121" fmla="*/ 255161 w 510752"/>
              <a:gd name="connsiteY121" fmla="*/ 588657 h 588657"/>
              <a:gd name="connsiteX122" fmla="*/ 213853 w 510752"/>
              <a:gd name="connsiteY122" fmla="*/ 535377 h 588657"/>
              <a:gd name="connsiteX123" fmla="*/ 163509 w 510752"/>
              <a:gd name="connsiteY123" fmla="*/ 452879 h 588657"/>
              <a:gd name="connsiteX124" fmla="*/ 66695 w 510752"/>
              <a:gd name="connsiteY124" fmla="*/ 450731 h 588657"/>
              <a:gd name="connsiteX125" fmla="*/ 0 w 510752"/>
              <a:gd name="connsiteY125" fmla="*/ 441708 h 588657"/>
              <a:gd name="connsiteX126" fmla="*/ 25387 w 510752"/>
              <a:gd name="connsiteY126" fmla="*/ 378975 h 588657"/>
              <a:gd name="connsiteX127" fmla="*/ 71858 w 510752"/>
              <a:gd name="connsiteY127" fmla="*/ 294329 h 588657"/>
              <a:gd name="connsiteX128" fmla="*/ 25387 w 510752"/>
              <a:gd name="connsiteY128" fmla="*/ 209682 h 588657"/>
              <a:gd name="connsiteX129" fmla="*/ 0 w 510752"/>
              <a:gd name="connsiteY129" fmla="*/ 147379 h 588657"/>
              <a:gd name="connsiteX130" fmla="*/ 66695 w 510752"/>
              <a:gd name="connsiteY130" fmla="*/ 137926 h 588657"/>
              <a:gd name="connsiteX131" fmla="*/ 163509 w 510752"/>
              <a:gd name="connsiteY131" fmla="*/ 135778 h 588657"/>
              <a:gd name="connsiteX132" fmla="*/ 213853 w 510752"/>
              <a:gd name="connsiteY132" fmla="*/ 53280 h 588657"/>
              <a:gd name="connsiteX133" fmla="*/ 255161 w 510752"/>
              <a:gd name="connsiteY133" fmla="*/ 0 h 58865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</a:cxnLst>
            <a:rect l="l" t="t" r="r" b="b"/>
            <a:pathLst>
              <a:path w="510752" h="588657">
                <a:moveTo>
                  <a:pt x="255165" y="254364"/>
                </a:moveTo>
                <a:cubicBezTo>
                  <a:pt x="233218" y="254364"/>
                  <a:pt x="215144" y="272413"/>
                  <a:pt x="215144" y="294329"/>
                </a:cubicBezTo>
                <a:cubicBezTo>
                  <a:pt x="215144" y="316675"/>
                  <a:pt x="233218" y="334294"/>
                  <a:pt x="255165" y="334294"/>
                </a:cubicBezTo>
                <a:cubicBezTo>
                  <a:pt x="277542" y="334294"/>
                  <a:pt x="295185" y="316675"/>
                  <a:pt x="295185" y="294329"/>
                </a:cubicBezTo>
                <a:cubicBezTo>
                  <a:pt x="295185" y="272413"/>
                  <a:pt x="277542" y="254364"/>
                  <a:pt x="255165" y="254364"/>
                </a:cubicBezTo>
                <a:close/>
                <a:moveTo>
                  <a:pt x="255165" y="122008"/>
                </a:moveTo>
                <a:cubicBezTo>
                  <a:pt x="266783" y="122008"/>
                  <a:pt x="280124" y="131032"/>
                  <a:pt x="280124" y="155957"/>
                </a:cubicBezTo>
                <a:cubicBezTo>
                  <a:pt x="280124" y="171857"/>
                  <a:pt x="277542" y="182600"/>
                  <a:pt x="274960" y="192913"/>
                </a:cubicBezTo>
                <a:cubicBezTo>
                  <a:pt x="273669" y="198929"/>
                  <a:pt x="272378" y="204516"/>
                  <a:pt x="271517" y="210532"/>
                </a:cubicBezTo>
                <a:cubicBezTo>
                  <a:pt x="269365" y="226002"/>
                  <a:pt x="274099" y="236745"/>
                  <a:pt x="284857" y="243191"/>
                </a:cubicBezTo>
                <a:cubicBezTo>
                  <a:pt x="295616" y="249208"/>
                  <a:pt x="307665" y="247918"/>
                  <a:pt x="319714" y="238464"/>
                </a:cubicBezTo>
                <a:cubicBezTo>
                  <a:pt x="324878" y="234597"/>
                  <a:pt x="328751" y="230729"/>
                  <a:pt x="333054" y="226862"/>
                </a:cubicBezTo>
                <a:cubicBezTo>
                  <a:pt x="341231" y="219127"/>
                  <a:pt x="349407" y="211392"/>
                  <a:pt x="363177" y="203656"/>
                </a:cubicBezTo>
                <a:cubicBezTo>
                  <a:pt x="370493" y="199359"/>
                  <a:pt x="377809" y="197210"/>
                  <a:pt x="384264" y="197210"/>
                </a:cubicBezTo>
                <a:cubicBezTo>
                  <a:pt x="392870" y="197210"/>
                  <a:pt x="400616" y="201078"/>
                  <a:pt x="404489" y="208383"/>
                </a:cubicBezTo>
                <a:cubicBezTo>
                  <a:pt x="407501" y="213540"/>
                  <a:pt x="408362" y="219986"/>
                  <a:pt x="406641" y="226002"/>
                </a:cubicBezTo>
                <a:cubicBezTo>
                  <a:pt x="404059" y="233737"/>
                  <a:pt x="398034" y="240613"/>
                  <a:pt x="387706" y="246629"/>
                </a:cubicBezTo>
                <a:cubicBezTo>
                  <a:pt x="373936" y="254364"/>
                  <a:pt x="363177" y="257802"/>
                  <a:pt x="352849" y="260810"/>
                </a:cubicBezTo>
                <a:cubicBezTo>
                  <a:pt x="347255" y="262529"/>
                  <a:pt x="341661" y="264248"/>
                  <a:pt x="336067" y="266397"/>
                </a:cubicBezTo>
                <a:cubicBezTo>
                  <a:pt x="326169" y="270694"/>
                  <a:pt x="314550" y="278859"/>
                  <a:pt x="314550" y="294329"/>
                </a:cubicBezTo>
                <a:cubicBezTo>
                  <a:pt x="314550" y="310229"/>
                  <a:pt x="326169" y="318394"/>
                  <a:pt x="336067" y="322261"/>
                </a:cubicBezTo>
                <a:cubicBezTo>
                  <a:pt x="341661" y="324410"/>
                  <a:pt x="347255" y="326129"/>
                  <a:pt x="352849" y="327848"/>
                </a:cubicBezTo>
                <a:cubicBezTo>
                  <a:pt x="363177" y="331286"/>
                  <a:pt x="373936" y="334294"/>
                  <a:pt x="387706" y="342029"/>
                </a:cubicBezTo>
                <a:cubicBezTo>
                  <a:pt x="398034" y="348045"/>
                  <a:pt x="404059" y="354921"/>
                  <a:pt x="406641" y="362656"/>
                </a:cubicBezTo>
                <a:cubicBezTo>
                  <a:pt x="408362" y="368672"/>
                  <a:pt x="407501" y="375118"/>
                  <a:pt x="404489" y="380704"/>
                </a:cubicBezTo>
                <a:cubicBezTo>
                  <a:pt x="400616" y="387580"/>
                  <a:pt x="392870" y="391877"/>
                  <a:pt x="384264" y="391877"/>
                </a:cubicBezTo>
                <a:cubicBezTo>
                  <a:pt x="377809" y="391877"/>
                  <a:pt x="370493" y="389729"/>
                  <a:pt x="363177" y="385002"/>
                </a:cubicBezTo>
                <a:cubicBezTo>
                  <a:pt x="349407" y="377267"/>
                  <a:pt x="341231" y="369532"/>
                  <a:pt x="333054" y="362226"/>
                </a:cubicBezTo>
                <a:cubicBezTo>
                  <a:pt x="328751" y="357929"/>
                  <a:pt x="324878" y="354061"/>
                  <a:pt x="319714" y="350194"/>
                </a:cubicBezTo>
                <a:cubicBezTo>
                  <a:pt x="307665" y="341169"/>
                  <a:pt x="295616" y="339451"/>
                  <a:pt x="284857" y="345896"/>
                </a:cubicBezTo>
                <a:cubicBezTo>
                  <a:pt x="274099" y="351913"/>
                  <a:pt x="269365" y="363086"/>
                  <a:pt x="271517" y="378126"/>
                </a:cubicBezTo>
                <a:cubicBezTo>
                  <a:pt x="272378" y="384142"/>
                  <a:pt x="273669" y="389729"/>
                  <a:pt x="274960" y="395745"/>
                </a:cubicBezTo>
                <a:cubicBezTo>
                  <a:pt x="277542" y="406058"/>
                  <a:pt x="280124" y="417231"/>
                  <a:pt x="280124" y="433131"/>
                </a:cubicBezTo>
                <a:cubicBezTo>
                  <a:pt x="280124" y="457626"/>
                  <a:pt x="266783" y="466650"/>
                  <a:pt x="255165" y="466650"/>
                </a:cubicBezTo>
                <a:cubicBezTo>
                  <a:pt x="243976" y="466650"/>
                  <a:pt x="230636" y="457626"/>
                  <a:pt x="230636" y="433131"/>
                </a:cubicBezTo>
                <a:cubicBezTo>
                  <a:pt x="230636" y="417231"/>
                  <a:pt x="232787" y="406058"/>
                  <a:pt x="235369" y="395745"/>
                </a:cubicBezTo>
                <a:cubicBezTo>
                  <a:pt x="236660" y="389729"/>
                  <a:pt x="238382" y="384142"/>
                  <a:pt x="238812" y="378126"/>
                </a:cubicBezTo>
                <a:cubicBezTo>
                  <a:pt x="240964" y="363086"/>
                  <a:pt x="236660" y="351913"/>
                  <a:pt x="225472" y="345896"/>
                </a:cubicBezTo>
                <a:cubicBezTo>
                  <a:pt x="214713" y="339451"/>
                  <a:pt x="202664" y="341169"/>
                  <a:pt x="190615" y="350194"/>
                </a:cubicBezTo>
                <a:cubicBezTo>
                  <a:pt x="185881" y="354061"/>
                  <a:pt x="181578" y="357929"/>
                  <a:pt x="177275" y="362226"/>
                </a:cubicBezTo>
                <a:cubicBezTo>
                  <a:pt x="169529" y="369532"/>
                  <a:pt x="161353" y="377267"/>
                  <a:pt x="147582" y="385002"/>
                </a:cubicBezTo>
                <a:cubicBezTo>
                  <a:pt x="139836" y="389299"/>
                  <a:pt x="132520" y="391877"/>
                  <a:pt x="126065" y="391877"/>
                </a:cubicBezTo>
                <a:cubicBezTo>
                  <a:pt x="117459" y="391877"/>
                  <a:pt x="109713" y="387580"/>
                  <a:pt x="105840" y="380704"/>
                </a:cubicBezTo>
                <a:cubicBezTo>
                  <a:pt x="102828" y="375118"/>
                  <a:pt x="101967" y="368672"/>
                  <a:pt x="103688" y="362656"/>
                </a:cubicBezTo>
                <a:cubicBezTo>
                  <a:pt x="106270" y="354921"/>
                  <a:pt x="112725" y="348045"/>
                  <a:pt x="122623" y="342029"/>
                </a:cubicBezTo>
                <a:cubicBezTo>
                  <a:pt x="136393" y="334294"/>
                  <a:pt x="147152" y="331286"/>
                  <a:pt x="157480" y="327848"/>
                </a:cubicBezTo>
                <a:cubicBezTo>
                  <a:pt x="163074" y="326129"/>
                  <a:pt x="168668" y="324410"/>
                  <a:pt x="174693" y="322261"/>
                </a:cubicBezTo>
                <a:cubicBezTo>
                  <a:pt x="184160" y="318394"/>
                  <a:pt x="195779" y="310229"/>
                  <a:pt x="195779" y="294329"/>
                </a:cubicBezTo>
                <a:cubicBezTo>
                  <a:pt x="195779" y="278859"/>
                  <a:pt x="184160" y="270694"/>
                  <a:pt x="174693" y="266397"/>
                </a:cubicBezTo>
                <a:cubicBezTo>
                  <a:pt x="168668" y="264248"/>
                  <a:pt x="163074" y="262529"/>
                  <a:pt x="157480" y="260810"/>
                </a:cubicBezTo>
                <a:cubicBezTo>
                  <a:pt x="147152" y="257802"/>
                  <a:pt x="136393" y="254364"/>
                  <a:pt x="122623" y="246629"/>
                </a:cubicBezTo>
                <a:cubicBezTo>
                  <a:pt x="112725" y="240613"/>
                  <a:pt x="106270" y="233737"/>
                  <a:pt x="103688" y="226002"/>
                </a:cubicBezTo>
                <a:cubicBezTo>
                  <a:pt x="101967" y="219986"/>
                  <a:pt x="102828" y="213540"/>
                  <a:pt x="105840" y="208383"/>
                </a:cubicBezTo>
                <a:cubicBezTo>
                  <a:pt x="109713" y="201078"/>
                  <a:pt x="117459" y="197210"/>
                  <a:pt x="126065" y="197210"/>
                </a:cubicBezTo>
                <a:cubicBezTo>
                  <a:pt x="132520" y="197210"/>
                  <a:pt x="139836" y="199359"/>
                  <a:pt x="147582" y="203656"/>
                </a:cubicBezTo>
                <a:cubicBezTo>
                  <a:pt x="161353" y="211392"/>
                  <a:pt x="169529" y="219127"/>
                  <a:pt x="177275" y="226862"/>
                </a:cubicBezTo>
                <a:cubicBezTo>
                  <a:pt x="181578" y="230729"/>
                  <a:pt x="185881" y="234597"/>
                  <a:pt x="190615" y="238464"/>
                </a:cubicBezTo>
                <a:cubicBezTo>
                  <a:pt x="202664" y="247918"/>
                  <a:pt x="214713" y="249208"/>
                  <a:pt x="225472" y="243191"/>
                </a:cubicBezTo>
                <a:cubicBezTo>
                  <a:pt x="236660" y="236745"/>
                  <a:pt x="240964" y="226002"/>
                  <a:pt x="238812" y="210532"/>
                </a:cubicBezTo>
                <a:cubicBezTo>
                  <a:pt x="238382" y="204516"/>
                  <a:pt x="236660" y="198929"/>
                  <a:pt x="235369" y="192913"/>
                </a:cubicBezTo>
                <a:cubicBezTo>
                  <a:pt x="232787" y="182600"/>
                  <a:pt x="230636" y="171857"/>
                  <a:pt x="230636" y="155957"/>
                </a:cubicBezTo>
                <a:cubicBezTo>
                  <a:pt x="230205" y="131032"/>
                  <a:pt x="243976" y="122008"/>
                  <a:pt x="255165" y="122008"/>
                </a:cubicBezTo>
                <a:close/>
                <a:moveTo>
                  <a:pt x="255161" y="76483"/>
                </a:moveTo>
                <a:cubicBezTo>
                  <a:pt x="215574" y="76483"/>
                  <a:pt x="199223" y="117731"/>
                  <a:pt x="199223" y="134919"/>
                </a:cubicBezTo>
                <a:cubicBezTo>
                  <a:pt x="199223" y="151676"/>
                  <a:pt x="202666" y="170152"/>
                  <a:pt x="207829" y="180894"/>
                </a:cubicBezTo>
                <a:cubicBezTo>
                  <a:pt x="214714" y="196362"/>
                  <a:pt x="214714" y="206675"/>
                  <a:pt x="206969" y="210971"/>
                </a:cubicBezTo>
                <a:cubicBezTo>
                  <a:pt x="199654" y="215268"/>
                  <a:pt x="190618" y="210542"/>
                  <a:pt x="180721" y="196362"/>
                </a:cubicBezTo>
                <a:cubicBezTo>
                  <a:pt x="173836" y="186909"/>
                  <a:pt x="159207" y="174878"/>
                  <a:pt x="145007" y="166285"/>
                </a:cubicBezTo>
                <a:cubicBezTo>
                  <a:pt x="138983" y="162848"/>
                  <a:pt x="126935" y="159410"/>
                  <a:pt x="114026" y="159410"/>
                </a:cubicBezTo>
                <a:cubicBezTo>
                  <a:pt x="98966" y="159410"/>
                  <a:pt x="78743" y="163707"/>
                  <a:pt x="66264" y="185191"/>
                </a:cubicBezTo>
                <a:cubicBezTo>
                  <a:pt x="55077" y="204526"/>
                  <a:pt x="59380" y="222573"/>
                  <a:pt x="64543" y="234174"/>
                </a:cubicBezTo>
                <a:cubicBezTo>
                  <a:pt x="70998" y="247923"/>
                  <a:pt x="81755" y="258665"/>
                  <a:pt x="89070" y="262962"/>
                </a:cubicBezTo>
                <a:cubicBezTo>
                  <a:pt x="103699" y="271126"/>
                  <a:pt x="121341" y="277571"/>
                  <a:pt x="132959" y="278860"/>
                </a:cubicBezTo>
                <a:cubicBezTo>
                  <a:pt x="150171" y="280579"/>
                  <a:pt x="158776" y="285735"/>
                  <a:pt x="158776" y="294329"/>
                </a:cubicBezTo>
                <a:cubicBezTo>
                  <a:pt x="158776" y="303352"/>
                  <a:pt x="150171" y="308508"/>
                  <a:pt x="132959" y="309797"/>
                </a:cubicBezTo>
                <a:cubicBezTo>
                  <a:pt x="121341" y="311086"/>
                  <a:pt x="103699" y="317531"/>
                  <a:pt x="89070" y="325695"/>
                </a:cubicBezTo>
                <a:cubicBezTo>
                  <a:pt x="81755" y="329992"/>
                  <a:pt x="70998" y="340734"/>
                  <a:pt x="64543" y="354483"/>
                </a:cubicBezTo>
                <a:cubicBezTo>
                  <a:pt x="59380" y="366514"/>
                  <a:pt x="55077" y="384131"/>
                  <a:pt x="66264" y="403466"/>
                </a:cubicBezTo>
                <a:cubicBezTo>
                  <a:pt x="78743" y="424950"/>
                  <a:pt x="98966" y="429247"/>
                  <a:pt x="114026" y="429247"/>
                </a:cubicBezTo>
                <a:cubicBezTo>
                  <a:pt x="126935" y="429247"/>
                  <a:pt x="138983" y="425810"/>
                  <a:pt x="145007" y="422372"/>
                </a:cubicBezTo>
                <a:cubicBezTo>
                  <a:pt x="159207" y="414208"/>
                  <a:pt x="173836" y="401748"/>
                  <a:pt x="180721" y="392295"/>
                </a:cubicBezTo>
                <a:cubicBezTo>
                  <a:pt x="188036" y="381553"/>
                  <a:pt x="194921" y="376397"/>
                  <a:pt x="201375" y="376397"/>
                </a:cubicBezTo>
                <a:cubicBezTo>
                  <a:pt x="203526" y="376397"/>
                  <a:pt x="205247" y="376826"/>
                  <a:pt x="206969" y="377686"/>
                </a:cubicBezTo>
                <a:cubicBezTo>
                  <a:pt x="214714" y="381983"/>
                  <a:pt x="214714" y="392295"/>
                  <a:pt x="207829" y="407763"/>
                </a:cubicBezTo>
                <a:cubicBezTo>
                  <a:pt x="202666" y="418505"/>
                  <a:pt x="199223" y="436981"/>
                  <a:pt x="199223" y="453739"/>
                </a:cubicBezTo>
                <a:cubicBezTo>
                  <a:pt x="199223" y="462332"/>
                  <a:pt x="203526" y="476941"/>
                  <a:pt x="212132" y="489402"/>
                </a:cubicBezTo>
                <a:cubicBezTo>
                  <a:pt x="219447" y="499714"/>
                  <a:pt x="233216" y="512175"/>
                  <a:pt x="255161" y="512175"/>
                </a:cubicBezTo>
                <a:cubicBezTo>
                  <a:pt x="295178" y="512175"/>
                  <a:pt x="311098" y="470926"/>
                  <a:pt x="311098" y="453739"/>
                </a:cubicBezTo>
                <a:cubicBezTo>
                  <a:pt x="311098" y="436981"/>
                  <a:pt x="307656" y="418505"/>
                  <a:pt x="302923" y="407763"/>
                </a:cubicBezTo>
                <a:cubicBezTo>
                  <a:pt x="295608" y="392295"/>
                  <a:pt x="296038" y="381983"/>
                  <a:pt x="303353" y="377686"/>
                </a:cubicBezTo>
                <a:cubicBezTo>
                  <a:pt x="311098" y="373389"/>
                  <a:pt x="319704" y="378116"/>
                  <a:pt x="330031" y="392295"/>
                </a:cubicBezTo>
                <a:cubicBezTo>
                  <a:pt x="336916" y="401748"/>
                  <a:pt x="351115" y="414208"/>
                  <a:pt x="365745" y="422372"/>
                </a:cubicBezTo>
                <a:cubicBezTo>
                  <a:pt x="371769" y="425810"/>
                  <a:pt x="383387" y="429247"/>
                  <a:pt x="396295" y="429247"/>
                </a:cubicBezTo>
                <a:cubicBezTo>
                  <a:pt x="411355" y="429247"/>
                  <a:pt x="432009" y="424950"/>
                  <a:pt x="444057" y="403466"/>
                </a:cubicBezTo>
                <a:cubicBezTo>
                  <a:pt x="455245" y="384131"/>
                  <a:pt x="451372" y="366514"/>
                  <a:pt x="445779" y="354483"/>
                </a:cubicBezTo>
                <a:cubicBezTo>
                  <a:pt x="439324" y="340734"/>
                  <a:pt x="428567" y="329992"/>
                  <a:pt x="421682" y="325695"/>
                </a:cubicBezTo>
                <a:cubicBezTo>
                  <a:pt x="407053" y="317531"/>
                  <a:pt x="389411" y="311086"/>
                  <a:pt x="377363" y="309797"/>
                </a:cubicBezTo>
                <a:cubicBezTo>
                  <a:pt x="360151" y="308508"/>
                  <a:pt x="351545" y="303352"/>
                  <a:pt x="351545" y="294329"/>
                </a:cubicBezTo>
                <a:cubicBezTo>
                  <a:pt x="351545" y="285735"/>
                  <a:pt x="360151" y="280579"/>
                  <a:pt x="377363" y="278860"/>
                </a:cubicBezTo>
                <a:cubicBezTo>
                  <a:pt x="389411" y="277571"/>
                  <a:pt x="407053" y="271126"/>
                  <a:pt x="421682" y="262962"/>
                </a:cubicBezTo>
                <a:cubicBezTo>
                  <a:pt x="428997" y="258665"/>
                  <a:pt x="439754" y="247923"/>
                  <a:pt x="445779" y="234174"/>
                </a:cubicBezTo>
                <a:cubicBezTo>
                  <a:pt x="451372" y="222573"/>
                  <a:pt x="455245" y="204526"/>
                  <a:pt x="444057" y="185191"/>
                </a:cubicBezTo>
                <a:cubicBezTo>
                  <a:pt x="432009" y="163707"/>
                  <a:pt x="411355" y="159410"/>
                  <a:pt x="396295" y="159410"/>
                </a:cubicBezTo>
                <a:cubicBezTo>
                  <a:pt x="383387" y="159410"/>
                  <a:pt x="371769" y="162848"/>
                  <a:pt x="365745" y="166285"/>
                </a:cubicBezTo>
                <a:cubicBezTo>
                  <a:pt x="351115" y="174878"/>
                  <a:pt x="336916" y="186909"/>
                  <a:pt x="330031" y="196362"/>
                </a:cubicBezTo>
                <a:cubicBezTo>
                  <a:pt x="319704" y="210542"/>
                  <a:pt x="311098" y="215268"/>
                  <a:pt x="303353" y="210971"/>
                </a:cubicBezTo>
                <a:cubicBezTo>
                  <a:pt x="296038" y="206675"/>
                  <a:pt x="295608" y="196362"/>
                  <a:pt x="302923" y="180894"/>
                </a:cubicBezTo>
                <a:cubicBezTo>
                  <a:pt x="307656" y="170152"/>
                  <a:pt x="311098" y="151676"/>
                  <a:pt x="311098" y="134919"/>
                </a:cubicBezTo>
                <a:cubicBezTo>
                  <a:pt x="311098" y="117731"/>
                  <a:pt x="295178" y="76483"/>
                  <a:pt x="255161" y="76483"/>
                </a:cubicBezTo>
                <a:close/>
                <a:moveTo>
                  <a:pt x="255161" y="0"/>
                </a:moveTo>
                <a:cubicBezTo>
                  <a:pt x="255161" y="0"/>
                  <a:pt x="258173" y="26640"/>
                  <a:pt x="296469" y="53280"/>
                </a:cubicBezTo>
                <a:cubicBezTo>
                  <a:pt x="335194" y="79920"/>
                  <a:pt x="346812" y="97107"/>
                  <a:pt x="346812" y="135778"/>
                </a:cubicBezTo>
                <a:cubicBezTo>
                  <a:pt x="380805" y="116442"/>
                  <a:pt x="401029" y="117731"/>
                  <a:pt x="443627" y="137926"/>
                </a:cubicBezTo>
                <a:cubicBezTo>
                  <a:pt x="486226" y="158121"/>
                  <a:pt x="510752" y="147379"/>
                  <a:pt x="510752" y="147379"/>
                </a:cubicBezTo>
                <a:cubicBezTo>
                  <a:pt x="510752" y="147379"/>
                  <a:pt x="488807" y="162848"/>
                  <a:pt x="484935" y="209682"/>
                </a:cubicBezTo>
                <a:cubicBezTo>
                  <a:pt x="481062" y="256517"/>
                  <a:pt x="472456" y="274993"/>
                  <a:pt x="438464" y="294329"/>
                </a:cubicBezTo>
                <a:cubicBezTo>
                  <a:pt x="472456" y="313664"/>
                  <a:pt x="481062" y="332140"/>
                  <a:pt x="484935" y="378975"/>
                </a:cubicBezTo>
                <a:cubicBezTo>
                  <a:pt x="488807" y="425810"/>
                  <a:pt x="510752" y="441708"/>
                  <a:pt x="510752" y="441708"/>
                </a:cubicBezTo>
                <a:cubicBezTo>
                  <a:pt x="510752" y="441708"/>
                  <a:pt x="486226" y="430536"/>
                  <a:pt x="443627" y="450731"/>
                </a:cubicBezTo>
                <a:cubicBezTo>
                  <a:pt x="401029" y="470926"/>
                  <a:pt x="380805" y="472215"/>
                  <a:pt x="346812" y="452879"/>
                </a:cubicBezTo>
                <a:cubicBezTo>
                  <a:pt x="346812" y="491980"/>
                  <a:pt x="335194" y="508737"/>
                  <a:pt x="296899" y="535377"/>
                </a:cubicBezTo>
                <a:cubicBezTo>
                  <a:pt x="258173" y="562017"/>
                  <a:pt x="255161" y="588657"/>
                  <a:pt x="255161" y="588657"/>
                </a:cubicBezTo>
                <a:cubicBezTo>
                  <a:pt x="255161" y="588657"/>
                  <a:pt x="252579" y="562017"/>
                  <a:pt x="213853" y="535377"/>
                </a:cubicBezTo>
                <a:cubicBezTo>
                  <a:pt x="175127" y="508737"/>
                  <a:pt x="163509" y="491980"/>
                  <a:pt x="163509" y="452879"/>
                </a:cubicBezTo>
                <a:cubicBezTo>
                  <a:pt x="129947" y="472215"/>
                  <a:pt x="109293" y="470926"/>
                  <a:pt x="66695" y="450731"/>
                </a:cubicBezTo>
                <a:cubicBezTo>
                  <a:pt x="24526" y="430536"/>
                  <a:pt x="0" y="441708"/>
                  <a:pt x="0" y="441708"/>
                </a:cubicBezTo>
                <a:cubicBezTo>
                  <a:pt x="0" y="441708"/>
                  <a:pt x="21514" y="425810"/>
                  <a:pt x="25387" y="378975"/>
                </a:cubicBezTo>
                <a:cubicBezTo>
                  <a:pt x="29260" y="332140"/>
                  <a:pt x="38296" y="313664"/>
                  <a:pt x="71858" y="294329"/>
                </a:cubicBezTo>
                <a:cubicBezTo>
                  <a:pt x="38296" y="274993"/>
                  <a:pt x="29260" y="256517"/>
                  <a:pt x="25387" y="209682"/>
                </a:cubicBezTo>
                <a:cubicBezTo>
                  <a:pt x="21514" y="162848"/>
                  <a:pt x="0" y="147379"/>
                  <a:pt x="0" y="147379"/>
                </a:cubicBezTo>
                <a:cubicBezTo>
                  <a:pt x="0" y="147379"/>
                  <a:pt x="24526" y="158121"/>
                  <a:pt x="66695" y="137926"/>
                </a:cubicBezTo>
                <a:cubicBezTo>
                  <a:pt x="109293" y="117731"/>
                  <a:pt x="129947" y="116442"/>
                  <a:pt x="163509" y="135778"/>
                </a:cubicBezTo>
                <a:cubicBezTo>
                  <a:pt x="163509" y="97107"/>
                  <a:pt x="175127" y="79920"/>
                  <a:pt x="213853" y="53280"/>
                </a:cubicBezTo>
                <a:cubicBezTo>
                  <a:pt x="252579" y="26640"/>
                  <a:pt x="255161" y="0"/>
                  <a:pt x="255161" y="0"/>
                </a:cubicBezTo>
                <a:close/>
              </a:path>
            </a:pathLst>
          </a:custGeom>
          <a:solidFill>
            <a:srgbClr val="12522B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DB24B9E3-2397-489E-B57F-0A847DAF5650}"/>
              </a:ext>
            </a:extLst>
          </p:cNvPr>
          <p:cNvSpPr txBox="1"/>
          <p:nvPr/>
        </p:nvSpPr>
        <p:spPr>
          <a:xfrm>
            <a:off x="8839200" y="368300"/>
            <a:ext cx="347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立足课内，迁移课外</a:t>
            </a:r>
          </a:p>
        </p:txBody>
      </p:sp>
    </p:spTree>
    <p:extLst>
      <p:ext uri="{BB962C8B-B14F-4D97-AF65-F5344CB8AC3E}">
        <p14:creationId xmlns:p14="http://schemas.microsoft.com/office/powerpoint/2010/main" xmlns="" val="3303716227"/>
      </p:ext>
    </p:extLst>
  </p:cSld>
  <p:clrMapOvr>
    <a:masterClrMapping/>
  </p:clrMapOvr>
  <mc:AlternateContent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AF262A4E-B3CE-4BDB-843F-3AD2576F6C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064181" cy="6504039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DC3F126F-7B70-422E-9CDB-CC7BA0482637}"/>
              </a:ext>
            </a:extLst>
          </p:cNvPr>
          <p:cNvSpPr txBox="1"/>
          <p:nvPr/>
        </p:nvSpPr>
        <p:spPr>
          <a:xfrm>
            <a:off x="718076" y="2889354"/>
            <a:ext cx="2413417" cy="720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0C458238-E964-459E-98FC-3D9E42FF619C}"/>
              </a:ext>
            </a:extLst>
          </p:cNvPr>
          <p:cNvSpPr txBox="1"/>
          <p:nvPr/>
        </p:nvSpPr>
        <p:spPr>
          <a:xfrm>
            <a:off x="560679" y="2772300"/>
            <a:ext cx="2728210" cy="95410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中心就在文中有</a:t>
            </a:r>
            <a:endParaRPr lang="en-US" altLang="zh-CN" sz="2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开头结尾中间找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4DDCBBD5-EEB1-4F6A-BAD5-2E92994F5B0F}"/>
              </a:ext>
            </a:extLst>
          </p:cNvPr>
          <p:cNvSpPr txBox="1"/>
          <p:nvPr/>
        </p:nvSpPr>
        <p:spPr>
          <a:xfrm>
            <a:off x="3893574" y="855406"/>
            <a:ext cx="2202426" cy="631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49306417"/>
      </p:ext>
    </p:extLst>
  </p:cSld>
  <p:clrMapOvr>
    <a:masterClrMapping/>
  </p:clrMapOvr>
  <mc:AlternateContent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610EDE6D-F7D2-4251-BCF9-06FC4D1B5C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9266"/>
            <a:ext cx="12045244" cy="6739467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8984748C-DB22-4229-A8FB-13CF8AC9D5D4}"/>
              </a:ext>
            </a:extLst>
          </p:cNvPr>
          <p:cNvSpPr txBox="1"/>
          <p:nvPr/>
        </p:nvSpPr>
        <p:spPr>
          <a:xfrm>
            <a:off x="659287" y="2971799"/>
            <a:ext cx="2529081" cy="70828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B252B473-255B-404E-83E2-65803862823D}"/>
              </a:ext>
            </a:extLst>
          </p:cNvPr>
          <p:cNvSpPr txBox="1"/>
          <p:nvPr/>
        </p:nvSpPr>
        <p:spPr>
          <a:xfrm>
            <a:off x="406072" y="2787330"/>
            <a:ext cx="3035509" cy="107721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中心就在文章有</a:t>
            </a:r>
            <a:endParaRPr lang="en-US" altLang="zh-CN" sz="32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还需自己概括得</a:t>
            </a:r>
            <a:endParaRPr lang="en-US" altLang="zh-CN" sz="32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7938B5EB-69D3-49D8-BDC3-6BDFE67CDB27}"/>
              </a:ext>
            </a:extLst>
          </p:cNvPr>
          <p:cNvSpPr txBox="1"/>
          <p:nvPr/>
        </p:nvSpPr>
        <p:spPr>
          <a:xfrm>
            <a:off x="7748337" y="601579"/>
            <a:ext cx="2153652" cy="81814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9191AE4E-458E-4DB6-AA58-A41DED89BCE8}"/>
              </a:ext>
            </a:extLst>
          </p:cNvPr>
          <p:cNvSpPr txBox="1"/>
          <p:nvPr/>
        </p:nvSpPr>
        <p:spPr>
          <a:xfrm>
            <a:off x="4824662" y="3129001"/>
            <a:ext cx="6557211" cy="59999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56F80B0D-DD58-46FA-86C1-48CD3CFCE60B}"/>
              </a:ext>
            </a:extLst>
          </p:cNvPr>
          <p:cNvSpPr txBox="1"/>
          <p:nvPr/>
        </p:nvSpPr>
        <p:spPr>
          <a:xfrm>
            <a:off x="4126832" y="5510463"/>
            <a:ext cx="6990347" cy="83017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0744506"/>
      </p:ext>
    </p:extLst>
  </p:cSld>
  <p:clrMapOvr>
    <a:masterClrMapping/>
  </p:clrMapOvr>
  <mc:AlternateContent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9B5A75C6-E731-480B-B3B7-D84F301F8D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1279"/>
            <a:ext cx="12280739" cy="665544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D68DAFAF-48A8-4B45-98A8-910742B6D176}"/>
              </a:ext>
            </a:extLst>
          </p:cNvPr>
          <p:cNvSpPr txBox="1"/>
          <p:nvPr/>
        </p:nvSpPr>
        <p:spPr>
          <a:xfrm>
            <a:off x="493138" y="3322831"/>
            <a:ext cx="2884243" cy="58333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48852698-19B8-44CE-A85A-FC7AF163306B}"/>
              </a:ext>
            </a:extLst>
          </p:cNvPr>
          <p:cNvSpPr txBox="1"/>
          <p:nvPr/>
        </p:nvSpPr>
        <p:spPr>
          <a:xfrm>
            <a:off x="338746" y="3170903"/>
            <a:ext cx="3038635" cy="107721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中心文章中没有</a:t>
            </a:r>
            <a:endParaRPr lang="en-US" altLang="zh-CN" sz="32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还需自己概括得</a:t>
            </a:r>
          </a:p>
        </p:txBody>
      </p:sp>
    </p:spTree>
    <p:extLst>
      <p:ext uri="{BB962C8B-B14F-4D97-AF65-F5344CB8AC3E}">
        <p14:creationId xmlns:p14="http://schemas.microsoft.com/office/powerpoint/2010/main" xmlns="" val="349863716"/>
      </p:ext>
    </p:extLst>
  </p:cSld>
  <p:clrMapOvr>
    <a:masterClrMapping/>
  </p:clrMapOvr>
  <mc:AlternateContent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56AC724B-E422-4B63-B31F-15DBDE7DA4AB}"/>
              </a:ext>
            </a:extLst>
          </p:cNvPr>
          <p:cNvSpPr txBox="1"/>
          <p:nvPr/>
        </p:nvSpPr>
        <p:spPr>
          <a:xfrm>
            <a:off x="176463" y="108284"/>
            <a:ext cx="11839074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                  治国之道      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2020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市中一模）</a:t>
            </a:r>
          </a:p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    凡治国之道，必先富民。民富则易治也，民贫则难治也。奚以① 知其然也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民富则安乡重家 ② ，安乡重家则敬上③ 畏罪，敬上畏罪则易治也。民贫则危乡轻家，危乡轻家则敢陵 ④ 上犯禁，陵上犯禁则难治也。故治国常富，而乱国常贫。是以善为国者，必先富民，然后治之。</a:t>
            </a:r>
            <a:r>
              <a:rPr lang="en-US" altLang="zh-CN" sz="32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(</a:t>
            </a:r>
            <a:r>
              <a:rPr lang="zh-CN" altLang="en-US" sz="32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选自</a:t>
            </a:r>
            <a:r>
              <a:rPr lang="en-US" altLang="zh-CN" sz="32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管子</a:t>
            </a:r>
            <a:r>
              <a:rPr lang="en-US" altLang="zh-CN" sz="32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32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治国</a:t>
            </a:r>
            <a:r>
              <a:rPr lang="en-US" altLang="zh-CN" sz="32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》)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                                                                                                               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注释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: :① 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奚以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: : 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即“ 以奚” ，根据什么。② 重家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: : 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看重家业。③ 敬上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: : 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服从上司。④ 陵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: : 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同“ 凌” ，凌辱。</a:t>
            </a:r>
          </a:p>
          <a:p>
            <a:r>
              <a:rPr lang="en-US" altLang="zh-CN" sz="3200" b="1">
                <a:latin typeface="仿宋" panose="02010609060101010101" pitchFamily="49" charset="-122"/>
                <a:ea typeface="仿宋" panose="02010609060101010101" pitchFamily="49" charset="-122"/>
              </a:rPr>
              <a:t>12.</a:t>
            </a:r>
            <a:r>
              <a:rPr lang="zh-CN" altLang="en-US" sz="3200" b="1">
                <a:latin typeface="仿宋" panose="02010609060101010101" pitchFamily="49" charset="-122"/>
                <a:ea typeface="仿宋" panose="02010609060101010101" pitchFamily="49" charset="-122"/>
              </a:rPr>
              <a:t>本文作者主张治理国家的方法是什么</a:t>
            </a:r>
            <a:r>
              <a:rPr lang="en-US" altLang="zh-CN" sz="3200" b="1">
                <a:latin typeface="仿宋" panose="02010609060101010101" pitchFamily="49" charset="-122"/>
                <a:ea typeface="仿宋" panose="02010609060101010101" pitchFamily="49" charset="-122"/>
              </a:rPr>
              <a:t>?</a:t>
            </a:r>
            <a:r>
              <a:rPr lang="zh-CN" altLang="en-US" sz="3200" b="1"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sz="3200" b="1">
                <a:latin typeface="仿宋" panose="02010609060101010101" pitchFamily="49" charset="-122"/>
                <a:ea typeface="仿宋" panose="02010609060101010101" pitchFamily="49" charset="-122"/>
              </a:rPr>
              <a:t>3 </a:t>
            </a:r>
            <a:r>
              <a:rPr lang="zh-CN" altLang="en-US" sz="3200" b="1">
                <a:latin typeface="仿宋" panose="02010609060101010101" pitchFamily="49" charset="-122"/>
                <a:ea typeface="仿宋" panose="02010609060101010101" pitchFamily="49" charset="-122"/>
              </a:rPr>
              <a:t>分）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663203B9-068E-4161-9C05-F3F872A50682}"/>
              </a:ext>
            </a:extLst>
          </p:cNvPr>
          <p:cNvSpPr txBox="1"/>
          <p:nvPr/>
        </p:nvSpPr>
        <p:spPr>
          <a:xfrm>
            <a:off x="176464" y="5366084"/>
            <a:ext cx="118390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600" b="1" kern="0">
                <a:solidFill>
                  <a:srgbClr val="00B050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zh-CN" sz="3600" b="1" kern="0">
                <a:solidFill>
                  <a:srgbClr val="00B050"/>
                </a:solidFill>
                <a:ea typeface="KaiTi" panose="02010609060101010101" pitchFamily="49" charset="-122"/>
                <a:cs typeface="KaiTi" panose="02010609060101010101" pitchFamily="49" charset="-122"/>
              </a:rPr>
              <a:t>凡治国之道，必先富民</a:t>
            </a:r>
            <a:r>
              <a:rPr lang="zh-CN" altLang="zh-CN" sz="3600" b="1" kern="0">
                <a:solidFill>
                  <a:srgbClr val="00B050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”或“</a:t>
            </a:r>
            <a:r>
              <a:rPr lang="zh-CN" altLang="zh-CN" sz="3600" b="1" kern="0">
                <a:solidFill>
                  <a:srgbClr val="00B050"/>
                </a:solidFill>
                <a:ea typeface="KaiTi" panose="02010609060101010101" pitchFamily="49" charset="-122"/>
                <a:cs typeface="KaiTi" panose="02010609060101010101" pitchFamily="49" charset="-122"/>
              </a:rPr>
              <a:t>是以善为国者，必先富民，然后治之。</a:t>
            </a:r>
            <a:r>
              <a:rPr lang="zh-CN" altLang="zh-CN" sz="3600" b="1" kern="0">
                <a:solidFill>
                  <a:srgbClr val="00B050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endParaRPr lang="zh-CN" altLang="en-US" sz="3600">
              <a:solidFill>
                <a:srgbClr val="00B050"/>
              </a:solidFill>
            </a:endParaRPr>
          </a:p>
        </p:txBody>
      </p:sp>
      <p:sp>
        <p:nvSpPr>
          <p:cNvPr id="4" name="图文框 3">
            <a:extLst>
              <a:ext uri="{FF2B5EF4-FFF2-40B4-BE49-F238E27FC236}">
                <a16:creationId xmlns:a16="http://schemas.microsoft.com/office/drawing/2014/main" xmlns="" id="{A847B47D-62E0-4430-A817-30977CAE2FB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3056"/>
            </a:avLst>
          </a:prstGeom>
          <a:solidFill>
            <a:srgbClr val="208242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3169961"/>
      </p:ext>
    </p:extLst>
  </p:cSld>
  <p:clrMapOvr>
    <a:masterClrMapping/>
  </p:clrMapOvr>
  <mc:AlternateContent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DC2ABA4-DBBC-4869-A3CD-38397CEE8B1B}"/>
              </a:ext>
            </a:extLst>
          </p:cNvPr>
          <p:cNvSpPr txBox="1"/>
          <p:nvPr/>
        </p:nvSpPr>
        <p:spPr>
          <a:xfrm>
            <a:off x="175549" y="262359"/>
            <a:ext cx="11840902" cy="47396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indent="267970" algn="just">
              <a:lnSpc>
                <a:spcPct val="125000"/>
              </a:lnSpc>
              <a:spcAft>
                <a:spcPct val="0"/>
              </a:spcAft>
            </a:pPr>
            <a:r>
              <a:rPr lang="zh-CN" altLang="en-US" sz="2800" kern="1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（</a:t>
            </a:r>
            <a:r>
              <a:rPr lang="en-US" altLang="zh-CN" sz="2800" kern="1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2020</a:t>
            </a:r>
            <a:r>
              <a:rPr lang="zh-CN" altLang="en-US" sz="2800" kern="1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平阴一模）</a:t>
            </a:r>
            <a:r>
              <a:rPr lang="zh-CN" altLang="zh-CN" sz="3200" b="1" kern="1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宣王好射，说</a:t>
            </a:r>
            <a:r>
              <a:rPr lang="zh-CN" altLang="zh-CN" sz="3200" b="1" kern="100" baseline="30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①</a:t>
            </a:r>
            <a:r>
              <a:rPr lang="zh-CN" altLang="zh-CN" sz="3200" b="1" kern="1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人之谓己能用强也。其实所用不过三石。以示左右。左右皆引试之</a:t>
            </a:r>
            <a:r>
              <a:rPr lang="zh-CN" altLang="en-US" sz="3200" b="1" kern="1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，</a:t>
            </a:r>
            <a:r>
              <a:rPr lang="zh-CN" altLang="zh-CN" sz="3200" b="1" kern="1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中关</a:t>
            </a:r>
            <a:r>
              <a:rPr lang="zh-CN" altLang="zh-CN" sz="3200" b="1" kern="100" baseline="30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②</a:t>
            </a:r>
            <a:r>
              <a:rPr lang="zh-CN" altLang="zh-CN" sz="3200" b="1" kern="1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而止，皆曰：“此不下九石，非大王孰能用是！”宣王说之。</a:t>
            </a:r>
            <a:endParaRPr lang="zh-CN" altLang="zh-CN" sz="3200" kern="1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7970">
              <a:lnSpc>
                <a:spcPct val="125000"/>
              </a:lnSpc>
            </a:pPr>
            <a:r>
              <a:rPr lang="en-US" altLang="zh-CN" sz="3200" b="1" kern="1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</a:t>
            </a:r>
            <a:r>
              <a:rPr lang="zh-CN" altLang="zh-CN" sz="3200" b="1" kern="1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然则宣王用不过三石，而终身自以为九石。三石，实也；九石，名也。宣王悦其名而丧其实。</a:t>
            </a:r>
            <a:r>
              <a:rPr lang="en-US" altLang="zh-CN" sz="3200" b="1" kern="1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             </a:t>
            </a:r>
            <a:r>
              <a:rPr lang="zh-CN" altLang="zh-CN" sz="3200" b="1" kern="1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——选自（《尹文子》）</a:t>
            </a:r>
            <a:endParaRPr lang="zh-CN" altLang="zh-CN" sz="3200" kern="1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00660" algn="just">
              <a:lnSpc>
                <a:spcPct val="125000"/>
              </a:lnSpc>
              <a:spcAft>
                <a:spcPct val="0"/>
              </a:spcAft>
            </a:pPr>
            <a:r>
              <a:rPr lang="zh-CN" altLang="zh-CN" sz="3200" b="1" kern="1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【注释】①说，同“悦”。②关，同“弯”。</a:t>
            </a:r>
            <a:endParaRPr lang="en-US" altLang="zh-CN" sz="3200" b="1" kern="1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algn="just">
              <a:lnSpc>
                <a:spcPct val="130000"/>
              </a:lnSpc>
              <a:spcAft>
                <a:spcPct val="0"/>
              </a:spcAft>
            </a:pPr>
            <a:r>
              <a:rPr lang="en-US" altLang="zh-CN" sz="3200" b="1" kern="1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12.</a:t>
            </a:r>
            <a:r>
              <a:rPr lang="zh-CN" altLang="zh-CN" sz="3200" b="1" kern="1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结合文章内容，说说你得到的启示。（</a:t>
            </a:r>
            <a:r>
              <a:rPr lang="en-US" altLang="zh-CN" sz="3200" b="1" kern="1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zh-CN" sz="3200" b="1" kern="1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分）</a:t>
            </a:r>
            <a:endParaRPr lang="zh-CN" altLang="zh-CN" sz="3200" b="1" kern="1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200660" algn="just">
              <a:lnSpc>
                <a:spcPct val="125000"/>
              </a:lnSpc>
              <a:spcAft>
                <a:spcPct val="0"/>
              </a:spcAft>
            </a:pPr>
            <a:endParaRPr lang="zh-CN" altLang="zh-CN" kern="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0D7AD360-DFCC-4C09-9CE5-63986DC1C495}"/>
              </a:ext>
            </a:extLst>
          </p:cNvPr>
          <p:cNvSpPr txBox="1"/>
          <p:nvPr/>
        </p:nvSpPr>
        <p:spPr>
          <a:xfrm>
            <a:off x="445625" y="4857611"/>
            <a:ext cx="11300749" cy="15321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en-US" sz="3200" b="1" kern="100">
                <a:solidFill>
                  <a:srgbClr val="12522B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从文章中</a:t>
            </a:r>
            <a:r>
              <a:rPr lang="zh-CN" altLang="zh-CN" sz="3200" b="1" kern="100">
                <a:solidFill>
                  <a:srgbClr val="12522B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宣王喜欢别人夸赞自己，</a:t>
            </a:r>
            <a:r>
              <a:rPr lang="zh-CN" altLang="en-US" sz="3200" b="1" kern="100">
                <a:solidFill>
                  <a:srgbClr val="12522B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可以看出</a:t>
            </a:r>
            <a:r>
              <a:rPr lang="zh-CN" altLang="zh-CN" sz="3200" b="1" kern="100">
                <a:solidFill>
                  <a:srgbClr val="12522B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，做人不能贪图虚名，一定要有自知之明</a:t>
            </a:r>
            <a:r>
              <a:rPr lang="zh-CN" altLang="en-US" sz="3200" b="1" kern="100">
                <a:solidFill>
                  <a:srgbClr val="12522B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，要</a:t>
            </a:r>
            <a:r>
              <a:rPr lang="zh-CN" altLang="en-US" sz="3600" b="1" kern="100">
                <a:solidFill>
                  <a:srgbClr val="12522B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一切从实际出发，实事求是</a:t>
            </a:r>
            <a:r>
              <a:rPr lang="zh-CN" altLang="en-US" sz="3200" b="1" kern="100">
                <a:solidFill>
                  <a:srgbClr val="12522B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zh-CN" sz="3200" kern="100">
              <a:solidFill>
                <a:srgbClr val="12522B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图文框 3">
            <a:extLst>
              <a:ext uri="{FF2B5EF4-FFF2-40B4-BE49-F238E27FC236}">
                <a16:creationId xmlns:a16="http://schemas.microsoft.com/office/drawing/2014/main" xmlns="" id="{87FB651F-13F6-4418-AF4F-C9F9876DE6C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3056"/>
            </a:avLst>
          </a:prstGeom>
          <a:solidFill>
            <a:srgbClr val="208242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06383512"/>
      </p:ext>
    </p:extLst>
  </p:cSld>
  <p:clrMapOvr>
    <a:masterClrMapping/>
  </p:clrMapOvr>
  <mc:AlternateContent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图文框 1">
            <a:extLst>
              <a:ext uri="{FF2B5EF4-FFF2-40B4-BE49-F238E27FC236}">
                <a16:creationId xmlns:a16="http://schemas.microsoft.com/office/drawing/2014/main" xmlns="" id="{79316F74-DF72-4F15-8CAF-A1D8A3E75E9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3056"/>
            </a:avLst>
          </a:prstGeom>
          <a:solidFill>
            <a:srgbClr val="208242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BDEDBC34-B5F5-4EE1-8976-A4B3CC2D8F60}"/>
              </a:ext>
            </a:extLst>
          </p:cNvPr>
          <p:cNvSpPr txBox="1"/>
          <p:nvPr/>
        </p:nvSpPr>
        <p:spPr>
          <a:xfrm>
            <a:off x="354767" y="359087"/>
            <a:ext cx="11482465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2020</a:t>
            </a:r>
            <a:r>
              <a:rPr lang="zh-CN" altLang="en-US" sz="28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历城一模）</a:t>
            </a:r>
            <a:r>
              <a:rPr lang="zh-CN" altLang="en-US" sz="32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鲁公治园，欲凿池，父曰：“无地置土。”公遂止。或曰：“土可垒山。”公善之，欲行。妻曰：“不畏小儿女颠踬① 耶？”公复止。或曰：“筑径通之</a:t>
            </a:r>
            <a:r>
              <a:rPr lang="en-US" altLang="zh-CN" sz="32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设栏护之</a:t>
            </a:r>
            <a:r>
              <a:rPr lang="en-US" altLang="zh-CN" sz="32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又何忧焉？”公从之，又欲行。家人有止之者曰：“园成必添仆妇，下房不足，甚可虑也。”公犹夷② 不能决，事又寝③ 。</a:t>
            </a:r>
          </a:p>
          <a:p>
            <a:r>
              <a:rPr lang="en-US" altLang="zh-CN" sz="32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32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注</a:t>
            </a:r>
            <a:r>
              <a:rPr lang="en-US" altLang="zh-CN" sz="32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】①</a:t>
            </a:r>
            <a:r>
              <a:rPr lang="zh-CN" altLang="en-US" sz="3200">
                <a:solidFill>
                  <a:srgbClr val="1E1E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颠踬：被东西绊倒。②犹夷：迟疑不决的样子。③寝：停止。</a:t>
            </a:r>
            <a:endParaRPr lang="en-US" altLang="zh-CN" sz="3200">
              <a:solidFill>
                <a:srgbClr val="1E1E1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b="1">
                <a:solidFill>
                  <a:srgbClr val="1E1E1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12.</a:t>
            </a:r>
            <a:r>
              <a:rPr lang="zh-CN" altLang="en-US" sz="3200" b="1">
                <a:solidFill>
                  <a:srgbClr val="1E1E1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结合文章内容，谈谈你获得的启示？（</a:t>
            </a:r>
            <a:r>
              <a:rPr lang="en-US" altLang="zh-CN" sz="3200" b="1">
                <a:solidFill>
                  <a:srgbClr val="1E1E1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 </a:t>
            </a:r>
            <a:r>
              <a:rPr lang="zh-CN" altLang="en-US" sz="3200" b="1">
                <a:solidFill>
                  <a:srgbClr val="1E1E1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分）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39F08AB1-DEA7-41E2-AD32-A029B462ECE4}"/>
              </a:ext>
            </a:extLst>
          </p:cNvPr>
          <p:cNvSpPr txBox="1"/>
          <p:nvPr/>
        </p:nvSpPr>
        <p:spPr>
          <a:xfrm>
            <a:off x="354767" y="4309937"/>
            <a:ext cx="1178302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鲁公畏手畏脚，犹豫不决，最终导致修园失败。</a:t>
            </a:r>
            <a:endParaRPr lang="en-US" altLang="zh-CN" sz="3600" b="1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600" b="1">
                <a:solidFill>
                  <a:srgbClr val="208242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我从中获得的启示是：做任何事情都要有目标，有决心，有毅力，不怕困难，勇往直前，坚持到底就会成功，否则  将一事无成。</a:t>
            </a:r>
          </a:p>
        </p:txBody>
      </p:sp>
    </p:spTree>
    <p:extLst>
      <p:ext uri="{BB962C8B-B14F-4D97-AF65-F5344CB8AC3E}">
        <p14:creationId xmlns:p14="http://schemas.microsoft.com/office/powerpoint/2010/main" xmlns="" val="841279119"/>
      </p:ext>
    </p:extLst>
  </p:cSld>
  <p:clrMapOvr>
    <a:masterClrMapping/>
  </p:clrMapOvr>
  <mc:AlternateContent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20352230-C859-44DE-BAD4-117B91483669}"/>
              </a:ext>
            </a:extLst>
          </p:cNvPr>
          <p:cNvSpPr txBox="1"/>
          <p:nvPr/>
        </p:nvSpPr>
        <p:spPr>
          <a:xfrm>
            <a:off x="1151050" y="370330"/>
            <a:ext cx="769512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探寻规律，化难为易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918A7C10-9ED8-4969-AE29-60349D9ED3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578" r="6950"/>
          <a:stretch>
            <a:fillRect/>
          </a:stretch>
        </p:blipFill>
        <p:spPr>
          <a:xfrm flipH="1">
            <a:off x="8424837" y="1385993"/>
            <a:ext cx="3767163" cy="5472007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5F940549-D6E6-4C0A-989E-7AEA721564FE}"/>
              </a:ext>
            </a:extLst>
          </p:cNvPr>
          <p:cNvSpPr/>
          <p:nvPr/>
        </p:nvSpPr>
        <p:spPr>
          <a:xfrm>
            <a:off x="1322026" y="2107246"/>
            <a:ext cx="6426467" cy="1107996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/>
            <a:r>
              <a:rPr lang="zh-CN" altLang="en-US" sz="6600">
                <a:solidFill>
                  <a:srgbClr val="12522B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课内溯源晰人物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7BD078EE-246E-4C7F-BCA9-D987E5BAE3E2}"/>
              </a:ext>
            </a:extLst>
          </p:cNvPr>
          <p:cNvSpPr/>
          <p:nvPr/>
        </p:nvSpPr>
        <p:spPr>
          <a:xfrm>
            <a:off x="1498291" y="3567998"/>
            <a:ext cx="6073939" cy="1107996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600" b="0" i="0" u="none" strike="noStrike" kern="1200" cap="none" spc="0" normalizeH="0" baseline="0" noProof="0">
                <a:ln>
                  <a:noFill/>
                </a:ln>
                <a:solidFill>
                  <a:srgbClr val="12522B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</a:rPr>
              <a:t>课内</a:t>
            </a:r>
            <a:r>
              <a:rPr lang="zh-CN" altLang="en-US" sz="6600">
                <a:solidFill>
                  <a:srgbClr val="12522B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寻根辨手法</a:t>
            </a:r>
            <a:endParaRPr kumimoji="0" lang="zh-CN" altLang="en-US" sz="6600" b="0" i="0" u="none" strike="noStrike" kern="1200" cap="none" spc="0" normalizeH="0" baseline="0" noProof="0">
              <a:ln>
                <a:noFill/>
              </a:ln>
              <a:solidFill>
                <a:srgbClr val="12522B"/>
              </a:solidFill>
              <a:effectLst/>
              <a:uLnTx/>
              <a:uFillTx/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CF730597-81EA-4C6D-8127-9CE5DE059168}"/>
              </a:ext>
            </a:extLst>
          </p:cNvPr>
          <p:cNvSpPr/>
          <p:nvPr/>
        </p:nvSpPr>
        <p:spPr>
          <a:xfrm>
            <a:off x="1498291" y="5174585"/>
            <a:ext cx="6073939" cy="1107996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600" b="0" i="0" u="none" strike="noStrike" kern="1200" cap="none" spc="0" normalizeH="0" baseline="0" noProof="0">
                <a:ln>
                  <a:noFill/>
                </a:ln>
                <a:solidFill>
                  <a:srgbClr val="12522B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课内追本悟中心</a:t>
            </a:r>
          </a:p>
        </p:txBody>
      </p:sp>
      <p:sp>
        <p:nvSpPr>
          <p:cNvPr id="8" name="miyagi-japan-flag-abstract-symbol_44048">
            <a:extLst>
              <a:ext uri="{FF2B5EF4-FFF2-40B4-BE49-F238E27FC236}">
                <a16:creationId xmlns:a16="http://schemas.microsoft.com/office/drawing/2014/main" xmlns="" id="{192907F3-D0BE-49F6-A0E1-8E00EC264DD8}"/>
              </a:ext>
            </a:extLst>
          </p:cNvPr>
          <p:cNvSpPr>
            <a:spLocks noChangeAspect="1"/>
          </p:cNvSpPr>
          <p:nvPr/>
        </p:nvSpPr>
        <p:spPr bwMode="auto">
          <a:xfrm>
            <a:off x="950072" y="2429469"/>
            <a:ext cx="401955" cy="463550"/>
          </a:xfrm>
          <a:custGeom>
            <a:gdLst>
              <a:gd name="connsiteX0" fmla="*/ 255165 w 510752"/>
              <a:gd name="connsiteY0" fmla="*/ 254364 h 588657"/>
              <a:gd name="connsiteX1" fmla="*/ 215144 w 510752"/>
              <a:gd name="connsiteY1" fmla="*/ 294329 h 588657"/>
              <a:gd name="connsiteX2" fmla="*/ 255165 w 510752"/>
              <a:gd name="connsiteY2" fmla="*/ 334294 h 588657"/>
              <a:gd name="connsiteX3" fmla="*/ 295185 w 510752"/>
              <a:gd name="connsiteY3" fmla="*/ 294329 h 588657"/>
              <a:gd name="connsiteX4" fmla="*/ 255165 w 510752"/>
              <a:gd name="connsiteY4" fmla="*/ 254364 h 588657"/>
              <a:gd name="connsiteX5" fmla="*/ 255165 w 510752"/>
              <a:gd name="connsiteY5" fmla="*/ 122008 h 588657"/>
              <a:gd name="connsiteX6" fmla="*/ 280124 w 510752"/>
              <a:gd name="connsiteY6" fmla="*/ 155957 h 588657"/>
              <a:gd name="connsiteX7" fmla="*/ 274960 w 510752"/>
              <a:gd name="connsiteY7" fmla="*/ 192913 h 588657"/>
              <a:gd name="connsiteX8" fmla="*/ 271517 w 510752"/>
              <a:gd name="connsiteY8" fmla="*/ 210532 h 588657"/>
              <a:gd name="connsiteX9" fmla="*/ 284857 w 510752"/>
              <a:gd name="connsiteY9" fmla="*/ 243191 h 588657"/>
              <a:gd name="connsiteX10" fmla="*/ 319714 w 510752"/>
              <a:gd name="connsiteY10" fmla="*/ 238464 h 588657"/>
              <a:gd name="connsiteX11" fmla="*/ 333054 w 510752"/>
              <a:gd name="connsiteY11" fmla="*/ 226862 h 588657"/>
              <a:gd name="connsiteX12" fmla="*/ 363177 w 510752"/>
              <a:gd name="connsiteY12" fmla="*/ 203656 h 588657"/>
              <a:gd name="connsiteX13" fmla="*/ 384264 w 510752"/>
              <a:gd name="connsiteY13" fmla="*/ 197210 h 588657"/>
              <a:gd name="connsiteX14" fmla="*/ 404489 w 510752"/>
              <a:gd name="connsiteY14" fmla="*/ 208383 h 588657"/>
              <a:gd name="connsiteX15" fmla="*/ 406641 w 510752"/>
              <a:gd name="connsiteY15" fmla="*/ 226002 h 588657"/>
              <a:gd name="connsiteX16" fmla="*/ 387706 w 510752"/>
              <a:gd name="connsiteY16" fmla="*/ 246629 h 588657"/>
              <a:gd name="connsiteX17" fmla="*/ 352849 w 510752"/>
              <a:gd name="connsiteY17" fmla="*/ 260810 h 588657"/>
              <a:gd name="connsiteX18" fmla="*/ 336067 w 510752"/>
              <a:gd name="connsiteY18" fmla="*/ 266397 h 588657"/>
              <a:gd name="connsiteX19" fmla="*/ 314550 w 510752"/>
              <a:gd name="connsiteY19" fmla="*/ 294329 h 588657"/>
              <a:gd name="connsiteX20" fmla="*/ 336067 w 510752"/>
              <a:gd name="connsiteY20" fmla="*/ 322261 h 588657"/>
              <a:gd name="connsiteX21" fmla="*/ 352849 w 510752"/>
              <a:gd name="connsiteY21" fmla="*/ 327848 h 588657"/>
              <a:gd name="connsiteX22" fmla="*/ 387706 w 510752"/>
              <a:gd name="connsiteY22" fmla="*/ 342029 h 588657"/>
              <a:gd name="connsiteX23" fmla="*/ 406641 w 510752"/>
              <a:gd name="connsiteY23" fmla="*/ 362656 h 588657"/>
              <a:gd name="connsiteX24" fmla="*/ 404489 w 510752"/>
              <a:gd name="connsiteY24" fmla="*/ 380704 h 588657"/>
              <a:gd name="connsiteX25" fmla="*/ 384264 w 510752"/>
              <a:gd name="connsiteY25" fmla="*/ 391877 h 588657"/>
              <a:gd name="connsiteX26" fmla="*/ 363177 w 510752"/>
              <a:gd name="connsiteY26" fmla="*/ 385002 h 588657"/>
              <a:gd name="connsiteX27" fmla="*/ 333054 w 510752"/>
              <a:gd name="connsiteY27" fmla="*/ 362226 h 588657"/>
              <a:gd name="connsiteX28" fmla="*/ 319714 w 510752"/>
              <a:gd name="connsiteY28" fmla="*/ 350194 h 588657"/>
              <a:gd name="connsiteX29" fmla="*/ 284857 w 510752"/>
              <a:gd name="connsiteY29" fmla="*/ 345896 h 588657"/>
              <a:gd name="connsiteX30" fmla="*/ 271517 w 510752"/>
              <a:gd name="connsiteY30" fmla="*/ 378126 h 588657"/>
              <a:gd name="connsiteX31" fmla="*/ 274960 w 510752"/>
              <a:gd name="connsiteY31" fmla="*/ 395745 h 588657"/>
              <a:gd name="connsiteX32" fmla="*/ 280124 w 510752"/>
              <a:gd name="connsiteY32" fmla="*/ 433131 h 588657"/>
              <a:gd name="connsiteX33" fmla="*/ 255165 w 510752"/>
              <a:gd name="connsiteY33" fmla="*/ 466650 h 588657"/>
              <a:gd name="connsiteX34" fmla="*/ 230636 w 510752"/>
              <a:gd name="connsiteY34" fmla="*/ 433131 h 588657"/>
              <a:gd name="connsiteX35" fmla="*/ 235369 w 510752"/>
              <a:gd name="connsiteY35" fmla="*/ 395745 h 588657"/>
              <a:gd name="connsiteX36" fmla="*/ 238812 w 510752"/>
              <a:gd name="connsiteY36" fmla="*/ 378126 h 588657"/>
              <a:gd name="connsiteX37" fmla="*/ 225472 w 510752"/>
              <a:gd name="connsiteY37" fmla="*/ 345896 h 588657"/>
              <a:gd name="connsiteX38" fmla="*/ 190615 w 510752"/>
              <a:gd name="connsiteY38" fmla="*/ 350194 h 588657"/>
              <a:gd name="connsiteX39" fmla="*/ 177275 w 510752"/>
              <a:gd name="connsiteY39" fmla="*/ 362226 h 588657"/>
              <a:gd name="connsiteX40" fmla="*/ 147582 w 510752"/>
              <a:gd name="connsiteY40" fmla="*/ 385002 h 588657"/>
              <a:gd name="connsiteX41" fmla="*/ 126065 w 510752"/>
              <a:gd name="connsiteY41" fmla="*/ 391877 h 588657"/>
              <a:gd name="connsiteX42" fmla="*/ 105840 w 510752"/>
              <a:gd name="connsiteY42" fmla="*/ 380704 h 588657"/>
              <a:gd name="connsiteX43" fmla="*/ 103688 w 510752"/>
              <a:gd name="connsiteY43" fmla="*/ 362656 h 588657"/>
              <a:gd name="connsiteX44" fmla="*/ 122623 w 510752"/>
              <a:gd name="connsiteY44" fmla="*/ 342029 h 588657"/>
              <a:gd name="connsiteX45" fmla="*/ 157480 w 510752"/>
              <a:gd name="connsiteY45" fmla="*/ 327848 h 588657"/>
              <a:gd name="connsiteX46" fmla="*/ 174693 w 510752"/>
              <a:gd name="connsiteY46" fmla="*/ 322261 h 588657"/>
              <a:gd name="connsiteX47" fmla="*/ 195779 w 510752"/>
              <a:gd name="connsiteY47" fmla="*/ 294329 h 588657"/>
              <a:gd name="connsiteX48" fmla="*/ 174693 w 510752"/>
              <a:gd name="connsiteY48" fmla="*/ 266397 h 588657"/>
              <a:gd name="connsiteX49" fmla="*/ 157480 w 510752"/>
              <a:gd name="connsiteY49" fmla="*/ 260810 h 588657"/>
              <a:gd name="connsiteX50" fmla="*/ 122623 w 510752"/>
              <a:gd name="connsiteY50" fmla="*/ 246629 h 588657"/>
              <a:gd name="connsiteX51" fmla="*/ 103688 w 510752"/>
              <a:gd name="connsiteY51" fmla="*/ 226002 h 588657"/>
              <a:gd name="connsiteX52" fmla="*/ 105840 w 510752"/>
              <a:gd name="connsiteY52" fmla="*/ 208383 h 588657"/>
              <a:gd name="connsiteX53" fmla="*/ 126065 w 510752"/>
              <a:gd name="connsiteY53" fmla="*/ 197210 h 588657"/>
              <a:gd name="connsiteX54" fmla="*/ 147582 w 510752"/>
              <a:gd name="connsiteY54" fmla="*/ 203656 h 588657"/>
              <a:gd name="connsiteX55" fmla="*/ 177275 w 510752"/>
              <a:gd name="connsiteY55" fmla="*/ 226862 h 588657"/>
              <a:gd name="connsiteX56" fmla="*/ 190615 w 510752"/>
              <a:gd name="connsiteY56" fmla="*/ 238464 h 588657"/>
              <a:gd name="connsiteX57" fmla="*/ 225472 w 510752"/>
              <a:gd name="connsiteY57" fmla="*/ 243191 h 588657"/>
              <a:gd name="connsiteX58" fmla="*/ 238812 w 510752"/>
              <a:gd name="connsiteY58" fmla="*/ 210532 h 588657"/>
              <a:gd name="connsiteX59" fmla="*/ 235369 w 510752"/>
              <a:gd name="connsiteY59" fmla="*/ 192913 h 588657"/>
              <a:gd name="connsiteX60" fmla="*/ 230636 w 510752"/>
              <a:gd name="connsiteY60" fmla="*/ 155957 h 588657"/>
              <a:gd name="connsiteX61" fmla="*/ 255165 w 510752"/>
              <a:gd name="connsiteY61" fmla="*/ 122008 h 588657"/>
              <a:gd name="connsiteX62" fmla="*/ 255161 w 510752"/>
              <a:gd name="connsiteY62" fmla="*/ 76483 h 588657"/>
              <a:gd name="connsiteX63" fmla="*/ 199223 w 510752"/>
              <a:gd name="connsiteY63" fmla="*/ 134919 h 588657"/>
              <a:gd name="connsiteX64" fmla="*/ 207829 w 510752"/>
              <a:gd name="connsiteY64" fmla="*/ 180894 h 588657"/>
              <a:gd name="connsiteX65" fmla="*/ 206969 w 510752"/>
              <a:gd name="connsiteY65" fmla="*/ 210971 h 588657"/>
              <a:gd name="connsiteX66" fmla="*/ 180721 w 510752"/>
              <a:gd name="connsiteY66" fmla="*/ 196362 h 588657"/>
              <a:gd name="connsiteX67" fmla="*/ 145007 w 510752"/>
              <a:gd name="connsiteY67" fmla="*/ 166285 h 588657"/>
              <a:gd name="connsiteX68" fmla="*/ 114026 w 510752"/>
              <a:gd name="connsiteY68" fmla="*/ 159410 h 588657"/>
              <a:gd name="connsiteX69" fmla="*/ 66264 w 510752"/>
              <a:gd name="connsiteY69" fmla="*/ 185191 h 588657"/>
              <a:gd name="connsiteX70" fmla="*/ 64543 w 510752"/>
              <a:gd name="connsiteY70" fmla="*/ 234174 h 588657"/>
              <a:gd name="connsiteX71" fmla="*/ 89070 w 510752"/>
              <a:gd name="connsiteY71" fmla="*/ 262962 h 588657"/>
              <a:gd name="connsiteX72" fmla="*/ 132959 w 510752"/>
              <a:gd name="connsiteY72" fmla="*/ 278860 h 588657"/>
              <a:gd name="connsiteX73" fmla="*/ 158776 w 510752"/>
              <a:gd name="connsiteY73" fmla="*/ 294329 h 588657"/>
              <a:gd name="connsiteX74" fmla="*/ 132959 w 510752"/>
              <a:gd name="connsiteY74" fmla="*/ 309797 h 588657"/>
              <a:gd name="connsiteX75" fmla="*/ 89070 w 510752"/>
              <a:gd name="connsiteY75" fmla="*/ 325695 h 588657"/>
              <a:gd name="connsiteX76" fmla="*/ 64543 w 510752"/>
              <a:gd name="connsiteY76" fmla="*/ 354483 h 588657"/>
              <a:gd name="connsiteX77" fmla="*/ 66264 w 510752"/>
              <a:gd name="connsiteY77" fmla="*/ 403466 h 588657"/>
              <a:gd name="connsiteX78" fmla="*/ 114026 w 510752"/>
              <a:gd name="connsiteY78" fmla="*/ 429247 h 588657"/>
              <a:gd name="connsiteX79" fmla="*/ 145007 w 510752"/>
              <a:gd name="connsiteY79" fmla="*/ 422372 h 588657"/>
              <a:gd name="connsiteX80" fmla="*/ 180721 w 510752"/>
              <a:gd name="connsiteY80" fmla="*/ 392295 h 588657"/>
              <a:gd name="connsiteX81" fmla="*/ 201375 w 510752"/>
              <a:gd name="connsiteY81" fmla="*/ 376397 h 588657"/>
              <a:gd name="connsiteX82" fmla="*/ 206969 w 510752"/>
              <a:gd name="connsiteY82" fmla="*/ 377686 h 588657"/>
              <a:gd name="connsiteX83" fmla="*/ 207829 w 510752"/>
              <a:gd name="connsiteY83" fmla="*/ 407763 h 588657"/>
              <a:gd name="connsiteX84" fmla="*/ 199223 w 510752"/>
              <a:gd name="connsiteY84" fmla="*/ 453739 h 588657"/>
              <a:gd name="connsiteX85" fmla="*/ 212132 w 510752"/>
              <a:gd name="connsiteY85" fmla="*/ 489402 h 588657"/>
              <a:gd name="connsiteX86" fmla="*/ 255161 w 510752"/>
              <a:gd name="connsiteY86" fmla="*/ 512175 h 588657"/>
              <a:gd name="connsiteX87" fmla="*/ 311098 w 510752"/>
              <a:gd name="connsiteY87" fmla="*/ 453739 h 588657"/>
              <a:gd name="connsiteX88" fmla="*/ 302923 w 510752"/>
              <a:gd name="connsiteY88" fmla="*/ 407763 h 588657"/>
              <a:gd name="connsiteX89" fmla="*/ 303353 w 510752"/>
              <a:gd name="connsiteY89" fmla="*/ 377686 h 588657"/>
              <a:gd name="connsiteX90" fmla="*/ 330031 w 510752"/>
              <a:gd name="connsiteY90" fmla="*/ 392295 h 588657"/>
              <a:gd name="connsiteX91" fmla="*/ 365745 w 510752"/>
              <a:gd name="connsiteY91" fmla="*/ 422372 h 588657"/>
              <a:gd name="connsiteX92" fmla="*/ 396295 w 510752"/>
              <a:gd name="connsiteY92" fmla="*/ 429247 h 588657"/>
              <a:gd name="connsiteX93" fmla="*/ 444057 w 510752"/>
              <a:gd name="connsiteY93" fmla="*/ 403466 h 588657"/>
              <a:gd name="connsiteX94" fmla="*/ 445779 w 510752"/>
              <a:gd name="connsiteY94" fmla="*/ 354483 h 588657"/>
              <a:gd name="connsiteX95" fmla="*/ 421682 w 510752"/>
              <a:gd name="connsiteY95" fmla="*/ 325695 h 588657"/>
              <a:gd name="connsiteX96" fmla="*/ 377363 w 510752"/>
              <a:gd name="connsiteY96" fmla="*/ 309797 h 588657"/>
              <a:gd name="connsiteX97" fmla="*/ 351545 w 510752"/>
              <a:gd name="connsiteY97" fmla="*/ 294329 h 588657"/>
              <a:gd name="connsiteX98" fmla="*/ 377363 w 510752"/>
              <a:gd name="connsiteY98" fmla="*/ 278860 h 588657"/>
              <a:gd name="connsiteX99" fmla="*/ 421682 w 510752"/>
              <a:gd name="connsiteY99" fmla="*/ 262962 h 588657"/>
              <a:gd name="connsiteX100" fmla="*/ 445779 w 510752"/>
              <a:gd name="connsiteY100" fmla="*/ 234174 h 588657"/>
              <a:gd name="connsiteX101" fmla="*/ 444057 w 510752"/>
              <a:gd name="connsiteY101" fmla="*/ 185191 h 588657"/>
              <a:gd name="connsiteX102" fmla="*/ 396295 w 510752"/>
              <a:gd name="connsiteY102" fmla="*/ 159410 h 588657"/>
              <a:gd name="connsiteX103" fmla="*/ 365745 w 510752"/>
              <a:gd name="connsiteY103" fmla="*/ 166285 h 588657"/>
              <a:gd name="connsiteX104" fmla="*/ 330031 w 510752"/>
              <a:gd name="connsiteY104" fmla="*/ 196362 h 588657"/>
              <a:gd name="connsiteX105" fmla="*/ 303353 w 510752"/>
              <a:gd name="connsiteY105" fmla="*/ 210971 h 588657"/>
              <a:gd name="connsiteX106" fmla="*/ 302923 w 510752"/>
              <a:gd name="connsiteY106" fmla="*/ 180894 h 588657"/>
              <a:gd name="connsiteX107" fmla="*/ 311098 w 510752"/>
              <a:gd name="connsiteY107" fmla="*/ 134919 h 588657"/>
              <a:gd name="connsiteX108" fmla="*/ 255161 w 510752"/>
              <a:gd name="connsiteY108" fmla="*/ 76483 h 588657"/>
              <a:gd name="connsiteX109" fmla="*/ 255161 w 510752"/>
              <a:gd name="connsiteY109" fmla="*/ 0 h 588657"/>
              <a:gd name="connsiteX110" fmla="*/ 296469 w 510752"/>
              <a:gd name="connsiteY110" fmla="*/ 53280 h 588657"/>
              <a:gd name="connsiteX111" fmla="*/ 346812 w 510752"/>
              <a:gd name="connsiteY111" fmla="*/ 135778 h 588657"/>
              <a:gd name="connsiteX112" fmla="*/ 443627 w 510752"/>
              <a:gd name="connsiteY112" fmla="*/ 137926 h 588657"/>
              <a:gd name="connsiteX113" fmla="*/ 510752 w 510752"/>
              <a:gd name="connsiteY113" fmla="*/ 147379 h 588657"/>
              <a:gd name="connsiteX114" fmla="*/ 484935 w 510752"/>
              <a:gd name="connsiteY114" fmla="*/ 209682 h 588657"/>
              <a:gd name="connsiteX115" fmla="*/ 438464 w 510752"/>
              <a:gd name="connsiteY115" fmla="*/ 294329 h 588657"/>
              <a:gd name="connsiteX116" fmla="*/ 484935 w 510752"/>
              <a:gd name="connsiteY116" fmla="*/ 378975 h 588657"/>
              <a:gd name="connsiteX117" fmla="*/ 510752 w 510752"/>
              <a:gd name="connsiteY117" fmla="*/ 441708 h 588657"/>
              <a:gd name="connsiteX118" fmla="*/ 443627 w 510752"/>
              <a:gd name="connsiteY118" fmla="*/ 450731 h 588657"/>
              <a:gd name="connsiteX119" fmla="*/ 346812 w 510752"/>
              <a:gd name="connsiteY119" fmla="*/ 452879 h 588657"/>
              <a:gd name="connsiteX120" fmla="*/ 296899 w 510752"/>
              <a:gd name="connsiteY120" fmla="*/ 535377 h 588657"/>
              <a:gd name="connsiteX121" fmla="*/ 255161 w 510752"/>
              <a:gd name="connsiteY121" fmla="*/ 588657 h 588657"/>
              <a:gd name="connsiteX122" fmla="*/ 213853 w 510752"/>
              <a:gd name="connsiteY122" fmla="*/ 535377 h 588657"/>
              <a:gd name="connsiteX123" fmla="*/ 163509 w 510752"/>
              <a:gd name="connsiteY123" fmla="*/ 452879 h 588657"/>
              <a:gd name="connsiteX124" fmla="*/ 66695 w 510752"/>
              <a:gd name="connsiteY124" fmla="*/ 450731 h 588657"/>
              <a:gd name="connsiteX125" fmla="*/ 0 w 510752"/>
              <a:gd name="connsiteY125" fmla="*/ 441708 h 588657"/>
              <a:gd name="connsiteX126" fmla="*/ 25387 w 510752"/>
              <a:gd name="connsiteY126" fmla="*/ 378975 h 588657"/>
              <a:gd name="connsiteX127" fmla="*/ 71858 w 510752"/>
              <a:gd name="connsiteY127" fmla="*/ 294329 h 588657"/>
              <a:gd name="connsiteX128" fmla="*/ 25387 w 510752"/>
              <a:gd name="connsiteY128" fmla="*/ 209682 h 588657"/>
              <a:gd name="connsiteX129" fmla="*/ 0 w 510752"/>
              <a:gd name="connsiteY129" fmla="*/ 147379 h 588657"/>
              <a:gd name="connsiteX130" fmla="*/ 66695 w 510752"/>
              <a:gd name="connsiteY130" fmla="*/ 137926 h 588657"/>
              <a:gd name="connsiteX131" fmla="*/ 163509 w 510752"/>
              <a:gd name="connsiteY131" fmla="*/ 135778 h 588657"/>
              <a:gd name="connsiteX132" fmla="*/ 213853 w 510752"/>
              <a:gd name="connsiteY132" fmla="*/ 53280 h 588657"/>
              <a:gd name="connsiteX133" fmla="*/ 255161 w 510752"/>
              <a:gd name="connsiteY133" fmla="*/ 0 h 58865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</a:cxnLst>
            <a:rect l="l" t="t" r="r" b="b"/>
            <a:pathLst>
              <a:path w="510752" h="588657">
                <a:moveTo>
                  <a:pt x="255165" y="254364"/>
                </a:moveTo>
                <a:cubicBezTo>
                  <a:pt x="233218" y="254364"/>
                  <a:pt x="215144" y="272413"/>
                  <a:pt x="215144" y="294329"/>
                </a:cubicBezTo>
                <a:cubicBezTo>
                  <a:pt x="215144" y="316675"/>
                  <a:pt x="233218" y="334294"/>
                  <a:pt x="255165" y="334294"/>
                </a:cubicBezTo>
                <a:cubicBezTo>
                  <a:pt x="277542" y="334294"/>
                  <a:pt x="295185" y="316675"/>
                  <a:pt x="295185" y="294329"/>
                </a:cubicBezTo>
                <a:cubicBezTo>
                  <a:pt x="295185" y="272413"/>
                  <a:pt x="277542" y="254364"/>
                  <a:pt x="255165" y="254364"/>
                </a:cubicBezTo>
                <a:close/>
                <a:moveTo>
                  <a:pt x="255165" y="122008"/>
                </a:moveTo>
                <a:cubicBezTo>
                  <a:pt x="266783" y="122008"/>
                  <a:pt x="280124" y="131032"/>
                  <a:pt x="280124" y="155957"/>
                </a:cubicBezTo>
                <a:cubicBezTo>
                  <a:pt x="280124" y="171857"/>
                  <a:pt x="277542" y="182600"/>
                  <a:pt x="274960" y="192913"/>
                </a:cubicBezTo>
                <a:cubicBezTo>
                  <a:pt x="273669" y="198929"/>
                  <a:pt x="272378" y="204516"/>
                  <a:pt x="271517" y="210532"/>
                </a:cubicBezTo>
                <a:cubicBezTo>
                  <a:pt x="269365" y="226002"/>
                  <a:pt x="274099" y="236745"/>
                  <a:pt x="284857" y="243191"/>
                </a:cubicBezTo>
                <a:cubicBezTo>
                  <a:pt x="295616" y="249208"/>
                  <a:pt x="307665" y="247918"/>
                  <a:pt x="319714" y="238464"/>
                </a:cubicBezTo>
                <a:cubicBezTo>
                  <a:pt x="324878" y="234597"/>
                  <a:pt x="328751" y="230729"/>
                  <a:pt x="333054" y="226862"/>
                </a:cubicBezTo>
                <a:cubicBezTo>
                  <a:pt x="341231" y="219127"/>
                  <a:pt x="349407" y="211392"/>
                  <a:pt x="363177" y="203656"/>
                </a:cubicBezTo>
                <a:cubicBezTo>
                  <a:pt x="370493" y="199359"/>
                  <a:pt x="377809" y="197210"/>
                  <a:pt x="384264" y="197210"/>
                </a:cubicBezTo>
                <a:cubicBezTo>
                  <a:pt x="392870" y="197210"/>
                  <a:pt x="400616" y="201078"/>
                  <a:pt x="404489" y="208383"/>
                </a:cubicBezTo>
                <a:cubicBezTo>
                  <a:pt x="407501" y="213540"/>
                  <a:pt x="408362" y="219986"/>
                  <a:pt x="406641" y="226002"/>
                </a:cubicBezTo>
                <a:cubicBezTo>
                  <a:pt x="404059" y="233737"/>
                  <a:pt x="398034" y="240613"/>
                  <a:pt x="387706" y="246629"/>
                </a:cubicBezTo>
                <a:cubicBezTo>
                  <a:pt x="373936" y="254364"/>
                  <a:pt x="363177" y="257802"/>
                  <a:pt x="352849" y="260810"/>
                </a:cubicBezTo>
                <a:cubicBezTo>
                  <a:pt x="347255" y="262529"/>
                  <a:pt x="341661" y="264248"/>
                  <a:pt x="336067" y="266397"/>
                </a:cubicBezTo>
                <a:cubicBezTo>
                  <a:pt x="326169" y="270694"/>
                  <a:pt x="314550" y="278859"/>
                  <a:pt x="314550" y="294329"/>
                </a:cubicBezTo>
                <a:cubicBezTo>
                  <a:pt x="314550" y="310229"/>
                  <a:pt x="326169" y="318394"/>
                  <a:pt x="336067" y="322261"/>
                </a:cubicBezTo>
                <a:cubicBezTo>
                  <a:pt x="341661" y="324410"/>
                  <a:pt x="347255" y="326129"/>
                  <a:pt x="352849" y="327848"/>
                </a:cubicBezTo>
                <a:cubicBezTo>
                  <a:pt x="363177" y="331286"/>
                  <a:pt x="373936" y="334294"/>
                  <a:pt x="387706" y="342029"/>
                </a:cubicBezTo>
                <a:cubicBezTo>
                  <a:pt x="398034" y="348045"/>
                  <a:pt x="404059" y="354921"/>
                  <a:pt x="406641" y="362656"/>
                </a:cubicBezTo>
                <a:cubicBezTo>
                  <a:pt x="408362" y="368672"/>
                  <a:pt x="407501" y="375118"/>
                  <a:pt x="404489" y="380704"/>
                </a:cubicBezTo>
                <a:cubicBezTo>
                  <a:pt x="400616" y="387580"/>
                  <a:pt x="392870" y="391877"/>
                  <a:pt x="384264" y="391877"/>
                </a:cubicBezTo>
                <a:cubicBezTo>
                  <a:pt x="377809" y="391877"/>
                  <a:pt x="370493" y="389729"/>
                  <a:pt x="363177" y="385002"/>
                </a:cubicBezTo>
                <a:cubicBezTo>
                  <a:pt x="349407" y="377267"/>
                  <a:pt x="341231" y="369532"/>
                  <a:pt x="333054" y="362226"/>
                </a:cubicBezTo>
                <a:cubicBezTo>
                  <a:pt x="328751" y="357929"/>
                  <a:pt x="324878" y="354061"/>
                  <a:pt x="319714" y="350194"/>
                </a:cubicBezTo>
                <a:cubicBezTo>
                  <a:pt x="307665" y="341169"/>
                  <a:pt x="295616" y="339451"/>
                  <a:pt x="284857" y="345896"/>
                </a:cubicBezTo>
                <a:cubicBezTo>
                  <a:pt x="274099" y="351913"/>
                  <a:pt x="269365" y="363086"/>
                  <a:pt x="271517" y="378126"/>
                </a:cubicBezTo>
                <a:cubicBezTo>
                  <a:pt x="272378" y="384142"/>
                  <a:pt x="273669" y="389729"/>
                  <a:pt x="274960" y="395745"/>
                </a:cubicBezTo>
                <a:cubicBezTo>
                  <a:pt x="277542" y="406058"/>
                  <a:pt x="280124" y="417231"/>
                  <a:pt x="280124" y="433131"/>
                </a:cubicBezTo>
                <a:cubicBezTo>
                  <a:pt x="280124" y="457626"/>
                  <a:pt x="266783" y="466650"/>
                  <a:pt x="255165" y="466650"/>
                </a:cubicBezTo>
                <a:cubicBezTo>
                  <a:pt x="243976" y="466650"/>
                  <a:pt x="230636" y="457626"/>
                  <a:pt x="230636" y="433131"/>
                </a:cubicBezTo>
                <a:cubicBezTo>
                  <a:pt x="230636" y="417231"/>
                  <a:pt x="232787" y="406058"/>
                  <a:pt x="235369" y="395745"/>
                </a:cubicBezTo>
                <a:cubicBezTo>
                  <a:pt x="236660" y="389729"/>
                  <a:pt x="238382" y="384142"/>
                  <a:pt x="238812" y="378126"/>
                </a:cubicBezTo>
                <a:cubicBezTo>
                  <a:pt x="240964" y="363086"/>
                  <a:pt x="236660" y="351913"/>
                  <a:pt x="225472" y="345896"/>
                </a:cubicBezTo>
                <a:cubicBezTo>
                  <a:pt x="214713" y="339451"/>
                  <a:pt x="202664" y="341169"/>
                  <a:pt x="190615" y="350194"/>
                </a:cubicBezTo>
                <a:cubicBezTo>
                  <a:pt x="185881" y="354061"/>
                  <a:pt x="181578" y="357929"/>
                  <a:pt x="177275" y="362226"/>
                </a:cubicBezTo>
                <a:cubicBezTo>
                  <a:pt x="169529" y="369532"/>
                  <a:pt x="161353" y="377267"/>
                  <a:pt x="147582" y="385002"/>
                </a:cubicBezTo>
                <a:cubicBezTo>
                  <a:pt x="139836" y="389299"/>
                  <a:pt x="132520" y="391877"/>
                  <a:pt x="126065" y="391877"/>
                </a:cubicBezTo>
                <a:cubicBezTo>
                  <a:pt x="117459" y="391877"/>
                  <a:pt x="109713" y="387580"/>
                  <a:pt x="105840" y="380704"/>
                </a:cubicBezTo>
                <a:cubicBezTo>
                  <a:pt x="102828" y="375118"/>
                  <a:pt x="101967" y="368672"/>
                  <a:pt x="103688" y="362656"/>
                </a:cubicBezTo>
                <a:cubicBezTo>
                  <a:pt x="106270" y="354921"/>
                  <a:pt x="112725" y="348045"/>
                  <a:pt x="122623" y="342029"/>
                </a:cubicBezTo>
                <a:cubicBezTo>
                  <a:pt x="136393" y="334294"/>
                  <a:pt x="147152" y="331286"/>
                  <a:pt x="157480" y="327848"/>
                </a:cubicBezTo>
                <a:cubicBezTo>
                  <a:pt x="163074" y="326129"/>
                  <a:pt x="168668" y="324410"/>
                  <a:pt x="174693" y="322261"/>
                </a:cubicBezTo>
                <a:cubicBezTo>
                  <a:pt x="184160" y="318394"/>
                  <a:pt x="195779" y="310229"/>
                  <a:pt x="195779" y="294329"/>
                </a:cubicBezTo>
                <a:cubicBezTo>
                  <a:pt x="195779" y="278859"/>
                  <a:pt x="184160" y="270694"/>
                  <a:pt x="174693" y="266397"/>
                </a:cubicBezTo>
                <a:cubicBezTo>
                  <a:pt x="168668" y="264248"/>
                  <a:pt x="163074" y="262529"/>
                  <a:pt x="157480" y="260810"/>
                </a:cubicBezTo>
                <a:cubicBezTo>
                  <a:pt x="147152" y="257802"/>
                  <a:pt x="136393" y="254364"/>
                  <a:pt x="122623" y="246629"/>
                </a:cubicBezTo>
                <a:cubicBezTo>
                  <a:pt x="112725" y="240613"/>
                  <a:pt x="106270" y="233737"/>
                  <a:pt x="103688" y="226002"/>
                </a:cubicBezTo>
                <a:cubicBezTo>
                  <a:pt x="101967" y="219986"/>
                  <a:pt x="102828" y="213540"/>
                  <a:pt x="105840" y="208383"/>
                </a:cubicBezTo>
                <a:cubicBezTo>
                  <a:pt x="109713" y="201078"/>
                  <a:pt x="117459" y="197210"/>
                  <a:pt x="126065" y="197210"/>
                </a:cubicBezTo>
                <a:cubicBezTo>
                  <a:pt x="132520" y="197210"/>
                  <a:pt x="139836" y="199359"/>
                  <a:pt x="147582" y="203656"/>
                </a:cubicBezTo>
                <a:cubicBezTo>
                  <a:pt x="161353" y="211392"/>
                  <a:pt x="169529" y="219127"/>
                  <a:pt x="177275" y="226862"/>
                </a:cubicBezTo>
                <a:cubicBezTo>
                  <a:pt x="181578" y="230729"/>
                  <a:pt x="185881" y="234597"/>
                  <a:pt x="190615" y="238464"/>
                </a:cubicBezTo>
                <a:cubicBezTo>
                  <a:pt x="202664" y="247918"/>
                  <a:pt x="214713" y="249208"/>
                  <a:pt x="225472" y="243191"/>
                </a:cubicBezTo>
                <a:cubicBezTo>
                  <a:pt x="236660" y="236745"/>
                  <a:pt x="240964" y="226002"/>
                  <a:pt x="238812" y="210532"/>
                </a:cubicBezTo>
                <a:cubicBezTo>
                  <a:pt x="238382" y="204516"/>
                  <a:pt x="236660" y="198929"/>
                  <a:pt x="235369" y="192913"/>
                </a:cubicBezTo>
                <a:cubicBezTo>
                  <a:pt x="232787" y="182600"/>
                  <a:pt x="230636" y="171857"/>
                  <a:pt x="230636" y="155957"/>
                </a:cubicBezTo>
                <a:cubicBezTo>
                  <a:pt x="230205" y="131032"/>
                  <a:pt x="243976" y="122008"/>
                  <a:pt x="255165" y="122008"/>
                </a:cubicBezTo>
                <a:close/>
                <a:moveTo>
                  <a:pt x="255161" y="76483"/>
                </a:moveTo>
                <a:cubicBezTo>
                  <a:pt x="215574" y="76483"/>
                  <a:pt x="199223" y="117731"/>
                  <a:pt x="199223" y="134919"/>
                </a:cubicBezTo>
                <a:cubicBezTo>
                  <a:pt x="199223" y="151676"/>
                  <a:pt x="202666" y="170152"/>
                  <a:pt x="207829" y="180894"/>
                </a:cubicBezTo>
                <a:cubicBezTo>
                  <a:pt x="214714" y="196362"/>
                  <a:pt x="214714" y="206675"/>
                  <a:pt x="206969" y="210971"/>
                </a:cubicBezTo>
                <a:cubicBezTo>
                  <a:pt x="199654" y="215268"/>
                  <a:pt x="190618" y="210542"/>
                  <a:pt x="180721" y="196362"/>
                </a:cubicBezTo>
                <a:cubicBezTo>
                  <a:pt x="173836" y="186909"/>
                  <a:pt x="159207" y="174878"/>
                  <a:pt x="145007" y="166285"/>
                </a:cubicBezTo>
                <a:cubicBezTo>
                  <a:pt x="138983" y="162848"/>
                  <a:pt x="126935" y="159410"/>
                  <a:pt x="114026" y="159410"/>
                </a:cubicBezTo>
                <a:cubicBezTo>
                  <a:pt x="98966" y="159410"/>
                  <a:pt x="78743" y="163707"/>
                  <a:pt x="66264" y="185191"/>
                </a:cubicBezTo>
                <a:cubicBezTo>
                  <a:pt x="55077" y="204526"/>
                  <a:pt x="59380" y="222573"/>
                  <a:pt x="64543" y="234174"/>
                </a:cubicBezTo>
                <a:cubicBezTo>
                  <a:pt x="70998" y="247923"/>
                  <a:pt x="81755" y="258665"/>
                  <a:pt x="89070" y="262962"/>
                </a:cubicBezTo>
                <a:cubicBezTo>
                  <a:pt x="103699" y="271126"/>
                  <a:pt x="121341" y="277571"/>
                  <a:pt x="132959" y="278860"/>
                </a:cubicBezTo>
                <a:cubicBezTo>
                  <a:pt x="150171" y="280579"/>
                  <a:pt x="158776" y="285735"/>
                  <a:pt x="158776" y="294329"/>
                </a:cubicBezTo>
                <a:cubicBezTo>
                  <a:pt x="158776" y="303352"/>
                  <a:pt x="150171" y="308508"/>
                  <a:pt x="132959" y="309797"/>
                </a:cubicBezTo>
                <a:cubicBezTo>
                  <a:pt x="121341" y="311086"/>
                  <a:pt x="103699" y="317531"/>
                  <a:pt x="89070" y="325695"/>
                </a:cubicBezTo>
                <a:cubicBezTo>
                  <a:pt x="81755" y="329992"/>
                  <a:pt x="70998" y="340734"/>
                  <a:pt x="64543" y="354483"/>
                </a:cubicBezTo>
                <a:cubicBezTo>
                  <a:pt x="59380" y="366514"/>
                  <a:pt x="55077" y="384131"/>
                  <a:pt x="66264" y="403466"/>
                </a:cubicBezTo>
                <a:cubicBezTo>
                  <a:pt x="78743" y="424950"/>
                  <a:pt x="98966" y="429247"/>
                  <a:pt x="114026" y="429247"/>
                </a:cubicBezTo>
                <a:cubicBezTo>
                  <a:pt x="126935" y="429247"/>
                  <a:pt x="138983" y="425810"/>
                  <a:pt x="145007" y="422372"/>
                </a:cubicBezTo>
                <a:cubicBezTo>
                  <a:pt x="159207" y="414208"/>
                  <a:pt x="173836" y="401748"/>
                  <a:pt x="180721" y="392295"/>
                </a:cubicBezTo>
                <a:cubicBezTo>
                  <a:pt x="188036" y="381553"/>
                  <a:pt x="194921" y="376397"/>
                  <a:pt x="201375" y="376397"/>
                </a:cubicBezTo>
                <a:cubicBezTo>
                  <a:pt x="203526" y="376397"/>
                  <a:pt x="205247" y="376826"/>
                  <a:pt x="206969" y="377686"/>
                </a:cubicBezTo>
                <a:cubicBezTo>
                  <a:pt x="214714" y="381983"/>
                  <a:pt x="214714" y="392295"/>
                  <a:pt x="207829" y="407763"/>
                </a:cubicBezTo>
                <a:cubicBezTo>
                  <a:pt x="202666" y="418505"/>
                  <a:pt x="199223" y="436981"/>
                  <a:pt x="199223" y="453739"/>
                </a:cubicBezTo>
                <a:cubicBezTo>
                  <a:pt x="199223" y="462332"/>
                  <a:pt x="203526" y="476941"/>
                  <a:pt x="212132" y="489402"/>
                </a:cubicBezTo>
                <a:cubicBezTo>
                  <a:pt x="219447" y="499714"/>
                  <a:pt x="233216" y="512175"/>
                  <a:pt x="255161" y="512175"/>
                </a:cubicBezTo>
                <a:cubicBezTo>
                  <a:pt x="295178" y="512175"/>
                  <a:pt x="311098" y="470926"/>
                  <a:pt x="311098" y="453739"/>
                </a:cubicBezTo>
                <a:cubicBezTo>
                  <a:pt x="311098" y="436981"/>
                  <a:pt x="307656" y="418505"/>
                  <a:pt x="302923" y="407763"/>
                </a:cubicBezTo>
                <a:cubicBezTo>
                  <a:pt x="295608" y="392295"/>
                  <a:pt x="296038" y="381983"/>
                  <a:pt x="303353" y="377686"/>
                </a:cubicBezTo>
                <a:cubicBezTo>
                  <a:pt x="311098" y="373389"/>
                  <a:pt x="319704" y="378116"/>
                  <a:pt x="330031" y="392295"/>
                </a:cubicBezTo>
                <a:cubicBezTo>
                  <a:pt x="336916" y="401748"/>
                  <a:pt x="351115" y="414208"/>
                  <a:pt x="365745" y="422372"/>
                </a:cubicBezTo>
                <a:cubicBezTo>
                  <a:pt x="371769" y="425810"/>
                  <a:pt x="383387" y="429247"/>
                  <a:pt x="396295" y="429247"/>
                </a:cubicBezTo>
                <a:cubicBezTo>
                  <a:pt x="411355" y="429247"/>
                  <a:pt x="432009" y="424950"/>
                  <a:pt x="444057" y="403466"/>
                </a:cubicBezTo>
                <a:cubicBezTo>
                  <a:pt x="455245" y="384131"/>
                  <a:pt x="451372" y="366514"/>
                  <a:pt x="445779" y="354483"/>
                </a:cubicBezTo>
                <a:cubicBezTo>
                  <a:pt x="439324" y="340734"/>
                  <a:pt x="428567" y="329992"/>
                  <a:pt x="421682" y="325695"/>
                </a:cubicBezTo>
                <a:cubicBezTo>
                  <a:pt x="407053" y="317531"/>
                  <a:pt x="389411" y="311086"/>
                  <a:pt x="377363" y="309797"/>
                </a:cubicBezTo>
                <a:cubicBezTo>
                  <a:pt x="360151" y="308508"/>
                  <a:pt x="351545" y="303352"/>
                  <a:pt x="351545" y="294329"/>
                </a:cubicBezTo>
                <a:cubicBezTo>
                  <a:pt x="351545" y="285735"/>
                  <a:pt x="360151" y="280579"/>
                  <a:pt x="377363" y="278860"/>
                </a:cubicBezTo>
                <a:cubicBezTo>
                  <a:pt x="389411" y="277571"/>
                  <a:pt x="407053" y="271126"/>
                  <a:pt x="421682" y="262962"/>
                </a:cubicBezTo>
                <a:cubicBezTo>
                  <a:pt x="428997" y="258665"/>
                  <a:pt x="439754" y="247923"/>
                  <a:pt x="445779" y="234174"/>
                </a:cubicBezTo>
                <a:cubicBezTo>
                  <a:pt x="451372" y="222573"/>
                  <a:pt x="455245" y="204526"/>
                  <a:pt x="444057" y="185191"/>
                </a:cubicBezTo>
                <a:cubicBezTo>
                  <a:pt x="432009" y="163707"/>
                  <a:pt x="411355" y="159410"/>
                  <a:pt x="396295" y="159410"/>
                </a:cubicBezTo>
                <a:cubicBezTo>
                  <a:pt x="383387" y="159410"/>
                  <a:pt x="371769" y="162848"/>
                  <a:pt x="365745" y="166285"/>
                </a:cubicBezTo>
                <a:cubicBezTo>
                  <a:pt x="351115" y="174878"/>
                  <a:pt x="336916" y="186909"/>
                  <a:pt x="330031" y="196362"/>
                </a:cubicBezTo>
                <a:cubicBezTo>
                  <a:pt x="319704" y="210542"/>
                  <a:pt x="311098" y="215268"/>
                  <a:pt x="303353" y="210971"/>
                </a:cubicBezTo>
                <a:cubicBezTo>
                  <a:pt x="296038" y="206675"/>
                  <a:pt x="295608" y="196362"/>
                  <a:pt x="302923" y="180894"/>
                </a:cubicBezTo>
                <a:cubicBezTo>
                  <a:pt x="307656" y="170152"/>
                  <a:pt x="311098" y="151676"/>
                  <a:pt x="311098" y="134919"/>
                </a:cubicBezTo>
                <a:cubicBezTo>
                  <a:pt x="311098" y="117731"/>
                  <a:pt x="295178" y="76483"/>
                  <a:pt x="255161" y="76483"/>
                </a:cubicBezTo>
                <a:close/>
                <a:moveTo>
                  <a:pt x="255161" y="0"/>
                </a:moveTo>
                <a:cubicBezTo>
                  <a:pt x="255161" y="0"/>
                  <a:pt x="258173" y="26640"/>
                  <a:pt x="296469" y="53280"/>
                </a:cubicBezTo>
                <a:cubicBezTo>
                  <a:pt x="335194" y="79920"/>
                  <a:pt x="346812" y="97107"/>
                  <a:pt x="346812" y="135778"/>
                </a:cubicBezTo>
                <a:cubicBezTo>
                  <a:pt x="380805" y="116442"/>
                  <a:pt x="401029" y="117731"/>
                  <a:pt x="443627" y="137926"/>
                </a:cubicBezTo>
                <a:cubicBezTo>
                  <a:pt x="486226" y="158121"/>
                  <a:pt x="510752" y="147379"/>
                  <a:pt x="510752" y="147379"/>
                </a:cubicBezTo>
                <a:cubicBezTo>
                  <a:pt x="510752" y="147379"/>
                  <a:pt x="488807" y="162848"/>
                  <a:pt x="484935" y="209682"/>
                </a:cubicBezTo>
                <a:cubicBezTo>
                  <a:pt x="481062" y="256517"/>
                  <a:pt x="472456" y="274993"/>
                  <a:pt x="438464" y="294329"/>
                </a:cubicBezTo>
                <a:cubicBezTo>
                  <a:pt x="472456" y="313664"/>
                  <a:pt x="481062" y="332140"/>
                  <a:pt x="484935" y="378975"/>
                </a:cubicBezTo>
                <a:cubicBezTo>
                  <a:pt x="488807" y="425810"/>
                  <a:pt x="510752" y="441708"/>
                  <a:pt x="510752" y="441708"/>
                </a:cubicBezTo>
                <a:cubicBezTo>
                  <a:pt x="510752" y="441708"/>
                  <a:pt x="486226" y="430536"/>
                  <a:pt x="443627" y="450731"/>
                </a:cubicBezTo>
                <a:cubicBezTo>
                  <a:pt x="401029" y="470926"/>
                  <a:pt x="380805" y="472215"/>
                  <a:pt x="346812" y="452879"/>
                </a:cubicBezTo>
                <a:cubicBezTo>
                  <a:pt x="346812" y="491980"/>
                  <a:pt x="335194" y="508737"/>
                  <a:pt x="296899" y="535377"/>
                </a:cubicBezTo>
                <a:cubicBezTo>
                  <a:pt x="258173" y="562017"/>
                  <a:pt x="255161" y="588657"/>
                  <a:pt x="255161" y="588657"/>
                </a:cubicBezTo>
                <a:cubicBezTo>
                  <a:pt x="255161" y="588657"/>
                  <a:pt x="252579" y="562017"/>
                  <a:pt x="213853" y="535377"/>
                </a:cubicBezTo>
                <a:cubicBezTo>
                  <a:pt x="175127" y="508737"/>
                  <a:pt x="163509" y="491980"/>
                  <a:pt x="163509" y="452879"/>
                </a:cubicBezTo>
                <a:cubicBezTo>
                  <a:pt x="129947" y="472215"/>
                  <a:pt x="109293" y="470926"/>
                  <a:pt x="66695" y="450731"/>
                </a:cubicBezTo>
                <a:cubicBezTo>
                  <a:pt x="24526" y="430536"/>
                  <a:pt x="0" y="441708"/>
                  <a:pt x="0" y="441708"/>
                </a:cubicBezTo>
                <a:cubicBezTo>
                  <a:pt x="0" y="441708"/>
                  <a:pt x="21514" y="425810"/>
                  <a:pt x="25387" y="378975"/>
                </a:cubicBezTo>
                <a:cubicBezTo>
                  <a:pt x="29260" y="332140"/>
                  <a:pt x="38296" y="313664"/>
                  <a:pt x="71858" y="294329"/>
                </a:cubicBezTo>
                <a:cubicBezTo>
                  <a:pt x="38296" y="274993"/>
                  <a:pt x="29260" y="256517"/>
                  <a:pt x="25387" y="209682"/>
                </a:cubicBezTo>
                <a:cubicBezTo>
                  <a:pt x="21514" y="162848"/>
                  <a:pt x="0" y="147379"/>
                  <a:pt x="0" y="147379"/>
                </a:cubicBezTo>
                <a:cubicBezTo>
                  <a:pt x="0" y="147379"/>
                  <a:pt x="24526" y="158121"/>
                  <a:pt x="66695" y="137926"/>
                </a:cubicBezTo>
                <a:cubicBezTo>
                  <a:pt x="109293" y="117731"/>
                  <a:pt x="129947" y="116442"/>
                  <a:pt x="163509" y="135778"/>
                </a:cubicBezTo>
                <a:cubicBezTo>
                  <a:pt x="163509" y="97107"/>
                  <a:pt x="175127" y="79920"/>
                  <a:pt x="213853" y="53280"/>
                </a:cubicBezTo>
                <a:cubicBezTo>
                  <a:pt x="252579" y="26640"/>
                  <a:pt x="255161" y="0"/>
                  <a:pt x="255161" y="0"/>
                </a:cubicBezTo>
                <a:close/>
              </a:path>
            </a:pathLst>
          </a:custGeom>
          <a:solidFill>
            <a:srgbClr val="12522B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miyagi-japan-flag-abstract-symbol_44048">
            <a:extLst>
              <a:ext uri="{FF2B5EF4-FFF2-40B4-BE49-F238E27FC236}">
                <a16:creationId xmlns:a16="http://schemas.microsoft.com/office/drawing/2014/main" xmlns="" id="{6CD775E1-46BB-4165-90C1-0031106EBCB2}"/>
              </a:ext>
            </a:extLst>
          </p:cNvPr>
          <p:cNvSpPr>
            <a:spLocks noChangeAspect="1"/>
          </p:cNvSpPr>
          <p:nvPr/>
        </p:nvSpPr>
        <p:spPr bwMode="auto">
          <a:xfrm>
            <a:off x="959142" y="3890221"/>
            <a:ext cx="401955" cy="463550"/>
          </a:xfrm>
          <a:custGeom>
            <a:gdLst>
              <a:gd name="connsiteX0" fmla="*/ 255165 w 510752"/>
              <a:gd name="connsiteY0" fmla="*/ 254364 h 588657"/>
              <a:gd name="connsiteX1" fmla="*/ 215144 w 510752"/>
              <a:gd name="connsiteY1" fmla="*/ 294329 h 588657"/>
              <a:gd name="connsiteX2" fmla="*/ 255165 w 510752"/>
              <a:gd name="connsiteY2" fmla="*/ 334294 h 588657"/>
              <a:gd name="connsiteX3" fmla="*/ 295185 w 510752"/>
              <a:gd name="connsiteY3" fmla="*/ 294329 h 588657"/>
              <a:gd name="connsiteX4" fmla="*/ 255165 w 510752"/>
              <a:gd name="connsiteY4" fmla="*/ 254364 h 588657"/>
              <a:gd name="connsiteX5" fmla="*/ 255165 w 510752"/>
              <a:gd name="connsiteY5" fmla="*/ 122008 h 588657"/>
              <a:gd name="connsiteX6" fmla="*/ 280124 w 510752"/>
              <a:gd name="connsiteY6" fmla="*/ 155957 h 588657"/>
              <a:gd name="connsiteX7" fmla="*/ 274960 w 510752"/>
              <a:gd name="connsiteY7" fmla="*/ 192913 h 588657"/>
              <a:gd name="connsiteX8" fmla="*/ 271517 w 510752"/>
              <a:gd name="connsiteY8" fmla="*/ 210532 h 588657"/>
              <a:gd name="connsiteX9" fmla="*/ 284857 w 510752"/>
              <a:gd name="connsiteY9" fmla="*/ 243191 h 588657"/>
              <a:gd name="connsiteX10" fmla="*/ 319714 w 510752"/>
              <a:gd name="connsiteY10" fmla="*/ 238464 h 588657"/>
              <a:gd name="connsiteX11" fmla="*/ 333054 w 510752"/>
              <a:gd name="connsiteY11" fmla="*/ 226862 h 588657"/>
              <a:gd name="connsiteX12" fmla="*/ 363177 w 510752"/>
              <a:gd name="connsiteY12" fmla="*/ 203656 h 588657"/>
              <a:gd name="connsiteX13" fmla="*/ 384264 w 510752"/>
              <a:gd name="connsiteY13" fmla="*/ 197210 h 588657"/>
              <a:gd name="connsiteX14" fmla="*/ 404489 w 510752"/>
              <a:gd name="connsiteY14" fmla="*/ 208383 h 588657"/>
              <a:gd name="connsiteX15" fmla="*/ 406641 w 510752"/>
              <a:gd name="connsiteY15" fmla="*/ 226002 h 588657"/>
              <a:gd name="connsiteX16" fmla="*/ 387706 w 510752"/>
              <a:gd name="connsiteY16" fmla="*/ 246629 h 588657"/>
              <a:gd name="connsiteX17" fmla="*/ 352849 w 510752"/>
              <a:gd name="connsiteY17" fmla="*/ 260810 h 588657"/>
              <a:gd name="connsiteX18" fmla="*/ 336067 w 510752"/>
              <a:gd name="connsiteY18" fmla="*/ 266397 h 588657"/>
              <a:gd name="connsiteX19" fmla="*/ 314550 w 510752"/>
              <a:gd name="connsiteY19" fmla="*/ 294329 h 588657"/>
              <a:gd name="connsiteX20" fmla="*/ 336067 w 510752"/>
              <a:gd name="connsiteY20" fmla="*/ 322261 h 588657"/>
              <a:gd name="connsiteX21" fmla="*/ 352849 w 510752"/>
              <a:gd name="connsiteY21" fmla="*/ 327848 h 588657"/>
              <a:gd name="connsiteX22" fmla="*/ 387706 w 510752"/>
              <a:gd name="connsiteY22" fmla="*/ 342029 h 588657"/>
              <a:gd name="connsiteX23" fmla="*/ 406641 w 510752"/>
              <a:gd name="connsiteY23" fmla="*/ 362656 h 588657"/>
              <a:gd name="connsiteX24" fmla="*/ 404489 w 510752"/>
              <a:gd name="connsiteY24" fmla="*/ 380704 h 588657"/>
              <a:gd name="connsiteX25" fmla="*/ 384264 w 510752"/>
              <a:gd name="connsiteY25" fmla="*/ 391877 h 588657"/>
              <a:gd name="connsiteX26" fmla="*/ 363177 w 510752"/>
              <a:gd name="connsiteY26" fmla="*/ 385002 h 588657"/>
              <a:gd name="connsiteX27" fmla="*/ 333054 w 510752"/>
              <a:gd name="connsiteY27" fmla="*/ 362226 h 588657"/>
              <a:gd name="connsiteX28" fmla="*/ 319714 w 510752"/>
              <a:gd name="connsiteY28" fmla="*/ 350194 h 588657"/>
              <a:gd name="connsiteX29" fmla="*/ 284857 w 510752"/>
              <a:gd name="connsiteY29" fmla="*/ 345896 h 588657"/>
              <a:gd name="connsiteX30" fmla="*/ 271517 w 510752"/>
              <a:gd name="connsiteY30" fmla="*/ 378126 h 588657"/>
              <a:gd name="connsiteX31" fmla="*/ 274960 w 510752"/>
              <a:gd name="connsiteY31" fmla="*/ 395745 h 588657"/>
              <a:gd name="connsiteX32" fmla="*/ 280124 w 510752"/>
              <a:gd name="connsiteY32" fmla="*/ 433131 h 588657"/>
              <a:gd name="connsiteX33" fmla="*/ 255165 w 510752"/>
              <a:gd name="connsiteY33" fmla="*/ 466650 h 588657"/>
              <a:gd name="connsiteX34" fmla="*/ 230636 w 510752"/>
              <a:gd name="connsiteY34" fmla="*/ 433131 h 588657"/>
              <a:gd name="connsiteX35" fmla="*/ 235369 w 510752"/>
              <a:gd name="connsiteY35" fmla="*/ 395745 h 588657"/>
              <a:gd name="connsiteX36" fmla="*/ 238812 w 510752"/>
              <a:gd name="connsiteY36" fmla="*/ 378126 h 588657"/>
              <a:gd name="connsiteX37" fmla="*/ 225472 w 510752"/>
              <a:gd name="connsiteY37" fmla="*/ 345896 h 588657"/>
              <a:gd name="connsiteX38" fmla="*/ 190615 w 510752"/>
              <a:gd name="connsiteY38" fmla="*/ 350194 h 588657"/>
              <a:gd name="connsiteX39" fmla="*/ 177275 w 510752"/>
              <a:gd name="connsiteY39" fmla="*/ 362226 h 588657"/>
              <a:gd name="connsiteX40" fmla="*/ 147582 w 510752"/>
              <a:gd name="connsiteY40" fmla="*/ 385002 h 588657"/>
              <a:gd name="connsiteX41" fmla="*/ 126065 w 510752"/>
              <a:gd name="connsiteY41" fmla="*/ 391877 h 588657"/>
              <a:gd name="connsiteX42" fmla="*/ 105840 w 510752"/>
              <a:gd name="connsiteY42" fmla="*/ 380704 h 588657"/>
              <a:gd name="connsiteX43" fmla="*/ 103688 w 510752"/>
              <a:gd name="connsiteY43" fmla="*/ 362656 h 588657"/>
              <a:gd name="connsiteX44" fmla="*/ 122623 w 510752"/>
              <a:gd name="connsiteY44" fmla="*/ 342029 h 588657"/>
              <a:gd name="connsiteX45" fmla="*/ 157480 w 510752"/>
              <a:gd name="connsiteY45" fmla="*/ 327848 h 588657"/>
              <a:gd name="connsiteX46" fmla="*/ 174693 w 510752"/>
              <a:gd name="connsiteY46" fmla="*/ 322261 h 588657"/>
              <a:gd name="connsiteX47" fmla="*/ 195779 w 510752"/>
              <a:gd name="connsiteY47" fmla="*/ 294329 h 588657"/>
              <a:gd name="connsiteX48" fmla="*/ 174693 w 510752"/>
              <a:gd name="connsiteY48" fmla="*/ 266397 h 588657"/>
              <a:gd name="connsiteX49" fmla="*/ 157480 w 510752"/>
              <a:gd name="connsiteY49" fmla="*/ 260810 h 588657"/>
              <a:gd name="connsiteX50" fmla="*/ 122623 w 510752"/>
              <a:gd name="connsiteY50" fmla="*/ 246629 h 588657"/>
              <a:gd name="connsiteX51" fmla="*/ 103688 w 510752"/>
              <a:gd name="connsiteY51" fmla="*/ 226002 h 588657"/>
              <a:gd name="connsiteX52" fmla="*/ 105840 w 510752"/>
              <a:gd name="connsiteY52" fmla="*/ 208383 h 588657"/>
              <a:gd name="connsiteX53" fmla="*/ 126065 w 510752"/>
              <a:gd name="connsiteY53" fmla="*/ 197210 h 588657"/>
              <a:gd name="connsiteX54" fmla="*/ 147582 w 510752"/>
              <a:gd name="connsiteY54" fmla="*/ 203656 h 588657"/>
              <a:gd name="connsiteX55" fmla="*/ 177275 w 510752"/>
              <a:gd name="connsiteY55" fmla="*/ 226862 h 588657"/>
              <a:gd name="connsiteX56" fmla="*/ 190615 w 510752"/>
              <a:gd name="connsiteY56" fmla="*/ 238464 h 588657"/>
              <a:gd name="connsiteX57" fmla="*/ 225472 w 510752"/>
              <a:gd name="connsiteY57" fmla="*/ 243191 h 588657"/>
              <a:gd name="connsiteX58" fmla="*/ 238812 w 510752"/>
              <a:gd name="connsiteY58" fmla="*/ 210532 h 588657"/>
              <a:gd name="connsiteX59" fmla="*/ 235369 w 510752"/>
              <a:gd name="connsiteY59" fmla="*/ 192913 h 588657"/>
              <a:gd name="connsiteX60" fmla="*/ 230636 w 510752"/>
              <a:gd name="connsiteY60" fmla="*/ 155957 h 588657"/>
              <a:gd name="connsiteX61" fmla="*/ 255165 w 510752"/>
              <a:gd name="connsiteY61" fmla="*/ 122008 h 588657"/>
              <a:gd name="connsiteX62" fmla="*/ 255161 w 510752"/>
              <a:gd name="connsiteY62" fmla="*/ 76483 h 588657"/>
              <a:gd name="connsiteX63" fmla="*/ 199223 w 510752"/>
              <a:gd name="connsiteY63" fmla="*/ 134919 h 588657"/>
              <a:gd name="connsiteX64" fmla="*/ 207829 w 510752"/>
              <a:gd name="connsiteY64" fmla="*/ 180894 h 588657"/>
              <a:gd name="connsiteX65" fmla="*/ 206969 w 510752"/>
              <a:gd name="connsiteY65" fmla="*/ 210971 h 588657"/>
              <a:gd name="connsiteX66" fmla="*/ 180721 w 510752"/>
              <a:gd name="connsiteY66" fmla="*/ 196362 h 588657"/>
              <a:gd name="connsiteX67" fmla="*/ 145007 w 510752"/>
              <a:gd name="connsiteY67" fmla="*/ 166285 h 588657"/>
              <a:gd name="connsiteX68" fmla="*/ 114026 w 510752"/>
              <a:gd name="connsiteY68" fmla="*/ 159410 h 588657"/>
              <a:gd name="connsiteX69" fmla="*/ 66264 w 510752"/>
              <a:gd name="connsiteY69" fmla="*/ 185191 h 588657"/>
              <a:gd name="connsiteX70" fmla="*/ 64543 w 510752"/>
              <a:gd name="connsiteY70" fmla="*/ 234174 h 588657"/>
              <a:gd name="connsiteX71" fmla="*/ 89070 w 510752"/>
              <a:gd name="connsiteY71" fmla="*/ 262962 h 588657"/>
              <a:gd name="connsiteX72" fmla="*/ 132959 w 510752"/>
              <a:gd name="connsiteY72" fmla="*/ 278860 h 588657"/>
              <a:gd name="connsiteX73" fmla="*/ 158776 w 510752"/>
              <a:gd name="connsiteY73" fmla="*/ 294329 h 588657"/>
              <a:gd name="connsiteX74" fmla="*/ 132959 w 510752"/>
              <a:gd name="connsiteY74" fmla="*/ 309797 h 588657"/>
              <a:gd name="connsiteX75" fmla="*/ 89070 w 510752"/>
              <a:gd name="connsiteY75" fmla="*/ 325695 h 588657"/>
              <a:gd name="connsiteX76" fmla="*/ 64543 w 510752"/>
              <a:gd name="connsiteY76" fmla="*/ 354483 h 588657"/>
              <a:gd name="connsiteX77" fmla="*/ 66264 w 510752"/>
              <a:gd name="connsiteY77" fmla="*/ 403466 h 588657"/>
              <a:gd name="connsiteX78" fmla="*/ 114026 w 510752"/>
              <a:gd name="connsiteY78" fmla="*/ 429247 h 588657"/>
              <a:gd name="connsiteX79" fmla="*/ 145007 w 510752"/>
              <a:gd name="connsiteY79" fmla="*/ 422372 h 588657"/>
              <a:gd name="connsiteX80" fmla="*/ 180721 w 510752"/>
              <a:gd name="connsiteY80" fmla="*/ 392295 h 588657"/>
              <a:gd name="connsiteX81" fmla="*/ 201375 w 510752"/>
              <a:gd name="connsiteY81" fmla="*/ 376397 h 588657"/>
              <a:gd name="connsiteX82" fmla="*/ 206969 w 510752"/>
              <a:gd name="connsiteY82" fmla="*/ 377686 h 588657"/>
              <a:gd name="connsiteX83" fmla="*/ 207829 w 510752"/>
              <a:gd name="connsiteY83" fmla="*/ 407763 h 588657"/>
              <a:gd name="connsiteX84" fmla="*/ 199223 w 510752"/>
              <a:gd name="connsiteY84" fmla="*/ 453739 h 588657"/>
              <a:gd name="connsiteX85" fmla="*/ 212132 w 510752"/>
              <a:gd name="connsiteY85" fmla="*/ 489402 h 588657"/>
              <a:gd name="connsiteX86" fmla="*/ 255161 w 510752"/>
              <a:gd name="connsiteY86" fmla="*/ 512175 h 588657"/>
              <a:gd name="connsiteX87" fmla="*/ 311098 w 510752"/>
              <a:gd name="connsiteY87" fmla="*/ 453739 h 588657"/>
              <a:gd name="connsiteX88" fmla="*/ 302923 w 510752"/>
              <a:gd name="connsiteY88" fmla="*/ 407763 h 588657"/>
              <a:gd name="connsiteX89" fmla="*/ 303353 w 510752"/>
              <a:gd name="connsiteY89" fmla="*/ 377686 h 588657"/>
              <a:gd name="connsiteX90" fmla="*/ 330031 w 510752"/>
              <a:gd name="connsiteY90" fmla="*/ 392295 h 588657"/>
              <a:gd name="connsiteX91" fmla="*/ 365745 w 510752"/>
              <a:gd name="connsiteY91" fmla="*/ 422372 h 588657"/>
              <a:gd name="connsiteX92" fmla="*/ 396295 w 510752"/>
              <a:gd name="connsiteY92" fmla="*/ 429247 h 588657"/>
              <a:gd name="connsiteX93" fmla="*/ 444057 w 510752"/>
              <a:gd name="connsiteY93" fmla="*/ 403466 h 588657"/>
              <a:gd name="connsiteX94" fmla="*/ 445779 w 510752"/>
              <a:gd name="connsiteY94" fmla="*/ 354483 h 588657"/>
              <a:gd name="connsiteX95" fmla="*/ 421682 w 510752"/>
              <a:gd name="connsiteY95" fmla="*/ 325695 h 588657"/>
              <a:gd name="connsiteX96" fmla="*/ 377363 w 510752"/>
              <a:gd name="connsiteY96" fmla="*/ 309797 h 588657"/>
              <a:gd name="connsiteX97" fmla="*/ 351545 w 510752"/>
              <a:gd name="connsiteY97" fmla="*/ 294329 h 588657"/>
              <a:gd name="connsiteX98" fmla="*/ 377363 w 510752"/>
              <a:gd name="connsiteY98" fmla="*/ 278860 h 588657"/>
              <a:gd name="connsiteX99" fmla="*/ 421682 w 510752"/>
              <a:gd name="connsiteY99" fmla="*/ 262962 h 588657"/>
              <a:gd name="connsiteX100" fmla="*/ 445779 w 510752"/>
              <a:gd name="connsiteY100" fmla="*/ 234174 h 588657"/>
              <a:gd name="connsiteX101" fmla="*/ 444057 w 510752"/>
              <a:gd name="connsiteY101" fmla="*/ 185191 h 588657"/>
              <a:gd name="connsiteX102" fmla="*/ 396295 w 510752"/>
              <a:gd name="connsiteY102" fmla="*/ 159410 h 588657"/>
              <a:gd name="connsiteX103" fmla="*/ 365745 w 510752"/>
              <a:gd name="connsiteY103" fmla="*/ 166285 h 588657"/>
              <a:gd name="connsiteX104" fmla="*/ 330031 w 510752"/>
              <a:gd name="connsiteY104" fmla="*/ 196362 h 588657"/>
              <a:gd name="connsiteX105" fmla="*/ 303353 w 510752"/>
              <a:gd name="connsiteY105" fmla="*/ 210971 h 588657"/>
              <a:gd name="connsiteX106" fmla="*/ 302923 w 510752"/>
              <a:gd name="connsiteY106" fmla="*/ 180894 h 588657"/>
              <a:gd name="connsiteX107" fmla="*/ 311098 w 510752"/>
              <a:gd name="connsiteY107" fmla="*/ 134919 h 588657"/>
              <a:gd name="connsiteX108" fmla="*/ 255161 w 510752"/>
              <a:gd name="connsiteY108" fmla="*/ 76483 h 588657"/>
              <a:gd name="connsiteX109" fmla="*/ 255161 w 510752"/>
              <a:gd name="connsiteY109" fmla="*/ 0 h 588657"/>
              <a:gd name="connsiteX110" fmla="*/ 296469 w 510752"/>
              <a:gd name="connsiteY110" fmla="*/ 53280 h 588657"/>
              <a:gd name="connsiteX111" fmla="*/ 346812 w 510752"/>
              <a:gd name="connsiteY111" fmla="*/ 135778 h 588657"/>
              <a:gd name="connsiteX112" fmla="*/ 443627 w 510752"/>
              <a:gd name="connsiteY112" fmla="*/ 137926 h 588657"/>
              <a:gd name="connsiteX113" fmla="*/ 510752 w 510752"/>
              <a:gd name="connsiteY113" fmla="*/ 147379 h 588657"/>
              <a:gd name="connsiteX114" fmla="*/ 484935 w 510752"/>
              <a:gd name="connsiteY114" fmla="*/ 209682 h 588657"/>
              <a:gd name="connsiteX115" fmla="*/ 438464 w 510752"/>
              <a:gd name="connsiteY115" fmla="*/ 294329 h 588657"/>
              <a:gd name="connsiteX116" fmla="*/ 484935 w 510752"/>
              <a:gd name="connsiteY116" fmla="*/ 378975 h 588657"/>
              <a:gd name="connsiteX117" fmla="*/ 510752 w 510752"/>
              <a:gd name="connsiteY117" fmla="*/ 441708 h 588657"/>
              <a:gd name="connsiteX118" fmla="*/ 443627 w 510752"/>
              <a:gd name="connsiteY118" fmla="*/ 450731 h 588657"/>
              <a:gd name="connsiteX119" fmla="*/ 346812 w 510752"/>
              <a:gd name="connsiteY119" fmla="*/ 452879 h 588657"/>
              <a:gd name="connsiteX120" fmla="*/ 296899 w 510752"/>
              <a:gd name="connsiteY120" fmla="*/ 535377 h 588657"/>
              <a:gd name="connsiteX121" fmla="*/ 255161 w 510752"/>
              <a:gd name="connsiteY121" fmla="*/ 588657 h 588657"/>
              <a:gd name="connsiteX122" fmla="*/ 213853 w 510752"/>
              <a:gd name="connsiteY122" fmla="*/ 535377 h 588657"/>
              <a:gd name="connsiteX123" fmla="*/ 163509 w 510752"/>
              <a:gd name="connsiteY123" fmla="*/ 452879 h 588657"/>
              <a:gd name="connsiteX124" fmla="*/ 66695 w 510752"/>
              <a:gd name="connsiteY124" fmla="*/ 450731 h 588657"/>
              <a:gd name="connsiteX125" fmla="*/ 0 w 510752"/>
              <a:gd name="connsiteY125" fmla="*/ 441708 h 588657"/>
              <a:gd name="connsiteX126" fmla="*/ 25387 w 510752"/>
              <a:gd name="connsiteY126" fmla="*/ 378975 h 588657"/>
              <a:gd name="connsiteX127" fmla="*/ 71858 w 510752"/>
              <a:gd name="connsiteY127" fmla="*/ 294329 h 588657"/>
              <a:gd name="connsiteX128" fmla="*/ 25387 w 510752"/>
              <a:gd name="connsiteY128" fmla="*/ 209682 h 588657"/>
              <a:gd name="connsiteX129" fmla="*/ 0 w 510752"/>
              <a:gd name="connsiteY129" fmla="*/ 147379 h 588657"/>
              <a:gd name="connsiteX130" fmla="*/ 66695 w 510752"/>
              <a:gd name="connsiteY130" fmla="*/ 137926 h 588657"/>
              <a:gd name="connsiteX131" fmla="*/ 163509 w 510752"/>
              <a:gd name="connsiteY131" fmla="*/ 135778 h 588657"/>
              <a:gd name="connsiteX132" fmla="*/ 213853 w 510752"/>
              <a:gd name="connsiteY132" fmla="*/ 53280 h 588657"/>
              <a:gd name="connsiteX133" fmla="*/ 255161 w 510752"/>
              <a:gd name="connsiteY133" fmla="*/ 0 h 58865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</a:cxnLst>
            <a:rect l="l" t="t" r="r" b="b"/>
            <a:pathLst>
              <a:path w="510752" h="588657">
                <a:moveTo>
                  <a:pt x="255165" y="254364"/>
                </a:moveTo>
                <a:cubicBezTo>
                  <a:pt x="233218" y="254364"/>
                  <a:pt x="215144" y="272413"/>
                  <a:pt x="215144" y="294329"/>
                </a:cubicBezTo>
                <a:cubicBezTo>
                  <a:pt x="215144" y="316675"/>
                  <a:pt x="233218" y="334294"/>
                  <a:pt x="255165" y="334294"/>
                </a:cubicBezTo>
                <a:cubicBezTo>
                  <a:pt x="277542" y="334294"/>
                  <a:pt x="295185" y="316675"/>
                  <a:pt x="295185" y="294329"/>
                </a:cubicBezTo>
                <a:cubicBezTo>
                  <a:pt x="295185" y="272413"/>
                  <a:pt x="277542" y="254364"/>
                  <a:pt x="255165" y="254364"/>
                </a:cubicBezTo>
                <a:close/>
                <a:moveTo>
                  <a:pt x="255165" y="122008"/>
                </a:moveTo>
                <a:cubicBezTo>
                  <a:pt x="266783" y="122008"/>
                  <a:pt x="280124" y="131032"/>
                  <a:pt x="280124" y="155957"/>
                </a:cubicBezTo>
                <a:cubicBezTo>
                  <a:pt x="280124" y="171857"/>
                  <a:pt x="277542" y="182600"/>
                  <a:pt x="274960" y="192913"/>
                </a:cubicBezTo>
                <a:cubicBezTo>
                  <a:pt x="273669" y="198929"/>
                  <a:pt x="272378" y="204516"/>
                  <a:pt x="271517" y="210532"/>
                </a:cubicBezTo>
                <a:cubicBezTo>
                  <a:pt x="269365" y="226002"/>
                  <a:pt x="274099" y="236745"/>
                  <a:pt x="284857" y="243191"/>
                </a:cubicBezTo>
                <a:cubicBezTo>
                  <a:pt x="295616" y="249208"/>
                  <a:pt x="307665" y="247918"/>
                  <a:pt x="319714" y="238464"/>
                </a:cubicBezTo>
                <a:cubicBezTo>
                  <a:pt x="324878" y="234597"/>
                  <a:pt x="328751" y="230729"/>
                  <a:pt x="333054" y="226862"/>
                </a:cubicBezTo>
                <a:cubicBezTo>
                  <a:pt x="341231" y="219127"/>
                  <a:pt x="349407" y="211392"/>
                  <a:pt x="363177" y="203656"/>
                </a:cubicBezTo>
                <a:cubicBezTo>
                  <a:pt x="370493" y="199359"/>
                  <a:pt x="377809" y="197210"/>
                  <a:pt x="384264" y="197210"/>
                </a:cubicBezTo>
                <a:cubicBezTo>
                  <a:pt x="392870" y="197210"/>
                  <a:pt x="400616" y="201078"/>
                  <a:pt x="404489" y="208383"/>
                </a:cubicBezTo>
                <a:cubicBezTo>
                  <a:pt x="407501" y="213540"/>
                  <a:pt x="408362" y="219986"/>
                  <a:pt x="406641" y="226002"/>
                </a:cubicBezTo>
                <a:cubicBezTo>
                  <a:pt x="404059" y="233737"/>
                  <a:pt x="398034" y="240613"/>
                  <a:pt x="387706" y="246629"/>
                </a:cubicBezTo>
                <a:cubicBezTo>
                  <a:pt x="373936" y="254364"/>
                  <a:pt x="363177" y="257802"/>
                  <a:pt x="352849" y="260810"/>
                </a:cubicBezTo>
                <a:cubicBezTo>
                  <a:pt x="347255" y="262529"/>
                  <a:pt x="341661" y="264248"/>
                  <a:pt x="336067" y="266397"/>
                </a:cubicBezTo>
                <a:cubicBezTo>
                  <a:pt x="326169" y="270694"/>
                  <a:pt x="314550" y="278859"/>
                  <a:pt x="314550" y="294329"/>
                </a:cubicBezTo>
                <a:cubicBezTo>
                  <a:pt x="314550" y="310229"/>
                  <a:pt x="326169" y="318394"/>
                  <a:pt x="336067" y="322261"/>
                </a:cubicBezTo>
                <a:cubicBezTo>
                  <a:pt x="341661" y="324410"/>
                  <a:pt x="347255" y="326129"/>
                  <a:pt x="352849" y="327848"/>
                </a:cubicBezTo>
                <a:cubicBezTo>
                  <a:pt x="363177" y="331286"/>
                  <a:pt x="373936" y="334294"/>
                  <a:pt x="387706" y="342029"/>
                </a:cubicBezTo>
                <a:cubicBezTo>
                  <a:pt x="398034" y="348045"/>
                  <a:pt x="404059" y="354921"/>
                  <a:pt x="406641" y="362656"/>
                </a:cubicBezTo>
                <a:cubicBezTo>
                  <a:pt x="408362" y="368672"/>
                  <a:pt x="407501" y="375118"/>
                  <a:pt x="404489" y="380704"/>
                </a:cubicBezTo>
                <a:cubicBezTo>
                  <a:pt x="400616" y="387580"/>
                  <a:pt x="392870" y="391877"/>
                  <a:pt x="384264" y="391877"/>
                </a:cubicBezTo>
                <a:cubicBezTo>
                  <a:pt x="377809" y="391877"/>
                  <a:pt x="370493" y="389729"/>
                  <a:pt x="363177" y="385002"/>
                </a:cubicBezTo>
                <a:cubicBezTo>
                  <a:pt x="349407" y="377267"/>
                  <a:pt x="341231" y="369532"/>
                  <a:pt x="333054" y="362226"/>
                </a:cubicBezTo>
                <a:cubicBezTo>
                  <a:pt x="328751" y="357929"/>
                  <a:pt x="324878" y="354061"/>
                  <a:pt x="319714" y="350194"/>
                </a:cubicBezTo>
                <a:cubicBezTo>
                  <a:pt x="307665" y="341169"/>
                  <a:pt x="295616" y="339451"/>
                  <a:pt x="284857" y="345896"/>
                </a:cubicBezTo>
                <a:cubicBezTo>
                  <a:pt x="274099" y="351913"/>
                  <a:pt x="269365" y="363086"/>
                  <a:pt x="271517" y="378126"/>
                </a:cubicBezTo>
                <a:cubicBezTo>
                  <a:pt x="272378" y="384142"/>
                  <a:pt x="273669" y="389729"/>
                  <a:pt x="274960" y="395745"/>
                </a:cubicBezTo>
                <a:cubicBezTo>
                  <a:pt x="277542" y="406058"/>
                  <a:pt x="280124" y="417231"/>
                  <a:pt x="280124" y="433131"/>
                </a:cubicBezTo>
                <a:cubicBezTo>
                  <a:pt x="280124" y="457626"/>
                  <a:pt x="266783" y="466650"/>
                  <a:pt x="255165" y="466650"/>
                </a:cubicBezTo>
                <a:cubicBezTo>
                  <a:pt x="243976" y="466650"/>
                  <a:pt x="230636" y="457626"/>
                  <a:pt x="230636" y="433131"/>
                </a:cubicBezTo>
                <a:cubicBezTo>
                  <a:pt x="230636" y="417231"/>
                  <a:pt x="232787" y="406058"/>
                  <a:pt x="235369" y="395745"/>
                </a:cubicBezTo>
                <a:cubicBezTo>
                  <a:pt x="236660" y="389729"/>
                  <a:pt x="238382" y="384142"/>
                  <a:pt x="238812" y="378126"/>
                </a:cubicBezTo>
                <a:cubicBezTo>
                  <a:pt x="240964" y="363086"/>
                  <a:pt x="236660" y="351913"/>
                  <a:pt x="225472" y="345896"/>
                </a:cubicBezTo>
                <a:cubicBezTo>
                  <a:pt x="214713" y="339451"/>
                  <a:pt x="202664" y="341169"/>
                  <a:pt x="190615" y="350194"/>
                </a:cubicBezTo>
                <a:cubicBezTo>
                  <a:pt x="185881" y="354061"/>
                  <a:pt x="181578" y="357929"/>
                  <a:pt x="177275" y="362226"/>
                </a:cubicBezTo>
                <a:cubicBezTo>
                  <a:pt x="169529" y="369532"/>
                  <a:pt x="161353" y="377267"/>
                  <a:pt x="147582" y="385002"/>
                </a:cubicBezTo>
                <a:cubicBezTo>
                  <a:pt x="139836" y="389299"/>
                  <a:pt x="132520" y="391877"/>
                  <a:pt x="126065" y="391877"/>
                </a:cubicBezTo>
                <a:cubicBezTo>
                  <a:pt x="117459" y="391877"/>
                  <a:pt x="109713" y="387580"/>
                  <a:pt x="105840" y="380704"/>
                </a:cubicBezTo>
                <a:cubicBezTo>
                  <a:pt x="102828" y="375118"/>
                  <a:pt x="101967" y="368672"/>
                  <a:pt x="103688" y="362656"/>
                </a:cubicBezTo>
                <a:cubicBezTo>
                  <a:pt x="106270" y="354921"/>
                  <a:pt x="112725" y="348045"/>
                  <a:pt x="122623" y="342029"/>
                </a:cubicBezTo>
                <a:cubicBezTo>
                  <a:pt x="136393" y="334294"/>
                  <a:pt x="147152" y="331286"/>
                  <a:pt x="157480" y="327848"/>
                </a:cubicBezTo>
                <a:cubicBezTo>
                  <a:pt x="163074" y="326129"/>
                  <a:pt x="168668" y="324410"/>
                  <a:pt x="174693" y="322261"/>
                </a:cubicBezTo>
                <a:cubicBezTo>
                  <a:pt x="184160" y="318394"/>
                  <a:pt x="195779" y="310229"/>
                  <a:pt x="195779" y="294329"/>
                </a:cubicBezTo>
                <a:cubicBezTo>
                  <a:pt x="195779" y="278859"/>
                  <a:pt x="184160" y="270694"/>
                  <a:pt x="174693" y="266397"/>
                </a:cubicBezTo>
                <a:cubicBezTo>
                  <a:pt x="168668" y="264248"/>
                  <a:pt x="163074" y="262529"/>
                  <a:pt x="157480" y="260810"/>
                </a:cubicBezTo>
                <a:cubicBezTo>
                  <a:pt x="147152" y="257802"/>
                  <a:pt x="136393" y="254364"/>
                  <a:pt x="122623" y="246629"/>
                </a:cubicBezTo>
                <a:cubicBezTo>
                  <a:pt x="112725" y="240613"/>
                  <a:pt x="106270" y="233737"/>
                  <a:pt x="103688" y="226002"/>
                </a:cubicBezTo>
                <a:cubicBezTo>
                  <a:pt x="101967" y="219986"/>
                  <a:pt x="102828" y="213540"/>
                  <a:pt x="105840" y="208383"/>
                </a:cubicBezTo>
                <a:cubicBezTo>
                  <a:pt x="109713" y="201078"/>
                  <a:pt x="117459" y="197210"/>
                  <a:pt x="126065" y="197210"/>
                </a:cubicBezTo>
                <a:cubicBezTo>
                  <a:pt x="132520" y="197210"/>
                  <a:pt x="139836" y="199359"/>
                  <a:pt x="147582" y="203656"/>
                </a:cubicBezTo>
                <a:cubicBezTo>
                  <a:pt x="161353" y="211392"/>
                  <a:pt x="169529" y="219127"/>
                  <a:pt x="177275" y="226862"/>
                </a:cubicBezTo>
                <a:cubicBezTo>
                  <a:pt x="181578" y="230729"/>
                  <a:pt x="185881" y="234597"/>
                  <a:pt x="190615" y="238464"/>
                </a:cubicBezTo>
                <a:cubicBezTo>
                  <a:pt x="202664" y="247918"/>
                  <a:pt x="214713" y="249208"/>
                  <a:pt x="225472" y="243191"/>
                </a:cubicBezTo>
                <a:cubicBezTo>
                  <a:pt x="236660" y="236745"/>
                  <a:pt x="240964" y="226002"/>
                  <a:pt x="238812" y="210532"/>
                </a:cubicBezTo>
                <a:cubicBezTo>
                  <a:pt x="238382" y="204516"/>
                  <a:pt x="236660" y="198929"/>
                  <a:pt x="235369" y="192913"/>
                </a:cubicBezTo>
                <a:cubicBezTo>
                  <a:pt x="232787" y="182600"/>
                  <a:pt x="230636" y="171857"/>
                  <a:pt x="230636" y="155957"/>
                </a:cubicBezTo>
                <a:cubicBezTo>
                  <a:pt x="230205" y="131032"/>
                  <a:pt x="243976" y="122008"/>
                  <a:pt x="255165" y="122008"/>
                </a:cubicBezTo>
                <a:close/>
                <a:moveTo>
                  <a:pt x="255161" y="76483"/>
                </a:moveTo>
                <a:cubicBezTo>
                  <a:pt x="215574" y="76483"/>
                  <a:pt x="199223" y="117731"/>
                  <a:pt x="199223" y="134919"/>
                </a:cubicBezTo>
                <a:cubicBezTo>
                  <a:pt x="199223" y="151676"/>
                  <a:pt x="202666" y="170152"/>
                  <a:pt x="207829" y="180894"/>
                </a:cubicBezTo>
                <a:cubicBezTo>
                  <a:pt x="214714" y="196362"/>
                  <a:pt x="214714" y="206675"/>
                  <a:pt x="206969" y="210971"/>
                </a:cubicBezTo>
                <a:cubicBezTo>
                  <a:pt x="199654" y="215268"/>
                  <a:pt x="190618" y="210542"/>
                  <a:pt x="180721" y="196362"/>
                </a:cubicBezTo>
                <a:cubicBezTo>
                  <a:pt x="173836" y="186909"/>
                  <a:pt x="159207" y="174878"/>
                  <a:pt x="145007" y="166285"/>
                </a:cubicBezTo>
                <a:cubicBezTo>
                  <a:pt x="138983" y="162848"/>
                  <a:pt x="126935" y="159410"/>
                  <a:pt x="114026" y="159410"/>
                </a:cubicBezTo>
                <a:cubicBezTo>
                  <a:pt x="98966" y="159410"/>
                  <a:pt x="78743" y="163707"/>
                  <a:pt x="66264" y="185191"/>
                </a:cubicBezTo>
                <a:cubicBezTo>
                  <a:pt x="55077" y="204526"/>
                  <a:pt x="59380" y="222573"/>
                  <a:pt x="64543" y="234174"/>
                </a:cubicBezTo>
                <a:cubicBezTo>
                  <a:pt x="70998" y="247923"/>
                  <a:pt x="81755" y="258665"/>
                  <a:pt x="89070" y="262962"/>
                </a:cubicBezTo>
                <a:cubicBezTo>
                  <a:pt x="103699" y="271126"/>
                  <a:pt x="121341" y="277571"/>
                  <a:pt x="132959" y="278860"/>
                </a:cubicBezTo>
                <a:cubicBezTo>
                  <a:pt x="150171" y="280579"/>
                  <a:pt x="158776" y="285735"/>
                  <a:pt x="158776" y="294329"/>
                </a:cubicBezTo>
                <a:cubicBezTo>
                  <a:pt x="158776" y="303352"/>
                  <a:pt x="150171" y="308508"/>
                  <a:pt x="132959" y="309797"/>
                </a:cubicBezTo>
                <a:cubicBezTo>
                  <a:pt x="121341" y="311086"/>
                  <a:pt x="103699" y="317531"/>
                  <a:pt x="89070" y="325695"/>
                </a:cubicBezTo>
                <a:cubicBezTo>
                  <a:pt x="81755" y="329992"/>
                  <a:pt x="70998" y="340734"/>
                  <a:pt x="64543" y="354483"/>
                </a:cubicBezTo>
                <a:cubicBezTo>
                  <a:pt x="59380" y="366514"/>
                  <a:pt x="55077" y="384131"/>
                  <a:pt x="66264" y="403466"/>
                </a:cubicBezTo>
                <a:cubicBezTo>
                  <a:pt x="78743" y="424950"/>
                  <a:pt x="98966" y="429247"/>
                  <a:pt x="114026" y="429247"/>
                </a:cubicBezTo>
                <a:cubicBezTo>
                  <a:pt x="126935" y="429247"/>
                  <a:pt x="138983" y="425810"/>
                  <a:pt x="145007" y="422372"/>
                </a:cubicBezTo>
                <a:cubicBezTo>
                  <a:pt x="159207" y="414208"/>
                  <a:pt x="173836" y="401748"/>
                  <a:pt x="180721" y="392295"/>
                </a:cubicBezTo>
                <a:cubicBezTo>
                  <a:pt x="188036" y="381553"/>
                  <a:pt x="194921" y="376397"/>
                  <a:pt x="201375" y="376397"/>
                </a:cubicBezTo>
                <a:cubicBezTo>
                  <a:pt x="203526" y="376397"/>
                  <a:pt x="205247" y="376826"/>
                  <a:pt x="206969" y="377686"/>
                </a:cubicBezTo>
                <a:cubicBezTo>
                  <a:pt x="214714" y="381983"/>
                  <a:pt x="214714" y="392295"/>
                  <a:pt x="207829" y="407763"/>
                </a:cubicBezTo>
                <a:cubicBezTo>
                  <a:pt x="202666" y="418505"/>
                  <a:pt x="199223" y="436981"/>
                  <a:pt x="199223" y="453739"/>
                </a:cubicBezTo>
                <a:cubicBezTo>
                  <a:pt x="199223" y="462332"/>
                  <a:pt x="203526" y="476941"/>
                  <a:pt x="212132" y="489402"/>
                </a:cubicBezTo>
                <a:cubicBezTo>
                  <a:pt x="219447" y="499714"/>
                  <a:pt x="233216" y="512175"/>
                  <a:pt x="255161" y="512175"/>
                </a:cubicBezTo>
                <a:cubicBezTo>
                  <a:pt x="295178" y="512175"/>
                  <a:pt x="311098" y="470926"/>
                  <a:pt x="311098" y="453739"/>
                </a:cubicBezTo>
                <a:cubicBezTo>
                  <a:pt x="311098" y="436981"/>
                  <a:pt x="307656" y="418505"/>
                  <a:pt x="302923" y="407763"/>
                </a:cubicBezTo>
                <a:cubicBezTo>
                  <a:pt x="295608" y="392295"/>
                  <a:pt x="296038" y="381983"/>
                  <a:pt x="303353" y="377686"/>
                </a:cubicBezTo>
                <a:cubicBezTo>
                  <a:pt x="311098" y="373389"/>
                  <a:pt x="319704" y="378116"/>
                  <a:pt x="330031" y="392295"/>
                </a:cubicBezTo>
                <a:cubicBezTo>
                  <a:pt x="336916" y="401748"/>
                  <a:pt x="351115" y="414208"/>
                  <a:pt x="365745" y="422372"/>
                </a:cubicBezTo>
                <a:cubicBezTo>
                  <a:pt x="371769" y="425810"/>
                  <a:pt x="383387" y="429247"/>
                  <a:pt x="396295" y="429247"/>
                </a:cubicBezTo>
                <a:cubicBezTo>
                  <a:pt x="411355" y="429247"/>
                  <a:pt x="432009" y="424950"/>
                  <a:pt x="444057" y="403466"/>
                </a:cubicBezTo>
                <a:cubicBezTo>
                  <a:pt x="455245" y="384131"/>
                  <a:pt x="451372" y="366514"/>
                  <a:pt x="445779" y="354483"/>
                </a:cubicBezTo>
                <a:cubicBezTo>
                  <a:pt x="439324" y="340734"/>
                  <a:pt x="428567" y="329992"/>
                  <a:pt x="421682" y="325695"/>
                </a:cubicBezTo>
                <a:cubicBezTo>
                  <a:pt x="407053" y="317531"/>
                  <a:pt x="389411" y="311086"/>
                  <a:pt x="377363" y="309797"/>
                </a:cubicBezTo>
                <a:cubicBezTo>
                  <a:pt x="360151" y="308508"/>
                  <a:pt x="351545" y="303352"/>
                  <a:pt x="351545" y="294329"/>
                </a:cubicBezTo>
                <a:cubicBezTo>
                  <a:pt x="351545" y="285735"/>
                  <a:pt x="360151" y="280579"/>
                  <a:pt x="377363" y="278860"/>
                </a:cubicBezTo>
                <a:cubicBezTo>
                  <a:pt x="389411" y="277571"/>
                  <a:pt x="407053" y="271126"/>
                  <a:pt x="421682" y="262962"/>
                </a:cubicBezTo>
                <a:cubicBezTo>
                  <a:pt x="428997" y="258665"/>
                  <a:pt x="439754" y="247923"/>
                  <a:pt x="445779" y="234174"/>
                </a:cubicBezTo>
                <a:cubicBezTo>
                  <a:pt x="451372" y="222573"/>
                  <a:pt x="455245" y="204526"/>
                  <a:pt x="444057" y="185191"/>
                </a:cubicBezTo>
                <a:cubicBezTo>
                  <a:pt x="432009" y="163707"/>
                  <a:pt x="411355" y="159410"/>
                  <a:pt x="396295" y="159410"/>
                </a:cubicBezTo>
                <a:cubicBezTo>
                  <a:pt x="383387" y="159410"/>
                  <a:pt x="371769" y="162848"/>
                  <a:pt x="365745" y="166285"/>
                </a:cubicBezTo>
                <a:cubicBezTo>
                  <a:pt x="351115" y="174878"/>
                  <a:pt x="336916" y="186909"/>
                  <a:pt x="330031" y="196362"/>
                </a:cubicBezTo>
                <a:cubicBezTo>
                  <a:pt x="319704" y="210542"/>
                  <a:pt x="311098" y="215268"/>
                  <a:pt x="303353" y="210971"/>
                </a:cubicBezTo>
                <a:cubicBezTo>
                  <a:pt x="296038" y="206675"/>
                  <a:pt x="295608" y="196362"/>
                  <a:pt x="302923" y="180894"/>
                </a:cubicBezTo>
                <a:cubicBezTo>
                  <a:pt x="307656" y="170152"/>
                  <a:pt x="311098" y="151676"/>
                  <a:pt x="311098" y="134919"/>
                </a:cubicBezTo>
                <a:cubicBezTo>
                  <a:pt x="311098" y="117731"/>
                  <a:pt x="295178" y="76483"/>
                  <a:pt x="255161" y="76483"/>
                </a:cubicBezTo>
                <a:close/>
                <a:moveTo>
                  <a:pt x="255161" y="0"/>
                </a:moveTo>
                <a:cubicBezTo>
                  <a:pt x="255161" y="0"/>
                  <a:pt x="258173" y="26640"/>
                  <a:pt x="296469" y="53280"/>
                </a:cubicBezTo>
                <a:cubicBezTo>
                  <a:pt x="335194" y="79920"/>
                  <a:pt x="346812" y="97107"/>
                  <a:pt x="346812" y="135778"/>
                </a:cubicBezTo>
                <a:cubicBezTo>
                  <a:pt x="380805" y="116442"/>
                  <a:pt x="401029" y="117731"/>
                  <a:pt x="443627" y="137926"/>
                </a:cubicBezTo>
                <a:cubicBezTo>
                  <a:pt x="486226" y="158121"/>
                  <a:pt x="510752" y="147379"/>
                  <a:pt x="510752" y="147379"/>
                </a:cubicBezTo>
                <a:cubicBezTo>
                  <a:pt x="510752" y="147379"/>
                  <a:pt x="488807" y="162848"/>
                  <a:pt x="484935" y="209682"/>
                </a:cubicBezTo>
                <a:cubicBezTo>
                  <a:pt x="481062" y="256517"/>
                  <a:pt x="472456" y="274993"/>
                  <a:pt x="438464" y="294329"/>
                </a:cubicBezTo>
                <a:cubicBezTo>
                  <a:pt x="472456" y="313664"/>
                  <a:pt x="481062" y="332140"/>
                  <a:pt x="484935" y="378975"/>
                </a:cubicBezTo>
                <a:cubicBezTo>
                  <a:pt x="488807" y="425810"/>
                  <a:pt x="510752" y="441708"/>
                  <a:pt x="510752" y="441708"/>
                </a:cubicBezTo>
                <a:cubicBezTo>
                  <a:pt x="510752" y="441708"/>
                  <a:pt x="486226" y="430536"/>
                  <a:pt x="443627" y="450731"/>
                </a:cubicBezTo>
                <a:cubicBezTo>
                  <a:pt x="401029" y="470926"/>
                  <a:pt x="380805" y="472215"/>
                  <a:pt x="346812" y="452879"/>
                </a:cubicBezTo>
                <a:cubicBezTo>
                  <a:pt x="346812" y="491980"/>
                  <a:pt x="335194" y="508737"/>
                  <a:pt x="296899" y="535377"/>
                </a:cubicBezTo>
                <a:cubicBezTo>
                  <a:pt x="258173" y="562017"/>
                  <a:pt x="255161" y="588657"/>
                  <a:pt x="255161" y="588657"/>
                </a:cubicBezTo>
                <a:cubicBezTo>
                  <a:pt x="255161" y="588657"/>
                  <a:pt x="252579" y="562017"/>
                  <a:pt x="213853" y="535377"/>
                </a:cubicBezTo>
                <a:cubicBezTo>
                  <a:pt x="175127" y="508737"/>
                  <a:pt x="163509" y="491980"/>
                  <a:pt x="163509" y="452879"/>
                </a:cubicBezTo>
                <a:cubicBezTo>
                  <a:pt x="129947" y="472215"/>
                  <a:pt x="109293" y="470926"/>
                  <a:pt x="66695" y="450731"/>
                </a:cubicBezTo>
                <a:cubicBezTo>
                  <a:pt x="24526" y="430536"/>
                  <a:pt x="0" y="441708"/>
                  <a:pt x="0" y="441708"/>
                </a:cubicBezTo>
                <a:cubicBezTo>
                  <a:pt x="0" y="441708"/>
                  <a:pt x="21514" y="425810"/>
                  <a:pt x="25387" y="378975"/>
                </a:cubicBezTo>
                <a:cubicBezTo>
                  <a:pt x="29260" y="332140"/>
                  <a:pt x="38296" y="313664"/>
                  <a:pt x="71858" y="294329"/>
                </a:cubicBezTo>
                <a:cubicBezTo>
                  <a:pt x="38296" y="274993"/>
                  <a:pt x="29260" y="256517"/>
                  <a:pt x="25387" y="209682"/>
                </a:cubicBezTo>
                <a:cubicBezTo>
                  <a:pt x="21514" y="162848"/>
                  <a:pt x="0" y="147379"/>
                  <a:pt x="0" y="147379"/>
                </a:cubicBezTo>
                <a:cubicBezTo>
                  <a:pt x="0" y="147379"/>
                  <a:pt x="24526" y="158121"/>
                  <a:pt x="66695" y="137926"/>
                </a:cubicBezTo>
                <a:cubicBezTo>
                  <a:pt x="109293" y="117731"/>
                  <a:pt x="129947" y="116442"/>
                  <a:pt x="163509" y="135778"/>
                </a:cubicBezTo>
                <a:cubicBezTo>
                  <a:pt x="163509" y="97107"/>
                  <a:pt x="175127" y="79920"/>
                  <a:pt x="213853" y="53280"/>
                </a:cubicBezTo>
                <a:cubicBezTo>
                  <a:pt x="252579" y="26640"/>
                  <a:pt x="255161" y="0"/>
                  <a:pt x="255161" y="0"/>
                </a:cubicBezTo>
                <a:close/>
              </a:path>
            </a:pathLst>
          </a:custGeom>
          <a:solidFill>
            <a:srgbClr val="12522B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miyagi-japan-flag-abstract-symbol_44048">
            <a:extLst>
              <a:ext uri="{FF2B5EF4-FFF2-40B4-BE49-F238E27FC236}">
                <a16:creationId xmlns:a16="http://schemas.microsoft.com/office/drawing/2014/main" xmlns="" id="{AC0BADAE-A9B4-4646-A5E0-37AD2F2DA41B}"/>
              </a:ext>
            </a:extLst>
          </p:cNvPr>
          <p:cNvSpPr>
            <a:spLocks noChangeAspect="1"/>
          </p:cNvSpPr>
          <p:nvPr/>
        </p:nvSpPr>
        <p:spPr bwMode="auto">
          <a:xfrm>
            <a:off x="959142" y="5496808"/>
            <a:ext cx="401955" cy="463550"/>
          </a:xfrm>
          <a:custGeom>
            <a:gdLst>
              <a:gd name="connsiteX0" fmla="*/ 255165 w 510752"/>
              <a:gd name="connsiteY0" fmla="*/ 254364 h 588657"/>
              <a:gd name="connsiteX1" fmla="*/ 215144 w 510752"/>
              <a:gd name="connsiteY1" fmla="*/ 294329 h 588657"/>
              <a:gd name="connsiteX2" fmla="*/ 255165 w 510752"/>
              <a:gd name="connsiteY2" fmla="*/ 334294 h 588657"/>
              <a:gd name="connsiteX3" fmla="*/ 295185 w 510752"/>
              <a:gd name="connsiteY3" fmla="*/ 294329 h 588657"/>
              <a:gd name="connsiteX4" fmla="*/ 255165 w 510752"/>
              <a:gd name="connsiteY4" fmla="*/ 254364 h 588657"/>
              <a:gd name="connsiteX5" fmla="*/ 255165 w 510752"/>
              <a:gd name="connsiteY5" fmla="*/ 122008 h 588657"/>
              <a:gd name="connsiteX6" fmla="*/ 280124 w 510752"/>
              <a:gd name="connsiteY6" fmla="*/ 155957 h 588657"/>
              <a:gd name="connsiteX7" fmla="*/ 274960 w 510752"/>
              <a:gd name="connsiteY7" fmla="*/ 192913 h 588657"/>
              <a:gd name="connsiteX8" fmla="*/ 271517 w 510752"/>
              <a:gd name="connsiteY8" fmla="*/ 210532 h 588657"/>
              <a:gd name="connsiteX9" fmla="*/ 284857 w 510752"/>
              <a:gd name="connsiteY9" fmla="*/ 243191 h 588657"/>
              <a:gd name="connsiteX10" fmla="*/ 319714 w 510752"/>
              <a:gd name="connsiteY10" fmla="*/ 238464 h 588657"/>
              <a:gd name="connsiteX11" fmla="*/ 333054 w 510752"/>
              <a:gd name="connsiteY11" fmla="*/ 226862 h 588657"/>
              <a:gd name="connsiteX12" fmla="*/ 363177 w 510752"/>
              <a:gd name="connsiteY12" fmla="*/ 203656 h 588657"/>
              <a:gd name="connsiteX13" fmla="*/ 384264 w 510752"/>
              <a:gd name="connsiteY13" fmla="*/ 197210 h 588657"/>
              <a:gd name="connsiteX14" fmla="*/ 404489 w 510752"/>
              <a:gd name="connsiteY14" fmla="*/ 208383 h 588657"/>
              <a:gd name="connsiteX15" fmla="*/ 406641 w 510752"/>
              <a:gd name="connsiteY15" fmla="*/ 226002 h 588657"/>
              <a:gd name="connsiteX16" fmla="*/ 387706 w 510752"/>
              <a:gd name="connsiteY16" fmla="*/ 246629 h 588657"/>
              <a:gd name="connsiteX17" fmla="*/ 352849 w 510752"/>
              <a:gd name="connsiteY17" fmla="*/ 260810 h 588657"/>
              <a:gd name="connsiteX18" fmla="*/ 336067 w 510752"/>
              <a:gd name="connsiteY18" fmla="*/ 266397 h 588657"/>
              <a:gd name="connsiteX19" fmla="*/ 314550 w 510752"/>
              <a:gd name="connsiteY19" fmla="*/ 294329 h 588657"/>
              <a:gd name="connsiteX20" fmla="*/ 336067 w 510752"/>
              <a:gd name="connsiteY20" fmla="*/ 322261 h 588657"/>
              <a:gd name="connsiteX21" fmla="*/ 352849 w 510752"/>
              <a:gd name="connsiteY21" fmla="*/ 327848 h 588657"/>
              <a:gd name="connsiteX22" fmla="*/ 387706 w 510752"/>
              <a:gd name="connsiteY22" fmla="*/ 342029 h 588657"/>
              <a:gd name="connsiteX23" fmla="*/ 406641 w 510752"/>
              <a:gd name="connsiteY23" fmla="*/ 362656 h 588657"/>
              <a:gd name="connsiteX24" fmla="*/ 404489 w 510752"/>
              <a:gd name="connsiteY24" fmla="*/ 380704 h 588657"/>
              <a:gd name="connsiteX25" fmla="*/ 384264 w 510752"/>
              <a:gd name="connsiteY25" fmla="*/ 391877 h 588657"/>
              <a:gd name="connsiteX26" fmla="*/ 363177 w 510752"/>
              <a:gd name="connsiteY26" fmla="*/ 385002 h 588657"/>
              <a:gd name="connsiteX27" fmla="*/ 333054 w 510752"/>
              <a:gd name="connsiteY27" fmla="*/ 362226 h 588657"/>
              <a:gd name="connsiteX28" fmla="*/ 319714 w 510752"/>
              <a:gd name="connsiteY28" fmla="*/ 350194 h 588657"/>
              <a:gd name="connsiteX29" fmla="*/ 284857 w 510752"/>
              <a:gd name="connsiteY29" fmla="*/ 345896 h 588657"/>
              <a:gd name="connsiteX30" fmla="*/ 271517 w 510752"/>
              <a:gd name="connsiteY30" fmla="*/ 378126 h 588657"/>
              <a:gd name="connsiteX31" fmla="*/ 274960 w 510752"/>
              <a:gd name="connsiteY31" fmla="*/ 395745 h 588657"/>
              <a:gd name="connsiteX32" fmla="*/ 280124 w 510752"/>
              <a:gd name="connsiteY32" fmla="*/ 433131 h 588657"/>
              <a:gd name="connsiteX33" fmla="*/ 255165 w 510752"/>
              <a:gd name="connsiteY33" fmla="*/ 466650 h 588657"/>
              <a:gd name="connsiteX34" fmla="*/ 230636 w 510752"/>
              <a:gd name="connsiteY34" fmla="*/ 433131 h 588657"/>
              <a:gd name="connsiteX35" fmla="*/ 235369 w 510752"/>
              <a:gd name="connsiteY35" fmla="*/ 395745 h 588657"/>
              <a:gd name="connsiteX36" fmla="*/ 238812 w 510752"/>
              <a:gd name="connsiteY36" fmla="*/ 378126 h 588657"/>
              <a:gd name="connsiteX37" fmla="*/ 225472 w 510752"/>
              <a:gd name="connsiteY37" fmla="*/ 345896 h 588657"/>
              <a:gd name="connsiteX38" fmla="*/ 190615 w 510752"/>
              <a:gd name="connsiteY38" fmla="*/ 350194 h 588657"/>
              <a:gd name="connsiteX39" fmla="*/ 177275 w 510752"/>
              <a:gd name="connsiteY39" fmla="*/ 362226 h 588657"/>
              <a:gd name="connsiteX40" fmla="*/ 147582 w 510752"/>
              <a:gd name="connsiteY40" fmla="*/ 385002 h 588657"/>
              <a:gd name="connsiteX41" fmla="*/ 126065 w 510752"/>
              <a:gd name="connsiteY41" fmla="*/ 391877 h 588657"/>
              <a:gd name="connsiteX42" fmla="*/ 105840 w 510752"/>
              <a:gd name="connsiteY42" fmla="*/ 380704 h 588657"/>
              <a:gd name="connsiteX43" fmla="*/ 103688 w 510752"/>
              <a:gd name="connsiteY43" fmla="*/ 362656 h 588657"/>
              <a:gd name="connsiteX44" fmla="*/ 122623 w 510752"/>
              <a:gd name="connsiteY44" fmla="*/ 342029 h 588657"/>
              <a:gd name="connsiteX45" fmla="*/ 157480 w 510752"/>
              <a:gd name="connsiteY45" fmla="*/ 327848 h 588657"/>
              <a:gd name="connsiteX46" fmla="*/ 174693 w 510752"/>
              <a:gd name="connsiteY46" fmla="*/ 322261 h 588657"/>
              <a:gd name="connsiteX47" fmla="*/ 195779 w 510752"/>
              <a:gd name="connsiteY47" fmla="*/ 294329 h 588657"/>
              <a:gd name="connsiteX48" fmla="*/ 174693 w 510752"/>
              <a:gd name="connsiteY48" fmla="*/ 266397 h 588657"/>
              <a:gd name="connsiteX49" fmla="*/ 157480 w 510752"/>
              <a:gd name="connsiteY49" fmla="*/ 260810 h 588657"/>
              <a:gd name="connsiteX50" fmla="*/ 122623 w 510752"/>
              <a:gd name="connsiteY50" fmla="*/ 246629 h 588657"/>
              <a:gd name="connsiteX51" fmla="*/ 103688 w 510752"/>
              <a:gd name="connsiteY51" fmla="*/ 226002 h 588657"/>
              <a:gd name="connsiteX52" fmla="*/ 105840 w 510752"/>
              <a:gd name="connsiteY52" fmla="*/ 208383 h 588657"/>
              <a:gd name="connsiteX53" fmla="*/ 126065 w 510752"/>
              <a:gd name="connsiteY53" fmla="*/ 197210 h 588657"/>
              <a:gd name="connsiteX54" fmla="*/ 147582 w 510752"/>
              <a:gd name="connsiteY54" fmla="*/ 203656 h 588657"/>
              <a:gd name="connsiteX55" fmla="*/ 177275 w 510752"/>
              <a:gd name="connsiteY55" fmla="*/ 226862 h 588657"/>
              <a:gd name="connsiteX56" fmla="*/ 190615 w 510752"/>
              <a:gd name="connsiteY56" fmla="*/ 238464 h 588657"/>
              <a:gd name="connsiteX57" fmla="*/ 225472 w 510752"/>
              <a:gd name="connsiteY57" fmla="*/ 243191 h 588657"/>
              <a:gd name="connsiteX58" fmla="*/ 238812 w 510752"/>
              <a:gd name="connsiteY58" fmla="*/ 210532 h 588657"/>
              <a:gd name="connsiteX59" fmla="*/ 235369 w 510752"/>
              <a:gd name="connsiteY59" fmla="*/ 192913 h 588657"/>
              <a:gd name="connsiteX60" fmla="*/ 230636 w 510752"/>
              <a:gd name="connsiteY60" fmla="*/ 155957 h 588657"/>
              <a:gd name="connsiteX61" fmla="*/ 255165 w 510752"/>
              <a:gd name="connsiteY61" fmla="*/ 122008 h 588657"/>
              <a:gd name="connsiteX62" fmla="*/ 255161 w 510752"/>
              <a:gd name="connsiteY62" fmla="*/ 76483 h 588657"/>
              <a:gd name="connsiteX63" fmla="*/ 199223 w 510752"/>
              <a:gd name="connsiteY63" fmla="*/ 134919 h 588657"/>
              <a:gd name="connsiteX64" fmla="*/ 207829 w 510752"/>
              <a:gd name="connsiteY64" fmla="*/ 180894 h 588657"/>
              <a:gd name="connsiteX65" fmla="*/ 206969 w 510752"/>
              <a:gd name="connsiteY65" fmla="*/ 210971 h 588657"/>
              <a:gd name="connsiteX66" fmla="*/ 180721 w 510752"/>
              <a:gd name="connsiteY66" fmla="*/ 196362 h 588657"/>
              <a:gd name="connsiteX67" fmla="*/ 145007 w 510752"/>
              <a:gd name="connsiteY67" fmla="*/ 166285 h 588657"/>
              <a:gd name="connsiteX68" fmla="*/ 114026 w 510752"/>
              <a:gd name="connsiteY68" fmla="*/ 159410 h 588657"/>
              <a:gd name="connsiteX69" fmla="*/ 66264 w 510752"/>
              <a:gd name="connsiteY69" fmla="*/ 185191 h 588657"/>
              <a:gd name="connsiteX70" fmla="*/ 64543 w 510752"/>
              <a:gd name="connsiteY70" fmla="*/ 234174 h 588657"/>
              <a:gd name="connsiteX71" fmla="*/ 89070 w 510752"/>
              <a:gd name="connsiteY71" fmla="*/ 262962 h 588657"/>
              <a:gd name="connsiteX72" fmla="*/ 132959 w 510752"/>
              <a:gd name="connsiteY72" fmla="*/ 278860 h 588657"/>
              <a:gd name="connsiteX73" fmla="*/ 158776 w 510752"/>
              <a:gd name="connsiteY73" fmla="*/ 294329 h 588657"/>
              <a:gd name="connsiteX74" fmla="*/ 132959 w 510752"/>
              <a:gd name="connsiteY74" fmla="*/ 309797 h 588657"/>
              <a:gd name="connsiteX75" fmla="*/ 89070 w 510752"/>
              <a:gd name="connsiteY75" fmla="*/ 325695 h 588657"/>
              <a:gd name="connsiteX76" fmla="*/ 64543 w 510752"/>
              <a:gd name="connsiteY76" fmla="*/ 354483 h 588657"/>
              <a:gd name="connsiteX77" fmla="*/ 66264 w 510752"/>
              <a:gd name="connsiteY77" fmla="*/ 403466 h 588657"/>
              <a:gd name="connsiteX78" fmla="*/ 114026 w 510752"/>
              <a:gd name="connsiteY78" fmla="*/ 429247 h 588657"/>
              <a:gd name="connsiteX79" fmla="*/ 145007 w 510752"/>
              <a:gd name="connsiteY79" fmla="*/ 422372 h 588657"/>
              <a:gd name="connsiteX80" fmla="*/ 180721 w 510752"/>
              <a:gd name="connsiteY80" fmla="*/ 392295 h 588657"/>
              <a:gd name="connsiteX81" fmla="*/ 201375 w 510752"/>
              <a:gd name="connsiteY81" fmla="*/ 376397 h 588657"/>
              <a:gd name="connsiteX82" fmla="*/ 206969 w 510752"/>
              <a:gd name="connsiteY82" fmla="*/ 377686 h 588657"/>
              <a:gd name="connsiteX83" fmla="*/ 207829 w 510752"/>
              <a:gd name="connsiteY83" fmla="*/ 407763 h 588657"/>
              <a:gd name="connsiteX84" fmla="*/ 199223 w 510752"/>
              <a:gd name="connsiteY84" fmla="*/ 453739 h 588657"/>
              <a:gd name="connsiteX85" fmla="*/ 212132 w 510752"/>
              <a:gd name="connsiteY85" fmla="*/ 489402 h 588657"/>
              <a:gd name="connsiteX86" fmla="*/ 255161 w 510752"/>
              <a:gd name="connsiteY86" fmla="*/ 512175 h 588657"/>
              <a:gd name="connsiteX87" fmla="*/ 311098 w 510752"/>
              <a:gd name="connsiteY87" fmla="*/ 453739 h 588657"/>
              <a:gd name="connsiteX88" fmla="*/ 302923 w 510752"/>
              <a:gd name="connsiteY88" fmla="*/ 407763 h 588657"/>
              <a:gd name="connsiteX89" fmla="*/ 303353 w 510752"/>
              <a:gd name="connsiteY89" fmla="*/ 377686 h 588657"/>
              <a:gd name="connsiteX90" fmla="*/ 330031 w 510752"/>
              <a:gd name="connsiteY90" fmla="*/ 392295 h 588657"/>
              <a:gd name="connsiteX91" fmla="*/ 365745 w 510752"/>
              <a:gd name="connsiteY91" fmla="*/ 422372 h 588657"/>
              <a:gd name="connsiteX92" fmla="*/ 396295 w 510752"/>
              <a:gd name="connsiteY92" fmla="*/ 429247 h 588657"/>
              <a:gd name="connsiteX93" fmla="*/ 444057 w 510752"/>
              <a:gd name="connsiteY93" fmla="*/ 403466 h 588657"/>
              <a:gd name="connsiteX94" fmla="*/ 445779 w 510752"/>
              <a:gd name="connsiteY94" fmla="*/ 354483 h 588657"/>
              <a:gd name="connsiteX95" fmla="*/ 421682 w 510752"/>
              <a:gd name="connsiteY95" fmla="*/ 325695 h 588657"/>
              <a:gd name="connsiteX96" fmla="*/ 377363 w 510752"/>
              <a:gd name="connsiteY96" fmla="*/ 309797 h 588657"/>
              <a:gd name="connsiteX97" fmla="*/ 351545 w 510752"/>
              <a:gd name="connsiteY97" fmla="*/ 294329 h 588657"/>
              <a:gd name="connsiteX98" fmla="*/ 377363 w 510752"/>
              <a:gd name="connsiteY98" fmla="*/ 278860 h 588657"/>
              <a:gd name="connsiteX99" fmla="*/ 421682 w 510752"/>
              <a:gd name="connsiteY99" fmla="*/ 262962 h 588657"/>
              <a:gd name="connsiteX100" fmla="*/ 445779 w 510752"/>
              <a:gd name="connsiteY100" fmla="*/ 234174 h 588657"/>
              <a:gd name="connsiteX101" fmla="*/ 444057 w 510752"/>
              <a:gd name="connsiteY101" fmla="*/ 185191 h 588657"/>
              <a:gd name="connsiteX102" fmla="*/ 396295 w 510752"/>
              <a:gd name="connsiteY102" fmla="*/ 159410 h 588657"/>
              <a:gd name="connsiteX103" fmla="*/ 365745 w 510752"/>
              <a:gd name="connsiteY103" fmla="*/ 166285 h 588657"/>
              <a:gd name="connsiteX104" fmla="*/ 330031 w 510752"/>
              <a:gd name="connsiteY104" fmla="*/ 196362 h 588657"/>
              <a:gd name="connsiteX105" fmla="*/ 303353 w 510752"/>
              <a:gd name="connsiteY105" fmla="*/ 210971 h 588657"/>
              <a:gd name="connsiteX106" fmla="*/ 302923 w 510752"/>
              <a:gd name="connsiteY106" fmla="*/ 180894 h 588657"/>
              <a:gd name="connsiteX107" fmla="*/ 311098 w 510752"/>
              <a:gd name="connsiteY107" fmla="*/ 134919 h 588657"/>
              <a:gd name="connsiteX108" fmla="*/ 255161 w 510752"/>
              <a:gd name="connsiteY108" fmla="*/ 76483 h 588657"/>
              <a:gd name="connsiteX109" fmla="*/ 255161 w 510752"/>
              <a:gd name="connsiteY109" fmla="*/ 0 h 588657"/>
              <a:gd name="connsiteX110" fmla="*/ 296469 w 510752"/>
              <a:gd name="connsiteY110" fmla="*/ 53280 h 588657"/>
              <a:gd name="connsiteX111" fmla="*/ 346812 w 510752"/>
              <a:gd name="connsiteY111" fmla="*/ 135778 h 588657"/>
              <a:gd name="connsiteX112" fmla="*/ 443627 w 510752"/>
              <a:gd name="connsiteY112" fmla="*/ 137926 h 588657"/>
              <a:gd name="connsiteX113" fmla="*/ 510752 w 510752"/>
              <a:gd name="connsiteY113" fmla="*/ 147379 h 588657"/>
              <a:gd name="connsiteX114" fmla="*/ 484935 w 510752"/>
              <a:gd name="connsiteY114" fmla="*/ 209682 h 588657"/>
              <a:gd name="connsiteX115" fmla="*/ 438464 w 510752"/>
              <a:gd name="connsiteY115" fmla="*/ 294329 h 588657"/>
              <a:gd name="connsiteX116" fmla="*/ 484935 w 510752"/>
              <a:gd name="connsiteY116" fmla="*/ 378975 h 588657"/>
              <a:gd name="connsiteX117" fmla="*/ 510752 w 510752"/>
              <a:gd name="connsiteY117" fmla="*/ 441708 h 588657"/>
              <a:gd name="connsiteX118" fmla="*/ 443627 w 510752"/>
              <a:gd name="connsiteY118" fmla="*/ 450731 h 588657"/>
              <a:gd name="connsiteX119" fmla="*/ 346812 w 510752"/>
              <a:gd name="connsiteY119" fmla="*/ 452879 h 588657"/>
              <a:gd name="connsiteX120" fmla="*/ 296899 w 510752"/>
              <a:gd name="connsiteY120" fmla="*/ 535377 h 588657"/>
              <a:gd name="connsiteX121" fmla="*/ 255161 w 510752"/>
              <a:gd name="connsiteY121" fmla="*/ 588657 h 588657"/>
              <a:gd name="connsiteX122" fmla="*/ 213853 w 510752"/>
              <a:gd name="connsiteY122" fmla="*/ 535377 h 588657"/>
              <a:gd name="connsiteX123" fmla="*/ 163509 w 510752"/>
              <a:gd name="connsiteY123" fmla="*/ 452879 h 588657"/>
              <a:gd name="connsiteX124" fmla="*/ 66695 w 510752"/>
              <a:gd name="connsiteY124" fmla="*/ 450731 h 588657"/>
              <a:gd name="connsiteX125" fmla="*/ 0 w 510752"/>
              <a:gd name="connsiteY125" fmla="*/ 441708 h 588657"/>
              <a:gd name="connsiteX126" fmla="*/ 25387 w 510752"/>
              <a:gd name="connsiteY126" fmla="*/ 378975 h 588657"/>
              <a:gd name="connsiteX127" fmla="*/ 71858 w 510752"/>
              <a:gd name="connsiteY127" fmla="*/ 294329 h 588657"/>
              <a:gd name="connsiteX128" fmla="*/ 25387 w 510752"/>
              <a:gd name="connsiteY128" fmla="*/ 209682 h 588657"/>
              <a:gd name="connsiteX129" fmla="*/ 0 w 510752"/>
              <a:gd name="connsiteY129" fmla="*/ 147379 h 588657"/>
              <a:gd name="connsiteX130" fmla="*/ 66695 w 510752"/>
              <a:gd name="connsiteY130" fmla="*/ 137926 h 588657"/>
              <a:gd name="connsiteX131" fmla="*/ 163509 w 510752"/>
              <a:gd name="connsiteY131" fmla="*/ 135778 h 588657"/>
              <a:gd name="connsiteX132" fmla="*/ 213853 w 510752"/>
              <a:gd name="connsiteY132" fmla="*/ 53280 h 588657"/>
              <a:gd name="connsiteX133" fmla="*/ 255161 w 510752"/>
              <a:gd name="connsiteY133" fmla="*/ 0 h 58865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</a:cxnLst>
            <a:rect l="l" t="t" r="r" b="b"/>
            <a:pathLst>
              <a:path w="510752" h="588657">
                <a:moveTo>
                  <a:pt x="255165" y="254364"/>
                </a:moveTo>
                <a:cubicBezTo>
                  <a:pt x="233218" y="254364"/>
                  <a:pt x="215144" y="272413"/>
                  <a:pt x="215144" y="294329"/>
                </a:cubicBezTo>
                <a:cubicBezTo>
                  <a:pt x="215144" y="316675"/>
                  <a:pt x="233218" y="334294"/>
                  <a:pt x="255165" y="334294"/>
                </a:cubicBezTo>
                <a:cubicBezTo>
                  <a:pt x="277542" y="334294"/>
                  <a:pt x="295185" y="316675"/>
                  <a:pt x="295185" y="294329"/>
                </a:cubicBezTo>
                <a:cubicBezTo>
                  <a:pt x="295185" y="272413"/>
                  <a:pt x="277542" y="254364"/>
                  <a:pt x="255165" y="254364"/>
                </a:cubicBezTo>
                <a:close/>
                <a:moveTo>
                  <a:pt x="255165" y="122008"/>
                </a:moveTo>
                <a:cubicBezTo>
                  <a:pt x="266783" y="122008"/>
                  <a:pt x="280124" y="131032"/>
                  <a:pt x="280124" y="155957"/>
                </a:cubicBezTo>
                <a:cubicBezTo>
                  <a:pt x="280124" y="171857"/>
                  <a:pt x="277542" y="182600"/>
                  <a:pt x="274960" y="192913"/>
                </a:cubicBezTo>
                <a:cubicBezTo>
                  <a:pt x="273669" y="198929"/>
                  <a:pt x="272378" y="204516"/>
                  <a:pt x="271517" y="210532"/>
                </a:cubicBezTo>
                <a:cubicBezTo>
                  <a:pt x="269365" y="226002"/>
                  <a:pt x="274099" y="236745"/>
                  <a:pt x="284857" y="243191"/>
                </a:cubicBezTo>
                <a:cubicBezTo>
                  <a:pt x="295616" y="249208"/>
                  <a:pt x="307665" y="247918"/>
                  <a:pt x="319714" y="238464"/>
                </a:cubicBezTo>
                <a:cubicBezTo>
                  <a:pt x="324878" y="234597"/>
                  <a:pt x="328751" y="230729"/>
                  <a:pt x="333054" y="226862"/>
                </a:cubicBezTo>
                <a:cubicBezTo>
                  <a:pt x="341231" y="219127"/>
                  <a:pt x="349407" y="211392"/>
                  <a:pt x="363177" y="203656"/>
                </a:cubicBezTo>
                <a:cubicBezTo>
                  <a:pt x="370493" y="199359"/>
                  <a:pt x="377809" y="197210"/>
                  <a:pt x="384264" y="197210"/>
                </a:cubicBezTo>
                <a:cubicBezTo>
                  <a:pt x="392870" y="197210"/>
                  <a:pt x="400616" y="201078"/>
                  <a:pt x="404489" y="208383"/>
                </a:cubicBezTo>
                <a:cubicBezTo>
                  <a:pt x="407501" y="213540"/>
                  <a:pt x="408362" y="219986"/>
                  <a:pt x="406641" y="226002"/>
                </a:cubicBezTo>
                <a:cubicBezTo>
                  <a:pt x="404059" y="233737"/>
                  <a:pt x="398034" y="240613"/>
                  <a:pt x="387706" y="246629"/>
                </a:cubicBezTo>
                <a:cubicBezTo>
                  <a:pt x="373936" y="254364"/>
                  <a:pt x="363177" y="257802"/>
                  <a:pt x="352849" y="260810"/>
                </a:cubicBezTo>
                <a:cubicBezTo>
                  <a:pt x="347255" y="262529"/>
                  <a:pt x="341661" y="264248"/>
                  <a:pt x="336067" y="266397"/>
                </a:cubicBezTo>
                <a:cubicBezTo>
                  <a:pt x="326169" y="270694"/>
                  <a:pt x="314550" y="278859"/>
                  <a:pt x="314550" y="294329"/>
                </a:cubicBezTo>
                <a:cubicBezTo>
                  <a:pt x="314550" y="310229"/>
                  <a:pt x="326169" y="318394"/>
                  <a:pt x="336067" y="322261"/>
                </a:cubicBezTo>
                <a:cubicBezTo>
                  <a:pt x="341661" y="324410"/>
                  <a:pt x="347255" y="326129"/>
                  <a:pt x="352849" y="327848"/>
                </a:cubicBezTo>
                <a:cubicBezTo>
                  <a:pt x="363177" y="331286"/>
                  <a:pt x="373936" y="334294"/>
                  <a:pt x="387706" y="342029"/>
                </a:cubicBezTo>
                <a:cubicBezTo>
                  <a:pt x="398034" y="348045"/>
                  <a:pt x="404059" y="354921"/>
                  <a:pt x="406641" y="362656"/>
                </a:cubicBezTo>
                <a:cubicBezTo>
                  <a:pt x="408362" y="368672"/>
                  <a:pt x="407501" y="375118"/>
                  <a:pt x="404489" y="380704"/>
                </a:cubicBezTo>
                <a:cubicBezTo>
                  <a:pt x="400616" y="387580"/>
                  <a:pt x="392870" y="391877"/>
                  <a:pt x="384264" y="391877"/>
                </a:cubicBezTo>
                <a:cubicBezTo>
                  <a:pt x="377809" y="391877"/>
                  <a:pt x="370493" y="389729"/>
                  <a:pt x="363177" y="385002"/>
                </a:cubicBezTo>
                <a:cubicBezTo>
                  <a:pt x="349407" y="377267"/>
                  <a:pt x="341231" y="369532"/>
                  <a:pt x="333054" y="362226"/>
                </a:cubicBezTo>
                <a:cubicBezTo>
                  <a:pt x="328751" y="357929"/>
                  <a:pt x="324878" y="354061"/>
                  <a:pt x="319714" y="350194"/>
                </a:cubicBezTo>
                <a:cubicBezTo>
                  <a:pt x="307665" y="341169"/>
                  <a:pt x="295616" y="339451"/>
                  <a:pt x="284857" y="345896"/>
                </a:cubicBezTo>
                <a:cubicBezTo>
                  <a:pt x="274099" y="351913"/>
                  <a:pt x="269365" y="363086"/>
                  <a:pt x="271517" y="378126"/>
                </a:cubicBezTo>
                <a:cubicBezTo>
                  <a:pt x="272378" y="384142"/>
                  <a:pt x="273669" y="389729"/>
                  <a:pt x="274960" y="395745"/>
                </a:cubicBezTo>
                <a:cubicBezTo>
                  <a:pt x="277542" y="406058"/>
                  <a:pt x="280124" y="417231"/>
                  <a:pt x="280124" y="433131"/>
                </a:cubicBezTo>
                <a:cubicBezTo>
                  <a:pt x="280124" y="457626"/>
                  <a:pt x="266783" y="466650"/>
                  <a:pt x="255165" y="466650"/>
                </a:cubicBezTo>
                <a:cubicBezTo>
                  <a:pt x="243976" y="466650"/>
                  <a:pt x="230636" y="457626"/>
                  <a:pt x="230636" y="433131"/>
                </a:cubicBezTo>
                <a:cubicBezTo>
                  <a:pt x="230636" y="417231"/>
                  <a:pt x="232787" y="406058"/>
                  <a:pt x="235369" y="395745"/>
                </a:cubicBezTo>
                <a:cubicBezTo>
                  <a:pt x="236660" y="389729"/>
                  <a:pt x="238382" y="384142"/>
                  <a:pt x="238812" y="378126"/>
                </a:cubicBezTo>
                <a:cubicBezTo>
                  <a:pt x="240964" y="363086"/>
                  <a:pt x="236660" y="351913"/>
                  <a:pt x="225472" y="345896"/>
                </a:cubicBezTo>
                <a:cubicBezTo>
                  <a:pt x="214713" y="339451"/>
                  <a:pt x="202664" y="341169"/>
                  <a:pt x="190615" y="350194"/>
                </a:cubicBezTo>
                <a:cubicBezTo>
                  <a:pt x="185881" y="354061"/>
                  <a:pt x="181578" y="357929"/>
                  <a:pt x="177275" y="362226"/>
                </a:cubicBezTo>
                <a:cubicBezTo>
                  <a:pt x="169529" y="369532"/>
                  <a:pt x="161353" y="377267"/>
                  <a:pt x="147582" y="385002"/>
                </a:cubicBezTo>
                <a:cubicBezTo>
                  <a:pt x="139836" y="389299"/>
                  <a:pt x="132520" y="391877"/>
                  <a:pt x="126065" y="391877"/>
                </a:cubicBezTo>
                <a:cubicBezTo>
                  <a:pt x="117459" y="391877"/>
                  <a:pt x="109713" y="387580"/>
                  <a:pt x="105840" y="380704"/>
                </a:cubicBezTo>
                <a:cubicBezTo>
                  <a:pt x="102828" y="375118"/>
                  <a:pt x="101967" y="368672"/>
                  <a:pt x="103688" y="362656"/>
                </a:cubicBezTo>
                <a:cubicBezTo>
                  <a:pt x="106270" y="354921"/>
                  <a:pt x="112725" y="348045"/>
                  <a:pt x="122623" y="342029"/>
                </a:cubicBezTo>
                <a:cubicBezTo>
                  <a:pt x="136393" y="334294"/>
                  <a:pt x="147152" y="331286"/>
                  <a:pt x="157480" y="327848"/>
                </a:cubicBezTo>
                <a:cubicBezTo>
                  <a:pt x="163074" y="326129"/>
                  <a:pt x="168668" y="324410"/>
                  <a:pt x="174693" y="322261"/>
                </a:cubicBezTo>
                <a:cubicBezTo>
                  <a:pt x="184160" y="318394"/>
                  <a:pt x="195779" y="310229"/>
                  <a:pt x="195779" y="294329"/>
                </a:cubicBezTo>
                <a:cubicBezTo>
                  <a:pt x="195779" y="278859"/>
                  <a:pt x="184160" y="270694"/>
                  <a:pt x="174693" y="266397"/>
                </a:cubicBezTo>
                <a:cubicBezTo>
                  <a:pt x="168668" y="264248"/>
                  <a:pt x="163074" y="262529"/>
                  <a:pt x="157480" y="260810"/>
                </a:cubicBezTo>
                <a:cubicBezTo>
                  <a:pt x="147152" y="257802"/>
                  <a:pt x="136393" y="254364"/>
                  <a:pt x="122623" y="246629"/>
                </a:cubicBezTo>
                <a:cubicBezTo>
                  <a:pt x="112725" y="240613"/>
                  <a:pt x="106270" y="233737"/>
                  <a:pt x="103688" y="226002"/>
                </a:cubicBezTo>
                <a:cubicBezTo>
                  <a:pt x="101967" y="219986"/>
                  <a:pt x="102828" y="213540"/>
                  <a:pt x="105840" y="208383"/>
                </a:cubicBezTo>
                <a:cubicBezTo>
                  <a:pt x="109713" y="201078"/>
                  <a:pt x="117459" y="197210"/>
                  <a:pt x="126065" y="197210"/>
                </a:cubicBezTo>
                <a:cubicBezTo>
                  <a:pt x="132520" y="197210"/>
                  <a:pt x="139836" y="199359"/>
                  <a:pt x="147582" y="203656"/>
                </a:cubicBezTo>
                <a:cubicBezTo>
                  <a:pt x="161353" y="211392"/>
                  <a:pt x="169529" y="219127"/>
                  <a:pt x="177275" y="226862"/>
                </a:cubicBezTo>
                <a:cubicBezTo>
                  <a:pt x="181578" y="230729"/>
                  <a:pt x="185881" y="234597"/>
                  <a:pt x="190615" y="238464"/>
                </a:cubicBezTo>
                <a:cubicBezTo>
                  <a:pt x="202664" y="247918"/>
                  <a:pt x="214713" y="249208"/>
                  <a:pt x="225472" y="243191"/>
                </a:cubicBezTo>
                <a:cubicBezTo>
                  <a:pt x="236660" y="236745"/>
                  <a:pt x="240964" y="226002"/>
                  <a:pt x="238812" y="210532"/>
                </a:cubicBezTo>
                <a:cubicBezTo>
                  <a:pt x="238382" y="204516"/>
                  <a:pt x="236660" y="198929"/>
                  <a:pt x="235369" y="192913"/>
                </a:cubicBezTo>
                <a:cubicBezTo>
                  <a:pt x="232787" y="182600"/>
                  <a:pt x="230636" y="171857"/>
                  <a:pt x="230636" y="155957"/>
                </a:cubicBezTo>
                <a:cubicBezTo>
                  <a:pt x="230205" y="131032"/>
                  <a:pt x="243976" y="122008"/>
                  <a:pt x="255165" y="122008"/>
                </a:cubicBezTo>
                <a:close/>
                <a:moveTo>
                  <a:pt x="255161" y="76483"/>
                </a:moveTo>
                <a:cubicBezTo>
                  <a:pt x="215574" y="76483"/>
                  <a:pt x="199223" y="117731"/>
                  <a:pt x="199223" y="134919"/>
                </a:cubicBezTo>
                <a:cubicBezTo>
                  <a:pt x="199223" y="151676"/>
                  <a:pt x="202666" y="170152"/>
                  <a:pt x="207829" y="180894"/>
                </a:cubicBezTo>
                <a:cubicBezTo>
                  <a:pt x="214714" y="196362"/>
                  <a:pt x="214714" y="206675"/>
                  <a:pt x="206969" y="210971"/>
                </a:cubicBezTo>
                <a:cubicBezTo>
                  <a:pt x="199654" y="215268"/>
                  <a:pt x="190618" y="210542"/>
                  <a:pt x="180721" y="196362"/>
                </a:cubicBezTo>
                <a:cubicBezTo>
                  <a:pt x="173836" y="186909"/>
                  <a:pt x="159207" y="174878"/>
                  <a:pt x="145007" y="166285"/>
                </a:cubicBezTo>
                <a:cubicBezTo>
                  <a:pt x="138983" y="162848"/>
                  <a:pt x="126935" y="159410"/>
                  <a:pt x="114026" y="159410"/>
                </a:cubicBezTo>
                <a:cubicBezTo>
                  <a:pt x="98966" y="159410"/>
                  <a:pt x="78743" y="163707"/>
                  <a:pt x="66264" y="185191"/>
                </a:cubicBezTo>
                <a:cubicBezTo>
                  <a:pt x="55077" y="204526"/>
                  <a:pt x="59380" y="222573"/>
                  <a:pt x="64543" y="234174"/>
                </a:cubicBezTo>
                <a:cubicBezTo>
                  <a:pt x="70998" y="247923"/>
                  <a:pt x="81755" y="258665"/>
                  <a:pt x="89070" y="262962"/>
                </a:cubicBezTo>
                <a:cubicBezTo>
                  <a:pt x="103699" y="271126"/>
                  <a:pt x="121341" y="277571"/>
                  <a:pt x="132959" y="278860"/>
                </a:cubicBezTo>
                <a:cubicBezTo>
                  <a:pt x="150171" y="280579"/>
                  <a:pt x="158776" y="285735"/>
                  <a:pt x="158776" y="294329"/>
                </a:cubicBezTo>
                <a:cubicBezTo>
                  <a:pt x="158776" y="303352"/>
                  <a:pt x="150171" y="308508"/>
                  <a:pt x="132959" y="309797"/>
                </a:cubicBezTo>
                <a:cubicBezTo>
                  <a:pt x="121341" y="311086"/>
                  <a:pt x="103699" y="317531"/>
                  <a:pt x="89070" y="325695"/>
                </a:cubicBezTo>
                <a:cubicBezTo>
                  <a:pt x="81755" y="329992"/>
                  <a:pt x="70998" y="340734"/>
                  <a:pt x="64543" y="354483"/>
                </a:cubicBezTo>
                <a:cubicBezTo>
                  <a:pt x="59380" y="366514"/>
                  <a:pt x="55077" y="384131"/>
                  <a:pt x="66264" y="403466"/>
                </a:cubicBezTo>
                <a:cubicBezTo>
                  <a:pt x="78743" y="424950"/>
                  <a:pt x="98966" y="429247"/>
                  <a:pt x="114026" y="429247"/>
                </a:cubicBezTo>
                <a:cubicBezTo>
                  <a:pt x="126935" y="429247"/>
                  <a:pt x="138983" y="425810"/>
                  <a:pt x="145007" y="422372"/>
                </a:cubicBezTo>
                <a:cubicBezTo>
                  <a:pt x="159207" y="414208"/>
                  <a:pt x="173836" y="401748"/>
                  <a:pt x="180721" y="392295"/>
                </a:cubicBezTo>
                <a:cubicBezTo>
                  <a:pt x="188036" y="381553"/>
                  <a:pt x="194921" y="376397"/>
                  <a:pt x="201375" y="376397"/>
                </a:cubicBezTo>
                <a:cubicBezTo>
                  <a:pt x="203526" y="376397"/>
                  <a:pt x="205247" y="376826"/>
                  <a:pt x="206969" y="377686"/>
                </a:cubicBezTo>
                <a:cubicBezTo>
                  <a:pt x="214714" y="381983"/>
                  <a:pt x="214714" y="392295"/>
                  <a:pt x="207829" y="407763"/>
                </a:cubicBezTo>
                <a:cubicBezTo>
                  <a:pt x="202666" y="418505"/>
                  <a:pt x="199223" y="436981"/>
                  <a:pt x="199223" y="453739"/>
                </a:cubicBezTo>
                <a:cubicBezTo>
                  <a:pt x="199223" y="462332"/>
                  <a:pt x="203526" y="476941"/>
                  <a:pt x="212132" y="489402"/>
                </a:cubicBezTo>
                <a:cubicBezTo>
                  <a:pt x="219447" y="499714"/>
                  <a:pt x="233216" y="512175"/>
                  <a:pt x="255161" y="512175"/>
                </a:cubicBezTo>
                <a:cubicBezTo>
                  <a:pt x="295178" y="512175"/>
                  <a:pt x="311098" y="470926"/>
                  <a:pt x="311098" y="453739"/>
                </a:cubicBezTo>
                <a:cubicBezTo>
                  <a:pt x="311098" y="436981"/>
                  <a:pt x="307656" y="418505"/>
                  <a:pt x="302923" y="407763"/>
                </a:cubicBezTo>
                <a:cubicBezTo>
                  <a:pt x="295608" y="392295"/>
                  <a:pt x="296038" y="381983"/>
                  <a:pt x="303353" y="377686"/>
                </a:cubicBezTo>
                <a:cubicBezTo>
                  <a:pt x="311098" y="373389"/>
                  <a:pt x="319704" y="378116"/>
                  <a:pt x="330031" y="392295"/>
                </a:cubicBezTo>
                <a:cubicBezTo>
                  <a:pt x="336916" y="401748"/>
                  <a:pt x="351115" y="414208"/>
                  <a:pt x="365745" y="422372"/>
                </a:cubicBezTo>
                <a:cubicBezTo>
                  <a:pt x="371769" y="425810"/>
                  <a:pt x="383387" y="429247"/>
                  <a:pt x="396295" y="429247"/>
                </a:cubicBezTo>
                <a:cubicBezTo>
                  <a:pt x="411355" y="429247"/>
                  <a:pt x="432009" y="424950"/>
                  <a:pt x="444057" y="403466"/>
                </a:cubicBezTo>
                <a:cubicBezTo>
                  <a:pt x="455245" y="384131"/>
                  <a:pt x="451372" y="366514"/>
                  <a:pt x="445779" y="354483"/>
                </a:cubicBezTo>
                <a:cubicBezTo>
                  <a:pt x="439324" y="340734"/>
                  <a:pt x="428567" y="329992"/>
                  <a:pt x="421682" y="325695"/>
                </a:cubicBezTo>
                <a:cubicBezTo>
                  <a:pt x="407053" y="317531"/>
                  <a:pt x="389411" y="311086"/>
                  <a:pt x="377363" y="309797"/>
                </a:cubicBezTo>
                <a:cubicBezTo>
                  <a:pt x="360151" y="308508"/>
                  <a:pt x="351545" y="303352"/>
                  <a:pt x="351545" y="294329"/>
                </a:cubicBezTo>
                <a:cubicBezTo>
                  <a:pt x="351545" y="285735"/>
                  <a:pt x="360151" y="280579"/>
                  <a:pt x="377363" y="278860"/>
                </a:cubicBezTo>
                <a:cubicBezTo>
                  <a:pt x="389411" y="277571"/>
                  <a:pt x="407053" y="271126"/>
                  <a:pt x="421682" y="262962"/>
                </a:cubicBezTo>
                <a:cubicBezTo>
                  <a:pt x="428997" y="258665"/>
                  <a:pt x="439754" y="247923"/>
                  <a:pt x="445779" y="234174"/>
                </a:cubicBezTo>
                <a:cubicBezTo>
                  <a:pt x="451372" y="222573"/>
                  <a:pt x="455245" y="204526"/>
                  <a:pt x="444057" y="185191"/>
                </a:cubicBezTo>
                <a:cubicBezTo>
                  <a:pt x="432009" y="163707"/>
                  <a:pt x="411355" y="159410"/>
                  <a:pt x="396295" y="159410"/>
                </a:cubicBezTo>
                <a:cubicBezTo>
                  <a:pt x="383387" y="159410"/>
                  <a:pt x="371769" y="162848"/>
                  <a:pt x="365745" y="166285"/>
                </a:cubicBezTo>
                <a:cubicBezTo>
                  <a:pt x="351115" y="174878"/>
                  <a:pt x="336916" y="186909"/>
                  <a:pt x="330031" y="196362"/>
                </a:cubicBezTo>
                <a:cubicBezTo>
                  <a:pt x="319704" y="210542"/>
                  <a:pt x="311098" y="215268"/>
                  <a:pt x="303353" y="210971"/>
                </a:cubicBezTo>
                <a:cubicBezTo>
                  <a:pt x="296038" y="206675"/>
                  <a:pt x="295608" y="196362"/>
                  <a:pt x="302923" y="180894"/>
                </a:cubicBezTo>
                <a:cubicBezTo>
                  <a:pt x="307656" y="170152"/>
                  <a:pt x="311098" y="151676"/>
                  <a:pt x="311098" y="134919"/>
                </a:cubicBezTo>
                <a:cubicBezTo>
                  <a:pt x="311098" y="117731"/>
                  <a:pt x="295178" y="76483"/>
                  <a:pt x="255161" y="76483"/>
                </a:cubicBezTo>
                <a:close/>
                <a:moveTo>
                  <a:pt x="255161" y="0"/>
                </a:moveTo>
                <a:cubicBezTo>
                  <a:pt x="255161" y="0"/>
                  <a:pt x="258173" y="26640"/>
                  <a:pt x="296469" y="53280"/>
                </a:cubicBezTo>
                <a:cubicBezTo>
                  <a:pt x="335194" y="79920"/>
                  <a:pt x="346812" y="97107"/>
                  <a:pt x="346812" y="135778"/>
                </a:cubicBezTo>
                <a:cubicBezTo>
                  <a:pt x="380805" y="116442"/>
                  <a:pt x="401029" y="117731"/>
                  <a:pt x="443627" y="137926"/>
                </a:cubicBezTo>
                <a:cubicBezTo>
                  <a:pt x="486226" y="158121"/>
                  <a:pt x="510752" y="147379"/>
                  <a:pt x="510752" y="147379"/>
                </a:cubicBezTo>
                <a:cubicBezTo>
                  <a:pt x="510752" y="147379"/>
                  <a:pt x="488807" y="162848"/>
                  <a:pt x="484935" y="209682"/>
                </a:cubicBezTo>
                <a:cubicBezTo>
                  <a:pt x="481062" y="256517"/>
                  <a:pt x="472456" y="274993"/>
                  <a:pt x="438464" y="294329"/>
                </a:cubicBezTo>
                <a:cubicBezTo>
                  <a:pt x="472456" y="313664"/>
                  <a:pt x="481062" y="332140"/>
                  <a:pt x="484935" y="378975"/>
                </a:cubicBezTo>
                <a:cubicBezTo>
                  <a:pt x="488807" y="425810"/>
                  <a:pt x="510752" y="441708"/>
                  <a:pt x="510752" y="441708"/>
                </a:cubicBezTo>
                <a:cubicBezTo>
                  <a:pt x="510752" y="441708"/>
                  <a:pt x="486226" y="430536"/>
                  <a:pt x="443627" y="450731"/>
                </a:cubicBezTo>
                <a:cubicBezTo>
                  <a:pt x="401029" y="470926"/>
                  <a:pt x="380805" y="472215"/>
                  <a:pt x="346812" y="452879"/>
                </a:cubicBezTo>
                <a:cubicBezTo>
                  <a:pt x="346812" y="491980"/>
                  <a:pt x="335194" y="508737"/>
                  <a:pt x="296899" y="535377"/>
                </a:cubicBezTo>
                <a:cubicBezTo>
                  <a:pt x="258173" y="562017"/>
                  <a:pt x="255161" y="588657"/>
                  <a:pt x="255161" y="588657"/>
                </a:cubicBezTo>
                <a:cubicBezTo>
                  <a:pt x="255161" y="588657"/>
                  <a:pt x="252579" y="562017"/>
                  <a:pt x="213853" y="535377"/>
                </a:cubicBezTo>
                <a:cubicBezTo>
                  <a:pt x="175127" y="508737"/>
                  <a:pt x="163509" y="491980"/>
                  <a:pt x="163509" y="452879"/>
                </a:cubicBezTo>
                <a:cubicBezTo>
                  <a:pt x="129947" y="472215"/>
                  <a:pt x="109293" y="470926"/>
                  <a:pt x="66695" y="450731"/>
                </a:cubicBezTo>
                <a:cubicBezTo>
                  <a:pt x="24526" y="430536"/>
                  <a:pt x="0" y="441708"/>
                  <a:pt x="0" y="441708"/>
                </a:cubicBezTo>
                <a:cubicBezTo>
                  <a:pt x="0" y="441708"/>
                  <a:pt x="21514" y="425810"/>
                  <a:pt x="25387" y="378975"/>
                </a:cubicBezTo>
                <a:cubicBezTo>
                  <a:pt x="29260" y="332140"/>
                  <a:pt x="38296" y="313664"/>
                  <a:pt x="71858" y="294329"/>
                </a:cubicBezTo>
                <a:cubicBezTo>
                  <a:pt x="38296" y="274993"/>
                  <a:pt x="29260" y="256517"/>
                  <a:pt x="25387" y="209682"/>
                </a:cubicBezTo>
                <a:cubicBezTo>
                  <a:pt x="21514" y="162848"/>
                  <a:pt x="0" y="147379"/>
                  <a:pt x="0" y="147379"/>
                </a:cubicBezTo>
                <a:cubicBezTo>
                  <a:pt x="0" y="147379"/>
                  <a:pt x="24526" y="158121"/>
                  <a:pt x="66695" y="137926"/>
                </a:cubicBezTo>
                <a:cubicBezTo>
                  <a:pt x="109293" y="117731"/>
                  <a:pt x="129947" y="116442"/>
                  <a:pt x="163509" y="135778"/>
                </a:cubicBezTo>
                <a:cubicBezTo>
                  <a:pt x="163509" y="97107"/>
                  <a:pt x="175127" y="79920"/>
                  <a:pt x="213853" y="53280"/>
                </a:cubicBezTo>
                <a:cubicBezTo>
                  <a:pt x="252579" y="26640"/>
                  <a:pt x="255161" y="0"/>
                  <a:pt x="255161" y="0"/>
                </a:cubicBezTo>
                <a:close/>
              </a:path>
            </a:pathLst>
          </a:custGeom>
          <a:solidFill>
            <a:srgbClr val="12522B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458134"/>
      </p:ext>
    </p:extLst>
  </p:cSld>
  <p:clrMapOvr>
    <a:masterClrMapping/>
  </p:clrMapOvr>
  <mc:AlternateContent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7" name="图表 6"/>
          <p:cNvGraphicFramePr/>
          <p:nvPr/>
        </p:nvGraphicFramePr>
        <p:xfrm>
          <a:off x="5654846" y="2102297"/>
          <a:ext cx="2336310" cy="1557540"/>
        </p:xfrm>
        <a:graphic>
          <a:graphicData uri="http://schemas.openxmlformats.org/drawingml/2006/chart">
            <c:chart xmlns:c="http://schemas.openxmlformats.org/drawingml/2006/chart" r:id="rId2"/>
          </a:graphicData>
        </a:graphic>
      </p:graphicFrame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353CA9D8-0EB1-4F71-9460-226C317AF7FB}"/>
              </a:ext>
            </a:extLst>
          </p:cNvPr>
          <p:cNvSpPr txBox="1"/>
          <p:nvPr/>
        </p:nvSpPr>
        <p:spPr>
          <a:xfrm>
            <a:off x="2226249" y="628238"/>
            <a:ext cx="7739502" cy="606319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>
                <a:latin typeface="隶书" panose="02010509060101010101" pitchFamily="49" charset="-122"/>
                <a:ea typeface="隶书" panose="02010509060101010101" pitchFamily="49" charset="-122"/>
              </a:rPr>
              <a:t>审题环节第一关</a:t>
            </a:r>
          </a:p>
          <a:p>
            <a:pPr algn="ctr"/>
            <a:r>
              <a:rPr lang="zh-CN" altLang="en-US" sz="4400" b="1">
                <a:latin typeface="隶书" panose="02010509060101010101" pitchFamily="49" charset="-122"/>
                <a:ea typeface="隶书" panose="02010509060101010101" pitchFamily="49" charset="-122"/>
              </a:rPr>
              <a:t>弄清问题知识点</a:t>
            </a:r>
          </a:p>
          <a:p>
            <a:pPr algn="ctr"/>
            <a:r>
              <a:rPr lang="zh-CN" altLang="en-US" sz="4400" b="1">
                <a:latin typeface="隶书" panose="02010509060101010101" pitchFamily="49" charset="-122"/>
                <a:ea typeface="隶书" panose="02010509060101010101" pitchFamily="49" charset="-122"/>
              </a:rPr>
              <a:t>结合文本细研读</a:t>
            </a:r>
          </a:p>
          <a:p>
            <a:pPr algn="ctr"/>
            <a:r>
              <a:rPr lang="zh-CN" altLang="en-US" sz="4400" b="1">
                <a:latin typeface="隶书" panose="02010509060101010101" pitchFamily="49" charset="-122"/>
                <a:ea typeface="隶书" panose="02010509060101010101" pitchFamily="49" charset="-122"/>
              </a:rPr>
              <a:t>词句性格品质显</a:t>
            </a:r>
          </a:p>
          <a:p>
            <a:pPr algn="ctr"/>
            <a:r>
              <a:rPr lang="zh-CN" altLang="en-US" sz="4400" b="1">
                <a:latin typeface="隶书" panose="02010509060101010101" pitchFamily="49" charset="-122"/>
                <a:ea typeface="隶书" panose="02010509060101010101" pitchFamily="49" charset="-122"/>
              </a:rPr>
              <a:t>手法情感和主旨</a:t>
            </a:r>
          </a:p>
          <a:p>
            <a:pPr algn="ctr"/>
            <a:r>
              <a:rPr lang="zh-CN" altLang="en-US" sz="4400" b="1">
                <a:latin typeface="隶书" panose="02010509060101010101" pitchFamily="49" charset="-122"/>
                <a:ea typeface="隶书" panose="02010509060101010101" pitchFamily="49" charset="-122"/>
              </a:rPr>
              <a:t>答题步骤要齐全</a:t>
            </a:r>
          </a:p>
          <a:p>
            <a:pPr algn="ctr"/>
            <a:r>
              <a:rPr lang="zh-CN" altLang="en-US" sz="4400" b="1">
                <a:latin typeface="隶书" panose="02010509060101010101" pitchFamily="49" charset="-122"/>
                <a:ea typeface="隶书" panose="02010509060101010101" pitchFamily="49" charset="-122"/>
              </a:rPr>
              <a:t>夯实双基多努力</a:t>
            </a:r>
          </a:p>
          <a:p>
            <a:pPr algn="ctr"/>
            <a:r>
              <a:rPr lang="zh-CN" altLang="en-US" sz="4400" b="1">
                <a:latin typeface="隶书" panose="02010509060101010101" pitchFamily="49" charset="-122"/>
                <a:ea typeface="隶书" panose="02010509060101010101" pitchFamily="49" charset="-122"/>
              </a:rPr>
              <a:t>金榜题名笑开颜</a:t>
            </a:r>
          </a:p>
          <a:p>
            <a:pPr algn="ctr"/>
            <a:endParaRPr lang="zh-CN" altLang="en-US" sz="3600" b="1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799976A5-BD51-4D2E-BDE1-7C0F06772C5A}"/>
              </a:ext>
            </a:extLst>
          </p:cNvPr>
          <p:cNvSpPr txBox="1"/>
          <p:nvPr/>
        </p:nvSpPr>
        <p:spPr>
          <a:xfrm>
            <a:off x="10913806" y="1637071"/>
            <a:ext cx="8111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0DD34AF9-9B31-4E69-A68B-8E8DE1634095}"/>
              </a:ext>
            </a:extLst>
          </p:cNvPr>
          <p:cNvSpPr/>
          <p:nvPr/>
        </p:nvSpPr>
        <p:spPr>
          <a:xfrm>
            <a:off x="1862554" y="1451876"/>
            <a:ext cx="954108" cy="378565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perspectiveFront"/>
              <a:lightRig rig="threePt" dir="t"/>
            </a:scene3d>
          </a:bodyPr>
          <a:lstStyle/>
          <a:p>
            <a:pPr algn="ctr"/>
            <a:r>
              <a:rPr lang="zh-CN" altLang="en-US" sz="6000" b="0" cap="none" spc="0">
                <a:ln w="0"/>
                <a:solidFill>
                  <a:srgbClr val="12522B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  <a:reflection blurRad="6350" stA="50000" endA="300" endPos="50000" dist="60007" dir="5400000" sy="-100000" algn="bl" rotWithShape="0"/>
                </a:effectLst>
                <a:latin typeface="华文彩云" panose="02010800040101010101" pitchFamily="2" charset="-122"/>
                <a:ea typeface="华文彩云" panose="02010800040101010101" pitchFamily="2" charset="-122"/>
              </a:rPr>
              <a:t>温</a:t>
            </a:r>
            <a:endParaRPr lang="en-US" altLang="zh-CN" sz="6000" b="0" cap="none" spc="0">
              <a:ln w="0"/>
              <a:solidFill>
                <a:srgbClr val="12522B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  <a:reflection blurRad="6350" stA="50000" endA="300" endPos="50000" dist="60007" dir="5400000" sy="-100000" algn="bl" rotWithShape="0"/>
              </a:effectLst>
              <a:latin typeface="华文彩云" panose="02010800040101010101" pitchFamily="2" charset="-122"/>
              <a:ea typeface="华文彩云" panose="02010800040101010101" pitchFamily="2" charset="-122"/>
            </a:endParaRPr>
          </a:p>
          <a:p>
            <a:pPr algn="ctr"/>
            <a:r>
              <a:rPr lang="zh-CN" altLang="en-US" sz="6000" b="0" cap="none" spc="0">
                <a:ln w="0"/>
                <a:solidFill>
                  <a:srgbClr val="12522B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  <a:reflection blurRad="6350" stA="50000" endA="300" endPos="50000" dist="60007" dir="5400000" sy="-100000" algn="bl" rotWithShape="0"/>
                </a:effectLst>
                <a:latin typeface="华文彩云" panose="02010800040101010101" pitchFamily="2" charset="-122"/>
                <a:ea typeface="华文彩云" panose="02010800040101010101" pitchFamily="2" charset="-122"/>
              </a:rPr>
              <a:t>馨</a:t>
            </a:r>
            <a:endParaRPr lang="en-US" altLang="zh-CN" sz="6000" b="0" cap="none" spc="0">
              <a:ln w="0"/>
              <a:solidFill>
                <a:srgbClr val="12522B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  <a:reflection blurRad="6350" stA="50000" endA="300" endPos="50000" dist="60007" dir="5400000" sy="-100000" algn="bl" rotWithShape="0"/>
              </a:effectLst>
              <a:latin typeface="华文彩云" panose="02010800040101010101" pitchFamily="2" charset="-122"/>
              <a:ea typeface="华文彩云" panose="02010800040101010101" pitchFamily="2" charset="-122"/>
            </a:endParaRPr>
          </a:p>
          <a:p>
            <a:pPr algn="ctr"/>
            <a:r>
              <a:rPr lang="zh-CN" altLang="en-US" sz="6000" b="0" cap="none" spc="0">
                <a:ln w="0"/>
                <a:solidFill>
                  <a:srgbClr val="12522B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  <a:reflection blurRad="6350" stA="50000" endA="300" endPos="50000" dist="60007" dir="5400000" sy="-100000" algn="bl" rotWithShape="0"/>
                </a:effectLst>
                <a:latin typeface="华文彩云" panose="02010800040101010101" pitchFamily="2" charset="-122"/>
                <a:ea typeface="华文彩云" panose="02010800040101010101" pitchFamily="2" charset="-122"/>
              </a:rPr>
              <a:t>提</a:t>
            </a:r>
            <a:endParaRPr lang="en-US" altLang="zh-CN" sz="6000" b="0" cap="none" spc="0">
              <a:ln w="0"/>
              <a:solidFill>
                <a:srgbClr val="12522B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  <a:reflection blurRad="6350" stA="50000" endA="300" endPos="50000" dist="60007" dir="5400000" sy="-100000" algn="bl" rotWithShape="0"/>
              </a:effectLst>
              <a:latin typeface="华文彩云" panose="02010800040101010101" pitchFamily="2" charset="-122"/>
              <a:ea typeface="华文彩云" panose="02010800040101010101" pitchFamily="2" charset="-122"/>
            </a:endParaRPr>
          </a:p>
          <a:p>
            <a:pPr algn="ctr"/>
            <a:r>
              <a:rPr lang="zh-CN" altLang="en-US" sz="6000" b="0" cap="none" spc="0">
                <a:ln w="0"/>
                <a:solidFill>
                  <a:srgbClr val="12522B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  <a:reflection blurRad="6350" stA="50000" endA="300" endPos="50000" dist="60007" dir="5400000" sy="-100000" algn="bl" rotWithShape="0"/>
                </a:effectLst>
                <a:latin typeface="华文彩云" panose="02010800040101010101" pitchFamily="2" charset="-122"/>
                <a:ea typeface="华文彩云" panose="02010800040101010101" pitchFamily="2" charset="-122"/>
              </a:rPr>
              <a:t>示</a:t>
            </a:r>
          </a:p>
        </p:txBody>
      </p:sp>
      <p:sp>
        <p:nvSpPr>
          <p:cNvPr id="10" name="图文框 9">
            <a:extLst>
              <a:ext uri="{FF2B5EF4-FFF2-40B4-BE49-F238E27FC236}">
                <a16:creationId xmlns:a16="http://schemas.microsoft.com/office/drawing/2014/main" xmlns="" id="{E46D3D67-9F41-407B-B383-AC4BF66A3B61}"/>
              </a:ext>
            </a:extLst>
          </p:cNvPr>
          <p:cNvSpPr/>
          <p:nvPr/>
        </p:nvSpPr>
        <p:spPr>
          <a:xfrm>
            <a:off x="0" y="-1"/>
            <a:ext cx="12192000" cy="6858000"/>
          </a:xfrm>
          <a:prstGeom prst="frame">
            <a:avLst>
              <a:gd name="adj1" fmla="val 3056"/>
            </a:avLst>
          </a:prstGeom>
          <a:solidFill>
            <a:srgbClr val="208242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4DE83145-5DCA-4A25-8E7C-AFB42A9181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668238" y="2593478"/>
            <a:ext cx="3294135" cy="4013392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5" name="组合 4"/>
          <p:cNvGrpSpPr/>
          <p:nvPr/>
        </p:nvGrpSpPr>
        <p:grpSpPr>
          <a:xfrm>
            <a:off x="0" y="-1"/>
            <a:ext cx="12192000" cy="6858001"/>
            <a:chOff x="0" y="-1"/>
            <a:chExt cx="12192000" cy="685800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763" r="12895"/>
            <a:stretch>
              <a:fillRect/>
            </a:stretch>
          </p:blipFill>
          <p:spPr>
            <a:xfrm rot="16200000">
              <a:off x="2667000" y="-2667000"/>
              <a:ext cx="6858000" cy="12192000"/>
            </a:xfrm>
            <a:prstGeom prst="rect">
              <a:avLst/>
            </a:prstGeom>
          </p:spPr>
        </p:pic>
        <p:sp>
          <p:nvSpPr>
            <p:cNvPr id="4" name="矩形 3"/>
            <p:cNvSpPr/>
            <p:nvPr/>
          </p:nvSpPr>
          <p:spPr>
            <a:xfrm>
              <a:off x="2630905" y="-1"/>
              <a:ext cx="6833937" cy="14758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4856748" y="1695220"/>
            <a:ext cx="24785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>
                <a:solidFill>
                  <a:srgbClr val="208242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感谢</a:t>
            </a:r>
            <a:endParaRPr lang="zh-CN" altLang="en-US" sz="5400">
              <a:solidFill>
                <a:srgbClr val="208242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662865" y="2453116"/>
            <a:ext cx="21095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>
                <a:solidFill>
                  <a:srgbClr val="208242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聆听！</a:t>
            </a:r>
            <a:endParaRPr lang="zh-CN" altLang="en-US" sz="5400">
              <a:solidFill>
                <a:srgbClr val="208242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8" name="图片 7" descr="图片包含 鲜花, 餐桌, 植物&#10;&#10;已生成极高可信度的说明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50000" b="77719"/>
          <a:stretch>
            <a:fillRect/>
          </a:stretch>
        </p:blipFill>
        <p:spPr>
          <a:xfrm>
            <a:off x="6096000" y="1922028"/>
            <a:ext cx="882317" cy="86195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6096000" y="3376446"/>
            <a:ext cx="800219" cy="318869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>
                <a:solidFill>
                  <a:srgbClr val="20824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云想衣裳花想容</a:t>
            </a:r>
            <a:endParaRPr lang="en-US" altLang="zh-CN" sz="2000">
              <a:solidFill>
                <a:srgbClr val="20824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>
                <a:solidFill>
                  <a:srgbClr val="20824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春风拂槛露华浓</a:t>
            </a:r>
          </a:p>
        </p:txBody>
      </p:sp>
      <p:sp>
        <p:nvSpPr>
          <p:cNvPr id="10" name="文本框 9"/>
          <p:cNvSpPr txBox="1"/>
          <p:nvPr/>
        </p:nvSpPr>
        <p:spPr>
          <a:xfrm rot="5400000">
            <a:off x="4119605" y="3645924"/>
            <a:ext cx="27284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208242"/>
                </a:solidFill>
                <a:latin typeface="Dosis" panose="02010703020202060003" charset="0"/>
              </a:rPr>
              <a:t>HELLO</a:t>
            </a:r>
            <a:endParaRPr lang="zh-CN" altLang="en-US" sz="2800">
              <a:solidFill>
                <a:srgbClr val="208242"/>
              </a:solidFill>
              <a:latin typeface="Dosis" panose="02010703020202060003" charset="0"/>
            </a:endParaRPr>
          </a:p>
        </p:txBody>
      </p:sp>
      <p:pic>
        <p:nvPicPr>
          <p:cNvPr id="11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1036300" y="12661900"/>
            <a:ext cx="342900" cy="254000"/>
          </a:xfrm>
          <a:prstGeom prst="cube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图文框 1"/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3056"/>
            </a:avLst>
          </a:prstGeom>
          <a:solidFill>
            <a:srgbClr val="208242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5618684" y="456565"/>
            <a:ext cx="3246120" cy="460375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pPr algn="ctr"/>
            <a:r>
              <a:rPr lang="en-US" altLang="zh-CN" sz="2400" b="1">
                <a:solidFill>
                  <a:srgbClr val="12522B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2020</a:t>
            </a:r>
            <a:r>
              <a:rPr lang="zh-CN" altLang="en-US" sz="2400" b="1">
                <a:solidFill>
                  <a:srgbClr val="12522B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年中考课外文言文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360430" y="916940"/>
            <a:ext cx="11252835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/>
              <a:t>（二）课外文言文阅读</a:t>
            </a:r>
          </a:p>
          <a:p>
            <a:pPr algn="l"/>
            <a:r>
              <a:rPr lang="zh-CN" altLang="en-US" sz="2400" b="1"/>
              <a:t>阅读下面的文段，完成 9～11题。（共8分）</a:t>
            </a:r>
          </a:p>
          <a:p>
            <a:pPr algn="l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    积土而为山，积水而为海，旦暮积谓之岁，涂①之百姓积善而全尽谓之圣人。彼求之而后得，为之而后成，积之而后高，尽之而后圣。故圣人者人之所积也。人积耨②耕而为农夫，积斲③削而为工匠，积反④货而为商贾⑤，积礼义而为君子。是非天性也，积靡⑥使然也。</a:t>
            </a:r>
          </a:p>
          <a:p>
            <a:pPr algn="r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（节选自《荀子》）</a:t>
            </a:r>
          </a:p>
          <a:p>
            <a:pPr algn="l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【注释】①涂：同“途”，道路。②耨（nòu）：锄草。③斲（zhuó）：斫，砍。④反：同“贩”。⑤商贾：商人。⑥靡：同“磨”，磨炼。</a:t>
            </a:r>
          </a:p>
          <a:p>
            <a:pPr algn="l"/>
            <a:r>
              <a:rPr lang="zh-CN" altLang="en-US" sz="2400" b="1"/>
              <a:t>9．用“/”给下面的文字断句。（只画一处）（2分）</a:t>
            </a:r>
          </a:p>
          <a:p>
            <a:pPr algn="l"/>
            <a:r>
              <a:rPr lang="zh-CN" altLang="en-US" sz="2400" b="1"/>
              <a:t>故 圣 人 者 人 之 所 积 也</a:t>
            </a:r>
          </a:p>
          <a:p>
            <a:pPr algn="l"/>
            <a:r>
              <a:rPr lang="zh-CN" altLang="en-US" sz="2400" b="1"/>
              <a:t>10．用现代汉语翻译下面的句子。（3分）</a:t>
            </a:r>
          </a:p>
          <a:p>
            <a:pPr algn="l"/>
            <a:r>
              <a:rPr lang="zh-CN" altLang="en-US" sz="2400" b="1"/>
              <a:t>是非天性也，积靡使然也。</a:t>
            </a:r>
          </a:p>
          <a:p>
            <a:pPr algn="l"/>
            <a:r>
              <a:rPr lang="zh-CN" altLang="en-US" sz="2400" b="1"/>
              <a:t>11．本文</a:t>
            </a:r>
            <a:r>
              <a:rPr lang="zh-CN" altLang="en-US" sz="2400" b="1">
                <a:solidFill>
                  <a:srgbClr val="C00000"/>
                </a:solidFill>
              </a:rPr>
              <a:t>类比说理</a:t>
            </a:r>
            <a:r>
              <a:rPr lang="zh-CN" altLang="en-US" sz="2400" b="1"/>
              <a:t>，请结合选文内容阐述文章所讲</a:t>
            </a:r>
            <a:r>
              <a:rPr lang="zh-CN" altLang="en-US" sz="2400" b="1">
                <a:solidFill>
                  <a:srgbClr val="FF0000"/>
                </a:solidFill>
              </a:rPr>
              <a:t>道理</a:t>
            </a:r>
            <a:r>
              <a:rPr lang="zh-CN" altLang="en-US" sz="2400" b="1"/>
              <a:t>。（3分）</a:t>
            </a:r>
          </a:p>
        </p:txBody>
      </p:sp>
      <p:sp>
        <p:nvSpPr>
          <p:cNvPr id="22" name="矩形标注 21"/>
          <p:cNvSpPr/>
          <p:nvPr/>
        </p:nvSpPr>
        <p:spPr>
          <a:xfrm>
            <a:off x="9568180" y="343535"/>
            <a:ext cx="2146300" cy="1146810"/>
          </a:xfrm>
          <a:prstGeom prst="wedgeRectCallout">
            <a:avLst>
              <a:gd name="adj1" fmla="val -52247"/>
              <a:gd name="adj2" fmla="val 69065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solidFill>
                  <a:srgbClr val="FF0000"/>
                </a:solidFill>
              </a:rPr>
              <a:t>《荀子</a:t>
            </a:r>
            <a:r>
              <a:rPr lang="en-US" altLang="zh-CN" sz="2400">
                <a:solidFill>
                  <a:srgbClr val="FF0000"/>
                </a:solidFill>
              </a:rPr>
              <a:t>·</a:t>
            </a:r>
            <a:r>
              <a:rPr lang="zh-CN" altLang="en-US" sz="2400">
                <a:solidFill>
                  <a:srgbClr val="FF0000"/>
                </a:solidFill>
              </a:rPr>
              <a:t>儒效》道德修养  </a:t>
            </a:r>
          </a:p>
          <a:p>
            <a:pPr algn="ctr"/>
            <a:r>
              <a:rPr lang="en-US" altLang="zh-CN" sz="2400">
                <a:solidFill>
                  <a:srgbClr val="FF0000"/>
                </a:solidFill>
              </a:rPr>
              <a:t>98</a:t>
            </a:r>
            <a:r>
              <a:rPr lang="zh-CN" altLang="en-US" sz="2400">
                <a:solidFill>
                  <a:srgbClr val="FF0000"/>
                </a:solidFill>
              </a:rPr>
              <a:t>字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2330835F-F06B-412E-8160-1717269A2383}"/>
              </a:ext>
            </a:extLst>
          </p:cNvPr>
          <p:cNvSpPr txBox="1"/>
          <p:nvPr/>
        </p:nvSpPr>
        <p:spPr>
          <a:xfrm>
            <a:off x="1106129" y="206477"/>
            <a:ext cx="244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ea typeface="方正清刻本悦宋简体" panose="02000000000000000000"/>
              </a:rPr>
              <a:t>考题分析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图文框 1"/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3056"/>
            </a:avLst>
          </a:prstGeom>
          <a:solidFill>
            <a:srgbClr val="208242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85210" y="415290"/>
            <a:ext cx="3767455" cy="82994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/>
            <a:r>
              <a:rPr lang="en-US" altLang="zh-CN" sz="2400" b="1">
                <a:solidFill>
                  <a:srgbClr val="12522B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2019</a:t>
            </a:r>
            <a:r>
              <a:rPr lang="zh-CN" altLang="en-US" sz="2400" b="1">
                <a:solidFill>
                  <a:srgbClr val="12522B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年中考课外文言文</a:t>
            </a:r>
            <a:endParaRPr lang="zh-CN" altLang="en-US" sz="2400" b="1">
              <a:solidFill>
                <a:srgbClr val="12522B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 algn="ctr"/>
            <a:endParaRPr lang="zh-CN" altLang="en-US" sz="2400" b="1">
              <a:solidFill>
                <a:srgbClr val="12522B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00985" y="4018984"/>
            <a:ext cx="10990030" cy="7662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miyagi-japan-flag-abstract-symbol_44048"/>
          <p:cNvSpPr>
            <a:spLocks noChangeAspect="1"/>
          </p:cNvSpPr>
          <p:nvPr/>
        </p:nvSpPr>
        <p:spPr bwMode="auto">
          <a:xfrm>
            <a:off x="7304123" y="415154"/>
            <a:ext cx="401966" cy="463279"/>
          </a:xfrm>
          <a:custGeom>
            <a:gdLst>
              <a:gd name="connsiteX0" fmla="*/ 255165 w 510752"/>
              <a:gd name="connsiteY0" fmla="*/ 254364 h 588657"/>
              <a:gd name="connsiteX1" fmla="*/ 215144 w 510752"/>
              <a:gd name="connsiteY1" fmla="*/ 294329 h 588657"/>
              <a:gd name="connsiteX2" fmla="*/ 255165 w 510752"/>
              <a:gd name="connsiteY2" fmla="*/ 334294 h 588657"/>
              <a:gd name="connsiteX3" fmla="*/ 295185 w 510752"/>
              <a:gd name="connsiteY3" fmla="*/ 294329 h 588657"/>
              <a:gd name="connsiteX4" fmla="*/ 255165 w 510752"/>
              <a:gd name="connsiteY4" fmla="*/ 254364 h 588657"/>
              <a:gd name="connsiteX5" fmla="*/ 255165 w 510752"/>
              <a:gd name="connsiteY5" fmla="*/ 122008 h 588657"/>
              <a:gd name="connsiteX6" fmla="*/ 280124 w 510752"/>
              <a:gd name="connsiteY6" fmla="*/ 155957 h 588657"/>
              <a:gd name="connsiteX7" fmla="*/ 274960 w 510752"/>
              <a:gd name="connsiteY7" fmla="*/ 192913 h 588657"/>
              <a:gd name="connsiteX8" fmla="*/ 271517 w 510752"/>
              <a:gd name="connsiteY8" fmla="*/ 210532 h 588657"/>
              <a:gd name="connsiteX9" fmla="*/ 284857 w 510752"/>
              <a:gd name="connsiteY9" fmla="*/ 243191 h 588657"/>
              <a:gd name="connsiteX10" fmla="*/ 319714 w 510752"/>
              <a:gd name="connsiteY10" fmla="*/ 238464 h 588657"/>
              <a:gd name="connsiteX11" fmla="*/ 333054 w 510752"/>
              <a:gd name="connsiteY11" fmla="*/ 226862 h 588657"/>
              <a:gd name="connsiteX12" fmla="*/ 363177 w 510752"/>
              <a:gd name="connsiteY12" fmla="*/ 203656 h 588657"/>
              <a:gd name="connsiteX13" fmla="*/ 384264 w 510752"/>
              <a:gd name="connsiteY13" fmla="*/ 197210 h 588657"/>
              <a:gd name="connsiteX14" fmla="*/ 404489 w 510752"/>
              <a:gd name="connsiteY14" fmla="*/ 208383 h 588657"/>
              <a:gd name="connsiteX15" fmla="*/ 406641 w 510752"/>
              <a:gd name="connsiteY15" fmla="*/ 226002 h 588657"/>
              <a:gd name="connsiteX16" fmla="*/ 387706 w 510752"/>
              <a:gd name="connsiteY16" fmla="*/ 246629 h 588657"/>
              <a:gd name="connsiteX17" fmla="*/ 352849 w 510752"/>
              <a:gd name="connsiteY17" fmla="*/ 260810 h 588657"/>
              <a:gd name="connsiteX18" fmla="*/ 336067 w 510752"/>
              <a:gd name="connsiteY18" fmla="*/ 266397 h 588657"/>
              <a:gd name="connsiteX19" fmla="*/ 314550 w 510752"/>
              <a:gd name="connsiteY19" fmla="*/ 294329 h 588657"/>
              <a:gd name="connsiteX20" fmla="*/ 336067 w 510752"/>
              <a:gd name="connsiteY20" fmla="*/ 322261 h 588657"/>
              <a:gd name="connsiteX21" fmla="*/ 352849 w 510752"/>
              <a:gd name="connsiteY21" fmla="*/ 327848 h 588657"/>
              <a:gd name="connsiteX22" fmla="*/ 387706 w 510752"/>
              <a:gd name="connsiteY22" fmla="*/ 342029 h 588657"/>
              <a:gd name="connsiteX23" fmla="*/ 406641 w 510752"/>
              <a:gd name="connsiteY23" fmla="*/ 362656 h 588657"/>
              <a:gd name="connsiteX24" fmla="*/ 404489 w 510752"/>
              <a:gd name="connsiteY24" fmla="*/ 380704 h 588657"/>
              <a:gd name="connsiteX25" fmla="*/ 384264 w 510752"/>
              <a:gd name="connsiteY25" fmla="*/ 391877 h 588657"/>
              <a:gd name="connsiteX26" fmla="*/ 363177 w 510752"/>
              <a:gd name="connsiteY26" fmla="*/ 385002 h 588657"/>
              <a:gd name="connsiteX27" fmla="*/ 333054 w 510752"/>
              <a:gd name="connsiteY27" fmla="*/ 362226 h 588657"/>
              <a:gd name="connsiteX28" fmla="*/ 319714 w 510752"/>
              <a:gd name="connsiteY28" fmla="*/ 350194 h 588657"/>
              <a:gd name="connsiteX29" fmla="*/ 284857 w 510752"/>
              <a:gd name="connsiteY29" fmla="*/ 345896 h 588657"/>
              <a:gd name="connsiteX30" fmla="*/ 271517 w 510752"/>
              <a:gd name="connsiteY30" fmla="*/ 378126 h 588657"/>
              <a:gd name="connsiteX31" fmla="*/ 274960 w 510752"/>
              <a:gd name="connsiteY31" fmla="*/ 395745 h 588657"/>
              <a:gd name="connsiteX32" fmla="*/ 280124 w 510752"/>
              <a:gd name="connsiteY32" fmla="*/ 433131 h 588657"/>
              <a:gd name="connsiteX33" fmla="*/ 255165 w 510752"/>
              <a:gd name="connsiteY33" fmla="*/ 466650 h 588657"/>
              <a:gd name="connsiteX34" fmla="*/ 230636 w 510752"/>
              <a:gd name="connsiteY34" fmla="*/ 433131 h 588657"/>
              <a:gd name="connsiteX35" fmla="*/ 235369 w 510752"/>
              <a:gd name="connsiteY35" fmla="*/ 395745 h 588657"/>
              <a:gd name="connsiteX36" fmla="*/ 238812 w 510752"/>
              <a:gd name="connsiteY36" fmla="*/ 378126 h 588657"/>
              <a:gd name="connsiteX37" fmla="*/ 225472 w 510752"/>
              <a:gd name="connsiteY37" fmla="*/ 345896 h 588657"/>
              <a:gd name="connsiteX38" fmla="*/ 190615 w 510752"/>
              <a:gd name="connsiteY38" fmla="*/ 350194 h 588657"/>
              <a:gd name="connsiteX39" fmla="*/ 177275 w 510752"/>
              <a:gd name="connsiteY39" fmla="*/ 362226 h 588657"/>
              <a:gd name="connsiteX40" fmla="*/ 147582 w 510752"/>
              <a:gd name="connsiteY40" fmla="*/ 385002 h 588657"/>
              <a:gd name="connsiteX41" fmla="*/ 126065 w 510752"/>
              <a:gd name="connsiteY41" fmla="*/ 391877 h 588657"/>
              <a:gd name="connsiteX42" fmla="*/ 105840 w 510752"/>
              <a:gd name="connsiteY42" fmla="*/ 380704 h 588657"/>
              <a:gd name="connsiteX43" fmla="*/ 103688 w 510752"/>
              <a:gd name="connsiteY43" fmla="*/ 362656 h 588657"/>
              <a:gd name="connsiteX44" fmla="*/ 122623 w 510752"/>
              <a:gd name="connsiteY44" fmla="*/ 342029 h 588657"/>
              <a:gd name="connsiteX45" fmla="*/ 157480 w 510752"/>
              <a:gd name="connsiteY45" fmla="*/ 327848 h 588657"/>
              <a:gd name="connsiteX46" fmla="*/ 174693 w 510752"/>
              <a:gd name="connsiteY46" fmla="*/ 322261 h 588657"/>
              <a:gd name="connsiteX47" fmla="*/ 195779 w 510752"/>
              <a:gd name="connsiteY47" fmla="*/ 294329 h 588657"/>
              <a:gd name="connsiteX48" fmla="*/ 174693 w 510752"/>
              <a:gd name="connsiteY48" fmla="*/ 266397 h 588657"/>
              <a:gd name="connsiteX49" fmla="*/ 157480 w 510752"/>
              <a:gd name="connsiteY49" fmla="*/ 260810 h 588657"/>
              <a:gd name="connsiteX50" fmla="*/ 122623 w 510752"/>
              <a:gd name="connsiteY50" fmla="*/ 246629 h 588657"/>
              <a:gd name="connsiteX51" fmla="*/ 103688 w 510752"/>
              <a:gd name="connsiteY51" fmla="*/ 226002 h 588657"/>
              <a:gd name="connsiteX52" fmla="*/ 105840 w 510752"/>
              <a:gd name="connsiteY52" fmla="*/ 208383 h 588657"/>
              <a:gd name="connsiteX53" fmla="*/ 126065 w 510752"/>
              <a:gd name="connsiteY53" fmla="*/ 197210 h 588657"/>
              <a:gd name="connsiteX54" fmla="*/ 147582 w 510752"/>
              <a:gd name="connsiteY54" fmla="*/ 203656 h 588657"/>
              <a:gd name="connsiteX55" fmla="*/ 177275 w 510752"/>
              <a:gd name="connsiteY55" fmla="*/ 226862 h 588657"/>
              <a:gd name="connsiteX56" fmla="*/ 190615 w 510752"/>
              <a:gd name="connsiteY56" fmla="*/ 238464 h 588657"/>
              <a:gd name="connsiteX57" fmla="*/ 225472 w 510752"/>
              <a:gd name="connsiteY57" fmla="*/ 243191 h 588657"/>
              <a:gd name="connsiteX58" fmla="*/ 238812 w 510752"/>
              <a:gd name="connsiteY58" fmla="*/ 210532 h 588657"/>
              <a:gd name="connsiteX59" fmla="*/ 235369 w 510752"/>
              <a:gd name="connsiteY59" fmla="*/ 192913 h 588657"/>
              <a:gd name="connsiteX60" fmla="*/ 230636 w 510752"/>
              <a:gd name="connsiteY60" fmla="*/ 155957 h 588657"/>
              <a:gd name="connsiteX61" fmla="*/ 255165 w 510752"/>
              <a:gd name="connsiteY61" fmla="*/ 122008 h 588657"/>
              <a:gd name="connsiteX62" fmla="*/ 255161 w 510752"/>
              <a:gd name="connsiteY62" fmla="*/ 76483 h 588657"/>
              <a:gd name="connsiteX63" fmla="*/ 199223 w 510752"/>
              <a:gd name="connsiteY63" fmla="*/ 134919 h 588657"/>
              <a:gd name="connsiteX64" fmla="*/ 207829 w 510752"/>
              <a:gd name="connsiteY64" fmla="*/ 180894 h 588657"/>
              <a:gd name="connsiteX65" fmla="*/ 206969 w 510752"/>
              <a:gd name="connsiteY65" fmla="*/ 210971 h 588657"/>
              <a:gd name="connsiteX66" fmla="*/ 180721 w 510752"/>
              <a:gd name="connsiteY66" fmla="*/ 196362 h 588657"/>
              <a:gd name="connsiteX67" fmla="*/ 145007 w 510752"/>
              <a:gd name="connsiteY67" fmla="*/ 166285 h 588657"/>
              <a:gd name="connsiteX68" fmla="*/ 114026 w 510752"/>
              <a:gd name="connsiteY68" fmla="*/ 159410 h 588657"/>
              <a:gd name="connsiteX69" fmla="*/ 66264 w 510752"/>
              <a:gd name="connsiteY69" fmla="*/ 185191 h 588657"/>
              <a:gd name="connsiteX70" fmla="*/ 64543 w 510752"/>
              <a:gd name="connsiteY70" fmla="*/ 234174 h 588657"/>
              <a:gd name="connsiteX71" fmla="*/ 89070 w 510752"/>
              <a:gd name="connsiteY71" fmla="*/ 262962 h 588657"/>
              <a:gd name="connsiteX72" fmla="*/ 132959 w 510752"/>
              <a:gd name="connsiteY72" fmla="*/ 278860 h 588657"/>
              <a:gd name="connsiteX73" fmla="*/ 158776 w 510752"/>
              <a:gd name="connsiteY73" fmla="*/ 294329 h 588657"/>
              <a:gd name="connsiteX74" fmla="*/ 132959 w 510752"/>
              <a:gd name="connsiteY74" fmla="*/ 309797 h 588657"/>
              <a:gd name="connsiteX75" fmla="*/ 89070 w 510752"/>
              <a:gd name="connsiteY75" fmla="*/ 325695 h 588657"/>
              <a:gd name="connsiteX76" fmla="*/ 64543 w 510752"/>
              <a:gd name="connsiteY76" fmla="*/ 354483 h 588657"/>
              <a:gd name="connsiteX77" fmla="*/ 66264 w 510752"/>
              <a:gd name="connsiteY77" fmla="*/ 403466 h 588657"/>
              <a:gd name="connsiteX78" fmla="*/ 114026 w 510752"/>
              <a:gd name="connsiteY78" fmla="*/ 429247 h 588657"/>
              <a:gd name="connsiteX79" fmla="*/ 145007 w 510752"/>
              <a:gd name="connsiteY79" fmla="*/ 422372 h 588657"/>
              <a:gd name="connsiteX80" fmla="*/ 180721 w 510752"/>
              <a:gd name="connsiteY80" fmla="*/ 392295 h 588657"/>
              <a:gd name="connsiteX81" fmla="*/ 201375 w 510752"/>
              <a:gd name="connsiteY81" fmla="*/ 376397 h 588657"/>
              <a:gd name="connsiteX82" fmla="*/ 206969 w 510752"/>
              <a:gd name="connsiteY82" fmla="*/ 377686 h 588657"/>
              <a:gd name="connsiteX83" fmla="*/ 207829 w 510752"/>
              <a:gd name="connsiteY83" fmla="*/ 407763 h 588657"/>
              <a:gd name="connsiteX84" fmla="*/ 199223 w 510752"/>
              <a:gd name="connsiteY84" fmla="*/ 453739 h 588657"/>
              <a:gd name="connsiteX85" fmla="*/ 212132 w 510752"/>
              <a:gd name="connsiteY85" fmla="*/ 489402 h 588657"/>
              <a:gd name="connsiteX86" fmla="*/ 255161 w 510752"/>
              <a:gd name="connsiteY86" fmla="*/ 512175 h 588657"/>
              <a:gd name="connsiteX87" fmla="*/ 311098 w 510752"/>
              <a:gd name="connsiteY87" fmla="*/ 453739 h 588657"/>
              <a:gd name="connsiteX88" fmla="*/ 302923 w 510752"/>
              <a:gd name="connsiteY88" fmla="*/ 407763 h 588657"/>
              <a:gd name="connsiteX89" fmla="*/ 303353 w 510752"/>
              <a:gd name="connsiteY89" fmla="*/ 377686 h 588657"/>
              <a:gd name="connsiteX90" fmla="*/ 330031 w 510752"/>
              <a:gd name="connsiteY90" fmla="*/ 392295 h 588657"/>
              <a:gd name="connsiteX91" fmla="*/ 365745 w 510752"/>
              <a:gd name="connsiteY91" fmla="*/ 422372 h 588657"/>
              <a:gd name="connsiteX92" fmla="*/ 396295 w 510752"/>
              <a:gd name="connsiteY92" fmla="*/ 429247 h 588657"/>
              <a:gd name="connsiteX93" fmla="*/ 444057 w 510752"/>
              <a:gd name="connsiteY93" fmla="*/ 403466 h 588657"/>
              <a:gd name="connsiteX94" fmla="*/ 445779 w 510752"/>
              <a:gd name="connsiteY94" fmla="*/ 354483 h 588657"/>
              <a:gd name="connsiteX95" fmla="*/ 421682 w 510752"/>
              <a:gd name="connsiteY95" fmla="*/ 325695 h 588657"/>
              <a:gd name="connsiteX96" fmla="*/ 377363 w 510752"/>
              <a:gd name="connsiteY96" fmla="*/ 309797 h 588657"/>
              <a:gd name="connsiteX97" fmla="*/ 351545 w 510752"/>
              <a:gd name="connsiteY97" fmla="*/ 294329 h 588657"/>
              <a:gd name="connsiteX98" fmla="*/ 377363 w 510752"/>
              <a:gd name="connsiteY98" fmla="*/ 278860 h 588657"/>
              <a:gd name="connsiteX99" fmla="*/ 421682 w 510752"/>
              <a:gd name="connsiteY99" fmla="*/ 262962 h 588657"/>
              <a:gd name="connsiteX100" fmla="*/ 445779 w 510752"/>
              <a:gd name="connsiteY100" fmla="*/ 234174 h 588657"/>
              <a:gd name="connsiteX101" fmla="*/ 444057 w 510752"/>
              <a:gd name="connsiteY101" fmla="*/ 185191 h 588657"/>
              <a:gd name="connsiteX102" fmla="*/ 396295 w 510752"/>
              <a:gd name="connsiteY102" fmla="*/ 159410 h 588657"/>
              <a:gd name="connsiteX103" fmla="*/ 365745 w 510752"/>
              <a:gd name="connsiteY103" fmla="*/ 166285 h 588657"/>
              <a:gd name="connsiteX104" fmla="*/ 330031 w 510752"/>
              <a:gd name="connsiteY104" fmla="*/ 196362 h 588657"/>
              <a:gd name="connsiteX105" fmla="*/ 303353 w 510752"/>
              <a:gd name="connsiteY105" fmla="*/ 210971 h 588657"/>
              <a:gd name="connsiteX106" fmla="*/ 302923 w 510752"/>
              <a:gd name="connsiteY106" fmla="*/ 180894 h 588657"/>
              <a:gd name="connsiteX107" fmla="*/ 311098 w 510752"/>
              <a:gd name="connsiteY107" fmla="*/ 134919 h 588657"/>
              <a:gd name="connsiteX108" fmla="*/ 255161 w 510752"/>
              <a:gd name="connsiteY108" fmla="*/ 76483 h 588657"/>
              <a:gd name="connsiteX109" fmla="*/ 255161 w 510752"/>
              <a:gd name="connsiteY109" fmla="*/ 0 h 588657"/>
              <a:gd name="connsiteX110" fmla="*/ 296469 w 510752"/>
              <a:gd name="connsiteY110" fmla="*/ 53280 h 588657"/>
              <a:gd name="connsiteX111" fmla="*/ 346812 w 510752"/>
              <a:gd name="connsiteY111" fmla="*/ 135778 h 588657"/>
              <a:gd name="connsiteX112" fmla="*/ 443627 w 510752"/>
              <a:gd name="connsiteY112" fmla="*/ 137926 h 588657"/>
              <a:gd name="connsiteX113" fmla="*/ 510752 w 510752"/>
              <a:gd name="connsiteY113" fmla="*/ 147379 h 588657"/>
              <a:gd name="connsiteX114" fmla="*/ 484935 w 510752"/>
              <a:gd name="connsiteY114" fmla="*/ 209682 h 588657"/>
              <a:gd name="connsiteX115" fmla="*/ 438464 w 510752"/>
              <a:gd name="connsiteY115" fmla="*/ 294329 h 588657"/>
              <a:gd name="connsiteX116" fmla="*/ 484935 w 510752"/>
              <a:gd name="connsiteY116" fmla="*/ 378975 h 588657"/>
              <a:gd name="connsiteX117" fmla="*/ 510752 w 510752"/>
              <a:gd name="connsiteY117" fmla="*/ 441708 h 588657"/>
              <a:gd name="connsiteX118" fmla="*/ 443627 w 510752"/>
              <a:gd name="connsiteY118" fmla="*/ 450731 h 588657"/>
              <a:gd name="connsiteX119" fmla="*/ 346812 w 510752"/>
              <a:gd name="connsiteY119" fmla="*/ 452879 h 588657"/>
              <a:gd name="connsiteX120" fmla="*/ 296899 w 510752"/>
              <a:gd name="connsiteY120" fmla="*/ 535377 h 588657"/>
              <a:gd name="connsiteX121" fmla="*/ 255161 w 510752"/>
              <a:gd name="connsiteY121" fmla="*/ 588657 h 588657"/>
              <a:gd name="connsiteX122" fmla="*/ 213853 w 510752"/>
              <a:gd name="connsiteY122" fmla="*/ 535377 h 588657"/>
              <a:gd name="connsiteX123" fmla="*/ 163509 w 510752"/>
              <a:gd name="connsiteY123" fmla="*/ 452879 h 588657"/>
              <a:gd name="connsiteX124" fmla="*/ 66695 w 510752"/>
              <a:gd name="connsiteY124" fmla="*/ 450731 h 588657"/>
              <a:gd name="connsiteX125" fmla="*/ 0 w 510752"/>
              <a:gd name="connsiteY125" fmla="*/ 441708 h 588657"/>
              <a:gd name="connsiteX126" fmla="*/ 25387 w 510752"/>
              <a:gd name="connsiteY126" fmla="*/ 378975 h 588657"/>
              <a:gd name="connsiteX127" fmla="*/ 71858 w 510752"/>
              <a:gd name="connsiteY127" fmla="*/ 294329 h 588657"/>
              <a:gd name="connsiteX128" fmla="*/ 25387 w 510752"/>
              <a:gd name="connsiteY128" fmla="*/ 209682 h 588657"/>
              <a:gd name="connsiteX129" fmla="*/ 0 w 510752"/>
              <a:gd name="connsiteY129" fmla="*/ 147379 h 588657"/>
              <a:gd name="connsiteX130" fmla="*/ 66695 w 510752"/>
              <a:gd name="connsiteY130" fmla="*/ 137926 h 588657"/>
              <a:gd name="connsiteX131" fmla="*/ 163509 w 510752"/>
              <a:gd name="connsiteY131" fmla="*/ 135778 h 588657"/>
              <a:gd name="connsiteX132" fmla="*/ 213853 w 510752"/>
              <a:gd name="connsiteY132" fmla="*/ 53280 h 588657"/>
              <a:gd name="connsiteX133" fmla="*/ 255161 w 510752"/>
              <a:gd name="connsiteY133" fmla="*/ 0 h 58865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</a:cxnLst>
            <a:rect l="l" t="t" r="r" b="b"/>
            <a:pathLst>
              <a:path w="510752" h="588657">
                <a:moveTo>
                  <a:pt x="255165" y="254364"/>
                </a:moveTo>
                <a:cubicBezTo>
                  <a:pt x="233218" y="254364"/>
                  <a:pt x="215144" y="272413"/>
                  <a:pt x="215144" y="294329"/>
                </a:cubicBezTo>
                <a:cubicBezTo>
                  <a:pt x="215144" y="316675"/>
                  <a:pt x="233218" y="334294"/>
                  <a:pt x="255165" y="334294"/>
                </a:cubicBezTo>
                <a:cubicBezTo>
                  <a:pt x="277542" y="334294"/>
                  <a:pt x="295185" y="316675"/>
                  <a:pt x="295185" y="294329"/>
                </a:cubicBezTo>
                <a:cubicBezTo>
                  <a:pt x="295185" y="272413"/>
                  <a:pt x="277542" y="254364"/>
                  <a:pt x="255165" y="254364"/>
                </a:cubicBezTo>
                <a:close/>
                <a:moveTo>
                  <a:pt x="255165" y="122008"/>
                </a:moveTo>
                <a:cubicBezTo>
                  <a:pt x="266783" y="122008"/>
                  <a:pt x="280124" y="131032"/>
                  <a:pt x="280124" y="155957"/>
                </a:cubicBezTo>
                <a:cubicBezTo>
                  <a:pt x="280124" y="171857"/>
                  <a:pt x="277542" y="182600"/>
                  <a:pt x="274960" y="192913"/>
                </a:cubicBezTo>
                <a:cubicBezTo>
                  <a:pt x="273669" y="198929"/>
                  <a:pt x="272378" y="204516"/>
                  <a:pt x="271517" y="210532"/>
                </a:cubicBezTo>
                <a:cubicBezTo>
                  <a:pt x="269365" y="226002"/>
                  <a:pt x="274099" y="236745"/>
                  <a:pt x="284857" y="243191"/>
                </a:cubicBezTo>
                <a:cubicBezTo>
                  <a:pt x="295616" y="249208"/>
                  <a:pt x="307665" y="247918"/>
                  <a:pt x="319714" y="238464"/>
                </a:cubicBezTo>
                <a:cubicBezTo>
                  <a:pt x="324878" y="234597"/>
                  <a:pt x="328751" y="230729"/>
                  <a:pt x="333054" y="226862"/>
                </a:cubicBezTo>
                <a:cubicBezTo>
                  <a:pt x="341231" y="219127"/>
                  <a:pt x="349407" y="211392"/>
                  <a:pt x="363177" y="203656"/>
                </a:cubicBezTo>
                <a:cubicBezTo>
                  <a:pt x="370493" y="199359"/>
                  <a:pt x="377809" y="197210"/>
                  <a:pt x="384264" y="197210"/>
                </a:cubicBezTo>
                <a:cubicBezTo>
                  <a:pt x="392870" y="197210"/>
                  <a:pt x="400616" y="201078"/>
                  <a:pt x="404489" y="208383"/>
                </a:cubicBezTo>
                <a:cubicBezTo>
                  <a:pt x="407501" y="213540"/>
                  <a:pt x="408362" y="219986"/>
                  <a:pt x="406641" y="226002"/>
                </a:cubicBezTo>
                <a:cubicBezTo>
                  <a:pt x="404059" y="233737"/>
                  <a:pt x="398034" y="240613"/>
                  <a:pt x="387706" y="246629"/>
                </a:cubicBezTo>
                <a:cubicBezTo>
                  <a:pt x="373936" y="254364"/>
                  <a:pt x="363177" y="257802"/>
                  <a:pt x="352849" y="260810"/>
                </a:cubicBezTo>
                <a:cubicBezTo>
                  <a:pt x="347255" y="262529"/>
                  <a:pt x="341661" y="264248"/>
                  <a:pt x="336067" y="266397"/>
                </a:cubicBezTo>
                <a:cubicBezTo>
                  <a:pt x="326169" y="270694"/>
                  <a:pt x="314550" y="278859"/>
                  <a:pt x="314550" y="294329"/>
                </a:cubicBezTo>
                <a:cubicBezTo>
                  <a:pt x="314550" y="310229"/>
                  <a:pt x="326169" y="318394"/>
                  <a:pt x="336067" y="322261"/>
                </a:cubicBezTo>
                <a:cubicBezTo>
                  <a:pt x="341661" y="324410"/>
                  <a:pt x="347255" y="326129"/>
                  <a:pt x="352849" y="327848"/>
                </a:cubicBezTo>
                <a:cubicBezTo>
                  <a:pt x="363177" y="331286"/>
                  <a:pt x="373936" y="334294"/>
                  <a:pt x="387706" y="342029"/>
                </a:cubicBezTo>
                <a:cubicBezTo>
                  <a:pt x="398034" y="348045"/>
                  <a:pt x="404059" y="354921"/>
                  <a:pt x="406641" y="362656"/>
                </a:cubicBezTo>
                <a:cubicBezTo>
                  <a:pt x="408362" y="368672"/>
                  <a:pt x="407501" y="375118"/>
                  <a:pt x="404489" y="380704"/>
                </a:cubicBezTo>
                <a:cubicBezTo>
                  <a:pt x="400616" y="387580"/>
                  <a:pt x="392870" y="391877"/>
                  <a:pt x="384264" y="391877"/>
                </a:cubicBezTo>
                <a:cubicBezTo>
                  <a:pt x="377809" y="391877"/>
                  <a:pt x="370493" y="389729"/>
                  <a:pt x="363177" y="385002"/>
                </a:cubicBezTo>
                <a:cubicBezTo>
                  <a:pt x="349407" y="377267"/>
                  <a:pt x="341231" y="369532"/>
                  <a:pt x="333054" y="362226"/>
                </a:cubicBezTo>
                <a:cubicBezTo>
                  <a:pt x="328751" y="357929"/>
                  <a:pt x="324878" y="354061"/>
                  <a:pt x="319714" y="350194"/>
                </a:cubicBezTo>
                <a:cubicBezTo>
                  <a:pt x="307665" y="341169"/>
                  <a:pt x="295616" y="339451"/>
                  <a:pt x="284857" y="345896"/>
                </a:cubicBezTo>
                <a:cubicBezTo>
                  <a:pt x="274099" y="351913"/>
                  <a:pt x="269365" y="363086"/>
                  <a:pt x="271517" y="378126"/>
                </a:cubicBezTo>
                <a:cubicBezTo>
                  <a:pt x="272378" y="384142"/>
                  <a:pt x="273669" y="389729"/>
                  <a:pt x="274960" y="395745"/>
                </a:cubicBezTo>
                <a:cubicBezTo>
                  <a:pt x="277542" y="406058"/>
                  <a:pt x="280124" y="417231"/>
                  <a:pt x="280124" y="433131"/>
                </a:cubicBezTo>
                <a:cubicBezTo>
                  <a:pt x="280124" y="457626"/>
                  <a:pt x="266783" y="466650"/>
                  <a:pt x="255165" y="466650"/>
                </a:cubicBezTo>
                <a:cubicBezTo>
                  <a:pt x="243976" y="466650"/>
                  <a:pt x="230636" y="457626"/>
                  <a:pt x="230636" y="433131"/>
                </a:cubicBezTo>
                <a:cubicBezTo>
                  <a:pt x="230636" y="417231"/>
                  <a:pt x="232787" y="406058"/>
                  <a:pt x="235369" y="395745"/>
                </a:cubicBezTo>
                <a:cubicBezTo>
                  <a:pt x="236660" y="389729"/>
                  <a:pt x="238382" y="384142"/>
                  <a:pt x="238812" y="378126"/>
                </a:cubicBezTo>
                <a:cubicBezTo>
                  <a:pt x="240964" y="363086"/>
                  <a:pt x="236660" y="351913"/>
                  <a:pt x="225472" y="345896"/>
                </a:cubicBezTo>
                <a:cubicBezTo>
                  <a:pt x="214713" y="339451"/>
                  <a:pt x="202664" y="341169"/>
                  <a:pt x="190615" y="350194"/>
                </a:cubicBezTo>
                <a:cubicBezTo>
                  <a:pt x="185881" y="354061"/>
                  <a:pt x="181578" y="357929"/>
                  <a:pt x="177275" y="362226"/>
                </a:cubicBezTo>
                <a:cubicBezTo>
                  <a:pt x="169529" y="369532"/>
                  <a:pt x="161353" y="377267"/>
                  <a:pt x="147582" y="385002"/>
                </a:cubicBezTo>
                <a:cubicBezTo>
                  <a:pt x="139836" y="389299"/>
                  <a:pt x="132520" y="391877"/>
                  <a:pt x="126065" y="391877"/>
                </a:cubicBezTo>
                <a:cubicBezTo>
                  <a:pt x="117459" y="391877"/>
                  <a:pt x="109713" y="387580"/>
                  <a:pt x="105840" y="380704"/>
                </a:cubicBezTo>
                <a:cubicBezTo>
                  <a:pt x="102828" y="375118"/>
                  <a:pt x="101967" y="368672"/>
                  <a:pt x="103688" y="362656"/>
                </a:cubicBezTo>
                <a:cubicBezTo>
                  <a:pt x="106270" y="354921"/>
                  <a:pt x="112725" y="348045"/>
                  <a:pt x="122623" y="342029"/>
                </a:cubicBezTo>
                <a:cubicBezTo>
                  <a:pt x="136393" y="334294"/>
                  <a:pt x="147152" y="331286"/>
                  <a:pt x="157480" y="327848"/>
                </a:cubicBezTo>
                <a:cubicBezTo>
                  <a:pt x="163074" y="326129"/>
                  <a:pt x="168668" y="324410"/>
                  <a:pt x="174693" y="322261"/>
                </a:cubicBezTo>
                <a:cubicBezTo>
                  <a:pt x="184160" y="318394"/>
                  <a:pt x="195779" y="310229"/>
                  <a:pt x="195779" y="294329"/>
                </a:cubicBezTo>
                <a:cubicBezTo>
                  <a:pt x="195779" y="278859"/>
                  <a:pt x="184160" y="270694"/>
                  <a:pt x="174693" y="266397"/>
                </a:cubicBezTo>
                <a:cubicBezTo>
                  <a:pt x="168668" y="264248"/>
                  <a:pt x="163074" y="262529"/>
                  <a:pt x="157480" y="260810"/>
                </a:cubicBezTo>
                <a:cubicBezTo>
                  <a:pt x="147152" y="257802"/>
                  <a:pt x="136393" y="254364"/>
                  <a:pt x="122623" y="246629"/>
                </a:cubicBezTo>
                <a:cubicBezTo>
                  <a:pt x="112725" y="240613"/>
                  <a:pt x="106270" y="233737"/>
                  <a:pt x="103688" y="226002"/>
                </a:cubicBezTo>
                <a:cubicBezTo>
                  <a:pt x="101967" y="219986"/>
                  <a:pt x="102828" y="213540"/>
                  <a:pt x="105840" y="208383"/>
                </a:cubicBezTo>
                <a:cubicBezTo>
                  <a:pt x="109713" y="201078"/>
                  <a:pt x="117459" y="197210"/>
                  <a:pt x="126065" y="197210"/>
                </a:cubicBezTo>
                <a:cubicBezTo>
                  <a:pt x="132520" y="197210"/>
                  <a:pt x="139836" y="199359"/>
                  <a:pt x="147582" y="203656"/>
                </a:cubicBezTo>
                <a:cubicBezTo>
                  <a:pt x="161353" y="211392"/>
                  <a:pt x="169529" y="219127"/>
                  <a:pt x="177275" y="226862"/>
                </a:cubicBezTo>
                <a:cubicBezTo>
                  <a:pt x="181578" y="230729"/>
                  <a:pt x="185881" y="234597"/>
                  <a:pt x="190615" y="238464"/>
                </a:cubicBezTo>
                <a:cubicBezTo>
                  <a:pt x="202664" y="247918"/>
                  <a:pt x="214713" y="249208"/>
                  <a:pt x="225472" y="243191"/>
                </a:cubicBezTo>
                <a:cubicBezTo>
                  <a:pt x="236660" y="236745"/>
                  <a:pt x="240964" y="226002"/>
                  <a:pt x="238812" y="210532"/>
                </a:cubicBezTo>
                <a:cubicBezTo>
                  <a:pt x="238382" y="204516"/>
                  <a:pt x="236660" y="198929"/>
                  <a:pt x="235369" y="192913"/>
                </a:cubicBezTo>
                <a:cubicBezTo>
                  <a:pt x="232787" y="182600"/>
                  <a:pt x="230636" y="171857"/>
                  <a:pt x="230636" y="155957"/>
                </a:cubicBezTo>
                <a:cubicBezTo>
                  <a:pt x="230205" y="131032"/>
                  <a:pt x="243976" y="122008"/>
                  <a:pt x="255165" y="122008"/>
                </a:cubicBezTo>
                <a:close/>
                <a:moveTo>
                  <a:pt x="255161" y="76483"/>
                </a:moveTo>
                <a:cubicBezTo>
                  <a:pt x="215574" y="76483"/>
                  <a:pt x="199223" y="117731"/>
                  <a:pt x="199223" y="134919"/>
                </a:cubicBezTo>
                <a:cubicBezTo>
                  <a:pt x="199223" y="151676"/>
                  <a:pt x="202666" y="170152"/>
                  <a:pt x="207829" y="180894"/>
                </a:cubicBezTo>
                <a:cubicBezTo>
                  <a:pt x="214714" y="196362"/>
                  <a:pt x="214714" y="206675"/>
                  <a:pt x="206969" y="210971"/>
                </a:cubicBezTo>
                <a:cubicBezTo>
                  <a:pt x="199654" y="215268"/>
                  <a:pt x="190618" y="210542"/>
                  <a:pt x="180721" y="196362"/>
                </a:cubicBezTo>
                <a:cubicBezTo>
                  <a:pt x="173836" y="186909"/>
                  <a:pt x="159207" y="174878"/>
                  <a:pt x="145007" y="166285"/>
                </a:cubicBezTo>
                <a:cubicBezTo>
                  <a:pt x="138983" y="162848"/>
                  <a:pt x="126935" y="159410"/>
                  <a:pt x="114026" y="159410"/>
                </a:cubicBezTo>
                <a:cubicBezTo>
                  <a:pt x="98966" y="159410"/>
                  <a:pt x="78743" y="163707"/>
                  <a:pt x="66264" y="185191"/>
                </a:cubicBezTo>
                <a:cubicBezTo>
                  <a:pt x="55077" y="204526"/>
                  <a:pt x="59380" y="222573"/>
                  <a:pt x="64543" y="234174"/>
                </a:cubicBezTo>
                <a:cubicBezTo>
                  <a:pt x="70998" y="247923"/>
                  <a:pt x="81755" y="258665"/>
                  <a:pt x="89070" y="262962"/>
                </a:cubicBezTo>
                <a:cubicBezTo>
                  <a:pt x="103699" y="271126"/>
                  <a:pt x="121341" y="277571"/>
                  <a:pt x="132959" y="278860"/>
                </a:cubicBezTo>
                <a:cubicBezTo>
                  <a:pt x="150171" y="280579"/>
                  <a:pt x="158776" y="285735"/>
                  <a:pt x="158776" y="294329"/>
                </a:cubicBezTo>
                <a:cubicBezTo>
                  <a:pt x="158776" y="303352"/>
                  <a:pt x="150171" y="308508"/>
                  <a:pt x="132959" y="309797"/>
                </a:cubicBezTo>
                <a:cubicBezTo>
                  <a:pt x="121341" y="311086"/>
                  <a:pt x="103699" y="317531"/>
                  <a:pt x="89070" y="325695"/>
                </a:cubicBezTo>
                <a:cubicBezTo>
                  <a:pt x="81755" y="329992"/>
                  <a:pt x="70998" y="340734"/>
                  <a:pt x="64543" y="354483"/>
                </a:cubicBezTo>
                <a:cubicBezTo>
                  <a:pt x="59380" y="366514"/>
                  <a:pt x="55077" y="384131"/>
                  <a:pt x="66264" y="403466"/>
                </a:cubicBezTo>
                <a:cubicBezTo>
                  <a:pt x="78743" y="424950"/>
                  <a:pt x="98966" y="429247"/>
                  <a:pt x="114026" y="429247"/>
                </a:cubicBezTo>
                <a:cubicBezTo>
                  <a:pt x="126935" y="429247"/>
                  <a:pt x="138983" y="425810"/>
                  <a:pt x="145007" y="422372"/>
                </a:cubicBezTo>
                <a:cubicBezTo>
                  <a:pt x="159207" y="414208"/>
                  <a:pt x="173836" y="401748"/>
                  <a:pt x="180721" y="392295"/>
                </a:cubicBezTo>
                <a:cubicBezTo>
                  <a:pt x="188036" y="381553"/>
                  <a:pt x="194921" y="376397"/>
                  <a:pt x="201375" y="376397"/>
                </a:cubicBezTo>
                <a:cubicBezTo>
                  <a:pt x="203526" y="376397"/>
                  <a:pt x="205247" y="376826"/>
                  <a:pt x="206969" y="377686"/>
                </a:cubicBezTo>
                <a:cubicBezTo>
                  <a:pt x="214714" y="381983"/>
                  <a:pt x="214714" y="392295"/>
                  <a:pt x="207829" y="407763"/>
                </a:cubicBezTo>
                <a:cubicBezTo>
                  <a:pt x="202666" y="418505"/>
                  <a:pt x="199223" y="436981"/>
                  <a:pt x="199223" y="453739"/>
                </a:cubicBezTo>
                <a:cubicBezTo>
                  <a:pt x="199223" y="462332"/>
                  <a:pt x="203526" y="476941"/>
                  <a:pt x="212132" y="489402"/>
                </a:cubicBezTo>
                <a:cubicBezTo>
                  <a:pt x="219447" y="499714"/>
                  <a:pt x="233216" y="512175"/>
                  <a:pt x="255161" y="512175"/>
                </a:cubicBezTo>
                <a:cubicBezTo>
                  <a:pt x="295178" y="512175"/>
                  <a:pt x="311098" y="470926"/>
                  <a:pt x="311098" y="453739"/>
                </a:cubicBezTo>
                <a:cubicBezTo>
                  <a:pt x="311098" y="436981"/>
                  <a:pt x="307656" y="418505"/>
                  <a:pt x="302923" y="407763"/>
                </a:cubicBezTo>
                <a:cubicBezTo>
                  <a:pt x="295608" y="392295"/>
                  <a:pt x="296038" y="381983"/>
                  <a:pt x="303353" y="377686"/>
                </a:cubicBezTo>
                <a:cubicBezTo>
                  <a:pt x="311098" y="373389"/>
                  <a:pt x="319704" y="378116"/>
                  <a:pt x="330031" y="392295"/>
                </a:cubicBezTo>
                <a:cubicBezTo>
                  <a:pt x="336916" y="401748"/>
                  <a:pt x="351115" y="414208"/>
                  <a:pt x="365745" y="422372"/>
                </a:cubicBezTo>
                <a:cubicBezTo>
                  <a:pt x="371769" y="425810"/>
                  <a:pt x="383387" y="429247"/>
                  <a:pt x="396295" y="429247"/>
                </a:cubicBezTo>
                <a:cubicBezTo>
                  <a:pt x="411355" y="429247"/>
                  <a:pt x="432009" y="424950"/>
                  <a:pt x="444057" y="403466"/>
                </a:cubicBezTo>
                <a:cubicBezTo>
                  <a:pt x="455245" y="384131"/>
                  <a:pt x="451372" y="366514"/>
                  <a:pt x="445779" y="354483"/>
                </a:cubicBezTo>
                <a:cubicBezTo>
                  <a:pt x="439324" y="340734"/>
                  <a:pt x="428567" y="329992"/>
                  <a:pt x="421682" y="325695"/>
                </a:cubicBezTo>
                <a:cubicBezTo>
                  <a:pt x="407053" y="317531"/>
                  <a:pt x="389411" y="311086"/>
                  <a:pt x="377363" y="309797"/>
                </a:cubicBezTo>
                <a:cubicBezTo>
                  <a:pt x="360151" y="308508"/>
                  <a:pt x="351545" y="303352"/>
                  <a:pt x="351545" y="294329"/>
                </a:cubicBezTo>
                <a:cubicBezTo>
                  <a:pt x="351545" y="285735"/>
                  <a:pt x="360151" y="280579"/>
                  <a:pt x="377363" y="278860"/>
                </a:cubicBezTo>
                <a:cubicBezTo>
                  <a:pt x="389411" y="277571"/>
                  <a:pt x="407053" y="271126"/>
                  <a:pt x="421682" y="262962"/>
                </a:cubicBezTo>
                <a:cubicBezTo>
                  <a:pt x="428997" y="258665"/>
                  <a:pt x="439754" y="247923"/>
                  <a:pt x="445779" y="234174"/>
                </a:cubicBezTo>
                <a:cubicBezTo>
                  <a:pt x="451372" y="222573"/>
                  <a:pt x="455245" y="204526"/>
                  <a:pt x="444057" y="185191"/>
                </a:cubicBezTo>
                <a:cubicBezTo>
                  <a:pt x="432009" y="163707"/>
                  <a:pt x="411355" y="159410"/>
                  <a:pt x="396295" y="159410"/>
                </a:cubicBezTo>
                <a:cubicBezTo>
                  <a:pt x="383387" y="159410"/>
                  <a:pt x="371769" y="162848"/>
                  <a:pt x="365745" y="166285"/>
                </a:cubicBezTo>
                <a:cubicBezTo>
                  <a:pt x="351115" y="174878"/>
                  <a:pt x="336916" y="186909"/>
                  <a:pt x="330031" y="196362"/>
                </a:cubicBezTo>
                <a:cubicBezTo>
                  <a:pt x="319704" y="210542"/>
                  <a:pt x="311098" y="215268"/>
                  <a:pt x="303353" y="210971"/>
                </a:cubicBezTo>
                <a:cubicBezTo>
                  <a:pt x="296038" y="206675"/>
                  <a:pt x="295608" y="196362"/>
                  <a:pt x="302923" y="180894"/>
                </a:cubicBezTo>
                <a:cubicBezTo>
                  <a:pt x="307656" y="170152"/>
                  <a:pt x="311098" y="151676"/>
                  <a:pt x="311098" y="134919"/>
                </a:cubicBezTo>
                <a:cubicBezTo>
                  <a:pt x="311098" y="117731"/>
                  <a:pt x="295178" y="76483"/>
                  <a:pt x="255161" y="76483"/>
                </a:cubicBezTo>
                <a:close/>
                <a:moveTo>
                  <a:pt x="255161" y="0"/>
                </a:moveTo>
                <a:cubicBezTo>
                  <a:pt x="255161" y="0"/>
                  <a:pt x="258173" y="26640"/>
                  <a:pt x="296469" y="53280"/>
                </a:cubicBezTo>
                <a:cubicBezTo>
                  <a:pt x="335194" y="79920"/>
                  <a:pt x="346812" y="97107"/>
                  <a:pt x="346812" y="135778"/>
                </a:cubicBezTo>
                <a:cubicBezTo>
                  <a:pt x="380805" y="116442"/>
                  <a:pt x="401029" y="117731"/>
                  <a:pt x="443627" y="137926"/>
                </a:cubicBezTo>
                <a:cubicBezTo>
                  <a:pt x="486226" y="158121"/>
                  <a:pt x="510752" y="147379"/>
                  <a:pt x="510752" y="147379"/>
                </a:cubicBezTo>
                <a:cubicBezTo>
                  <a:pt x="510752" y="147379"/>
                  <a:pt x="488807" y="162848"/>
                  <a:pt x="484935" y="209682"/>
                </a:cubicBezTo>
                <a:cubicBezTo>
                  <a:pt x="481062" y="256517"/>
                  <a:pt x="472456" y="274993"/>
                  <a:pt x="438464" y="294329"/>
                </a:cubicBezTo>
                <a:cubicBezTo>
                  <a:pt x="472456" y="313664"/>
                  <a:pt x="481062" y="332140"/>
                  <a:pt x="484935" y="378975"/>
                </a:cubicBezTo>
                <a:cubicBezTo>
                  <a:pt x="488807" y="425810"/>
                  <a:pt x="510752" y="441708"/>
                  <a:pt x="510752" y="441708"/>
                </a:cubicBezTo>
                <a:cubicBezTo>
                  <a:pt x="510752" y="441708"/>
                  <a:pt x="486226" y="430536"/>
                  <a:pt x="443627" y="450731"/>
                </a:cubicBezTo>
                <a:cubicBezTo>
                  <a:pt x="401029" y="470926"/>
                  <a:pt x="380805" y="472215"/>
                  <a:pt x="346812" y="452879"/>
                </a:cubicBezTo>
                <a:cubicBezTo>
                  <a:pt x="346812" y="491980"/>
                  <a:pt x="335194" y="508737"/>
                  <a:pt x="296899" y="535377"/>
                </a:cubicBezTo>
                <a:cubicBezTo>
                  <a:pt x="258173" y="562017"/>
                  <a:pt x="255161" y="588657"/>
                  <a:pt x="255161" y="588657"/>
                </a:cubicBezTo>
                <a:cubicBezTo>
                  <a:pt x="255161" y="588657"/>
                  <a:pt x="252579" y="562017"/>
                  <a:pt x="213853" y="535377"/>
                </a:cubicBezTo>
                <a:cubicBezTo>
                  <a:pt x="175127" y="508737"/>
                  <a:pt x="163509" y="491980"/>
                  <a:pt x="163509" y="452879"/>
                </a:cubicBezTo>
                <a:cubicBezTo>
                  <a:pt x="129947" y="472215"/>
                  <a:pt x="109293" y="470926"/>
                  <a:pt x="66695" y="450731"/>
                </a:cubicBezTo>
                <a:cubicBezTo>
                  <a:pt x="24526" y="430536"/>
                  <a:pt x="0" y="441708"/>
                  <a:pt x="0" y="441708"/>
                </a:cubicBezTo>
                <a:cubicBezTo>
                  <a:pt x="0" y="441708"/>
                  <a:pt x="21514" y="425810"/>
                  <a:pt x="25387" y="378975"/>
                </a:cubicBezTo>
                <a:cubicBezTo>
                  <a:pt x="29260" y="332140"/>
                  <a:pt x="38296" y="313664"/>
                  <a:pt x="71858" y="294329"/>
                </a:cubicBezTo>
                <a:cubicBezTo>
                  <a:pt x="38296" y="274993"/>
                  <a:pt x="29260" y="256517"/>
                  <a:pt x="25387" y="209682"/>
                </a:cubicBezTo>
                <a:cubicBezTo>
                  <a:pt x="21514" y="162848"/>
                  <a:pt x="0" y="147379"/>
                  <a:pt x="0" y="147379"/>
                </a:cubicBezTo>
                <a:cubicBezTo>
                  <a:pt x="0" y="147379"/>
                  <a:pt x="24526" y="158121"/>
                  <a:pt x="66695" y="137926"/>
                </a:cubicBezTo>
                <a:cubicBezTo>
                  <a:pt x="109293" y="117731"/>
                  <a:pt x="129947" y="116442"/>
                  <a:pt x="163509" y="135778"/>
                </a:cubicBezTo>
                <a:cubicBezTo>
                  <a:pt x="163509" y="97107"/>
                  <a:pt x="175127" y="79920"/>
                  <a:pt x="213853" y="53280"/>
                </a:cubicBezTo>
                <a:cubicBezTo>
                  <a:pt x="252579" y="26640"/>
                  <a:pt x="255161" y="0"/>
                  <a:pt x="255161" y="0"/>
                </a:cubicBezTo>
                <a:close/>
              </a:path>
            </a:pathLst>
          </a:custGeom>
          <a:solidFill>
            <a:srgbClr val="12522B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466090" y="937260"/>
            <a:ext cx="1142873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阅读下面的文段，完成9～11题。（共8分）</a:t>
            </a:r>
          </a:p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子墨子曰:天下从事者，不可以无法仪①。无法仪而其事能成者无有也。虽至士之为将相者，皆有法；虽至百工②从事者，亦皆有法。百工为方以矩③，为圆以规，直以绳，衡以水，正以县④。无巧工不巧工，皆以此五者为法。巧者能中⑤之。不巧者虽不能中，依以从事，犹逾己。故百工从事，皆有法所度。今大者治天下，其次治大国，皆如此。</a:t>
            </a:r>
          </a:p>
          <a:p>
            <a:pPr algn="r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（节选自《墨子·法仪》）</a:t>
            </a:r>
          </a:p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［注］①法仪:法规准则。②百工:从事各种行业的人。③矩:古代画方形的工具。④县:同“悬”，用绳子悬一重物以测定是否垂直的工具。⑤中：符合。</a:t>
            </a:r>
          </a:p>
          <a:p>
            <a:r>
              <a:rPr lang="zh-CN" altLang="en-US" sz="2400" b="1"/>
              <a:t>9.用“/”给下面的文字断句。（只画一处）（2分）</a:t>
            </a:r>
          </a:p>
          <a:p>
            <a:r>
              <a:rPr lang="zh-CN" altLang="en-US" sz="2400" b="1"/>
              <a:t>无法仪而其事能成者无有也</a:t>
            </a:r>
          </a:p>
          <a:p>
            <a:r>
              <a:rPr lang="zh-CN" altLang="en-US" sz="2400" b="1"/>
              <a:t>10.用现代汉语翻译下面的句子。（3分）</a:t>
            </a:r>
          </a:p>
          <a:p>
            <a:r>
              <a:rPr lang="zh-CN" altLang="en-US" sz="2400" b="1"/>
              <a:t>不巧者虽不能中，依以从事，犹逾己。</a:t>
            </a:r>
          </a:p>
          <a:p>
            <a:r>
              <a:rPr lang="zh-CN" altLang="en-US" sz="2400" b="1"/>
              <a:t>11.本文主要通过</a:t>
            </a:r>
            <a:r>
              <a:rPr lang="zh-CN" altLang="en-US" sz="2400" b="1" u="sng"/>
              <a:t>①           </a:t>
            </a:r>
            <a:r>
              <a:rPr lang="zh-CN" altLang="en-US" sz="2400" b="1"/>
              <a:t> 的事例（用原文语句回答），阐明②</a:t>
            </a:r>
            <a:r>
              <a:rPr lang="zh-CN" altLang="en-US" sz="2400" b="1" u="sng"/>
              <a:t>         </a:t>
            </a:r>
            <a:r>
              <a:rPr lang="zh-CN" altLang="en-US" sz="2400" b="1"/>
              <a:t>的</a:t>
            </a:r>
            <a:r>
              <a:rPr lang="zh-CN" altLang="en-US" sz="2400" b="1">
                <a:solidFill>
                  <a:srgbClr val="FF0000"/>
                </a:solidFill>
              </a:rPr>
              <a:t>道理</a:t>
            </a:r>
            <a:r>
              <a:rPr lang="zh-CN" altLang="en-US" sz="2400" b="1"/>
              <a:t>。（3分）</a:t>
            </a:r>
          </a:p>
        </p:txBody>
      </p:sp>
      <p:sp>
        <p:nvSpPr>
          <p:cNvPr id="22" name="矩形标注 21"/>
          <p:cNvSpPr/>
          <p:nvPr/>
        </p:nvSpPr>
        <p:spPr>
          <a:xfrm>
            <a:off x="9623425" y="226695"/>
            <a:ext cx="1967230" cy="1018540"/>
          </a:xfrm>
          <a:prstGeom prst="wedgeRectCallout">
            <a:avLst>
              <a:gd name="adj1" fmla="val -70174"/>
              <a:gd name="adj2" fmla="val 47069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solidFill>
                  <a:srgbClr val="FF0000"/>
                </a:solidFill>
              </a:rPr>
              <a:t>《</a:t>
            </a:r>
            <a:r>
              <a:rPr lang="zh-CN" sz="2400">
                <a:solidFill>
                  <a:srgbClr val="FF0000"/>
                </a:solidFill>
              </a:rPr>
              <a:t>墨子</a:t>
            </a:r>
            <a:r>
              <a:rPr lang="zh-CN" altLang="en-US" sz="2400">
                <a:solidFill>
                  <a:srgbClr val="FF0000"/>
                </a:solidFill>
              </a:rPr>
              <a:t>》</a:t>
            </a:r>
          </a:p>
          <a:p>
            <a:pPr algn="ctr"/>
            <a:r>
              <a:rPr lang="zh-CN" altLang="en-US" sz="2400">
                <a:solidFill>
                  <a:srgbClr val="FF0000"/>
                </a:solidFill>
              </a:rPr>
              <a:t>法则 治国</a:t>
            </a:r>
          </a:p>
          <a:p>
            <a:pPr algn="ctr"/>
            <a:r>
              <a:rPr lang="en-US" altLang="zh-CN" sz="2400">
                <a:solidFill>
                  <a:srgbClr val="FF0000"/>
                </a:solidFill>
              </a:rPr>
              <a:t>124</a:t>
            </a:r>
            <a:r>
              <a:rPr lang="zh-CN" altLang="en-US" sz="2400">
                <a:solidFill>
                  <a:srgbClr val="FF0000"/>
                </a:solidFill>
              </a:rPr>
              <a:t>字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图文框 1"/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3056"/>
            </a:avLst>
          </a:prstGeom>
          <a:solidFill>
            <a:srgbClr val="208242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4472940" y="415072"/>
            <a:ext cx="3246120" cy="460375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pPr algn="ctr"/>
            <a:r>
              <a:rPr lang="en-US" altLang="zh-CN" sz="2400" b="1">
                <a:solidFill>
                  <a:srgbClr val="12522B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2018</a:t>
            </a:r>
            <a:r>
              <a:rPr lang="zh-CN" altLang="en-US" sz="2400" b="1">
                <a:solidFill>
                  <a:srgbClr val="12522B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年中考课外文言文</a:t>
            </a:r>
            <a:endParaRPr lang="zh-CN" altLang="en-US" sz="2400" b="1">
              <a:solidFill>
                <a:srgbClr val="12522B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808808" y="982176"/>
            <a:ext cx="9974921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阅读下面的文段，完成9～11题。（共8分）</a:t>
            </a:r>
          </a:p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贞观十三年，太宗①谓侍臣曰：“林深则鸟栖水广则鱼游，仁义积则物自归之。人皆知畏避灾害，不知行仁义则灾害不生。夫仁义之道，当思之在心，常令相继②，若斯须③懈怠，去之已远。犹如饮食资身④，恒令腹饱，乃可存其性命。”</a:t>
            </a:r>
          </a:p>
          <a:p>
            <a:pPr algn="r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（选自《贞观政要》）</a:t>
            </a:r>
          </a:p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【注释】①太宗：指唐太宗李世民。②相继：指持续不断。③斯须：片刻。④资身：指保养身子。</a:t>
            </a:r>
          </a:p>
          <a:p>
            <a:r>
              <a:rPr lang="zh-CN" altLang="en-US" sz="2400" b="1"/>
              <a:t>9.用“/”给下面的文字断句。（只画一处）（2分）</a:t>
            </a:r>
          </a:p>
          <a:p>
            <a:r>
              <a:rPr lang="zh-CN" altLang="en-US" sz="2400" b="1"/>
              <a:t>林 深 则 鸟 栖 水 广 则 鱼 游</a:t>
            </a:r>
          </a:p>
          <a:p>
            <a:r>
              <a:rPr lang="zh-CN" altLang="en-US" sz="2400" b="1"/>
              <a:t>10.用现代汉语翻译下面的句子。（3分）</a:t>
            </a:r>
          </a:p>
          <a:p>
            <a:r>
              <a:rPr lang="zh-CN" altLang="en-US" sz="2400" b="1"/>
              <a:t>人皆知畏避灾害，不知行仁义则灾害不生。</a:t>
            </a:r>
          </a:p>
          <a:p>
            <a:r>
              <a:rPr lang="zh-CN" altLang="en-US" sz="2400" b="1"/>
              <a:t>11.本文</a:t>
            </a:r>
            <a:r>
              <a:rPr lang="zh-CN" altLang="en-US" sz="2400" b="1">
                <a:solidFill>
                  <a:srgbClr val="C00000"/>
                </a:solidFill>
              </a:rPr>
              <a:t>设喻说理</a:t>
            </a:r>
            <a:r>
              <a:rPr lang="zh-CN" altLang="en-US" sz="2400" b="1"/>
              <a:t>，请结合选文内容阐述太宗所讲</a:t>
            </a:r>
            <a:r>
              <a:rPr lang="zh-CN" altLang="en-US" sz="2400" b="1">
                <a:solidFill>
                  <a:srgbClr val="FF0000"/>
                </a:solidFill>
              </a:rPr>
              <a:t>道理</a:t>
            </a:r>
            <a:r>
              <a:rPr lang="zh-CN" altLang="en-US" sz="2400" b="1"/>
              <a:t>。（3分）</a:t>
            </a:r>
          </a:p>
        </p:txBody>
      </p:sp>
      <p:sp>
        <p:nvSpPr>
          <p:cNvPr id="22" name="矩形标注 21"/>
          <p:cNvSpPr/>
          <p:nvPr/>
        </p:nvSpPr>
        <p:spPr>
          <a:xfrm>
            <a:off x="237808" y="302042"/>
            <a:ext cx="1162729" cy="1665654"/>
          </a:xfrm>
          <a:prstGeom prst="wedgeRectCallout">
            <a:avLst>
              <a:gd name="adj1" fmla="val 58441"/>
              <a:gd name="adj2" fmla="val 79283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solidFill>
                  <a:srgbClr val="FF0000"/>
                </a:solidFill>
              </a:rPr>
              <a:t>《</a:t>
            </a:r>
            <a:r>
              <a:rPr lang="zh-CN" sz="2400">
                <a:solidFill>
                  <a:srgbClr val="FF0000"/>
                </a:solidFill>
              </a:rPr>
              <a:t>贞观政要</a:t>
            </a:r>
            <a:r>
              <a:rPr lang="zh-CN" altLang="en-US" sz="2400">
                <a:solidFill>
                  <a:srgbClr val="FF0000"/>
                </a:solidFill>
              </a:rPr>
              <a:t>》仁义 治国</a:t>
            </a:r>
          </a:p>
          <a:p>
            <a:pPr algn="ctr"/>
            <a:r>
              <a:rPr lang="en-US" altLang="zh-CN" sz="2400">
                <a:solidFill>
                  <a:srgbClr val="FF0000"/>
                </a:solidFill>
              </a:rPr>
              <a:t>85</a:t>
            </a:r>
            <a:r>
              <a:rPr lang="zh-CN" altLang="en-US" sz="2400">
                <a:solidFill>
                  <a:srgbClr val="FF0000"/>
                </a:solidFill>
              </a:rPr>
              <a:t>字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图文框 1"/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3056"/>
            </a:avLst>
          </a:prstGeom>
          <a:solidFill>
            <a:srgbClr val="208242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943271" y="490317"/>
            <a:ext cx="8387649" cy="2224070"/>
            <a:chOff x="4233864" y="1632913"/>
            <a:chExt cx="6788040" cy="2029617"/>
          </a:xfrm>
        </p:grpSpPr>
        <p:sp>
          <p:nvSpPr>
            <p:cNvPr id="5" name="矩形 4"/>
            <p:cNvSpPr/>
            <p:nvPr/>
          </p:nvSpPr>
          <p:spPr>
            <a:xfrm>
              <a:off x="4233864" y="1632913"/>
              <a:ext cx="6788040" cy="20296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1000" sy="101000" algn="ctr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4476012" y="1656022"/>
              <a:ext cx="3406651" cy="532543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>
              <a:defPPr>
                <a:defRPr lang="zh-CN"/>
              </a:defPPr>
              <a:lvl1pPr>
                <a:defRPr sz="2800">
                  <a:solidFill>
                    <a:schemeClr val="tx1">
                      <a:lumMod val="75000"/>
                      <a:lumOff val="25000"/>
                    </a:schemeClr>
                  </a:solidFill>
                  <a:latin typeface="苏新诗古印宋简" panose="02010609000101010101" pitchFamily="49" charset="-122"/>
                  <a:ea typeface="苏新诗古印宋简" panose="02010609000101010101" pitchFamily="49" charset="-122"/>
                </a:defRPr>
              </a:lvl1pPr>
            </a:lstStyle>
            <a:p>
              <a:r>
                <a:rPr lang="zh-CN" altLang="en-US" sz="3200">
                  <a:solidFill>
                    <a:srgbClr val="12522B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</a:rPr>
                <a:t>考察形式</a:t>
              </a:r>
            </a:p>
          </p:txBody>
        </p:sp>
        <p:sp>
          <p:nvSpPr>
            <p:cNvPr id="7" name="矩形 6"/>
            <p:cNvSpPr/>
            <p:nvPr/>
          </p:nvSpPr>
          <p:spPr>
            <a:xfrm>
              <a:off x="4472083" y="2088454"/>
              <a:ext cx="6039872" cy="15680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8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主观题：</a:t>
              </a:r>
              <a:r>
                <a:rPr lang="zh-CN" altLang="en-US" sz="28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ea"/>
                </a:rPr>
                <a:t>断句（节奏）、翻译（重点实虚词）、思想内容、表达方式、论证方法、写作手法等。      </a:t>
              </a:r>
              <a:endParaRPr lang="en-US" altLang="zh-CN" sz="28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28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分值</a:t>
              </a:r>
              <a:r>
                <a:rPr lang="en-US" altLang="zh-CN" sz="28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8</a:t>
              </a:r>
              <a:r>
                <a:rPr lang="zh-CN" altLang="en-US" sz="28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分。</a:t>
              </a: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3247485" y="2887923"/>
            <a:ext cx="2074185" cy="5835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  <a:latin typeface="苏新诗古印宋简" panose="02010609000101010101" pitchFamily="49" charset="-122"/>
                <a:ea typeface="苏新诗古印宋简" panose="02010609000101010101" pitchFamily="49" charset="-122"/>
              </a:defRPr>
            </a:lvl1pPr>
          </a:lstStyle>
          <a:p>
            <a:r>
              <a:rPr lang="zh-CN" altLang="en-US" sz="3200">
                <a:solidFill>
                  <a:srgbClr val="12522B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考察范围</a:t>
            </a:r>
          </a:p>
        </p:txBody>
      </p:sp>
      <p:sp>
        <p:nvSpPr>
          <p:cNvPr id="9" name="矩形 8"/>
          <p:cNvSpPr/>
          <p:nvPr/>
        </p:nvSpPr>
        <p:spPr>
          <a:xfrm>
            <a:off x="3079928" y="3429000"/>
            <a:ext cx="8387649" cy="5979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教科书外浅易的文言文，篇幅较短。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247485" y="4207115"/>
            <a:ext cx="3406651" cy="5835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  <a:latin typeface="苏新诗古印宋简" panose="02010609000101010101" pitchFamily="49" charset="-122"/>
                <a:ea typeface="苏新诗古印宋简" panose="02010609000101010101" pitchFamily="49" charset="-122"/>
              </a:defRPr>
            </a:lvl1pPr>
          </a:lstStyle>
          <a:p>
            <a:r>
              <a:rPr lang="zh-CN" altLang="en-US" sz="3200">
                <a:solidFill>
                  <a:srgbClr val="12522B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考查内容</a:t>
            </a:r>
          </a:p>
        </p:txBody>
      </p:sp>
      <p:sp>
        <p:nvSpPr>
          <p:cNvPr id="11" name="矩形 10"/>
          <p:cNvSpPr/>
          <p:nvPr/>
        </p:nvSpPr>
        <p:spPr>
          <a:xfrm>
            <a:off x="3079928" y="4847531"/>
            <a:ext cx="8668576" cy="13102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人物轶事和政论类。常见：</a:t>
            </a:r>
            <a:r>
              <a:rPr lang="zh-CN" altLang="en-US" sz="3200">
                <a:solidFill>
                  <a:srgbClr val="FF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刚正、廉洁、担当、孝悌、律己、诚信、爱国、爱民、勤政、仁政。</a:t>
            </a:r>
          </a:p>
        </p:txBody>
      </p:sp>
      <p:sp>
        <p:nvSpPr>
          <p:cNvPr id="12" name="矩形 11"/>
          <p:cNvSpPr/>
          <p:nvPr/>
        </p:nvSpPr>
        <p:spPr>
          <a:xfrm>
            <a:off x="179903" y="1444977"/>
            <a:ext cx="2583465" cy="4544353"/>
          </a:xfrm>
          <a:prstGeom prst="rect">
            <a:avLst/>
          </a:prstGeom>
          <a:noFill/>
          <a:ln w="57150">
            <a:solidFill>
              <a:srgbClr val="12522B">
                <a:alpha val="71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0513" y="1524001"/>
            <a:ext cx="2910538" cy="4465330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C357CC1B-2A28-4589-B153-EAB05D7309AC}"/>
              </a:ext>
            </a:extLst>
          </p:cNvPr>
          <p:cNvSpPr/>
          <p:nvPr/>
        </p:nvSpPr>
        <p:spPr>
          <a:xfrm>
            <a:off x="798060" y="454045"/>
            <a:ext cx="2011680" cy="645160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sz="3600">
                <a:solidFill>
                  <a:srgbClr val="12522B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命题规律</a:t>
            </a:r>
          </a:p>
        </p:txBody>
      </p:sp>
      <p:sp>
        <p:nvSpPr>
          <p:cNvPr id="15" name="miyagi-japan-flag-abstract-symbol_44048">
            <a:extLst>
              <a:ext uri="{FF2B5EF4-FFF2-40B4-BE49-F238E27FC236}">
                <a16:creationId xmlns:a16="http://schemas.microsoft.com/office/drawing/2014/main" xmlns="" id="{7314E0D9-6E75-4DB0-98F4-B0EC125CB7AD}"/>
              </a:ext>
            </a:extLst>
          </p:cNvPr>
          <p:cNvSpPr>
            <a:spLocks noChangeAspect="1"/>
          </p:cNvSpPr>
          <p:nvPr/>
        </p:nvSpPr>
        <p:spPr bwMode="auto">
          <a:xfrm>
            <a:off x="396105" y="579660"/>
            <a:ext cx="401955" cy="463550"/>
          </a:xfrm>
          <a:custGeom>
            <a:gdLst>
              <a:gd name="connsiteX0" fmla="*/ 255165 w 510752"/>
              <a:gd name="connsiteY0" fmla="*/ 254364 h 588657"/>
              <a:gd name="connsiteX1" fmla="*/ 215144 w 510752"/>
              <a:gd name="connsiteY1" fmla="*/ 294329 h 588657"/>
              <a:gd name="connsiteX2" fmla="*/ 255165 w 510752"/>
              <a:gd name="connsiteY2" fmla="*/ 334294 h 588657"/>
              <a:gd name="connsiteX3" fmla="*/ 295185 w 510752"/>
              <a:gd name="connsiteY3" fmla="*/ 294329 h 588657"/>
              <a:gd name="connsiteX4" fmla="*/ 255165 w 510752"/>
              <a:gd name="connsiteY4" fmla="*/ 254364 h 588657"/>
              <a:gd name="connsiteX5" fmla="*/ 255165 w 510752"/>
              <a:gd name="connsiteY5" fmla="*/ 122008 h 588657"/>
              <a:gd name="connsiteX6" fmla="*/ 280124 w 510752"/>
              <a:gd name="connsiteY6" fmla="*/ 155957 h 588657"/>
              <a:gd name="connsiteX7" fmla="*/ 274960 w 510752"/>
              <a:gd name="connsiteY7" fmla="*/ 192913 h 588657"/>
              <a:gd name="connsiteX8" fmla="*/ 271517 w 510752"/>
              <a:gd name="connsiteY8" fmla="*/ 210532 h 588657"/>
              <a:gd name="connsiteX9" fmla="*/ 284857 w 510752"/>
              <a:gd name="connsiteY9" fmla="*/ 243191 h 588657"/>
              <a:gd name="connsiteX10" fmla="*/ 319714 w 510752"/>
              <a:gd name="connsiteY10" fmla="*/ 238464 h 588657"/>
              <a:gd name="connsiteX11" fmla="*/ 333054 w 510752"/>
              <a:gd name="connsiteY11" fmla="*/ 226862 h 588657"/>
              <a:gd name="connsiteX12" fmla="*/ 363177 w 510752"/>
              <a:gd name="connsiteY12" fmla="*/ 203656 h 588657"/>
              <a:gd name="connsiteX13" fmla="*/ 384264 w 510752"/>
              <a:gd name="connsiteY13" fmla="*/ 197210 h 588657"/>
              <a:gd name="connsiteX14" fmla="*/ 404489 w 510752"/>
              <a:gd name="connsiteY14" fmla="*/ 208383 h 588657"/>
              <a:gd name="connsiteX15" fmla="*/ 406641 w 510752"/>
              <a:gd name="connsiteY15" fmla="*/ 226002 h 588657"/>
              <a:gd name="connsiteX16" fmla="*/ 387706 w 510752"/>
              <a:gd name="connsiteY16" fmla="*/ 246629 h 588657"/>
              <a:gd name="connsiteX17" fmla="*/ 352849 w 510752"/>
              <a:gd name="connsiteY17" fmla="*/ 260810 h 588657"/>
              <a:gd name="connsiteX18" fmla="*/ 336067 w 510752"/>
              <a:gd name="connsiteY18" fmla="*/ 266397 h 588657"/>
              <a:gd name="connsiteX19" fmla="*/ 314550 w 510752"/>
              <a:gd name="connsiteY19" fmla="*/ 294329 h 588657"/>
              <a:gd name="connsiteX20" fmla="*/ 336067 w 510752"/>
              <a:gd name="connsiteY20" fmla="*/ 322261 h 588657"/>
              <a:gd name="connsiteX21" fmla="*/ 352849 w 510752"/>
              <a:gd name="connsiteY21" fmla="*/ 327848 h 588657"/>
              <a:gd name="connsiteX22" fmla="*/ 387706 w 510752"/>
              <a:gd name="connsiteY22" fmla="*/ 342029 h 588657"/>
              <a:gd name="connsiteX23" fmla="*/ 406641 w 510752"/>
              <a:gd name="connsiteY23" fmla="*/ 362656 h 588657"/>
              <a:gd name="connsiteX24" fmla="*/ 404489 w 510752"/>
              <a:gd name="connsiteY24" fmla="*/ 380704 h 588657"/>
              <a:gd name="connsiteX25" fmla="*/ 384264 w 510752"/>
              <a:gd name="connsiteY25" fmla="*/ 391877 h 588657"/>
              <a:gd name="connsiteX26" fmla="*/ 363177 w 510752"/>
              <a:gd name="connsiteY26" fmla="*/ 385002 h 588657"/>
              <a:gd name="connsiteX27" fmla="*/ 333054 w 510752"/>
              <a:gd name="connsiteY27" fmla="*/ 362226 h 588657"/>
              <a:gd name="connsiteX28" fmla="*/ 319714 w 510752"/>
              <a:gd name="connsiteY28" fmla="*/ 350194 h 588657"/>
              <a:gd name="connsiteX29" fmla="*/ 284857 w 510752"/>
              <a:gd name="connsiteY29" fmla="*/ 345896 h 588657"/>
              <a:gd name="connsiteX30" fmla="*/ 271517 w 510752"/>
              <a:gd name="connsiteY30" fmla="*/ 378126 h 588657"/>
              <a:gd name="connsiteX31" fmla="*/ 274960 w 510752"/>
              <a:gd name="connsiteY31" fmla="*/ 395745 h 588657"/>
              <a:gd name="connsiteX32" fmla="*/ 280124 w 510752"/>
              <a:gd name="connsiteY32" fmla="*/ 433131 h 588657"/>
              <a:gd name="connsiteX33" fmla="*/ 255165 w 510752"/>
              <a:gd name="connsiteY33" fmla="*/ 466650 h 588657"/>
              <a:gd name="connsiteX34" fmla="*/ 230636 w 510752"/>
              <a:gd name="connsiteY34" fmla="*/ 433131 h 588657"/>
              <a:gd name="connsiteX35" fmla="*/ 235369 w 510752"/>
              <a:gd name="connsiteY35" fmla="*/ 395745 h 588657"/>
              <a:gd name="connsiteX36" fmla="*/ 238812 w 510752"/>
              <a:gd name="connsiteY36" fmla="*/ 378126 h 588657"/>
              <a:gd name="connsiteX37" fmla="*/ 225472 w 510752"/>
              <a:gd name="connsiteY37" fmla="*/ 345896 h 588657"/>
              <a:gd name="connsiteX38" fmla="*/ 190615 w 510752"/>
              <a:gd name="connsiteY38" fmla="*/ 350194 h 588657"/>
              <a:gd name="connsiteX39" fmla="*/ 177275 w 510752"/>
              <a:gd name="connsiteY39" fmla="*/ 362226 h 588657"/>
              <a:gd name="connsiteX40" fmla="*/ 147582 w 510752"/>
              <a:gd name="connsiteY40" fmla="*/ 385002 h 588657"/>
              <a:gd name="connsiteX41" fmla="*/ 126065 w 510752"/>
              <a:gd name="connsiteY41" fmla="*/ 391877 h 588657"/>
              <a:gd name="connsiteX42" fmla="*/ 105840 w 510752"/>
              <a:gd name="connsiteY42" fmla="*/ 380704 h 588657"/>
              <a:gd name="connsiteX43" fmla="*/ 103688 w 510752"/>
              <a:gd name="connsiteY43" fmla="*/ 362656 h 588657"/>
              <a:gd name="connsiteX44" fmla="*/ 122623 w 510752"/>
              <a:gd name="connsiteY44" fmla="*/ 342029 h 588657"/>
              <a:gd name="connsiteX45" fmla="*/ 157480 w 510752"/>
              <a:gd name="connsiteY45" fmla="*/ 327848 h 588657"/>
              <a:gd name="connsiteX46" fmla="*/ 174693 w 510752"/>
              <a:gd name="connsiteY46" fmla="*/ 322261 h 588657"/>
              <a:gd name="connsiteX47" fmla="*/ 195779 w 510752"/>
              <a:gd name="connsiteY47" fmla="*/ 294329 h 588657"/>
              <a:gd name="connsiteX48" fmla="*/ 174693 w 510752"/>
              <a:gd name="connsiteY48" fmla="*/ 266397 h 588657"/>
              <a:gd name="connsiteX49" fmla="*/ 157480 w 510752"/>
              <a:gd name="connsiteY49" fmla="*/ 260810 h 588657"/>
              <a:gd name="connsiteX50" fmla="*/ 122623 w 510752"/>
              <a:gd name="connsiteY50" fmla="*/ 246629 h 588657"/>
              <a:gd name="connsiteX51" fmla="*/ 103688 w 510752"/>
              <a:gd name="connsiteY51" fmla="*/ 226002 h 588657"/>
              <a:gd name="connsiteX52" fmla="*/ 105840 w 510752"/>
              <a:gd name="connsiteY52" fmla="*/ 208383 h 588657"/>
              <a:gd name="connsiteX53" fmla="*/ 126065 w 510752"/>
              <a:gd name="connsiteY53" fmla="*/ 197210 h 588657"/>
              <a:gd name="connsiteX54" fmla="*/ 147582 w 510752"/>
              <a:gd name="connsiteY54" fmla="*/ 203656 h 588657"/>
              <a:gd name="connsiteX55" fmla="*/ 177275 w 510752"/>
              <a:gd name="connsiteY55" fmla="*/ 226862 h 588657"/>
              <a:gd name="connsiteX56" fmla="*/ 190615 w 510752"/>
              <a:gd name="connsiteY56" fmla="*/ 238464 h 588657"/>
              <a:gd name="connsiteX57" fmla="*/ 225472 w 510752"/>
              <a:gd name="connsiteY57" fmla="*/ 243191 h 588657"/>
              <a:gd name="connsiteX58" fmla="*/ 238812 w 510752"/>
              <a:gd name="connsiteY58" fmla="*/ 210532 h 588657"/>
              <a:gd name="connsiteX59" fmla="*/ 235369 w 510752"/>
              <a:gd name="connsiteY59" fmla="*/ 192913 h 588657"/>
              <a:gd name="connsiteX60" fmla="*/ 230636 w 510752"/>
              <a:gd name="connsiteY60" fmla="*/ 155957 h 588657"/>
              <a:gd name="connsiteX61" fmla="*/ 255165 w 510752"/>
              <a:gd name="connsiteY61" fmla="*/ 122008 h 588657"/>
              <a:gd name="connsiteX62" fmla="*/ 255161 w 510752"/>
              <a:gd name="connsiteY62" fmla="*/ 76483 h 588657"/>
              <a:gd name="connsiteX63" fmla="*/ 199223 w 510752"/>
              <a:gd name="connsiteY63" fmla="*/ 134919 h 588657"/>
              <a:gd name="connsiteX64" fmla="*/ 207829 w 510752"/>
              <a:gd name="connsiteY64" fmla="*/ 180894 h 588657"/>
              <a:gd name="connsiteX65" fmla="*/ 206969 w 510752"/>
              <a:gd name="connsiteY65" fmla="*/ 210971 h 588657"/>
              <a:gd name="connsiteX66" fmla="*/ 180721 w 510752"/>
              <a:gd name="connsiteY66" fmla="*/ 196362 h 588657"/>
              <a:gd name="connsiteX67" fmla="*/ 145007 w 510752"/>
              <a:gd name="connsiteY67" fmla="*/ 166285 h 588657"/>
              <a:gd name="connsiteX68" fmla="*/ 114026 w 510752"/>
              <a:gd name="connsiteY68" fmla="*/ 159410 h 588657"/>
              <a:gd name="connsiteX69" fmla="*/ 66264 w 510752"/>
              <a:gd name="connsiteY69" fmla="*/ 185191 h 588657"/>
              <a:gd name="connsiteX70" fmla="*/ 64543 w 510752"/>
              <a:gd name="connsiteY70" fmla="*/ 234174 h 588657"/>
              <a:gd name="connsiteX71" fmla="*/ 89070 w 510752"/>
              <a:gd name="connsiteY71" fmla="*/ 262962 h 588657"/>
              <a:gd name="connsiteX72" fmla="*/ 132959 w 510752"/>
              <a:gd name="connsiteY72" fmla="*/ 278860 h 588657"/>
              <a:gd name="connsiteX73" fmla="*/ 158776 w 510752"/>
              <a:gd name="connsiteY73" fmla="*/ 294329 h 588657"/>
              <a:gd name="connsiteX74" fmla="*/ 132959 w 510752"/>
              <a:gd name="connsiteY74" fmla="*/ 309797 h 588657"/>
              <a:gd name="connsiteX75" fmla="*/ 89070 w 510752"/>
              <a:gd name="connsiteY75" fmla="*/ 325695 h 588657"/>
              <a:gd name="connsiteX76" fmla="*/ 64543 w 510752"/>
              <a:gd name="connsiteY76" fmla="*/ 354483 h 588657"/>
              <a:gd name="connsiteX77" fmla="*/ 66264 w 510752"/>
              <a:gd name="connsiteY77" fmla="*/ 403466 h 588657"/>
              <a:gd name="connsiteX78" fmla="*/ 114026 w 510752"/>
              <a:gd name="connsiteY78" fmla="*/ 429247 h 588657"/>
              <a:gd name="connsiteX79" fmla="*/ 145007 w 510752"/>
              <a:gd name="connsiteY79" fmla="*/ 422372 h 588657"/>
              <a:gd name="connsiteX80" fmla="*/ 180721 w 510752"/>
              <a:gd name="connsiteY80" fmla="*/ 392295 h 588657"/>
              <a:gd name="connsiteX81" fmla="*/ 201375 w 510752"/>
              <a:gd name="connsiteY81" fmla="*/ 376397 h 588657"/>
              <a:gd name="connsiteX82" fmla="*/ 206969 w 510752"/>
              <a:gd name="connsiteY82" fmla="*/ 377686 h 588657"/>
              <a:gd name="connsiteX83" fmla="*/ 207829 w 510752"/>
              <a:gd name="connsiteY83" fmla="*/ 407763 h 588657"/>
              <a:gd name="connsiteX84" fmla="*/ 199223 w 510752"/>
              <a:gd name="connsiteY84" fmla="*/ 453739 h 588657"/>
              <a:gd name="connsiteX85" fmla="*/ 212132 w 510752"/>
              <a:gd name="connsiteY85" fmla="*/ 489402 h 588657"/>
              <a:gd name="connsiteX86" fmla="*/ 255161 w 510752"/>
              <a:gd name="connsiteY86" fmla="*/ 512175 h 588657"/>
              <a:gd name="connsiteX87" fmla="*/ 311098 w 510752"/>
              <a:gd name="connsiteY87" fmla="*/ 453739 h 588657"/>
              <a:gd name="connsiteX88" fmla="*/ 302923 w 510752"/>
              <a:gd name="connsiteY88" fmla="*/ 407763 h 588657"/>
              <a:gd name="connsiteX89" fmla="*/ 303353 w 510752"/>
              <a:gd name="connsiteY89" fmla="*/ 377686 h 588657"/>
              <a:gd name="connsiteX90" fmla="*/ 330031 w 510752"/>
              <a:gd name="connsiteY90" fmla="*/ 392295 h 588657"/>
              <a:gd name="connsiteX91" fmla="*/ 365745 w 510752"/>
              <a:gd name="connsiteY91" fmla="*/ 422372 h 588657"/>
              <a:gd name="connsiteX92" fmla="*/ 396295 w 510752"/>
              <a:gd name="connsiteY92" fmla="*/ 429247 h 588657"/>
              <a:gd name="connsiteX93" fmla="*/ 444057 w 510752"/>
              <a:gd name="connsiteY93" fmla="*/ 403466 h 588657"/>
              <a:gd name="connsiteX94" fmla="*/ 445779 w 510752"/>
              <a:gd name="connsiteY94" fmla="*/ 354483 h 588657"/>
              <a:gd name="connsiteX95" fmla="*/ 421682 w 510752"/>
              <a:gd name="connsiteY95" fmla="*/ 325695 h 588657"/>
              <a:gd name="connsiteX96" fmla="*/ 377363 w 510752"/>
              <a:gd name="connsiteY96" fmla="*/ 309797 h 588657"/>
              <a:gd name="connsiteX97" fmla="*/ 351545 w 510752"/>
              <a:gd name="connsiteY97" fmla="*/ 294329 h 588657"/>
              <a:gd name="connsiteX98" fmla="*/ 377363 w 510752"/>
              <a:gd name="connsiteY98" fmla="*/ 278860 h 588657"/>
              <a:gd name="connsiteX99" fmla="*/ 421682 w 510752"/>
              <a:gd name="connsiteY99" fmla="*/ 262962 h 588657"/>
              <a:gd name="connsiteX100" fmla="*/ 445779 w 510752"/>
              <a:gd name="connsiteY100" fmla="*/ 234174 h 588657"/>
              <a:gd name="connsiteX101" fmla="*/ 444057 w 510752"/>
              <a:gd name="connsiteY101" fmla="*/ 185191 h 588657"/>
              <a:gd name="connsiteX102" fmla="*/ 396295 w 510752"/>
              <a:gd name="connsiteY102" fmla="*/ 159410 h 588657"/>
              <a:gd name="connsiteX103" fmla="*/ 365745 w 510752"/>
              <a:gd name="connsiteY103" fmla="*/ 166285 h 588657"/>
              <a:gd name="connsiteX104" fmla="*/ 330031 w 510752"/>
              <a:gd name="connsiteY104" fmla="*/ 196362 h 588657"/>
              <a:gd name="connsiteX105" fmla="*/ 303353 w 510752"/>
              <a:gd name="connsiteY105" fmla="*/ 210971 h 588657"/>
              <a:gd name="connsiteX106" fmla="*/ 302923 w 510752"/>
              <a:gd name="connsiteY106" fmla="*/ 180894 h 588657"/>
              <a:gd name="connsiteX107" fmla="*/ 311098 w 510752"/>
              <a:gd name="connsiteY107" fmla="*/ 134919 h 588657"/>
              <a:gd name="connsiteX108" fmla="*/ 255161 w 510752"/>
              <a:gd name="connsiteY108" fmla="*/ 76483 h 588657"/>
              <a:gd name="connsiteX109" fmla="*/ 255161 w 510752"/>
              <a:gd name="connsiteY109" fmla="*/ 0 h 588657"/>
              <a:gd name="connsiteX110" fmla="*/ 296469 w 510752"/>
              <a:gd name="connsiteY110" fmla="*/ 53280 h 588657"/>
              <a:gd name="connsiteX111" fmla="*/ 346812 w 510752"/>
              <a:gd name="connsiteY111" fmla="*/ 135778 h 588657"/>
              <a:gd name="connsiteX112" fmla="*/ 443627 w 510752"/>
              <a:gd name="connsiteY112" fmla="*/ 137926 h 588657"/>
              <a:gd name="connsiteX113" fmla="*/ 510752 w 510752"/>
              <a:gd name="connsiteY113" fmla="*/ 147379 h 588657"/>
              <a:gd name="connsiteX114" fmla="*/ 484935 w 510752"/>
              <a:gd name="connsiteY114" fmla="*/ 209682 h 588657"/>
              <a:gd name="connsiteX115" fmla="*/ 438464 w 510752"/>
              <a:gd name="connsiteY115" fmla="*/ 294329 h 588657"/>
              <a:gd name="connsiteX116" fmla="*/ 484935 w 510752"/>
              <a:gd name="connsiteY116" fmla="*/ 378975 h 588657"/>
              <a:gd name="connsiteX117" fmla="*/ 510752 w 510752"/>
              <a:gd name="connsiteY117" fmla="*/ 441708 h 588657"/>
              <a:gd name="connsiteX118" fmla="*/ 443627 w 510752"/>
              <a:gd name="connsiteY118" fmla="*/ 450731 h 588657"/>
              <a:gd name="connsiteX119" fmla="*/ 346812 w 510752"/>
              <a:gd name="connsiteY119" fmla="*/ 452879 h 588657"/>
              <a:gd name="connsiteX120" fmla="*/ 296899 w 510752"/>
              <a:gd name="connsiteY120" fmla="*/ 535377 h 588657"/>
              <a:gd name="connsiteX121" fmla="*/ 255161 w 510752"/>
              <a:gd name="connsiteY121" fmla="*/ 588657 h 588657"/>
              <a:gd name="connsiteX122" fmla="*/ 213853 w 510752"/>
              <a:gd name="connsiteY122" fmla="*/ 535377 h 588657"/>
              <a:gd name="connsiteX123" fmla="*/ 163509 w 510752"/>
              <a:gd name="connsiteY123" fmla="*/ 452879 h 588657"/>
              <a:gd name="connsiteX124" fmla="*/ 66695 w 510752"/>
              <a:gd name="connsiteY124" fmla="*/ 450731 h 588657"/>
              <a:gd name="connsiteX125" fmla="*/ 0 w 510752"/>
              <a:gd name="connsiteY125" fmla="*/ 441708 h 588657"/>
              <a:gd name="connsiteX126" fmla="*/ 25387 w 510752"/>
              <a:gd name="connsiteY126" fmla="*/ 378975 h 588657"/>
              <a:gd name="connsiteX127" fmla="*/ 71858 w 510752"/>
              <a:gd name="connsiteY127" fmla="*/ 294329 h 588657"/>
              <a:gd name="connsiteX128" fmla="*/ 25387 w 510752"/>
              <a:gd name="connsiteY128" fmla="*/ 209682 h 588657"/>
              <a:gd name="connsiteX129" fmla="*/ 0 w 510752"/>
              <a:gd name="connsiteY129" fmla="*/ 147379 h 588657"/>
              <a:gd name="connsiteX130" fmla="*/ 66695 w 510752"/>
              <a:gd name="connsiteY130" fmla="*/ 137926 h 588657"/>
              <a:gd name="connsiteX131" fmla="*/ 163509 w 510752"/>
              <a:gd name="connsiteY131" fmla="*/ 135778 h 588657"/>
              <a:gd name="connsiteX132" fmla="*/ 213853 w 510752"/>
              <a:gd name="connsiteY132" fmla="*/ 53280 h 588657"/>
              <a:gd name="connsiteX133" fmla="*/ 255161 w 510752"/>
              <a:gd name="connsiteY133" fmla="*/ 0 h 58865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</a:cxnLst>
            <a:rect l="l" t="t" r="r" b="b"/>
            <a:pathLst>
              <a:path w="510752" h="588657">
                <a:moveTo>
                  <a:pt x="255165" y="254364"/>
                </a:moveTo>
                <a:cubicBezTo>
                  <a:pt x="233218" y="254364"/>
                  <a:pt x="215144" y="272413"/>
                  <a:pt x="215144" y="294329"/>
                </a:cubicBezTo>
                <a:cubicBezTo>
                  <a:pt x="215144" y="316675"/>
                  <a:pt x="233218" y="334294"/>
                  <a:pt x="255165" y="334294"/>
                </a:cubicBezTo>
                <a:cubicBezTo>
                  <a:pt x="277542" y="334294"/>
                  <a:pt x="295185" y="316675"/>
                  <a:pt x="295185" y="294329"/>
                </a:cubicBezTo>
                <a:cubicBezTo>
                  <a:pt x="295185" y="272413"/>
                  <a:pt x="277542" y="254364"/>
                  <a:pt x="255165" y="254364"/>
                </a:cubicBezTo>
                <a:close/>
                <a:moveTo>
                  <a:pt x="255165" y="122008"/>
                </a:moveTo>
                <a:cubicBezTo>
                  <a:pt x="266783" y="122008"/>
                  <a:pt x="280124" y="131032"/>
                  <a:pt x="280124" y="155957"/>
                </a:cubicBezTo>
                <a:cubicBezTo>
                  <a:pt x="280124" y="171857"/>
                  <a:pt x="277542" y="182600"/>
                  <a:pt x="274960" y="192913"/>
                </a:cubicBezTo>
                <a:cubicBezTo>
                  <a:pt x="273669" y="198929"/>
                  <a:pt x="272378" y="204516"/>
                  <a:pt x="271517" y="210532"/>
                </a:cubicBezTo>
                <a:cubicBezTo>
                  <a:pt x="269365" y="226002"/>
                  <a:pt x="274099" y="236745"/>
                  <a:pt x="284857" y="243191"/>
                </a:cubicBezTo>
                <a:cubicBezTo>
                  <a:pt x="295616" y="249208"/>
                  <a:pt x="307665" y="247918"/>
                  <a:pt x="319714" y="238464"/>
                </a:cubicBezTo>
                <a:cubicBezTo>
                  <a:pt x="324878" y="234597"/>
                  <a:pt x="328751" y="230729"/>
                  <a:pt x="333054" y="226862"/>
                </a:cubicBezTo>
                <a:cubicBezTo>
                  <a:pt x="341231" y="219127"/>
                  <a:pt x="349407" y="211392"/>
                  <a:pt x="363177" y="203656"/>
                </a:cubicBezTo>
                <a:cubicBezTo>
                  <a:pt x="370493" y="199359"/>
                  <a:pt x="377809" y="197210"/>
                  <a:pt x="384264" y="197210"/>
                </a:cubicBezTo>
                <a:cubicBezTo>
                  <a:pt x="392870" y="197210"/>
                  <a:pt x="400616" y="201078"/>
                  <a:pt x="404489" y="208383"/>
                </a:cubicBezTo>
                <a:cubicBezTo>
                  <a:pt x="407501" y="213540"/>
                  <a:pt x="408362" y="219986"/>
                  <a:pt x="406641" y="226002"/>
                </a:cubicBezTo>
                <a:cubicBezTo>
                  <a:pt x="404059" y="233737"/>
                  <a:pt x="398034" y="240613"/>
                  <a:pt x="387706" y="246629"/>
                </a:cubicBezTo>
                <a:cubicBezTo>
                  <a:pt x="373936" y="254364"/>
                  <a:pt x="363177" y="257802"/>
                  <a:pt x="352849" y="260810"/>
                </a:cubicBezTo>
                <a:cubicBezTo>
                  <a:pt x="347255" y="262529"/>
                  <a:pt x="341661" y="264248"/>
                  <a:pt x="336067" y="266397"/>
                </a:cubicBezTo>
                <a:cubicBezTo>
                  <a:pt x="326169" y="270694"/>
                  <a:pt x="314550" y="278859"/>
                  <a:pt x="314550" y="294329"/>
                </a:cubicBezTo>
                <a:cubicBezTo>
                  <a:pt x="314550" y="310229"/>
                  <a:pt x="326169" y="318394"/>
                  <a:pt x="336067" y="322261"/>
                </a:cubicBezTo>
                <a:cubicBezTo>
                  <a:pt x="341661" y="324410"/>
                  <a:pt x="347255" y="326129"/>
                  <a:pt x="352849" y="327848"/>
                </a:cubicBezTo>
                <a:cubicBezTo>
                  <a:pt x="363177" y="331286"/>
                  <a:pt x="373936" y="334294"/>
                  <a:pt x="387706" y="342029"/>
                </a:cubicBezTo>
                <a:cubicBezTo>
                  <a:pt x="398034" y="348045"/>
                  <a:pt x="404059" y="354921"/>
                  <a:pt x="406641" y="362656"/>
                </a:cubicBezTo>
                <a:cubicBezTo>
                  <a:pt x="408362" y="368672"/>
                  <a:pt x="407501" y="375118"/>
                  <a:pt x="404489" y="380704"/>
                </a:cubicBezTo>
                <a:cubicBezTo>
                  <a:pt x="400616" y="387580"/>
                  <a:pt x="392870" y="391877"/>
                  <a:pt x="384264" y="391877"/>
                </a:cubicBezTo>
                <a:cubicBezTo>
                  <a:pt x="377809" y="391877"/>
                  <a:pt x="370493" y="389729"/>
                  <a:pt x="363177" y="385002"/>
                </a:cubicBezTo>
                <a:cubicBezTo>
                  <a:pt x="349407" y="377267"/>
                  <a:pt x="341231" y="369532"/>
                  <a:pt x="333054" y="362226"/>
                </a:cubicBezTo>
                <a:cubicBezTo>
                  <a:pt x="328751" y="357929"/>
                  <a:pt x="324878" y="354061"/>
                  <a:pt x="319714" y="350194"/>
                </a:cubicBezTo>
                <a:cubicBezTo>
                  <a:pt x="307665" y="341169"/>
                  <a:pt x="295616" y="339451"/>
                  <a:pt x="284857" y="345896"/>
                </a:cubicBezTo>
                <a:cubicBezTo>
                  <a:pt x="274099" y="351913"/>
                  <a:pt x="269365" y="363086"/>
                  <a:pt x="271517" y="378126"/>
                </a:cubicBezTo>
                <a:cubicBezTo>
                  <a:pt x="272378" y="384142"/>
                  <a:pt x="273669" y="389729"/>
                  <a:pt x="274960" y="395745"/>
                </a:cubicBezTo>
                <a:cubicBezTo>
                  <a:pt x="277542" y="406058"/>
                  <a:pt x="280124" y="417231"/>
                  <a:pt x="280124" y="433131"/>
                </a:cubicBezTo>
                <a:cubicBezTo>
                  <a:pt x="280124" y="457626"/>
                  <a:pt x="266783" y="466650"/>
                  <a:pt x="255165" y="466650"/>
                </a:cubicBezTo>
                <a:cubicBezTo>
                  <a:pt x="243976" y="466650"/>
                  <a:pt x="230636" y="457626"/>
                  <a:pt x="230636" y="433131"/>
                </a:cubicBezTo>
                <a:cubicBezTo>
                  <a:pt x="230636" y="417231"/>
                  <a:pt x="232787" y="406058"/>
                  <a:pt x="235369" y="395745"/>
                </a:cubicBezTo>
                <a:cubicBezTo>
                  <a:pt x="236660" y="389729"/>
                  <a:pt x="238382" y="384142"/>
                  <a:pt x="238812" y="378126"/>
                </a:cubicBezTo>
                <a:cubicBezTo>
                  <a:pt x="240964" y="363086"/>
                  <a:pt x="236660" y="351913"/>
                  <a:pt x="225472" y="345896"/>
                </a:cubicBezTo>
                <a:cubicBezTo>
                  <a:pt x="214713" y="339451"/>
                  <a:pt x="202664" y="341169"/>
                  <a:pt x="190615" y="350194"/>
                </a:cubicBezTo>
                <a:cubicBezTo>
                  <a:pt x="185881" y="354061"/>
                  <a:pt x="181578" y="357929"/>
                  <a:pt x="177275" y="362226"/>
                </a:cubicBezTo>
                <a:cubicBezTo>
                  <a:pt x="169529" y="369532"/>
                  <a:pt x="161353" y="377267"/>
                  <a:pt x="147582" y="385002"/>
                </a:cubicBezTo>
                <a:cubicBezTo>
                  <a:pt x="139836" y="389299"/>
                  <a:pt x="132520" y="391877"/>
                  <a:pt x="126065" y="391877"/>
                </a:cubicBezTo>
                <a:cubicBezTo>
                  <a:pt x="117459" y="391877"/>
                  <a:pt x="109713" y="387580"/>
                  <a:pt x="105840" y="380704"/>
                </a:cubicBezTo>
                <a:cubicBezTo>
                  <a:pt x="102828" y="375118"/>
                  <a:pt x="101967" y="368672"/>
                  <a:pt x="103688" y="362656"/>
                </a:cubicBezTo>
                <a:cubicBezTo>
                  <a:pt x="106270" y="354921"/>
                  <a:pt x="112725" y="348045"/>
                  <a:pt x="122623" y="342029"/>
                </a:cubicBezTo>
                <a:cubicBezTo>
                  <a:pt x="136393" y="334294"/>
                  <a:pt x="147152" y="331286"/>
                  <a:pt x="157480" y="327848"/>
                </a:cubicBezTo>
                <a:cubicBezTo>
                  <a:pt x="163074" y="326129"/>
                  <a:pt x="168668" y="324410"/>
                  <a:pt x="174693" y="322261"/>
                </a:cubicBezTo>
                <a:cubicBezTo>
                  <a:pt x="184160" y="318394"/>
                  <a:pt x="195779" y="310229"/>
                  <a:pt x="195779" y="294329"/>
                </a:cubicBezTo>
                <a:cubicBezTo>
                  <a:pt x="195779" y="278859"/>
                  <a:pt x="184160" y="270694"/>
                  <a:pt x="174693" y="266397"/>
                </a:cubicBezTo>
                <a:cubicBezTo>
                  <a:pt x="168668" y="264248"/>
                  <a:pt x="163074" y="262529"/>
                  <a:pt x="157480" y="260810"/>
                </a:cubicBezTo>
                <a:cubicBezTo>
                  <a:pt x="147152" y="257802"/>
                  <a:pt x="136393" y="254364"/>
                  <a:pt x="122623" y="246629"/>
                </a:cubicBezTo>
                <a:cubicBezTo>
                  <a:pt x="112725" y="240613"/>
                  <a:pt x="106270" y="233737"/>
                  <a:pt x="103688" y="226002"/>
                </a:cubicBezTo>
                <a:cubicBezTo>
                  <a:pt x="101967" y="219986"/>
                  <a:pt x="102828" y="213540"/>
                  <a:pt x="105840" y="208383"/>
                </a:cubicBezTo>
                <a:cubicBezTo>
                  <a:pt x="109713" y="201078"/>
                  <a:pt x="117459" y="197210"/>
                  <a:pt x="126065" y="197210"/>
                </a:cubicBezTo>
                <a:cubicBezTo>
                  <a:pt x="132520" y="197210"/>
                  <a:pt x="139836" y="199359"/>
                  <a:pt x="147582" y="203656"/>
                </a:cubicBezTo>
                <a:cubicBezTo>
                  <a:pt x="161353" y="211392"/>
                  <a:pt x="169529" y="219127"/>
                  <a:pt x="177275" y="226862"/>
                </a:cubicBezTo>
                <a:cubicBezTo>
                  <a:pt x="181578" y="230729"/>
                  <a:pt x="185881" y="234597"/>
                  <a:pt x="190615" y="238464"/>
                </a:cubicBezTo>
                <a:cubicBezTo>
                  <a:pt x="202664" y="247918"/>
                  <a:pt x="214713" y="249208"/>
                  <a:pt x="225472" y="243191"/>
                </a:cubicBezTo>
                <a:cubicBezTo>
                  <a:pt x="236660" y="236745"/>
                  <a:pt x="240964" y="226002"/>
                  <a:pt x="238812" y="210532"/>
                </a:cubicBezTo>
                <a:cubicBezTo>
                  <a:pt x="238382" y="204516"/>
                  <a:pt x="236660" y="198929"/>
                  <a:pt x="235369" y="192913"/>
                </a:cubicBezTo>
                <a:cubicBezTo>
                  <a:pt x="232787" y="182600"/>
                  <a:pt x="230636" y="171857"/>
                  <a:pt x="230636" y="155957"/>
                </a:cubicBezTo>
                <a:cubicBezTo>
                  <a:pt x="230205" y="131032"/>
                  <a:pt x="243976" y="122008"/>
                  <a:pt x="255165" y="122008"/>
                </a:cubicBezTo>
                <a:close/>
                <a:moveTo>
                  <a:pt x="255161" y="76483"/>
                </a:moveTo>
                <a:cubicBezTo>
                  <a:pt x="215574" y="76483"/>
                  <a:pt x="199223" y="117731"/>
                  <a:pt x="199223" y="134919"/>
                </a:cubicBezTo>
                <a:cubicBezTo>
                  <a:pt x="199223" y="151676"/>
                  <a:pt x="202666" y="170152"/>
                  <a:pt x="207829" y="180894"/>
                </a:cubicBezTo>
                <a:cubicBezTo>
                  <a:pt x="214714" y="196362"/>
                  <a:pt x="214714" y="206675"/>
                  <a:pt x="206969" y="210971"/>
                </a:cubicBezTo>
                <a:cubicBezTo>
                  <a:pt x="199654" y="215268"/>
                  <a:pt x="190618" y="210542"/>
                  <a:pt x="180721" y="196362"/>
                </a:cubicBezTo>
                <a:cubicBezTo>
                  <a:pt x="173836" y="186909"/>
                  <a:pt x="159207" y="174878"/>
                  <a:pt x="145007" y="166285"/>
                </a:cubicBezTo>
                <a:cubicBezTo>
                  <a:pt x="138983" y="162848"/>
                  <a:pt x="126935" y="159410"/>
                  <a:pt x="114026" y="159410"/>
                </a:cubicBezTo>
                <a:cubicBezTo>
                  <a:pt x="98966" y="159410"/>
                  <a:pt x="78743" y="163707"/>
                  <a:pt x="66264" y="185191"/>
                </a:cubicBezTo>
                <a:cubicBezTo>
                  <a:pt x="55077" y="204526"/>
                  <a:pt x="59380" y="222573"/>
                  <a:pt x="64543" y="234174"/>
                </a:cubicBezTo>
                <a:cubicBezTo>
                  <a:pt x="70998" y="247923"/>
                  <a:pt x="81755" y="258665"/>
                  <a:pt x="89070" y="262962"/>
                </a:cubicBezTo>
                <a:cubicBezTo>
                  <a:pt x="103699" y="271126"/>
                  <a:pt x="121341" y="277571"/>
                  <a:pt x="132959" y="278860"/>
                </a:cubicBezTo>
                <a:cubicBezTo>
                  <a:pt x="150171" y="280579"/>
                  <a:pt x="158776" y="285735"/>
                  <a:pt x="158776" y="294329"/>
                </a:cubicBezTo>
                <a:cubicBezTo>
                  <a:pt x="158776" y="303352"/>
                  <a:pt x="150171" y="308508"/>
                  <a:pt x="132959" y="309797"/>
                </a:cubicBezTo>
                <a:cubicBezTo>
                  <a:pt x="121341" y="311086"/>
                  <a:pt x="103699" y="317531"/>
                  <a:pt x="89070" y="325695"/>
                </a:cubicBezTo>
                <a:cubicBezTo>
                  <a:pt x="81755" y="329992"/>
                  <a:pt x="70998" y="340734"/>
                  <a:pt x="64543" y="354483"/>
                </a:cubicBezTo>
                <a:cubicBezTo>
                  <a:pt x="59380" y="366514"/>
                  <a:pt x="55077" y="384131"/>
                  <a:pt x="66264" y="403466"/>
                </a:cubicBezTo>
                <a:cubicBezTo>
                  <a:pt x="78743" y="424950"/>
                  <a:pt x="98966" y="429247"/>
                  <a:pt x="114026" y="429247"/>
                </a:cubicBezTo>
                <a:cubicBezTo>
                  <a:pt x="126935" y="429247"/>
                  <a:pt x="138983" y="425810"/>
                  <a:pt x="145007" y="422372"/>
                </a:cubicBezTo>
                <a:cubicBezTo>
                  <a:pt x="159207" y="414208"/>
                  <a:pt x="173836" y="401748"/>
                  <a:pt x="180721" y="392295"/>
                </a:cubicBezTo>
                <a:cubicBezTo>
                  <a:pt x="188036" y="381553"/>
                  <a:pt x="194921" y="376397"/>
                  <a:pt x="201375" y="376397"/>
                </a:cubicBezTo>
                <a:cubicBezTo>
                  <a:pt x="203526" y="376397"/>
                  <a:pt x="205247" y="376826"/>
                  <a:pt x="206969" y="377686"/>
                </a:cubicBezTo>
                <a:cubicBezTo>
                  <a:pt x="214714" y="381983"/>
                  <a:pt x="214714" y="392295"/>
                  <a:pt x="207829" y="407763"/>
                </a:cubicBezTo>
                <a:cubicBezTo>
                  <a:pt x="202666" y="418505"/>
                  <a:pt x="199223" y="436981"/>
                  <a:pt x="199223" y="453739"/>
                </a:cubicBezTo>
                <a:cubicBezTo>
                  <a:pt x="199223" y="462332"/>
                  <a:pt x="203526" y="476941"/>
                  <a:pt x="212132" y="489402"/>
                </a:cubicBezTo>
                <a:cubicBezTo>
                  <a:pt x="219447" y="499714"/>
                  <a:pt x="233216" y="512175"/>
                  <a:pt x="255161" y="512175"/>
                </a:cubicBezTo>
                <a:cubicBezTo>
                  <a:pt x="295178" y="512175"/>
                  <a:pt x="311098" y="470926"/>
                  <a:pt x="311098" y="453739"/>
                </a:cubicBezTo>
                <a:cubicBezTo>
                  <a:pt x="311098" y="436981"/>
                  <a:pt x="307656" y="418505"/>
                  <a:pt x="302923" y="407763"/>
                </a:cubicBezTo>
                <a:cubicBezTo>
                  <a:pt x="295608" y="392295"/>
                  <a:pt x="296038" y="381983"/>
                  <a:pt x="303353" y="377686"/>
                </a:cubicBezTo>
                <a:cubicBezTo>
                  <a:pt x="311098" y="373389"/>
                  <a:pt x="319704" y="378116"/>
                  <a:pt x="330031" y="392295"/>
                </a:cubicBezTo>
                <a:cubicBezTo>
                  <a:pt x="336916" y="401748"/>
                  <a:pt x="351115" y="414208"/>
                  <a:pt x="365745" y="422372"/>
                </a:cubicBezTo>
                <a:cubicBezTo>
                  <a:pt x="371769" y="425810"/>
                  <a:pt x="383387" y="429247"/>
                  <a:pt x="396295" y="429247"/>
                </a:cubicBezTo>
                <a:cubicBezTo>
                  <a:pt x="411355" y="429247"/>
                  <a:pt x="432009" y="424950"/>
                  <a:pt x="444057" y="403466"/>
                </a:cubicBezTo>
                <a:cubicBezTo>
                  <a:pt x="455245" y="384131"/>
                  <a:pt x="451372" y="366514"/>
                  <a:pt x="445779" y="354483"/>
                </a:cubicBezTo>
                <a:cubicBezTo>
                  <a:pt x="439324" y="340734"/>
                  <a:pt x="428567" y="329992"/>
                  <a:pt x="421682" y="325695"/>
                </a:cubicBezTo>
                <a:cubicBezTo>
                  <a:pt x="407053" y="317531"/>
                  <a:pt x="389411" y="311086"/>
                  <a:pt x="377363" y="309797"/>
                </a:cubicBezTo>
                <a:cubicBezTo>
                  <a:pt x="360151" y="308508"/>
                  <a:pt x="351545" y="303352"/>
                  <a:pt x="351545" y="294329"/>
                </a:cubicBezTo>
                <a:cubicBezTo>
                  <a:pt x="351545" y="285735"/>
                  <a:pt x="360151" y="280579"/>
                  <a:pt x="377363" y="278860"/>
                </a:cubicBezTo>
                <a:cubicBezTo>
                  <a:pt x="389411" y="277571"/>
                  <a:pt x="407053" y="271126"/>
                  <a:pt x="421682" y="262962"/>
                </a:cubicBezTo>
                <a:cubicBezTo>
                  <a:pt x="428997" y="258665"/>
                  <a:pt x="439754" y="247923"/>
                  <a:pt x="445779" y="234174"/>
                </a:cubicBezTo>
                <a:cubicBezTo>
                  <a:pt x="451372" y="222573"/>
                  <a:pt x="455245" y="204526"/>
                  <a:pt x="444057" y="185191"/>
                </a:cubicBezTo>
                <a:cubicBezTo>
                  <a:pt x="432009" y="163707"/>
                  <a:pt x="411355" y="159410"/>
                  <a:pt x="396295" y="159410"/>
                </a:cubicBezTo>
                <a:cubicBezTo>
                  <a:pt x="383387" y="159410"/>
                  <a:pt x="371769" y="162848"/>
                  <a:pt x="365745" y="166285"/>
                </a:cubicBezTo>
                <a:cubicBezTo>
                  <a:pt x="351115" y="174878"/>
                  <a:pt x="336916" y="186909"/>
                  <a:pt x="330031" y="196362"/>
                </a:cubicBezTo>
                <a:cubicBezTo>
                  <a:pt x="319704" y="210542"/>
                  <a:pt x="311098" y="215268"/>
                  <a:pt x="303353" y="210971"/>
                </a:cubicBezTo>
                <a:cubicBezTo>
                  <a:pt x="296038" y="206675"/>
                  <a:pt x="295608" y="196362"/>
                  <a:pt x="302923" y="180894"/>
                </a:cubicBezTo>
                <a:cubicBezTo>
                  <a:pt x="307656" y="170152"/>
                  <a:pt x="311098" y="151676"/>
                  <a:pt x="311098" y="134919"/>
                </a:cubicBezTo>
                <a:cubicBezTo>
                  <a:pt x="311098" y="117731"/>
                  <a:pt x="295178" y="76483"/>
                  <a:pt x="255161" y="76483"/>
                </a:cubicBezTo>
                <a:close/>
                <a:moveTo>
                  <a:pt x="255161" y="0"/>
                </a:moveTo>
                <a:cubicBezTo>
                  <a:pt x="255161" y="0"/>
                  <a:pt x="258173" y="26640"/>
                  <a:pt x="296469" y="53280"/>
                </a:cubicBezTo>
                <a:cubicBezTo>
                  <a:pt x="335194" y="79920"/>
                  <a:pt x="346812" y="97107"/>
                  <a:pt x="346812" y="135778"/>
                </a:cubicBezTo>
                <a:cubicBezTo>
                  <a:pt x="380805" y="116442"/>
                  <a:pt x="401029" y="117731"/>
                  <a:pt x="443627" y="137926"/>
                </a:cubicBezTo>
                <a:cubicBezTo>
                  <a:pt x="486226" y="158121"/>
                  <a:pt x="510752" y="147379"/>
                  <a:pt x="510752" y="147379"/>
                </a:cubicBezTo>
                <a:cubicBezTo>
                  <a:pt x="510752" y="147379"/>
                  <a:pt x="488807" y="162848"/>
                  <a:pt x="484935" y="209682"/>
                </a:cubicBezTo>
                <a:cubicBezTo>
                  <a:pt x="481062" y="256517"/>
                  <a:pt x="472456" y="274993"/>
                  <a:pt x="438464" y="294329"/>
                </a:cubicBezTo>
                <a:cubicBezTo>
                  <a:pt x="472456" y="313664"/>
                  <a:pt x="481062" y="332140"/>
                  <a:pt x="484935" y="378975"/>
                </a:cubicBezTo>
                <a:cubicBezTo>
                  <a:pt x="488807" y="425810"/>
                  <a:pt x="510752" y="441708"/>
                  <a:pt x="510752" y="441708"/>
                </a:cubicBezTo>
                <a:cubicBezTo>
                  <a:pt x="510752" y="441708"/>
                  <a:pt x="486226" y="430536"/>
                  <a:pt x="443627" y="450731"/>
                </a:cubicBezTo>
                <a:cubicBezTo>
                  <a:pt x="401029" y="470926"/>
                  <a:pt x="380805" y="472215"/>
                  <a:pt x="346812" y="452879"/>
                </a:cubicBezTo>
                <a:cubicBezTo>
                  <a:pt x="346812" y="491980"/>
                  <a:pt x="335194" y="508737"/>
                  <a:pt x="296899" y="535377"/>
                </a:cubicBezTo>
                <a:cubicBezTo>
                  <a:pt x="258173" y="562017"/>
                  <a:pt x="255161" y="588657"/>
                  <a:pt x="255161" y="588657"/>
                </a:cubicBezTo>
                <a:cubicBezTo>
                  <a:pt x="255161" y="588657"/>
                  <a:pt x="252579" y="562017"/>
                  <a:pt x="213853" y="535377"/>
                </a:cubicBezTo>
                <a:cubicBezTo>
                  <a:pt x="175127" y="508737"/>
                  <a:pt x="163509" y="491980"/>
                  <a:pt x="163509" y="452879"/>
                </a:cubicBezTo>
                <a:cubicBezTo>
                  <a:pt x="129947" y="472215"/>
                  <a:pt x="109293" y="470926"/>
                  <a:pt x="66695" y="450731"/>
                </a:cubicBezTo>
                <a:cubicBezTo>
                  <a:pt x="24526" y="430536"/>
                  <a:pt x="0" y="441708"/>
                  <a:pt x="0" y="441708"/>
                </a:cubicBezTo>
                <a:cubicBezTo>
                  <a:pt x="0" y="441708"/>
                  <a:pt x="21514" y="425810"/>
                  <a:pt x="25387" y="378975"/>
                </a:cubicBezTo>
                <a:cubicBezTo>
                  <a:pt x="29260" y="332140"/>
                  <a:pt x="38296" y="313664"/>
                  <a:pt x="71858" y="294329"/>
                </a:cubicBezTo>
                <a:cubicBezTo>
                  <a:pt x="38296" y="274993"/>
                  <a:pt x="29260" y="256517"/>
                  <a:pt x="25387" y="209682"/>
                </a:cubicBezTo>
                <a:cubicBezTo>
                  <a:pt x="21514" y="162848"/>
                  <a:pt x="0" y="147379"/>
                  <a:pt x="0" y="147379"/>
                </a:cubicBezTo>
                <a:cubicBezTo>
                  <a:pt x="0" y="147379"/>
                  <a:pt x="24526" y="158121"/>
                  <a:pt x="66695" y="137926"/>
                </a:cubicBezTo>
                <a:cubicBezTo>
                  <a:pt x="109293" y="117731"/>
                  <a:pt x="129947" y="116442"/>
                  <a:pt x="163509" y="135778"/>
                </a:cubicBezTo>
                <a:cubicBezTo>
                  <a:pt x="163509" y="97107"/>
                  <a:pt x="175127" y="79920"/>
                  <a:pt x="213853" y="53280"/>
                </a:cubicBezTo>
                <a:cubicBezTo>
                  <a:pt x="252579" y="26640"/>
                  <a:pt x="255161" y="0"/>
                  <a:pt x="255161" y="0"/>
                </a:cubicBezTo>
                <a:close/>
              </a:path>
            </a:pathLst>
          </a:custGeom>
          <a:solidFill>
            <a:srgbClr val="12522B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图文框 1">
            <a:extLst>
              <a:ext uri="{FF2B5EF4-FFF2-40B4-BE49-F238E27FC236}">
                <a16:creationId xmlns:a16="http://schemas.microsoft.com/office/drawing/2014/main" xmlns="" id="{FD0603CE-1024-4C95-9356-9FB0B0B7432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3056"/>
            </a:avLst>
          </a:prstGeom>
          <a:solidFill>
            <a:srgbClr val="208242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14CF8FE7-1343-4800-96DB-4465EAF6E3A6}"/>
              </a:ext>
            </a:extLst>
          </p:cNvPr>
          <p:cNvSpPr txBox="1"/>
          <p:nvPr/>
        </p:nvSpPr>
        <p:spPr>
          <a:xfrm>
            <a:off x="416689" y="706200"/>
            <a:ext cx="11447362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37160" algn="ctr"/>
            <a:r>
              <a:rPr lang="zh-CN" altLang="zh-CN" sz="2400" b="1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49" charset="-122"/>
                <a:cs typeface="楷体" panose="02010609060101010101" pitchFamily="49" charset="-122"/>
              </a:rPr>
              <a:t>不躬不亲</a:t>
            </a:r>
            <a:endParaRPr lang="zh-CN" alt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137160"/>
            <a:r>
              <a:rPr lang="en-US" altLang="zh-CN" sz="240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zh-CN" sz="240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49" charset="-122"/>
                <a:cs typeface="楷体" panose="02010609060101010101" pitchFamily="49" charset="-122"/>
              </a:rPr>
              <a:t>齐桓公谓管仲曰：“吾国甚小，而财用甚少，而群臣衣服舆马①甚汰②吾欲禁之，可乎？”管仲曰：“臣闻之，君尝之，臣食之；君好之，臣服之。今君之食也必桂之浆，衣练紫之衣，狐白之裘。此群臣之所奢汰也。《诗》云：‘不躬不亲，庶民不信。’君欲禁之，胡不自亲乎？”桓公曰：“善。”于是更制练帛③之衣，大白之冠，朝一年而齐国俭也。</a:t>
            </a:r>
            <a:endParaRPr lang="zh-CN" alt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137160" algn="ctr"/>
            <a:r>
              <a:rPr lang="en-US" altLang="zh-CN" sz="240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                         </a:t>
            </a:r>
            <a:r>
              <a:rPr lang="zh-CN" altLang="zh-CN" sz="240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49" charset="-122"/>
                <a:cs typeface="楷体" panose="02010609060101010101" pitchFamily="49" charset="-122"/>
              </a:rPr>
              <a:t>（选自《说苑˙反质》）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  <a:p>
            <a:pPr marL="137160" algn="ctr"/>
            <a:r>
              <a:rPr lang="zh-CN" altLang="zh-CN" sz="240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49" charset="-122"/>
                <a:cs typeface="楷体" panose="02010609060101010101" pitchFamily="49" charset="-122"/>
              </a:rPr>
              <a:t>【注释】①舆马：车马。②汰：同“泰“，骄泰、奢侈。③练帛：白色丝织品</a:t>
            </a:r>
            <a:endParaRPr lang="zh-CN" alt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137160"/>
            <a:r>
              <a:rPr lang="en-US" altLang="zh-CN" sz="2400" b="1">
                <a:solidFill>
                  <a:srgbClr val="12522B"/>
                </a:solidFill>
                <a:latin typeface="宋体" panose="02010600030101010101" pitchFamily="2" charset="-122"/>
                <a:ea typeface="楷体" panose="02010609060101010101" pitchFamily="49" charset="-122"/>
                <a:cs typeface="楷体" panose="02010609060101010101" pitchFamily="49" charset="-122"/>
              </a:rPr>
              <a:t>9.</a:t>
            </a:r>
            <a:r>
              <a:rPr lang="zh-CN" altLang="zh-CN" sz="2400" b="1">
                <a:solidFill>
                  <a:srgbClr val="12522B"/>
                </a:solidFill>
                <a:latin typeface="宋体" panose="02010600030101010101" pitchFamily="2" charset="-122"/>
                <a:ea typeface="楷体" panose="02010609060101010101" pitchFamily="49" charset="-122"/>
                <a:cs typeface="楷体" panose="02010609060101010101" pitchFamily="49" charset="-122"/>
              </a:rPr>
              <a:t>用</a:t>
            </a:r>
            <a:r>
              <a:rPr lang="en-US" altLang="zh-CN" sz="2400" b="1">
                <a:solidFill>
                  <a:srgbClr val="12522B"/>
                </a:solidFill>
                <a:latin typeface="宋体" panose="02010600030101010101" pitchFamily="2" charset="-122"/>
                <a:ea typeface="楷体" panose="02010609060101010101" pitchFamily="49" charset="-122"/>
                <a:cs typeface="楷体" panose="02010609060101010101" pitchFamily="49" charset="-122"/>
              </a:rPr>
              <a:t>“/</a:t>
            </a:r>
            <a:r>
              <a:rPr lang="en-US" altLang="zh-CN" sz="2400" b="1">
                <a:solidFill>
                  <a:srgbClr val="12522B"/>
                </a:solidFill>
                <a:latin typeface="楷体" panose="02010609060101010101" pitchFamily="49" charset="-122"/>
                <a:ea typeface="宋体" panose="02010600030101010101" pitchFamily="2" charset="-122"/>
                <a:cs typeface="楷体" panose="02010609060101010101" pitchFamily="49" charset="-122"/>
              </a:rPr>
              <a:t>”</a:t>
            </a:r>
            <a:r>
              <a:rPr lang="zh-CN" altLang="zh-CN" sz="2400" b="1">
                <a:solidFill>
                  <a:srgbClr val="12522B"/>
                </a:solidFill>
                <a:latin typeface="宋体" panose="02010600030101010101" pitchFamily="2" charset="-122"/>
                <a:ea typeface="楷体" panose="02010609060101010101" pitchFamily="49" charset="-122"/>
                <a:cs typeface="楷体" panose="02010609060101010101" pitchFamily="49" charset="-122"/>
              </a:rPr>
              <a:t>为下面的文字断句。（只画一处）（</a:t>
            </a:r>
            <a:r>
              <a:rPr lang="en-US" altLang="zh-CN" sz="2400" b="1">
                <a:solidFill>
                  <a:srgbClr val="12522B"/>
                </a:solidFill>
                <a:latin typeface="宋体" panose="02010600030101010101" pitchFamily="2" charset="-122"/>
                <a:ea typeface="楷体" panose="02010609060101010101" pitchFamily="49" charset="-122"/>
                <a:cs typeface="楷体" panose="02010609060101010101" pitchFamily="49" charset="-122"/>
              </a:rPr>
              <a:t>2 </a:t>
            </a:r>
            <a:r>
              <a:rPr lang="zh-CN" altLang="zh-CN" sz="2400" b="1">
                <a:solidFill>
                  <a:srgbClr val="12522B"/>
                </a:solidFill>
                <a:latin typeface="宋体" panose="02010600030101010101" pitchFamily="2" charset="-122"/>
                <a:ea typeface="楷体" panose="02010609060101010101" pitchFamily="49" charset="-122"/>
                <a:cs typeface="楷体" panose="02010609060101010101" pitchFamily="49" charset="-122"/>
              </a:rPr>
              <a:t>分）</a:t>
            </a:r>
            <a:endParaRPr lang="zh-CN" altLang="zh-CN" sz="2400" b="1">
              <a:solidFill>
                <a:srgbClr val="12522B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137160"/>
            <a:r>
              <a:rPr lang="zh-CN" altLang="zh-CN" sz="2400" b="1">
                <a:solidFill>
                  <a:srgbClr val="12522B"/>
                </a:solidFill>
                <a:latin typeface="宋体" panose="02010600030101010101" pitchFamily="2" charset="-122"/>
                <a:ea typeface="楷体" panose="02010609060101010101" pitchFamily="49" charset="-122"/>
                <a:cs typeface="楷体" panose="02010609060101010101" pitchFamily="49" charset="-122"/>
              </a:rPr>
              <a:t>而群臣衣服舆马甚汰吾欲禁之</a:t>
            </a:r>
            <a:endParaRPr lang="zh-CN" altLang="zh-CN" sz="2400" b="1">
              <a:solidFill>
                <a:srgbClr val="12522B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137160"/>
            <a:r>
              <a:rPr lang="en-US" altLang="zh-CN" sz="2400" b="1">
                <a:solidFill>
                  <a:srgbClr val="12522B"/>
                </a:solidFill>
                <a:latin typeface="宋体" panose="02010600030101010101" pitchFamily="2" charset="-122"/>
                <a:ea typeface="楷体" panose="02010609060101010101" pitchFamily="49" charset="-122"/>
                <a:cs typeface="楷体" panose="02010609060101010101" pitchFamily="49" charset="-122"/>
              </a:rPr>
              <a:t>10.</a:t>
            </a:r>
            <a:r>
              <a:rPr lang="zh-CN" altLang="zh-CN" sz="2400" b="1">
                <a:solidFill>
                  <a:srgbClr val="12522B"/>
                </a:solidFill>
                <a:latin typeface="宋体" panose="02010600030101010101" pitchFamily="2" charset="-122"/>
                <a:ea typeface="楷体" panose="02010609060101010101" pitchFamily="49" charset="-122"/>
                <a:cs typeface="楷体" panose="02010609060101010101" pitchFamily="49" charset="-122"/>
              </a:rPr>
              <a:t>用现代汉语翻译下面的句子。（</a:t>
            </a:r>
            <a:r>
              <a:rPr lang="en-US" altLang="zh-CN" sz="2400" b="1">
                <a:solidFill>
                  <a:srgbClr val="12522B"/>
                </a:solidFill>
                <a:latin typeface="宋体" panose="02010600030101010101" pitchFamily="2" charset="-122"/>
                <a:ea typeface="楷体" panose="02010609060101010101" pitchFamily="49" charset="-122"/>
                <a:cs typeface="楷体" panose="02010609060101010101" pitchFamily="49" charset="-122"/>
              </a:rPr>
              <a:t>3 </a:t>
            </a:r>
            <a:r>
              <a:rPr lang="zh-CN" altLang="zh-CN" sz="2400" b="1">
                <a:solidFill>
                  <a:srgbClr val="12522B"/>
                </a:solidFill>
                <a:latin typeface="宋体" panose="02010600030101010101" pitchFamily="2" charset="-122"/>
                <a:ea typeface="楷体" panose="02010609060101010101" pitchFamily="49" charset="-122"/>
                <a:cs typeface="楷体" panose="02010609060101010101" pitchFamily="49" charset="-122"/>
              </a:rPr>
              <a:t>分）</a:t>
            </a:r>
            <a:endParaRPr lang="zh-CN" altLang="zh-CN" sz="2400" b="1">
              <a:solidFill>
                <a:srgbClr val="12522B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137160"/>
            <a:r>
              <a:rPr lang="zh-CN" altLang="zh-CN" sz="2400" b="1">
                <a:solidFill>
                  <a:srgbClr val="12522B"/>
                </a:solidFill>
                <a:latin typeface="宋体" panose="02010600030101010101" pitchFamily="2" charset="-122"/>
                <a:ea typeface="楷体" panose="02010609060101010101" pitchFamily="49" charset="-122"/>
                <a:cs typeface="楷体" panose="02010609060101010101" pitchFamily="49" charset="-122"/>
              </a:rPr>
              <a:t>君欲禁之，胡不自亲乎？</a:t>
            </a:r>
            <a:endParaRPr lang="zh-CN" altLang="zh-CN" sz="2400" b="1">
              <a:solidFill>
                <a:srgbClr val="12522B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137160"/>
            <a:r>
              <a:rPr lang="en-US" altLang="zh-CN" sz="2400" b="1">
                <a:solidFill>
                  <a:srgbClr val="12522B"/>
                </a:solidFill>
                <a:latin typeface="宋体" panose="02010600030101010101" pitchFamily="2" charset="-122"/>
                <a:ea typeface="楷体" panose="02010609060101010101" pitchFamily="49" charset="-122"/>
                <a:cs typeface="楷体" panose="02010609060101010101" pitchFamily="49" charset="-122"/>
              </a:rPr>
              <a:t>11.</a:t>
            </a:r>
            <a:r>
              <a:rPr lang="zh-CN" altLang="zh-CN" sz="2400" b="1">
                <a:solidFill>
                  <a:srgbClr val="12522B"/>
                </a:solidFill>
                <a:latin typeface="宋体" panose="02010600030101010101" pitchFamily="2" charset="-122"/>
                <a:ea typeface="楷体" panose="02010609060101010101" pitchFamily="49" charset="-122"/>
                <a:cs typeface="楷体" panose="02010609060101010101" pitchFamily="49" charset="-122"/>
              </a:rPr>
              <a:t>结合选文内容，谈谈你从文章中得到了什么启示。（</a:t>
            </a:r>
            <a:r>
              <a:rPr lang="en-US" altLang="zh-CN" sz="2400" b="1">
                <a:solidFill>
                  <a:srgbClr val="12522B"/>
                </a:solidFill>
                <a:latin typeface="宋体" panose="02010600030101010101" pitchFamily="2" charset="-122"/>
                <a:ea typeface="楷体" panose="02010609060101010101" pitchFamily="49" charset="-122"/>
                <a:cs typeface="楷体" panose="02010609060101010101" pitchFamily="49" charset="-122"/>
              </a:rPr>
              <a:t>3 </a:t>
            </a:r>
            <a:r>
              <a:rPr lang="zh-CN" altLang="zh-CN" sz="2400" b="1">
                <a:solidFill>
                  <a:srgbClr val="12522B"/>
                </a:solidFill>
                <a:latin typeface="宋体" panose="02010600030101010101" pitchFamily="2" charset="-122"/>
                <a:ea typeface="楷体" panose="02010609060101010101" pitchFamily="49" charset="-122"/>
                <a:cs typeface="楷体" panose="02010609060101010101" pitchFamily="49" charset="-122"/>
              </a:rPr>
              <a:t>分）</a:t>
            </a:r>
            <a:endParaRPr lang="zh-CN" altLang="zh-CN" sz="2400" b="1">
              <a:solidFill>
                <a:srgbClr val="12522B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09922044"/>
      </p:ext>
    </p:extLst>
  </p:cSld>
  <p:clrMapOvr>
    <a:masterClrMapping/>
  </p:clrMapOvr>
  <mc:AlternateContent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图文框 1">
            <a:extLst>
              <a:ext uri="{FF2B5EF4-FFF2-40B4-BE49-F238E27FC236}">
                <a16:creationId xmlns:a16="http://schemas.microsoft.com/office/drawing/2014/main" xmlns="" id="{2E116DA3-DC6E-49CF-A77E-D83C595B26C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3056"/>
            </a:avLst>
          </a:prstGeom>
          <a:solidFill>
            <a:srgbClr val="208242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xmlns="" id="{4BD04B7D-321E-44C6-97BF-419FB336720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1215955815"/>
              </p:ext>
            </p:extLst>
          </p:nvPr>
        </p:nvGraphicFramePr>
        <p:xfrm>
          <a:off x="1185333" y="237593"/>
          <a:ext cx="9493955" cy="5038194"/>
        </p:xfrm>
        <a:graphic>
          <a:graphicData uri="http://schemas.openxmlformats.org/drawingml/2006/chart">
            <c:chart xmlns:c="http://schemas.openxmlformats.org/drawingml/2006/chart" r:id="rId2"/>
          </a:graphicData>
        </a:graphic>
      </p:graphicFrame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27064698-83D8-4924-910A-895D9FA9D27A}"/>
              </a:ext>
            </a:extLst>
          </p:cNvPr>
          <p:cNvSpPr txBox="1"/>
          <p:nvPr/>
        </p:nvSpPr>
        <p:spPr>
          <a:xfrm>
            <a:off x="1013177" y="5275787"/>
            <a:ext cx="1048173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rgbClr val="12522B"/>
                </a:solidFill>
              </a:rPr>
              <a:t>41</a:t>
            </a:r>
            <a:r>
              <a:rPr lang="zh-CN" altLang="en-US" sz="3600" b="1">
                <a:solidFill>
                  <a:srgbClr val="12522B"/>
                </a:solidFill>
              </a:rPr>
              <a:t>人中，断句</a:t>
            </a:r>
            <a:r>
              <a:rPr lang="en-US" altLang="zh-CN" sz="3600" b="1">
                <a:solidFill>
                  <a:srgbClr val="12522B"/>
                </a:solidFill>
              </a:rPr>
              <a:t>28</a:t>
            </a:r>
            <a:r>
              <a:rPr lang="zh-CN" altLang="en-US" sz="3600" b="1">
                <a:solidFill>
                  <a:srgbClr val="12522B"/>
                </a:solidFill>
              </a:rPr>
              <a:t>人答对；翻译句子</a:t>
            </a:r>
            <a:r>
              <a:rPr lang="en-US" altLang="zh-CN" sz="3600" b="1">
                <a:solidFill>
                  <a:srgbClr val="12522B"/>
                </a:solidFill>
              </a:rPr>
              <a:t>2</a:t>
            </a:r>
            <a:r>
              <a:rPr lang="zh-CN" altLang="en-US" sz="3600" b="1">
                <a:solidFill>
                  <a:srgbClr val="12522B"/>
                </a:solidFill>
              </a:rPr>
              <a:t>分以上有</a:t>
            </a:r>
            <a:r>
              <a:rPr lang="en-US" altLang="zh-CN" sz="3600" b="1">
                <a:solidFill>
                  <a:srgbClr val="12522B"/>
                </a:solidFill>
              </a:rPr>
              <a:t>32</a:t>
            </a:r>
            <a:r>
              <a:rPr lang="zh-CN" altLang="en-US" sz="3600" b="1">
                <a:solidFill>
                  <a:srgbClr val="12522B"/>
                </a:solidFill>
              </a:rPr>
              <a:t>人。但是内容理解题有近</a:t>
            </a:r>
            <a:r>
              <a:rPr lang="en-US" altLang="zh-CN" sz="3600" b="1">
                <a:solidFill>
                  <a:srgbClr val="12522B"/>
                </a:solidFill>
              </a:rPr>
              <a:t>30</a:t>
            </a:r>
            <a:r>
              <a:rPr lang="zh-CN" altLang="en-US" sz="3600" b="1">
                <a:solidFill>
                  <a:srgbClr val="12522B"/>
                </a:solidFill>
              </a:rPr>
              <a:t>人得不到</a:t>
            </a:r>
            <a:r>
              <a:rPr lang="en-US" altLang="zh-CN" sz="3600" b="1">
                <a:solidFill>
                  <a:srgbClr val="12522B"/>
                </a:solidFill>
              </a:rPr>
              <a:t>2</a:t>
            </a:r>
            <a:r>
              <a:rPr lang="zh-CN" altLang="en-US" sz="3600" b="1">
                <a:solidFill>
                  <a:srgbClr val="12522B"/>
                </a:solidFill>
              </a:rPr>
              <a:t>分。</a:t>
            </a:r>
          </a:p>
        </p:txBody>
      </p:sp>
    </p:spTree>
    <p:extLst>
      <p:ext uri="{BB962C8B-B14F-4D97-AF65-F5344CB8AC3E}">
        <p14:creationId xmlns:p14="http://schemas.microsoft.com/office/powerpoint/2010/main" xmlns="" val="2318497128"/>
      </p:ext>
    </p:extLst>
  </p:cSld>
  <p:clrMapOvr>
    <a:masterClrMapping/>
  </p:clrMapOvr>
  <mc:AlternateContent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图文框 1">
            <a:extLst>
              <a:ext uri="{FF2B5EF4-FFF2-40B4-BE49-F238E27FC236}">
                <a16:creationId xmlns:a16="http://schemas.microsoft.com/office/drawing/2014/main" xmlns="" id="{8330F92E-2269-4A5A-A434-8887330A62F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3056"/>
            </a:avLst>
          </a:prstGeom>
          <a:solidFill>
            <a:srgbClr val="208242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A3F8E71-5CC8-44B6-85B1-CCA1E2BE3E17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300943" y="310105"/>
            <a:ext cx="1773918" cy="954107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CA68582D-BF9A-45D1-97FB-8CF29860FA74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6784" t="2690"/>
          <a:stretch>
            <a:fillRect/>
          </a:stretch>
        </p:blipFill>
        <p:spPr bwMode="auto">
          <a:xfrm>
            <a:off x="2178755" y="310105"/>
            <a:ext cx="1027290" cy="954107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7986B35D-28A5-47E8-8C92-5D9FB1DA4D18}"/>
              </a:ext>
            </a:extLst>
          </p:cNvPr>
          <p:cNvSpPr txBox="1"/>
          <p:nvPr/>
        </p:nvSpPr>
        <p:spPr>
          <a:xfrm>
            <a:off x="3309939" y="454814"/>
            <a:ext cx="87555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12522B"/>
                </a:solidFill>
              </a:rPr>
              <a:t>等</a:t>
            </a:r>
            <a:r>
              <a:rPr lang="en-US" altLang="zh-CN" sz="2800" b="1">
                <a:solidFill>
                  <a:srgbClr val="12522B"/>
                </a:solidFill>
              </a:rPr>
              <a:t>17</a:t>
            </a:r>
            <a:r>
              <a:rPr lang="zh-CN" altLang="en-US" sz="2800" b="1">
                <a:solidFill>
                  <a:srgbClr val="12522B"/>
                </a:solidFill>
              </a:rPr>
              <a:t>位同学觉得三个题目中内容理解题无从着手。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127D3B03-8B57-40E2-B413-28CC0B59A1E5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1871" t="5558"/>
          <a:stretch>
            <a:fillRect/>
          </a:stretch>
        </p:blipFill>
        <p:spPr bwMode="auto">
          <a:xfrm>
            <a:off x="3488671" y="1086138"/>
            <a:ext cx="7449405" cy="1386534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7004FB8E-1D3E-4CA0-8DE5-06E5A2AA4F7F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8452" t="-9555"/>
          <a:stretch>
            <a:fillRect/>
          </a:stretch>
        </p:blipFill>
        <p:spPr bwMode="auto">
          <a:xfrm>
            <a:off x="857956" y="2492115"/>
            <a:ext cx="7788071" cy="1082279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6C18D5F9-2987-40E7-97C5-060A9F8B9A6A}"/>
              </a:ext>
            </a:extLst>
          </p:cNvPr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300943" y="3746580"/>
            <a:ext cx="10637133" cy="143887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AE7718EF-2C76-4303-9611-C6CDB2EE44B5}"/>
              </a:ext>
            </a:extLst>
          </p:cNvPr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300943" y="5357644"/>
            <a:ext cx="10220444" cy="1155648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流程图: 准备 3">
            <a:extLst>
              <a:ext uri="{FF2B5EF4-FFF2-40B4-BE49-F238E27FC236}">
                <a16:creationId xmlns:a16="http://schemas.microsoft.com/office/drawing/2014/main" xmlns="" id="{FCB83FD8-7262-4D14-9977-A8E620FAE133}"/>
              </a:ext>
            </a:extLst>
          </p:cNvPr>
          <p:cNvSpPr/>
          <p:nvPr/>
        </p:nvSpPr>
        <p:spPr>
          <a:xfrm>
            <a:off x="857956" y="3606900"/>
            <a:ext cx="2732315" cy="863499"/>
          </a:xfrm>
          <a:prstGeom prst="flowChartPreparation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58074486"/>
      </p:ext>
    </p:extLst>
  </p:cSld>
  <p:clrMapOvr>
    <a:masterClrMapping/>
  </p:clrMapOvr>
  <mc:AlternateContent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191</Paragraphs>
  <Slides>29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25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baseType="lpstr" size="55">
      <vt:lpstr>Arial</vt:lpstr>
      <vt:lpstr>等线 Light</vt:lpstr>
      <vt:lpstr>等线</vt:lpstr>
      <vt:lpstr>Calibri Light</vt:lpstr>
      <vt:lpstr>Calibri</vt:lpstr>
      <vt:lpstr>方正粗黑宋简体</vt:lpstr>
      <vt:lpstr>方正清刻本悦宋简体</vt:lpstr>
      <vt:lpstr>楷体</vt:lpstr>
      <vt:lpstr>华文仿宋</vt:lpstr>
      <vt:lpstr>苏新诗古印宋简</vt:lpstr>
      <vt:lpstr>微软雅黑 Light</vt:lpstr>
      <vt:lpstr>宋体</vt:lpstr>
      <vt:lpstr>华文隶书</vt:lpstr>
      <vt:lpstr>华文行楷</vt:lpstr>
      <vt:lpstr>微软雅黑</vt:lpstr>
      <vt:lpstr>Times New Roman</vt:lpstr>
      <vt:lpstr>仿宋</vt:lpstr>
      <vt:lpstr>华文中宋</vt:lpstr>
      <vt:lpstr>黑体</vt:lpstr>
      <vt:lpstr>华文楷体</vt:lpstr>
      <vt:lpstr>KaiTi</vt:lpstr>
      <vt:lpstr>华文新魏</vt:lpstr>
      <vt:lpstr>隶书</vt:lpstr>
      <vt:lpstr>华文彩云</vt:lpstr>
      <vt:lpstr>Dosis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2021-09-17T15:56:05.177</cp:lastPrinted>
  <dcterms:created xsi:type="dcterms:W3CDTF">2021-09-17T15:56:05Z</dcterms:created>
  <dcterms:modified xsi:type="dcterms:W3CDTF">2021-09-17T07:56:07Z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