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6" r:id="rId6"/>
    <p:sldId id="261" r:id="rId7"/>
    <p:sldId id="270" r:id="rId8"/>
    <p:sldId id="263" r:id="rId9"/>
    <p:sldId id="268" r:id="rId10"/>
    <p:sldId id="269" r:id="rId11"/>
    <p:sldId id="262" r:id="rId12"/>
    <p:sldId id="272" r:id="rId13"/>
    <p:sldId id="265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906E9-D905-4892-AE64-90ECBEF6F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908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1572126"/>
            <a:ext cx="10515600" cy="45320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5000" y="1042988"/>
            <a:ext cx="8178800" cy="285273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75000" y="4227513"/>
            <a:ext cx="8172450" cy="150018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592000" y="1123200"/>
            <a:ext cx="9144000" cy="2386800"/>
          </a:xfrm>
        </p:spPr>
        <p:txBody>
          <a:bodyPr anchor="b" anchorCtr="0">
            <a:normAutofit/>
          </a:bodyPr>
          <a:lstStyle>
            <a:lvl1pPr algn="ctr">
              <a:defRPr sz="72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54600" y="1523464"/>
            <a:ext cx="9082800" cy="4543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54600" y="6127816"/>
            <a:ext cx="9082800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554600" y="385011"/>
            <a:ext cx="9082800" cy="8983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37558" y="1556083"/>
            <a:ext cx="1616242" cy="4620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1556083"/>
            <a:ext cx="8738937" cy="4620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407886" y="385011"/>
            <a:ext cx="9945914" cy="898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0EADC-432D-421A-B71F-D2BF207CC0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37FEC-DCEC-43C9-B23D-BB65FB13A1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36.xml"/><Relationship Id="rId3" Type="http://schemas.openxmlformats.org/officeDocument/2006/relationships/image" Target="../media/image13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4.jpe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image" Target="../media/image8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4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0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33.xml"/><Relationship Id="rId3" Type="http://schemas.openxmlformats.org/officeDocument/2006/relationships/image" Target="../media/image12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6600" dirty="0"/>
              <a:t>走进清明</a:t>
            </a:r>
            <a:endParaRPr lang="zh-CN" altLang="en-US" sz="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54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缅怀先烈，继承传统</a:t>
            </a:r>
            <a:endParaRPr lang="zh-CN" altLang="en-US" sz="54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践行价值观，共筑中国梦</a:t>
            </a:r>
            <a:r>
              <a:rPr lang="en-US" altLang="zh-CN" dirty="0"/>
              <a:t>!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/>
              <a:t>Lorem ipsum dolor sit amet, consectetur adipisicing elit.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1451610"/>
            <a:ext cx="12181205" cy="53778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cover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7200" smtClean="0"/>
              <a:t>谢谢大家！</a:t>
            </a:r>
            <a:endParaRPr lang="zh-CN" altLang="en-US" sz="7200" smtClean="0"/>
          </a:p>
        </p:txBody>
      </p:sp>
    </p:spTree>
    <p:custDataLst>
      <p:tags r:id="rId2"/>
    </p:custDataLst>
  </p:cSld>
  <p:clrMapOvr>
    <a:masterClrMapping/>
  </p:clrMapOvr>
  <p:transition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清明节的由来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121525" y="2054860"/>
            <a:ext cx="4719955" cy="3790950"/>
          </a:xfrm>
        </p:spPr>
        <p:txBody>
          <a:bodyPr>
            <a:noAutofit/>
          </a:bodyPr>
          <a:lstStyle/>
          <a:p>
            <a:r>
              <a:rPr lang="zh-CN" altLang="en-US" sz="2800" dirty="0"/>
              <a:t>清明节又叫踏青节，在仲春与暮春之交，也就是冬至后的第108天。是中国传统节日，也是最重要的祭祀节日之一，是祭祖和扫墓的日子  。中华民族传统的清明节大约始于周代，距今已有二千五百多年的历史。</a:t>
            </a:r>
            <a:endParaRPr lang="zh-CN" altLang="en-US" sz="2800" dirty="0"/>
          </a:p>
        </p:txBody>
      </p:sp>
      <p:pic>
        <p:nvPicPr>
          <p:cNvPr id="8" name="图片 7" descr="C:\Users\asus\Downloads\e850352ac65c1038253f1f5ab5119313b17e89e1.jpge850352ac65c1038253f1f5ab5119313b17e89e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3540" y="1511935"/>
            <a:ext cx="6737985" cy="5181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清明节的传统习俗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099560" y="1672590"/>
            <a:ext cx="5181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清明节的习俗除了讲究禁火、扫墓，还有踏青、荡秋千、蹴鞠、打马球、插柳等一系列风俗体育活动。相传这是因为寒食节要寒食禁火，为了防止寒食冷餐伤身，所以大家来参加一些体育活动，来锻炼身体。</a:t>
            </a:r>
            <a:endParaRPr lang="zh-CN" altLang="en-US" sz="3200" dirty="0"/>
          </a:p>
        </p:txBody>
      </p:sp>
      <p:pic>
        <p:nvPicPr>
          <p:cNvPr id="5" name="内容占位符 4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478010" y="1672590"/>
            <a:ext cx="2181225" cy="4352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" y="1814830"/>
            <a:ext cx="3794125" cy="38385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595755" y="361315"/>
            <a:ext cx="416496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祭祀扫墓</a:t>
            </a:r>
            <a:endParaRPr lang="zh-CN" altLang="en-US" sz="4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32782" y="2190410"/>
            <a:ext cx="4165200" cy="3375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r>
              <a:rPr lang="zh-CN" altLang="en-US" sz="2800" dirty="0"/>
              <a:t>清明祭祀的参与者是全体国民，上至君王大臣，下至平头百姓，都要在这一节日祭拜先人亡魂。</a:t>
            </a:r>
            <a:endParaRPr lang="zh-CN" altLang="en-US" sz="2800" dirty="0"/>
          </a:p>
          <a:p>
            <a:r>
              <a:rPr lang="zh-CN" altLang="en-US" sz="2800" dirty="0"/>
              <a:t>参加扫墓者也不限男女和人数，往往倾家出动。这样清明前后的扫墓活动常成为社会全体亲身参与的事，数日内郊野间人群往来不绝，规模极盛。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0" y="1649730"/>
            <a:ext cx="5798185" cy="49815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珍惜才能拥有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175000" y="3404870"/>
            <a:ext cx="8172450" cy="232283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感恩才能天长地久</a:t>
            </a:r>
            <a:endParaRPr lang="zh-CN" altLang="en-US" sz="4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  <a:sym typeface="+mn-ea"/>
            </a:endParaRPr>
          </a:p>
          <a:p>
            <a:endParaRPr lang="zh-CN" altLang="en-US" sz="4800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774825" y="1613535"/>
            <a:ext cx="10000615" cy="459486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407886" y="365125"/>
            <a:ext cx="9945914" cy="8540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经历战争更知今日幸福来之不易</a:t>
            </a:r>
            <a:endParaRPr lang="zh-CN" altLang="en-US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361580" y="2347276"/>
            <a:ext cx="2992345" cy="2865437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rgbClr val="F8F8F7"/>
                </a:solidFill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他们对中华民族都做出过可歌可泣的贡献，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613535"/>
            <a:ext cx="7462520" cy="45961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祭奠是为了更好地继承先烈遗志</a:t>
            </a:r>
            <a:endParaRPr lang="zh-CN" altLang="en-US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/>
              <a:t>Lorem ipsum dolor sit amet, consectetur adipisicing elit.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1482090"/>
            <a:ext cx="9333230" cy="53479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01015" y="1609725"/>
            <a:ext cx="5161915" cy="46005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黑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166485" y="1609725"/>
            <a:ext cx="5369560" cy="4600575"/>
          </a:xfrm>
          <a:prstGeom prst="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407886" y="365125"/>
            <a:ext cx="9945914" cy="8540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缅怀革命先烈，弘扬民族精神</a:t>
            </a:r>
            <a:endParaRPr lang="zh-CN" altLang="en-US" sz="54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913130" y="4370070"/>
            <a:ext cx="4445000" cy="1840865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rgbClr val="F8F8F7"/>
                </a:solidFill>
              </a:defRPr>
            </a:lvl1pPr>
          </a:lstStyle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 flipV="1">
            <a:off x="8619490" y="6135370"/>
            <a:ext cx="2734310" cy="76200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rgbClr val="F8F8F7"/>
                </a:solidFill>
              </a:defRPr>
            </a:lvl1pPr>
          </a:lstStyle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495" y="1922780"/>
            <a:ext cx="4445635" cy="3816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0485" y="1922145"/>
            <a:ext cx="4861560" cy="381762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26000" y="274521"/>
            <a:ext cx="9082800" cy="898357"/>
          </a:xfrm>
        </p:spPr>
        <p:txBody>
          <a:bodyPr/>
          <a:lstStyle/>
          <a:p>
            <a:r>
              <a:rPr lang="zh-CN" altLang="en-US" sz="4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缅怀革命先烈，继承革命遗志</a:t>
            </a:r>
            <a:endParaRPr lang="zh-CN" altLang="en-US" sz="4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957820" y="1757045"/>
            <a:ext cx="4188460" cy="4968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今天的生活来之不易,昨天先烈们为了解放事业抛头颅、洒热血,今天我们要为建设祖国而随时准备着,好好学习,报效祖国</a:t>
            </a: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" y="1757045"/>
            <a:ext cx="7832090" cy="46367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wipe dir="d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9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3*f*1"/>
  <p:tag name="KSO_WM_UNIT_CLEAR" val="1"/>
  <p:tag name="KSO_WM_UNIT_LAYERLEVEL" val="1"/>
  <p:tag name="KSO_WM_UNIT_VALUE" val="144"/>
  <p:tag name="KSO_WM_UNIT_HIGHLIGHT" val="0"/>
  <p:tag name="KSO_WM_UNIT_COMPATIBLE" val="0"/>
  <p:tag name="KSO_WM_UNIT_PRESET_TEXT_INDEX" val="5"/>
  <p:tag name="KSO_WM_UNIT_PRESET_TEXT_LEN" val="124"/>
</p:tagLst>
</file>

<file path=ppt/tags/tag11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5"/>
  <p:tag name="KSO_WM_UNIT_PRESET_TEXT_LEN" val="124"/>
</p:tagLst>
</file>

<file path=ppt/tags/tag14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92*126"/>
  <p:tag name="KSO_WM_SLIDE_SIZE" val="776*38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12*a*1"/>
  <p:tag name="KSO_WM_UNIT_CLEAR" val="1"/>
  <p:tag name="KSO_WM_UNIT_LAYERLEVEL" val="1"/>
  <p:tag name="KSO_WM_UNIT_VALUE" val="5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e"/>
  <p:tag name="KSO_WM_UNIT_INDEX" val="1"/>
  <p:tag name="KSO_WM_UNIT_ID" val="custom160495_12*e*1"/>
  <p:tag name="KSO_WM_UNIT_CLEAR" val="1"/>
  <p:tag name="KSO_WM_UNIT_LAYERLEVEL" val="1"/>
  <p:tag name="KSO_WM_UNIT_VALUE" val="38"/>
  <p:tag name="KSO_WM_UNIT_HIGHLIGHT" val="0"/>
  <p:tag name="KSO_WM_UNIT_COMPATIBLE" val="1"/>
  <p:tag name="KSO_WM_UNIT_PRESET_TEXT" val="第一点"/>
</p:tagLst>
</file>

<file path=ppt/tags/tag17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95_27*i*0"/>
  <p:tag name="KSO_WM_TEMPLATE_CATEGORY" val="custom"/>
  <p:tag name="KSO_WM_TEMPLATE_INDEX" val="160495"/>
  <p:tag name="KSO_WM_UNIT_INDEX" val="0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27*a*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95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27*f*1"/>
  <p:tag name="KSO_WM_UNIT_CLEAR" val="1"/>
  <p:tag name="KSO_WM_UNIT_LAYERLEVEL" val="1"/>
  <p:tag name="KSO_WM_UNIT_VALUE" val="96"/>
  <p:tag name="KSO_WM_UNIT_HIGHLIGHT" val="0"/>
  <p:tag name="KSO_WM_UNIT_COMPATIBLE" val="0"/>
  <p:tag name="KSO_WM_UNIT_PRESET_TEXT_INDEX" val="5"/>
  <p:tag name="KSO_WM_UNIT_PRESET_TEXT_LEN" val="124"/>
</p:tagLst>
</file>

<file path=ppt/tags/tag21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27"/>
  <p:tag name="KSO_WM_SLIDE_INDEX" val="27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65*203"/>
  <p:tag name="KSO_WM_SLIDE_SIZE" val="629*226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5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5*f*1"/>
  <p:tag name="KSO_WM_UNIT_CLEAR" val="1"/>
  <p:tag name="KSO_WM_UNIT_LAYERLEVEL" val="1"/>
  <p:tag name="KSO_WM_UNIT_VALUE" val="38"/>
  <p:tag name="KSO_WM_UNIT_HIGHLIGHT" val="0"/>
  <p:tag name="KSO_WM_UNIT_COMPATIBLE" val="0"/>
  <p:tag name="KSO_WM_UNIT_PRESET_TEXT_INDEX" val="4"/>
  <p:tag name="KSO_WM_UNIT_PRESET_TEXT_LEN" val="57"/>
</p:tagLst>
</file>

<file path=ppt/tags/tag24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20"/>
  <p:tag name="KSO_WM_SLIDE_SIZE" val="715*410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95_28*i*0"/>
  <p:tag name="KSO_WM_TEMPLATE_CATEGORY" val="custom"/>
  <p:tag name="KSO_WM_TEMPLATE_INDEX" val="160495"/>
  <p:tag name="KSO_WM_UNIT_INDEX" val="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95_28*i*2"/>
  <p:tag name="KSO_WM_TEMPLATE_CATEGORY" val="custom"/>
  <p:tag name="KSO_WM_TEMPLATE_INDEX" val="160495"/>
  <p:tag name="KSO_WM_UNIT_INDEX" val="2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28*a*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h_f"/>
  <p:tag name="KSO_WM_UNIT_INDEX" val="1_1"/>
  <p:tag name="KSO_WM_UNIT_ID" val="custom160495_28*h_f*1_1"/>
  <p:tag name="KSO_WM_UNIT_CLEAR" val="1"/>
  <p:tag name="KSO_WM_UNIT_LAYERLEVEL" val="1_1"/>
  <p:tag name="KSO_WM_UNIT_VALUE" val="60"/>
  <p:tag name="KSO_WM_UNIT_HIGHLIGHT" val="0"/>
  <p:tag name="KSO_WM_UNIT_COMPATIBLE" val="0"/>
  <p:tag name="KSO_WM_UNIT_PRESET_TEXT_INDEX" val="4"/>
  <p:tag name="KSO_WM_UNIT_PRESET_TEXT_LEN" val="57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h_f"/>
  <p:tag name="KSO_WM_UNIT_INDEX" val="2_1"/>
  <p:tag name="KSO_WM_UNIT_ID" val="custom160495_28*h_f*2_1"/>
  <p:tag name="KSO_WM_UNIT_CLEAR" val="1"/>
  <p:tag name="KSO_WM_UNIT_LAYERLEVEL" val="1_1"/>
  <p:tag name="KSO_WM_UNIT_VALUE" val="60"/>
  <p:tag name="KSO_WM_UNIT_HIGHLIGHT" val="0"/>
  <p:tag name="KSO_WM_UNIT_COMPATIBLE" val="0"/>
  <p:tag name="KSO_WM_UNIT_PRESET_TEXT_INDEX" val="4"/>
  <p:tag name="KSO_WM_UNIT_PRESET_TEXT_LEN" val="5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1*a*1"/>
  <p:tag name="KSO_WM_UNIT_CLEAR" val="1"/>
  <p:tag name="KSO_WM_UNIT_LAYERLEVEL" val="1"/>
  <p:tag name="KSO_WM_UNIT_VALUE" val="4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28"/>
  <p:tag name="KSO_WM_SLIDE_INDEX" val="28"/>
  <p:tag name="KSO_WM_SLIDE_ITEM_CNT" val="2"/>
  <p:tag name="KSO_WM_SLIDE_LAYOUT" val="a_h"/>
  <p:tag name="KSO_WM_SLIDE_LAYOUT_CNT" val="1_2"/>
  <p:tag name="KSO_WM_SLIDE_TYPE" val="text"/>
  <p:tag name="KSO_WM_BEAUTIFY_FLAG" val="#wm#"/>
  <p:tag name="KSO_WM_SLIDE_POSITION" val="228*192"/>
  <p:tag name="KSO_WM_SLIDE_SIZE" val="493*297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5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5*f*1"/>
  <p:tag name="KSO_WM_UNIT_CLEAR" val="1"/>
  <p:tag name="KSO_WM_UNIT_LAYERLEVEL" val="1"/>
  <p:tag name="KSO_WM_UNIT_VALUE" val="38"/>
  <p:tag name="KSO_WM_UNIT_HIGHLIGHT" val="0"/>
  <p:tag name="KSO_WM_UNIT_COMPATIBLE" val="0"/>
  <p:tag name="KSO_WM_UNIT_PRESET_TEXT_INDEX" val="4"/>
  <p:tag name="KSO_WM_UNIT_PRESET_TEXT_LEN" val="57"/>
</p:tagLst>
</file>

<file path=ppt/tags/tag33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20"/>
  <p:tag name="KSO_WM_SLIDE_SIZE" val="715*410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5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5*f*1"/>
  <p:tag name="KSO_WM_UNIT_CLEAR" val="1"/>
  <p:tag name="KSO_WM_UNIT_LAYERLEVEL" val="1"/>
  <p:tag name="KSO_WM_UNIT_VALUE" val="38"/>
  <p:tag name="KSO_WM_UNIT_HIGHLIGHT" val="0"/>
  <p:tag name="KSO_WM_UNIT_COMPATIBLE" val="0"/>
  <p:tag name="KSO_WM_UNIT_PRESET_TEXT_INDEX" val="4"/>
  <p:tag name="KSO_WM_UNIT_PRESET_TEXT_LEN" val="57"/>
</p:tagLst>
</file>

<file path=ppt/tags/tag36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20"/>
  <p:tag name="KSO_WM_SLIDE_SIZE" val="715*410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29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谢谢大家！"/>
</p:tagLst>
</file>

<file path=ppt/tags/tag38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29"/>
  <p:tag name="KSO_WM_SLIDE_INDEX" val="29"/>
  <p:tag name="KSO_WM_SLIDE_ITEM_CNT" val="1"/>
  <p:tag name="KSO_WM_SLIDE_LAYOUT" val="a"/>
  <p:tag name="KSO_WM_SLIDE_LAYOUT_CNT" val="1"/>
  <p:tag name="KSO_WM_SLIDE_TYPE" val="endPage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b"/>
  <p:tag name="KSO_WM_UNIT_INDEX" val="1"/>
  <p:tag name="KSO_WM_UNIT_ID" val="custom160495_1*b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11、12、14、18、26、27、28、29"/>
  <p:tag name="KSO_WM_BEAUTIFY_FLAG" val="#wm#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f"/>
  <p:tag name="KSO_WM_UNIT_INDEX" val="1"/>
  <p:tag name="KSO_WM_UNIT_ID" val="custom160495_2*f*1"/>
  <p:tag name="KSO_WM_UNIT_CLEAR" val="1"/>
  <p:tag name="KSO_WM_UNIT_LAYERLEVEL" val="1"/>
  <p:tag name="KSO_WM_UNIT_VALUE" val="297"/>
  <p:tag name="KSO_WM_UNIT_HIGHLIGHT" val="0"/>
  <p:tag name="KSO_WM_UNIT_COMPATIBLE" val="0"/>
  <p:tag name="KSO_WM_UNIT_PRESET_TEXT_INDEX" val="5"/>
  <p:tag name="KSO_WM_UNIT_PRESET_TEXT_LEN" val="232"/>
</p:tagLst>
</file>

<file path=ppt/tags/tag8.xml><?xml version="1.0" encoding="utf-8"?>
<p:tagLst xmlns:p="http://schemas.openxmlformats.org/presentationml/2006/main">
  <p:tag name="KSO_WM_TEMPLATE_CATEGORY" val="custom"/>
  <p:tag name="KSO_WM_TEMPLATE_INDEX" val="160495"/>
  <p:tag name="KSO_WM_TAG_VERSION" val="1.0"/>
  <p:tag name="KSO_WM_SLIDE_ID" val="custom16049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5"/>
  <p:tag name="KSO_WM_UNIT_TYPE" val="a"/>
  <p:tag name="KSO_WM_UNIT_INDEX" val="1"/>
  <p:tag name="KSO_WM_UNIT_ID" val="custom160495_3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1_Office 主题">
  <a:themeElements>
    <a:clrScheme name="自定义 2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E2820"/>
      </a:accent1>
      <a:accent2>
        <a:srgbClr val="63CABE"/>
      </a:accent2>
      <a:accent3>
        <a:srgbClr val="FFC000"/>
      </a:accent3>
      <a:accent4>
        <a:srgbClr val="3AA9BF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</Words>
  <Application>WPS 演示</Application>
  <PresentationFormat>宽屏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1_Office 主题</vt:lpstr>
      <vt:lpstr>LOREM IPSUM DOLOR</vt:lpstr>
      <vt:lpstr>LOREM IPSUM DOLOR</vt:lpstr>
      <vt:lpstr>LOREM IPSUM DOLOR</vt:lpstr>
      <vt:lpstr>PowerPoint 演示文稿</vt:lpstr>
      <vt:lpstr>LOREM IPSUM DOLOR</vt:lpstr>
      <vt:lpstr>PowerPoint 演示文稿</vt:lpstr>
      <vt:lpstr>LOREM IPSUM DOLOR</vt:lpstr>
      <vt:lpstr>PowerPoint 演示文稿</vt:lpstr>
      <vt:lpstr>LOREM IPSUM DOLOR</vt:lpstr>
      <vt:lpstr>LOREM IPSUM DOLOR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3</cp:revision>
  <dcterms:created xsi:type="dcterms:W3CDTF">2017-04-02T03:48:07Z</dcterms:created>
  <dcterms:modified xsi:type="dcterms:W3CDTF">2017-04-02T06:10:12Z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