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1605" r:id="rId5"/>
    <p:sldId id="1545" r:id="rId6"/>
    <p:sldId id="1546" r:id="rId7"/>
    <p:sldId id="1563" r:id="rId8"/>
    <p:sldId id="1564" r:id="rId9"/>
    <p:sldId id="1565" r:id="rId10"/>
    <p:sldId id="1566" r:id="rId11"/>
    <p:sldId id="1567" r:id="rId12"/>
    <p:sldId id="1547" r:id="rId13"/>
    <p:sldId id="1548" r:id="rId14"/>
    <p:sldId id="1541" r:id="rId15"/>
    <p:sldId id="1542" r:id="rId16"/>
    <p:sldId id="1543" r:id="rId17"/>
    <p:sldId id="1544" r:id="rId18"/>
    <p:sldId id="1606" r:id="rId19"/>
    <p:sldId id="1607" r:id="rId20"/>
    <p:sldId id="1608" r:id="rId21"/>
    <p:sldId id="1609" r:id="rId22"/>
    <p:sldId id="1610" r:id="rId23"/>
    <p:sldId id="1611" r:id="rId24"/>
    <p:sldId id="1612" r:id="rId25"/>
    <p:sldId id="1613" r:id="rId26"/>
    <p:sldId id="1614" r:id="rId27"/>
    <p:sldId id="1615" r:id="rId28"/>
    <p:sldId id="1616" r:id="rId29"/>
    <p:sldId id="1636" r:id="rId30"/>
    <p:sldId id="1514" r:id="rId31"/>
    <p:sldId id="1570" r:id="rId32"/>
    <p:sldId id="1484" r:id="rId33"/>
    <p:sldId id="1538" r:id="rId34"/>
    <p:sldId id="1491" r:id="rId35"/>
    <p:sldId id="1373" r:id="rId36"/>
    <p:sldId id="1517" r:id="rId37"/>
    <p:sldId id="1530" r:id="rId38"/>
    <p:sldId id="1593" r:id="rId39"/>
    <p:sldId id="1585" r:id="rId40"/>
    <p:sldId id="1591" r:id="rId41"/>
    <p:sldId id="1587" r:id="rId42"/>
    <p:sldId id="1586" r:id="rId43"/>
    <p:sldId id="1588" r:id="rId44"/>
    <p:sldId id="1590" r:id="rId45"/>
    <p:sldId id="1617" r:id="rId46"/>
    <p:sldId id="1618" r:id="rId47"/>
    <p:sldId id="1619" r:id="rId48"/>
    <p:sldId id="1620" r:id="rId49"/>
    <p:sldId id="1621" r:id="rId50"/>
    <p:sldId id="1622" r:id="rId51"/>
    <p:sldId id="1623" r:id="rId52"/>
    <p:sldId id="1624" r:id="rId53"/>
    <p:sldId id="1598" r:id="rId54"/>
    <p:sldId id="1602" r:id="rId55"/>
    <p:sldId id="1625" r:id="rId56"/>
    <p:sldId id="1626" r:id="rId57"/>
    <p:sldId id="1627" r:id="rId58"/>
    <p:sldId id="1628" r:id="rId59"/>
    <p:sldId id="1629" r:id="rId60"/>
    <p:sldId id="1630" r:id="rId61"/>
    <p:sldId id="1631" r:id="rId62"/>
    <p:sldId id="1632" r:id="rId63"/>
    <p:sldId id="1633" r:id="rId64"/>
    <p:sldId id="1634" r:id="rId65"/>
    <p:sldId id="1560" r:id="rId66"/>
    <p:sldId id="1638" r:id="rId67"/>
    <p:sldId id="1639" r:id="rId68"/>
    <p:sldId id="1640" r:id="rId69"/>
    <p:sldId id="1641" r:id="rId70"/>
    <p:sldId id="1642" r:id="rId71"/>
    <p:sldId id="1643" r:id="rId72"/>
    <p:sldId id="1644" r:id="rId73"/>
    <p:sldId id="1645" r:id="rId74"/>
    <p:sldId id="1646" r:id="rId75"/>
    <p:sldId id="1647" r:id="rId76"/>
    <p:sldId id="1648" r:id="rId77"/>
    <p:sldId id="1649" r:id="rId78"/>
    <p:sldId id="1650" r:id="rId79"/>
    <p:sldId id="1651" r:id="rId80"/>
    <p:sldId id="1652" r:id="rId81"/>
    <p:sldId id="1653" r:id="rId82"/>
    <p:sldId id="1654" r:id="rId83"/>
    <p:sldId id="1655" r:id="rId84"/>
    <p:sldId id="1656" r:id="rId85"/>
    <p:sldId id="1657" r:id="rId86"/>
    <p:sldId id="1658" r:id="rId87"/>
    <p:sldId id="1659" r:id="rId88"/>
    <p:sldId id="1660" r:id="rId89"/>
    <p:sldId id="1661" r:id="rId90"/>
    <p:sldId id="1662" r:id="rId91"/>
    <p:sldId id="1663" r:id="rId92"/>
    <p:sldId id="1664" r:id="rId93"/>
    <p:sldId id="1637" r:id="rId94"/>
  </p:sldIdLst>
  <p:sldSz cx="12190095" cy="6859270"/>
  <p:notesSz cx="6858000" cy="9144000"/>
  <p:custDataLst>
    <p:tags r:id="rId95"/>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4116" autoAdjust="0"/>
    <p:restoredTop sz="96318" autoAdjust="0"/>
  </p:normalViewPr>
  <p:slideViewPr>
    <p:cSldViewPr>
      <p:cViewPr varScale="1">
        <p:scale>
          <a:sx n="75" d="100"/>
          <a:sy n="75" d="100"/>
        </p:scale>
        <p:origin x="72" y="126"/>
      </p:cViewPr>
      <p:guideLst>
        <p:guide orient="horz" pos="2274"/>
        <p:guide pos="3830"/>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3030"/>
        <p:guide pos="2154"/>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slide" Target="slides/slide63.xml" /><Relationship Id="rId68" Type="http://schemas.openxmlformats.org/officeDocument/2006/relationships/slide" Target="slides/slide64.xml" /><Relationship Id="rId69" Type="http://schemas.openxmlformats.org/officeDocument/2006/relationships/slide" Target="slides/slide65.xml" /><Relationship Id="rId7" Type="http://schemas.openxmlformats.org/officeDocument/2006/relationships/slide" Target="slides/slide3.xml" /><Relationship Id="rId70" Type="http://schemas.openxmlformats.org/officeDocument/2006/relationships/slide" Target="slides/slide66.xml" /><Relationship Id="rId71" Type="http://schemas.openxmlformats.org/officeDocument/2006/relationships/slide" Target="slides/slide67.xml" /><Relationship Id="rId72" Type="http://schemas.openxmlformats.org/officeDocument/2006/relationships/slide" Target="slides/slide68.xml" /><Relationship Id="rId73" Type="http://schemas.openxmlformats.org/officeDocument/2006/relationships/slide" Target="slides/slide69.xml" /><Relationship Id="rId74" Type="http://schemas.openxmlformats.org/officeDocument/2006/relationships/slide" Target="slides/slide70.xml" /><Relationship Id="rId75" Type="http://schemas.openxmlformats.org/officeDocument/2006/relationships/slide" Target="slides/slide71.xml" /><Relationship Id="rId76" Type="http://schemas.openxmlformats.org/officeDocument/2006/relationships/slide" Target="slides/slide72.xml" /><Relationship Id="rId77" Type="http://schemas.openxmlformats.org/officeDocument/2006/relationships/slide" Target="slides/slide73.xml" /><Relationship Id="rId78" Type="http://schemas.openxmlformats.org/officeDocument/2006/relationships/slide" Target="slides/slide74.xml" /><Relationship Id="rId79" Type="http://schemas.openxmlformats.org/officeDocument/2006/relationships/slide" Target="slides/slide75.xml" /><Relationship Id="rId8" Type="http://schemas.openxmlformats.org/officeDocument/2006/relationships/slide" Target="slides/slide4.xml" /><Relationship Id="rId80" Type="http://schemas.openxmlformats.org/officeDocument/2006/relationships/slide" Target="slides/slide76.xml" /><Relationship Id="rId81" Type="http://schemas.openxmlformats.org/officeDocument/2006/relationships/slide" Target="slides/slide77.xml" /><Relationship Id="rId82" Type="http://schemas.openxmlformats.org/officeDocument/2006/relationships/slide" Target="slides/slide78.xml" /><Relationship Id="rId83" Type="http://schemas.openxmlformats.org/officeDocument/2006/relationships/slide" Target="slides/slide79.xml" /><Relationship Id="rId84" Type="http://schemas.openxmlformats.org/officeDocument/2006/relationships/slide" Target="slides/slide80.xml" /><Relationship Id="rId85" Type="http://schemas.openxmlformats.org/officeDocument/2006/relationships/slide" Target="slides/slide81.xml" /><Relationship Id="rId86" Type="http://schemas.openxmlformats.org/officeDocument/2006/relationships/slide" Target="slides/slide82.xml" /><Relationship Id="rId87" Type="http://schemas.openxmlformats.org/officeDocument/2006/relationships/slide" Target="slides/slide83.xml" /><Relationship Id="rId88" Type="http://schemas.openxmlformats.org/officeDocument/2006/relationships/slide" Target="slides/slide84.xml" /><Relationship Id="rId89" Type="http://schemas.openxmlformats.org/officeDocument/2006/relationships/slide" Target="slides/slide85.xml" /><Relationship Id="rId9" Type="http://schemas.openxmlformats.org/officeDocument/2006/relationships/slide" Target="slides/slide5.xml" /><Relationship Id="rId90" Type="http://schemas.openxmlformats.org/officeDocument/2006/relationships/slide" Target="slides/slide86.xml" /><Relationship Id="rId91" Type="http://schemas.openxmlformats.org/officeDocument/2006/relationships/slide" Target="slides/slide87.xml" /><Relationship Id="rId92" Type="http://schemas.openxmlformats.org/officeDocument/2006/relationships/slide" Target="slides/slide88.xml" /><Relationship Id="rId93" Type="http://schemas.openxmlformats.org/officeDocument/2006/relationships/slide" Target="slides/slide89.xml" /><Relationship Id="rId94" Type="http://schemas.openxmlformats.org/officeDocument/2006/relationships/slide" Target="slides/slide90.xml" /><Relationship Id="rId95" Type="http://schemas.openxmlformats.org/officeDocument/2006/relationships/tags" Target="tags/tag491.xml" /><Relationship Id="rId96" Type="http://schemas.openxmlformats.org/officeDocument/2006/relationships/presProps" Target="presProps.xml" /><Relationship Id="rId97" Type="http://schemas.openxmlformats.org/officeDocument/2006/relationships/viewProps" Target="viewProps.xml" /><Relationship Id="rId98" Type="http://schemas.openxmlformats.org/officeDocument/2006/relationships/theme" Target="theme/theme1.xml" /><Relationship Id="rId99" Type="http://schemas.openxmlformats.org/officeDocument/2006/relationships/tableStyles" Target="tableStyles.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
            </a:fld>
            <a:endParaRPr lang="zh-CN" altLang="en-US"/>
          </a:p>
        </p:txBody>
      </p:sp>
      <p:sp>
        <p:nvSpPr>
          <p:cNvPr id="4" name="页脚占位符 3"/>
          <p:cNvSpPr>
            <a:spLocks noGrp="1"/>
          </p:cNvSpPr>
          <p:nvPr>
            <p:ph type="ftr" sz="quarter" idx="2"/>
            <p:custDataLst>
              <p:tags r:id="rId4"/>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55.xml" /><Relationship Id="rId2" Type="http://schemas.openxmlformats.org/officeDocument/2006/relationships/tags" Target="../tags/tag56.xml" /><Relationship Id="rId3" Type="http://schemas.openxmlformats.org/officeDocument/2006/relationships/tags" Target="../tags/tag57.xml" /><Relationship Id="rId4" Type="http://schemas.openxmlformats.org/officeDocument/2006/relationships/tags" Target="../tags/tag58.xml" /><Relationship Id="rId5" Type="http://schemas.openxmlformats.org/officeDocument/2006/relationships/tags" Target="../tags/tag59.xml" /><Relationship Id="rId6" Type="http://schemas.openxmlformats.org/officeDocument/2006/relationships/tags" Target="../tags/tag60.xml" /><Relationship Id="rId7" Type="http://schemas.openxmlformats.org/officeDocument/2006/relationships/tags" Target="../tags/tag61.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 Id="rId6" Type="http://schemas.openxmlformats.org/officeDocument/2006/relationships/tags" Target="../tags/tag242.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8.xml" /><Relationship Id="rId2" Type="http://schemas.openxmlformats.org/officeDocument/2006/relationships/notesMaster" Target="../notesMasters/notesMaster1.xml" /><Relationship Id="rId3" Type="http://schemas.openxmlformats.org/officeDocument/2006/relationships/tags" Target="../tags/tag428.xml" /><Relationship Id="rId4" Type="http://schemas.openxmlformats.org/officeDocument/2006/relationships/tags" Target="../tags/tag429.xml" /><Relationship Id="rId5" Type="http://schemas.openxmlformats.org/officeDocument/2006/relationships/tags" Target="../tags/tag43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35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18.xml" /><Relationship Id="rId2" Type="http://schemas.openxmlformats.org/officeDocument/2006/relationships/tags" Target="../tags/tag19.xml" /><Relationship Id="rId3"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20.xml" /><Relationship Id="rId2" Type="http://schemas.openxmlformats.org/officeDocument/2006/relationships/tags" Target="../tags/tag21.xml" /><Relationship Id="rId3"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24.xml" /><Relationship Id="rId2" Type="http://schemas.openxmlformats.org/officeDocument/2006/relationships/tags" Target="../tags/tag25.xml" /><Relationship Id="rId3"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26.xml" /><Relationship Id="rId2"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27.xml" /><Relationship Id="rId2"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28.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image" Target="../media/image1.png"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tags" Target="../tags/tag45.xml" /><Relationship Id="rId8"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46.xml" /><Relationship Id="rId2" Type="http://schemas.openxmlformats.org/officeDocument/2006/relationships/tags" Target="../tags/tag47.xml" /><Relationship Id="rId3" Type="http://schemas.openxmlformats.org/officeDocument/2006/relationships/tags" Target="../tags/tag48.xml" /><Relationship Id="rId4" Type="http://schemas.openxmlformats.org/officeDocument/2006/relationships/tags" Target="../tags/tag49.xml" /><Relationship Id="rId5" Type="http://schemas.openxmlformats.org/officeDocument/2006/relationships/tags" Target="../tags/tag50.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tags" Target="../tags/tag3.xml"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4.xml" /><Relationship Id="rId2" Type="http://schemas.openxmlformats.org/officeDocument/2006/relationships/tags" Target="../tags/tag5.xml"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8.xml" /><Relationship Id="rId2" Type="http://schemas.openxmlformats.org/officeDocument/2006/relationships/tags" Target="../tags/tag9.xm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tags" Target="../tags/tag13.xml" /><Relationship Id="rId3"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14.xml" /><Relationship Id="rId2" Type="http://schemas.openxmlformats.org/officeDocument/2006/relationships/tags" Target="../tags/tag15.xml" /><Relationship Id="rId3"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5_空白">
    <p:spTree>
      <p:nvGrpSpPr>
        <p:cNvPr id="1" name=""/>
        <p:cNvGrpSpPr/>
        <p:nvPr>
          <p:custDataLst>
            <p:tags r:id="rId1"/>
          </p:custDataLst>
        </p:nvPr>
      </p:nvGrpSpPr>
      <p:grpSpPr>
        <a:xfrm>
          <a:off x="0" y="0"/>
          <a:ext cx="0" cy="0"/>
        </a:xfrm>
      </p:grpSpPr>
      <p:sp>
        <p:nvSpPr>
          <p:cNvPr id="4" name="矩形 3"/>
          <p:cNvSpPr/>
          <p:nvPr userDrawn="1">
            <p:custDataLst>
              <p:tags r:id="rId2"/>
            </p:custDataLst>
          </p:nvPr>
        </p:nvSpPr>
        <p:spPr>
          <a:xfrm>
            <a:off x="0" y="3429794"/>
            <a:ext cx="12190413" cy="342979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9_空白">
    <p:spTree>
      <p:nvGrpSpPr>
        <p:cNvPr id="1" name=""/>
        <p:cNvGrpSpPr/>
        <p:nvPr>
          <p:custDataLst>
            <p:tags r:id="rId1"/>
          </p:custDataLst>
        </p:nvPr>
      </p:nvGrpSpPr>
      <p:grpSpPr>
        <a:xfrm>
          <a:off x="0" y="0"/>
          <a:ext cx="0" cy="0"/>
        </a:xfrm>
      </p:grpSpPr>
      <p:sp>
        <p:nvSpPr>
          <p:cNvPr id="4" name="矩形 3"/>
          <p:cNvSpPr/>
          <p:nvPr userDrawn="1">
            <p:custDataLst>
              <p:tags r:id="rId2"/>
            </p:custDataLst>
          </p:nvPr>
        </p:nvSpPr>
        <p:spPr>
          <a:xfrm>
            <a:off x="0" y="3069754"/>
            <a:ext cx="12190413" cy="378983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7_空白">
    <p:spTree>
      <p:nvGrpSpPr>
        <p:cNvPr id="1" name=""/>
        <p:cNvGrpSpPr/>
        <p:nvPr>
          <p:custDataLst>
            <p:tags r:id="rId1"/>
          </p:custDataLst>
        </p:nvPr>
      </p:nvGrpSpPr>
      <p:grpSpPr>
        <a:xfrm>
          <a:off x="0" y="0"/>
          <a:ext cx="0" cy="0"/>
        </a:xfrm>
      </p:grpSpPr>
      <p:sp>
        <p:nvSpPr>
          <p:cNvPr id="4" name="矩形 3"/>
          <p:cNvSpPr/>
          <p:nvPr userDrawn="1">
            <p:custDataLst>
              <p:tags r:id="rId2"/>
            </p:custDataLst>
          </p:nvPr>
        </p:nvSpPr>
        <p:spPr>
          <a:xfrm>
            <a:off x="0" y="2708788"/>
            <a:ext cx="12190413" cy="415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8_空白">
    <p:spTree>
      <p:nvGrpSpPr>
        <p:cNvPr id="1" name=""/>
        <p:cNvGrpSpPr/>
        <p:nvPr>
          <p:custDataLst>
            <p:tags r:id="rId1"/>
          </p:custDataLst>
        </p:nvPr>
      </p:nvGrpSpPr>
      <p:grpSpPr>
        <a:xfrm>
          <a:off x="0" y="0"/>
          <a:ext cx="0" cy="0"/>
        </a:xfrm>
      </p:grpSpPr>
      <p:sp>
        <p:nvSpPr>
          <p:cNvPr id="4" name="矩形 3"/>
          <p:cNvSpPr/>
          <p:nvPr userDrawn="1">
            <p:custDataLst>
              <p:tags r:id="rId2"/>
            </p:custDataLst>
          </p:nvPr>
        </p:nvSpPr>
        <p:spPr>
          <a:xfrm>
            <a:off x="0" y="1588"/>
            <a:ext cx="12190413" cy="68580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669777" y="2588760"/>
            <a:ext cx="10850541" cy="899334"/>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669777" y="3566820"/>
            <a:ext cx="10850541" cy="951160"/>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a:xfrm>
            <a:off x="879605" y="6351009"/>
            <a:ext cx="2699578" cy="316859"/>
          </a:xfrm>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a:xfrm>
            <a:off x="4115357" y="6351009"/>
            <a:ext cx="3959381" cy="316859"/>
          </a:xfrm>
        </p:spPr>
        <p:txBody>
          <a:bodyPr/>
          <a:lstStyle/>
          <a:p>
            <a:endParaRPr lang="zh-CN" altLang="en-US"/>
          </a:p>
        </p:txBody>
      </p:sp>
      <p:sp>
        <p:nvSpPr>
          <p:cNvPr id="18" name="灯片编号占位符 17"/>
          <p:cNvSpPr>
            <a:spLocks noGrp="1"/>
          </p:cNvSpPr>
          <p:nvPr>
            <p:ph type="sldNum" sz="quarter" idx="12"/>
            <p:custDataLst>
              <p:tags r:id="rId6"/>
            </p:custDataLst>
          </p:nvPr>
        </p:nvSpPr>
        <p:spPr>
          <a:xfrm>
            <a:off x="8609255" y="6351009"/>
            <a:ext cx="2699578" cy="316859"/>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777" y="432080"/>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69777" y="1296240"/>
            <a:ext cx="10850541" cy="5042289"/>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6765"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a:xfrm>
            <a:off x="879605" y="6351009"/>
            <a:ext cx="2699578" cy="316859"/>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a:xfrm>
            <a:off x="4115357" y="6351009"/>
            <a:ext cx="3959381" cy="316859"/>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09255" y="6351009"/>
            <a:ext cx="2699578" cy="316859"/>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10069526" y="5713933"/>
            <a:ext cx="2120569" cy="1145336"/>
          </a:xfrm>
          <a:prstGeom prst="rect">
            <a:avLst/>
          </a:prstGeom>
        </p:spPr>
      </p:pic>
      <p:sp>
        <p:nvSpPr>
          <p:cNvPr id="3" name="日期占位符 2"/>
          <p:cNvSpPr>
            <a:spLocks noGrp="1"/>
          </p:cNvSpPr>
          <p:nvPr>
            <p:ph type="dt" sz="half" idx="10"/>
            <p:custDataLst>
              <p:tags r:id="rId4"/>
            </p:custDataLst>
          </p:nvPr>
        </p:nvSpPr>
        <p:spPr>
          <a:xfrm>
            <a:off x="879605" y="6351009"/>
            <a:ext cx="2699578" cy="316859"/>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a:xfrm>
            <a:off x="4115357" y="6351009"/>
            <a:ext cx="3959381" cy="316859"/>
          </a:xfrm>
        </p:spPr>
        <p:txBody>
          <a:bodyPr/>
          <a:lstStyle/>
          <a:p>
            <a:endParaRPr lang="zh-CN" altLang="en-US"/>
          </a:p>
        </p:txBody>
      </p:sp>
      <p:sp>
        <p:nvSpPr>
          <p:cNvPr id="5" name="灯片编号占位符 4"/>
          <p:cNvSpPr>
            <a:spLocks noGrp="1"/>
          </p:cNvSpPr>
          <p:nvPr>
            <p:ph type="sldNum" sz="quarter" idx="12"/>
            <p:custDataLst>
              <p:tags r:id="rId6"/>
            </p:custDataLst>
          </p:nvPr>
        </p:nvSpPr>
        <p:spPr>
          <a:xfrm>
            <a:off x="8609255" y="6351009"/>
            <a:ext cx="2699578" cy="316859"/>
          </a:xfrm>
        </p:spPr>
        <p:txBody>
          <a:bodyPr/>
          <a:lstStyle/>
          <a:p>
            <a:fld id="{49AE70B2-8BF9-45C0-BB95-33D1B9D3A854}" type="slidenum">
              <a:rPr lang="zh-CN" altLang="en-US" smtClean="0"/>
              <a:t/>
            </a:fld>
            <a:endParaRPr lang="zh-CN" altLang="en-US"/>
          </a:p>
        </p:txBody>
      </p:sp>
      <p:sp>
        <p:nvSpPr>
          <p:cNvPr id="2" name="标题 1"/>
          <p:cNvSpPr>
            <a:spLocks noGrp="1"/>
          </p:cNvSpPr>
          <p:nvPr>
            <p:ph type="title"/>
            <p:custDataLst>
              <p:tags r:id="rId7"/>
            </p:custDataLst>
          </p:nvPr>
        </p:nvSpPr>
        <p:spPr>
          <a:xfrm>
            <a:off x="669777" y="443312"/>
            <a:ext cx="10850541" cy="442046"/>
          </a:xfrm>
        </p:spPr>
        <p:txBody>
          <a:bodyPr>
            <a:normAutofit/>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069" y="365193"/>
            <a:ext cx="10513957" cy="1325808"/>
          </a:xfrm>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838069" y="6357527"/>
            <a:ext cx="2742771" cy="365193"/>
          </a:xfrm>
        </p:spPr>
        <p:txBody>
          <a:bodyPr/>
          <a:lstStyle/>
          <a:p>
            <a:fld id="{2C91A95A-99EC-40FA-BA12-6E77D95533C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7969" y="6357527"/>
            <a:ext cx="4114157" cy="365193"/>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09255" y="6357527"/>
            <a:ext cx="2742771" cy="365193"/>
          </a:xfrm>
        </p:spPr>
        <p:txBody>
          <a:bodyPr/>
          <a:lstStyle/>
          <a:p>
            <a:fld id="{54DA5AF4-D76D-4D43-B954-22D0CAD04933}" type="slidenum">
              <a:rPr lang="zh-CN" altLang="en-US" smtClean="0"/>
              <a:t/>
            </a:fld>
            <a:endParaRPr lang="zh-CN" altLang="en-US"/>
          </a:p>
        </p:txBody>
      </p:sp>
    </p:spTree>
  </p:cSld>
  <p:clrMapOvr>
    <a:masterClrMapping/>
  </p:clrMapOvr>
  <p:transition/>
  <p:timing/>
  <p:hf hdr="0" ftr="0" dt="0"/>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custDataLst>
            <p:tags r:id="rId1"/>
          </p:custDataLst>
        </p:nvPr>
      </p:nvGrpSpPr>
      <p:grpSpPr>
        <a:xfrm>
          <a:off x="0" y="0"/>
          <a:ext cx="0" cy="0"/>
        </a:xfrm>
      </p:grpSpPr>
      <p:sp>
        <p:nvSpPr>
          <p:cNvPr id="2" name="矩形 1"/>
          <p:cNvSpPr/>
          <p:nvPr userDrawn="1">
            <p:custDataLst>
              <p:tags r:id="rId2"/>
            </p:custDataLst>
          </p:nvPr>
        </p:nvSpPr>
        <p:spPr>
          <a:xfrm>
            <a:off x="0" y="5950074"/>
            <a:ext cx="12190413" cy="90951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custDataLst>
            <p:tags r:id="rId1"/>
          </p:custDataLst>
        </p:nvPr>
      </p:nvGrpSpPr>
      <p:grpSpPr>
        <a:xfrm>
          <a:off x="0" y="0"/>
          <a:ext cx="0" cy="0"/>
        </a:xfrm>
      </p:grpSpPr>
      <p:sp>
        <p:nvSpPr>
          <p:cNvPr id="2" name="矩形 1"/>
          <p:cNvSpPr/>
          <p:nvPr userDrawn="1">
            <p:custDataLst>
              <p:tags r:id="rId2"/>
            </p:custDataLst>
          </p:nvPr>
        </p:nvSpPr>
        <p:spPr>
          <a:xfrm>
            <a:off x="0" y="5588788"/>
            <a:ext cx="12190413" cy="127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custDataLst>
            <p:tags r:id="rId1"/>
          </p:custDataLst>
        </p:nvPr>
      </p:nvGrpSpPr>
      <p:grpSpPr>
        <a:xfrm>
          <a:off x="0" y="0"/>
          <a:ext cx="0" cy="0"/>
        </a:xfrm>
      </p:grpSpPr>
      <p:sp>
        <p:nvSpPr>
          <p:cNvPr id="2" name="矩形 1"/>
          <p:cNvSpPr/>
          <p:nvPr userDrawn="1">
            <p:custDataLst>
              <p:tags r:id="rId2"/>
            </p:custDataLst>
          </p:nvPr>
        </p:nvSpPr>
        <p:spPr>
          <a:xfrm>
            <a:off x="0" y="5228788"/>
            <a:ext cx="12190413" cy="163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custDataLst>
            <p:tags r:id="rId1"/>
          </p:custDataLst>
        </p:nvPr>
      </p:nvGrpSpPr>
      <p:grpSpPr>
        <a:xfrm>
          <a:off x="0" y="0"/>
          <a:ext cx="0" cy="0"/>
        </a:xfrm>
      </p:grpSpPr>
      <p:sp>
        <p:nvSpPr>
          <p:cNvPr id="2" name="矩形 1"/>
          <p:cNvSpPr/>
          <p:nvPr userDrawn="1">
            <p:custDataLst>
              <p:tags r:id="rId2"/>
            </p:custDataLst>
          </p:nvPr>
        </p:nvSpPr>
        <p:spPr>
          <a:xfrm>
            <a:off x="0" y="4868788"/>
            <a:ext cx="12190413" cy="199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custDataLst>
            <p:tags r:id="rId1"/>
          </p:custDataLst>
        </p:nvPr>
      </p:nvGrpSpPr>
      <p:grpSpPr>
        <a:xfrm>
          <a:off x="0" y="0"/>
          <a:ext cx="0" cy="0"/>
        </a:xfrm>
      </p:grpSpPr>
      <p:sp>
        <p:nvSpPr>
          <p:cNvPr id="2" name="矩形 1"/>
          <p:cNvSpPr/>
          <p:nvPr userDrawn="1">
            <p:custDataLst>
              <p:tags r:id="rId2"/>
            </p:custDataLst>
          </p:nvPr>
        </p:nvSpPr>
        <p:spPr>
          <a:xfrm>
            <a:off x="0" y="4508788"/>
            <a:ext cx="12190413" cy="235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custDataLst>
            <p:tags r:id="rId1"/>
          </p:custDataLst>
        </p:nvPr>
      </p:nvGrpSpPr>
      <p:grpSpPr>
        <a:xfrm>
          <a:off x="0" y="0"/>
          <a:ext cx="0" cy="0"/>
        </a:xfrm>
      </p:grpSpPr>
      <p:sp>
        <p:nvSpPr>
          <p:cNvPr id="2" name="矩形 1"/>
          <p:cNvSpPr/>
          <p:nvPr userDrawn="1">
            <p:custDataLst>
              <p:tags r:id="rId2"/>
            </p:custDataLst>
          </p:nvPr>
        </p:nvSpPr>
        <p:spPr>
          <a:xfrm>
            <a:off x="0" y="4411588"/>
            <a:ext cx="12190413" cy="24480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5_空白">
    <p:spTree>
      <p:nvGrpSpPr>
        <p:cNvPr id="1" name=""/>
        <p:cNvGrpSpPr/>
        <p:nvPr>
          <p:custDataLst>
            <p:tags r:id="rId1"/>
          </p:custDataLst>
        </p:nvPr>
      </p:nvGrpSpPr>
      <p:grpSpPr>
        <a:xfrm>
          <a:off x="0" y="0"/>
          <a:ext cx="0" cy="0"/>
        </a:xfrm>
      </p:grpSpPr>
      <p:sp>
        <p:nvSpPr>
          <p:cNvPr id="2" name="矩形 1"/>
          <p:cNvSpPr/>
          <p:nvPr userDrawn="1">
            <p:custDataLst>
              <p:tags r:id="rId2"/>
            </p:custDataLst>
          </p:nvPr>
        </p:nvSpPr>
        <p:spPr>
          <a:xfrm>
            <a:off x="0" y="4149874"/>
            <a:ext cx="12190413" cy="270971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4_空白">
    <p:spTree>
      <p:nvGrpSpPr>
        <p:cNvPr id="1" name=""/>
        <p:cNvGrpSpPr/>
        <p:nvPr>
          <p:custDataLst>
            <p:tags r:id="rId1"/>
          </p:custDataLst>
        </p:nvPr>
      </p:nvGrpSpPr>
      <p:grpSpPr>
        <a:xfrm>
          <a:off x="0" y="0"/>
          <a:ext cx="0" cy="0"/>
        </a:xfrm>
      </p:grpSpPr>
      <p:sp>
        <p:nvSpPr>
          <p:cNvPr id="2" name="矩形 1"/>
          <p:cNvSpPr/>
          <p:nvPr userDrawn="1">
            <p:custDataLst>
              <p:tags r:id="rId2"/>
            </p:custDataLst>
          </p:nvPr>
        </p:nvSpPr>
        <p:spPr>
          <a:xfrm>
            <a:off x="0" y="3788788"/>
            <a:ext cx="12190413" cy="307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51.xml" /><Relationship Id="rId21" Type="http://schemas.openxmlformats.org/officeDocument/2006/relationships/image" Target="../media/image2.png" /><Relationship Id="rId22" Type="http://schemas.microsoft.com/office/2007/relationships/hdphoto" Target="../media/image3.wdp" /><Relationship Id="rId23" Type="http://schemas.openxmlformats.org/officeDocument/2006/relationships/tags" Target="../tags/tag52.xml" /><Relationship Id="rId24" Type="http://schemas.openxmlformats.org/officeDocument/2006/relationships/tags" Target="../tags/tag53.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4.png" /><Relationship Id="rId27" Type="http://schemas.openxmlformats.org/officeDocument/2006/relationships/tags" Target="../tags/tag54.xml" /><Relationship Id="rId28"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20"/>
          </p:custDataLst>
        </p:nvPr>
      </p:nvGrpSpPr>
      <p:grpSpPr>
        <a:xfrm>
          <a:off x="0" y="0"/>
          <a:ext cx="0" cy="0"/>
        </a:xfrm>
      </p:grpSpPr>
      <p:pic>
        <p:nvPicPr>
          <p:cNvPr id="3" name="图片 2"/>
          <p:cNvPicPr>
            <a:picLocks noChangeAspect="1"/>
          </p:cNvPicPr>
          <p:nvPr userDrawn="1">
            <p:custDataLst>
              <p:tags r:id="rId23"/>
            </p:custDataLst>
          </p:nvPr>
        </p:nvPicPr>
        <p:blipFill>
          <a:blip r:embed="rId21">
            <a:duotone>
              <a:schemeClr val="bg2">
                <a:shade val="45000"/>
                <a:satMod val="135000"/>
              </a:schemeClr>
              <a:prstClr val="white"/>
            </a:duotone>
            <a:extLst>
              <a:ext uri="{BEBA8EAE-BF5A-486C-A8C5-ECC9F3942E4B}">
                <a14:imgProps xmlns:a14="http://schemas.microsoft.com/office/drawing/2010/main">
                  <a14:imgLayer r:embed="rId22">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custDataLst>
              <p:tags r:id="rId24"/>
            </p:custDataLst>
          </p:nvPr>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1073743875" descr="学科网 zxxk.com"/>
          <p:cNvPicPr>
            <a:picLocks noChangeAspect="1"/>
          </p:cNvPicPr>
          <p:nvPr>
            <p:custDataLst>
              <p:tags r:id="rId27"/>
            </p:custDataLst>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67.xml" /><Relationship Id="rId3" Type="http://schemas.openxmlformats.org/officeDocument/2006/relationships/image" Target="../media/image5.jpeg" /><Relationship Id="rId4" Type="http://schemas.openxmlformats.org/officeDocument/2006/relationships/tags" Target="../tags/tag6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05.xml" /><Relationship Id="rId3" Type="http://schemas.openxmlformats.org/officeDocument/2006/relationships/tags" Target="../tags/tag10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13.xml" /><Relationship Id="rId3" Type="http://schemas.openxmlformats.org/officeDocument/2006/relationships/tags" Target="../tags/tag11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15.xml" /><Relationship Id="rId3" Type="http://schemas.openxmlformats.org/officeDocument/2006/relationships/tags" Target="../tags/tag11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17.xml" /><Relationship Id="rId3" Type="http://schemas.openxmlformats.org/officeDocument/2006/relationships/image" Target="../media/image19.jpeg" /><Relationship Id="rId4" Type="http://schemas.openxmlformats.org/officeDocument/2006/relationships/tags" Target="../tags/tag1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19.xml" /><Relationship Id="rId3" Type="http://schemas.openxmlformats.org/officeDocument/2006/relationships/image" Target="../media/image20.jpeg" /><Relationship Id="rId4" Type="http://schemas.openxmlformats.org/officeDocument/2006/relationships/tags" Target="../tags/tag12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21.xml" /><Relationship Id="rId3" Type="http://schemas.openxmlformats.org/officeDocument/2006/relationships/image" Target="../media/image21.jpeg" /><Relationship Id="rId4" Type="http://schemas.openxmlformats.org/officeDocument/2006/relationships/tags" Target="../tags/tag12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23.xml" /><Relationship Id="rId3" Type="http://schemas.openxmlformats.org/officeDocument/2006/relationships/image" Target="../media/image22.jpeg" /><Relationship Id="rId4" Type="http://schemas.openxmlformats.org/officeDocument/2006/relationships/tags" Target="../tags/tag12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25.xml" /><Relationship Id="rId3" Type="http://schemas.openxmlformats.org/officeDocument/2006/relationships/image" Target="../media/image23.jpeg" /><Relationship Id="rId4" Type="http://schemas.openxmlformats.org/officeDocument/2006/relationships/tags" Target="../tags/tag12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image" Target="../media/image6.jpeg" /><Relationship Id="rId6" Type="http://schemas.openxmlformats.org/officeDocument/2006/relationships/tags" Target="../tags/tag7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27.xml" /><Relationship Id="rId3" Type="http://schemas.openxmlformats.org/officeDocument/2006/relationships/image" Target="../media/image24.jpeg" /><Relationship Id="rId4" Type="http://schemas.openxmlformats.org/officeDocument/2006/relationships/tags" Target="../tags/tag12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29.xml" /><Relationship Id="rId3" Type="http://schemas.openxmlformats.org/officeDocument/2006/relationships/image" Target="../media/image25.jpeg" /><Relationship Id="rId4" Type="http://schemas.openxmlformats.org/officeDocument/2006/relationships/tags" Target="../tags/tag13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31.xml" /><Relationship Id="rId3" Type="http://schemas.openxmlformats.org/officeDocument/2006/relationships/image" Target="../media/image26.jpeg" /><Relationship Id="rId4" Type="http://schemas.openxmlformats.org/officeDocument/2006/relationships/tags" Target="../tags/tag13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33.xml" /><Relationship Id="rId3" Type="http://schemas.openxmlformats.org/officeDocument/2006/relationships/image" Target="../media/image27.jpeg" /><Relationship Id="rId4" Type="http://schemas.openxmlformats.org/officeDocument/2006/relationships/tags" Target="../tags/tag13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35.xml" /><Relationship Id="rId3" Type="http://schemas.openxmlformats.org/officeDocument/2006/relationships/image" Target="../media/image28.jpeg" /><Relationship Id="rId4" Type="http://schemas.openxmlformats.org/officeDocument/2006/relationships/tags" Target="../tags/tag13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37.xml" /><Relationship Id="rId3" Type="http://schemas.openxmlformats.org/officeDocument/2006/relationships/image" Target="../media/image29.jpeg" /><Relationship Id="rId4" Type="http://schemas.openxmlformats.org/officeDocument/2006/relationships/tags" Target="../tags/tag13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47.xml" /><Relationship Id="rId11" Type="http://schemas.openxmlformats.org/officeDocument/2006/relationships/tags" Target="../tags/tag148.xml" /><Relationship Id="rId12" Type="http://schemas.openxmlformats.org/officeDocument/2006/relationships/tags" Target="../tags/tag149.xml" /><Relationship Id="rId13" Type="http://schemas.openxmlformats.org/officeDocument/2006/relationships/tags" Target="../tags/tag150.xml" /><Relationship Id="rId14" Type="http://schemas.openxmlformats.org/officeDocument/2006/relationships/tags" Target="../tags/tag151.xml" /><Relationship Id="rId15" Type="http://schemas.openxmlformats.org/officeDocument/2006/relationships/tags" Target="../tags/tag152.xml" /><Relationship Id="rId16" Type="http://schemas.openxmlformats.org/officeDocument/2006/relationships/tags" Target="../tags/tag153.xml" /><Relationship Id="rId17" Type="http://schemas.openxmlformats.org/officeDocument/2006/relationships/tags" Target="../tags/tag154.xml" /><Relationship Id="rId18" Type="http://schemas.openxmlformats.org/officeDocument/2006/relationships/tags" Target="../tags/tag155.xml" /><Relationship Id="rId19" Type="http://schemas.openxmlformats.org/officeDocument/2006/relationships/tags" Target="../tags/tag156.xml" /><Relationship Id="rId2" Type="http://schemas.openxmlformats.org/officeDocument/2006/relationships/tags" Target="../tags/tag139.xml" /><Relationship Id="rId20" Type="http://schemas.openxmlformats.org/officeDocument/2006/relationships/tags" Target="../tags/tag157.xml" /><Relationship Id="rId21" Type="http://schemas.openxmlformats.org/officeDocument/2006/relationships/tags" Target="../tags/tag158.xml" /><Relationship Id="rId22" Type="http://schemas.openxmlformats.org/officeDocument/2006/relationships/tags" Target="../tags/tag159.xml" /><Relationship Id="rId23" Type="http://schemas.openxmlformats.org/officeDocument/2006/relationships/tags" Target="../tags/tag160.xml" /><Relationship Id="rId24" Type="http://schemas.openxmlformats.org/officeDocument/2006/relationships/tags" Target="../tags/tag161.xml" /><Relationship Id="rId25" Type="http://schemas.openxmlformats.org/officeDocument/2006/relationships/tags" Target="../tags/tag162.xml" /><Relationship Id="rId26" Type="http://schemas.openxmlformats.org/officeDocument/2006/relationships/tags" Target="../tags/tag163.xml" /><Relationship Id="rId27" Type="http://schemas.openxmlformats.org/officeDocument/2006/relationships/tags" Target="../tags/tag164.xml" /><Relationship Id="rId28" Type="http://schemas.openxmlformats.org/officeDocument/2006/relationships/tags" Target="../tags/tag165.xml" /><Relationship Id="rId29" Type="http://schemas.openxmlformats.org/officeDocument/2006/relationships/tags" Target="../tags/tag166.xml" /><Relationship Id="rId3" Type="http://schemas.openxmlformats.org/officeDocument/2006/relationships/tags" Target="../tags/tag140.xml" /><Relationship Id="rId30" Type="http://schemas.openxmlformats.org/officeDocument/2006/relationships/tags" Target="../tags/tag167.xml" /><Relationship Id="rId31" Type="http://schemas.openxmlformats.org/officeDocument/2006/relationships/tags" Target="../tags/tag168.xml" /><Relationship Id="rId32" Type="http://schemas.openxmlformats.org/officeDocument/2006/relationships/tags" Target="../tags/tag169.xml" /><Relationship Id="rId33" Type="http://schemas.openxmlformats.org/officeDocument/2006/relationships/tags" Target="../tags/tag170.xml" /><Relationship Id="rId34" Type="http://schemas.openxmlformats.org/officeDocument/2006/relationships/tags" Target="../tags/tag171.xml" /><Relationship Id="rId35" Type="http://schemas.openxmlformats.org/officeDocument/2006/relationships/tags" Target="../tags/tag172.xml" /><Relationship Id="rId36" Type="http://schemas.openxmlformats.org/officeDocument/2006/relationships/tags" Target="../tags/tag173.xml" /><Relationship Id="rId37" Type="http://schemas.openxmlformats.org/officeDocument/2006/relationships/tags" Target="../tags/tag174.xml" /><Relationship Id="rId38" Type="http://schemas.openxmlformats.org/officeDocument/2006/relationships/tags" Target="../tags/tag175.xml" /><Relationship Id="rId39" Type="http://schemas.openxmlformats.org/officeDocument/2006/relationships/tags" Target="../tags/tag176.xml" /><Relationship Id="rId4" Type="http://schemas.openxmlformats.org/officeDocument/2006/relationships/tags" Target="../tags/tag141.xml" /><Relationship Id="rId40" Type="http://schemas.openxmlformats.org/officeDocument/2006/relationships/tags" Target="../tags/tag177.xml" /><Relationship Id="rId41" Type="http://schemas.openxmlformats.org/officeDocument/2006/relationships/tags" Target="../tags/tag178.xml" /><Relationship Id="rId42" Type="http://schemas.openxmlformats.org/officeDocument/2006/relationships/tags" Target="../tags/tag179.xml" /><Relationship Id="rId43" Type="http://schemas.openxmlformats.org/officeDocument/2006/relationships/tags" Target="../tags/tag180.xml" /><Relationship Id="rId44" Type="http://schemas.openxmlformats.org/officeDocument/2006/relationships/tags" Target="../tags/tag181.xml" /><Relationship Id="rId45" Type="http://schemas.openxmlformats.org/officeDocument/2006/relationships/tags" Target="../tags/tag182.xml" /><Relationship Id="rId46" Type="http://schemas.openxmlformats.org/officeDocument/2006/relationships/tags" Target="../tags/tag183.xml" /><Relationship Id="rId47" Type="http://schemas.openxmlformats.org/officeDocument/2006/relationships/tags" Target="../tags/tag184.xml" /><Relationship Id="rId48" Type="http://schemas.openxmlformats.org/officeDocument/2006/relationships/tags" Target="../tags/tag185.xml" /><Relationship Id="rId49" Type="http://schemas.openxmlformats.org/officeDocument/2006/relationships/tags" Target="../tags/tag186.xml" /><Relationship Id="rId5" Type="http://schemas.openxmlformats.org/officeDocument/2006/relationships/tags" Target="../tags/tag142.xml" /><Relationship Id="rId50" Type="http://schemas.openxmlformats.org/officeDocument/2006/relationships/tags" Target="../tags/tag187.xml" /><Relationship Id="rId51" Type="http://schemas.openxmlformats.org/officeDocument/2006/relationships/tags" Target="../tags/tag188.xml" /><Relationship Id="rId52" Type="http://schemas.openxmlformats.org/officeDocument/2006/relationships/tags" Target="../tags/tag189.xml" /><Relationship Id="rId53" Type="http://schemas.openxmlformats.org/officeDocument/2006/relationships/tags" Target="../tags/tag190.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tags" Target="../tags/tag145.xml" /><Relationship Id="rId9" Type="http://schemas.openxmlformats.org/officeDocument/2006/relationships/tags" Target="../tags/tag14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198.xml" /><Relationship Id="rId11" Type="http://schemas.openxmlformats.org/officeDocument/2006/relationships/tags" Target="../tags/tag199.xml" /><Relationship Id="rId12" Type="http://schemas.openxmlformats.org/officeDocument/2006/relationships/tags" Target="../tags/tag200.xml" /><Relationship Id="rId13" Type="http://schemas.openxmlformats.org/officeDocument/2006/relationships/tags" Target="../tags/tag201.xml" /><Relationship Id="rId14" Type="http://schemas.openxmlformats.org/officeDocument/2006/relationships/tags" Target="../tags/tag202.xml" /><Relationship Id="rId15" Type="http://schemas.openxmlformats.org/officeDocument/2006/relationships/tags" Target="../tags/tag203.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image" Target="../media/image30.png"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211.xml" /><Relationship Id="rId11" Type="http://schemas.openxmlformats.org/officeDocument/2006/relationships/tags" Target="../tags/tag212.xml" /><Relationship Id="rId12" Type="http://schemas.openxmlformats.org/officeDocument/2006/relationships/tags" Target="../tags/tag213.xml" /><Relationship Id="rId13" Type="http://schemas.openxmlformats.org/officeDocument/2006/relationships/tags" Target="../tags/tag214.xml" /><Relationship Id="rId14" Type="http://schemas.openxmlformats.org/officeDocument/2006/relationships/tags" Target="../tags/tag215.xml" /><Relationship Id="rId15" Type="http://schemas.openxmlformats.org/officeDocument/2006/relationships/tags" Target="../tags/tag216.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image" Target="../media/image30.png"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tags" Target="../tags/tag208.xml" /><Relationship Id="rId8" Type="http://schemas.openxmlformats.org/officeDocument/2006/relationships/tags" Target="../tags/tag209.xml" /><Relationship Id="rId9" Type="http://schemas.openxmlformats.org/officeDocument/2006/relationships/tags" Target="../tags/tag21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image" Target="../media/image6.jpeg" /><Relationship Id="rId6" Type="http://schemas.openxmlformats.org/officeDocument/2006/relationships/tags" Target="../tags/tag22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73.xml" /><Relationship Id="rId3" Type="http://schemas.openxmlformats.org/officeDocument/2006/relationships/tags" Target="../tags/tag7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24.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image" Target="../media/image30.png" /><Relationship Id="rId6" Type="http://schemas.openxmlformats.org/officeDocument/2006/relationships/tags" Target="../tags/tag227.xml" /><Relationship Id="rId7" Type="http://schemas.openxmlformats.org/officeDocument/2006/relationships/tags" Target="../tags/tag228.xml" /><Relationship Id="rId8" Type="http://schemas.openxmlformats.org/officeDocument/2006/relationships/tags" Target="../tags/tag22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30.xml" /><Relationship Id="rId3" Type="http://schemas.openxmlformats.org/officeDocument/2006/relationships/tags" Target="../tags/tag231.xml" /><Relationship Id="rId4" Type="http://schemas.openxmlformats.org/officeDocument/2006/relationships/tags" Target="../tags/tag23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36.xml" /><Relationship Id="rId3" Type="http://schemas.openxmlformats.org/officeDocument/2006/relationships/tags" Target="../tags/tag237.xml" /><Relationship Id="rId4" Type="http://schemas.openxmlformats.org/officeDocument/2006/relationships/tags" Target="../tags/tag23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1.xml" /><Relationship Id="rId3" Type="http://schemas.openxmlformats.org/officeDocument/2006/relationships/tags" Target="../tags/tag243.xml" /><Relationship Id="rId4" Type="http://schemas.openxmlformats.org/officeDocument/2006/relationships/image" Target="../media/image31.jpeg" /><Relationship Id="rId5" Type="http://schemas.openxmlformats.org/officeDocument/2006/relationships/tags" Target="../tags/tag244.xml" /><Relationship Id="rId6" Type="http://schemas.openxmlformats.org/officeDocument/2006/relationships/image" Target="../media/image32.png" /><Relationship Id="rId7" Type="http://schemas.openxmlformats.org/officeDocument/2006/relationships/tags" Target="../tags/tag245.xml" /><Relationship Id="rId8" Type="http://schemas.openxmlformats.org/officeDocument/2006/relationships/tags" Target="../tags/tag246.xml" /><Relationship Id="rId9" Type="http://schemas.openxmlformats.org/officeDocument/2006/relationships/tags" Target="../tags/tag24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254.xml" /><Relationship Id="rId3" Type="http://schemas.openxmlformats.org/officeDocument/2006/relationships/tags" Target="../tags/tag255.xml" /><Relationship Id="rId4" Type="http://schemas.openxmlformats.org/officeDocument/2006/relationships/tags" Target="../tags/tag25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257.xml" /><Relationship Id="rId3" Type="http://schemas.openxmlformats.org/officeDocument/2006/relationships/tags" Target="../tags/tag258.xml" /><Relationship Id="rId4" Type="http://schemas.openxmlformats.org/officeDocument/2006/relationships/tags" Target="../tags/tag25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image" Target="../media/image7.png" /><Relationship Id="rId5" Type="http://schemas.openxmlformats.org/officeDocument/2006/relationships/tags" Target="../tags/tag77.xml" /><Relationship Id="rId6" Type="http://schemas.openxmlformats.org/officeDocument/2006/relationships/image" Target="../media/image8.jpeg" /><Relationship Id="rId7" Type="http://schemas.openxmlformats.org/officeDocument/2006/relationships/tags" Target="../tags/tag78.xml" /><Relationship Id="rId8" Type="http://schemas.openxmlformats.org/officeDocument/2006/relationships/tags" Target="../tags/tag79.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260.xml" /><Relationship Id="rId3" Type="http://schemas.openxmlformats.org/officeDocument/2006/relationships/tags" Target="../tags/tag261.xml" /><Relationship Id="rId4" Type="http://schemas.openxmlformats.org/officeDocument/2006/relationships/tags" Target="../tags/tag26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66.xml" /><Relationship Id="rId3" Type="http://schemas.openxmlformats.org/officeDocument/2006/relationships/image" Target="../media/image33.jpeg" /><Relationship Id="rId4" Type="http://schemas.openxmlformats.org/officeDocument/2006/relationships/tags" Target="../tags/tag26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68.xml" /><Relationship Id="rId3" Type="http://schemas.openxmlformats.org/officeDocument/2006/relationships/image" Target="../media/image34.jpeg" /><Relationship Id="rId4" Type="http://schemas.openxmlformats.org/officeDocument/2006/relationships/tags" Target="../tags/tag269.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70.xml" /><Relationship Id="rId3" Type="http://schemas.openxmlformats.org/officeDocument/2006/relationships/image" Target="../media/image35.jpeg" /><Relationship Id="rId4" Type="http://schemas.openxmlformats.org/officeDocument/2006/relationships/tags" Target="../tags/tag271.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72.xml" /><Relationship Id="rId3" Type="http://schemas.openxmlformats.org/officeDocument/2006/relationships/image" Target="../media/image36.jpeg" /><Relationship Id="rId4" Type="http://schemas.openxmlformats.org/officeDocument/2006/relationships/tags" Target="../tags/tag27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74.xml" /><Relationship Id="rId3" Type="http://schemas.openxmlformats.org/officeDocument/2006/relationships/image" Target="../media/image37.jpeg" /><Relationship Id="rId4" Type="http://schemas.openxmlformats.org/officeDocument/2006/relationships/tags" Target="../tags/tag27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76.xml" /><Relationship Id="rId3" Type="http://schemas.openxmlformats.org/officeDocument/2006/relationships/image" Target="../media/image38.jpeg" /><Relationship Id="rId4" Type="http://schemas.openxmlformats.org/officeDocument/2006/relationships/tags" Target="../tags/tag27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78.xml" /><Relationship Id="rId3" Type="http://schemas.openxmlformats.org/officeDocument/2006/relationships/image" Target="../media/image39.jpeg" /><Relationship Id="rId4" Type="http://schemas.openxmlformats.org/officeDocument/2006/relationships/tags" Target="../tags/tag279.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80.xml" /><Relationship Id="rId3" Type="http://schemas.openxmlformats.org/officeDocument/2006/relationships/image" Target="../media/image40.jpeg" /><Relationship Id="rId4" Type="http://schemas.openxmlformats.org/officeDocument/2006/relationships/tags" Target="../tags/tag28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85.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image" Target="../media/image9.png" /><Relationship Id="rId5" Type="http://schemas.openxmlformats.org/officeDocument/2006/relationships/tags" Target="../tags/tag82.xml" /><Relationship Id="rId6" Type="http://schemas.openxmlformats.org/officeDocument/2006/relationships/image" Target="../media/image10.jpeg" /><Relationship Id="rId7" Type="http://schemas.openxmlformats.org/officeDocument/2006/relationships/tags" Target="../tags/tag83.xml" /><Relationship Id="rId8" Type="http://schemas.openxmlformats.org/officeDocument/2006/relationships/image" Target="../media/image11.jpeg" /><Relationship Id="rId9" Type="http://schemas.openxmlformats.org/officeDocument/2006/relationships/tags" Target="../tags/tag8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tags" Target="../tags/tag289.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90.xml" /><Relationship Id="rId3" Type="http://schemas.openxmlformats.org/officeDocument/2006/relationships/image" Target="../media/image41.jpeg" /><Relationship Id="rId4" Type="http://schemas.openxmlformats.org/officeDocument/2006/relationships/tags" Target="../tags/tag291.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92.xml" /><Relationship Id="rId3" Type="http://schemas.openxmlformats.org/officeDocument/2006/relationships/image" Target="../media/image42.jpeg" /><Relationship Id="rId4" Type="http://schemas.openxmlformats.org/officeDocument/2006/relationships/tags" Target="../tags/tag29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94.xml" /><Relationship Id="rId3" Type="http://schemas.openxmlformats.org/officeDocument/2006/relationships/image" Target="../media/image43.jpeg" /><Relationship Id="rId4" Type="http://schemas.openxmlformats.org/officeDocument/2006/relationships/tags" Target="../tags/tag295.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96.xml" /><Relationship Id="rId3" Type="http://schemas.openxmlformats.org/officeDocument/2006/relationships/image" Target="../media/image44.jpeg" /><Relationship Id="rId4" Type="http://schemas.openxmlformats.org/officeDocument/2006/relationships/tags" Target="../tags/tag297.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98.xml" /><Relationship Id="rId3" Type="http://schemas.openxmlformats.org/officeDocument/2006/relationships/image" Target="../media/image45.jpeg" /><Relationship Id="rId4" Type="http://schemas.openxmlformats.org/officeDocument/2006/relationships/tags" Target="../tags/tag299.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00.xml" /><Relationship Id="rId3" Type="http://schemas.openxmlformats.org/officeDocument/2006/relationships/image" Target="../media/image46.jpeg" /><Relationship Id="rId4" Type="http://schemas.openxmlformats.org/officeDocument/2006/relationships/tags" Target="../tags/tag301.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02.xml" /><Relationship Id="rId3" Type="http://schemas.openxmlformats.org/officeDocument/2006/relationships/image" Target="../media/image47.jpeg" /><Relationship Id="rId4" Type="http://schemas.openxmlformats.org/officeDocument/2006/relationships/tags" Target="../tags/tag303.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04.xml" /><Relationship Id="rId3" Type="http://schemas.openxmlformats.org/officeDocument/2006/relationships/image" Target="../media/image48.jpeg" /><Relationship Id="rId4" Type="http://schemas.openxmlformats.org/officeDocument/2006/relationships/tags" Target="../tags/tag30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image" Target="../media/image12.png" /><Relationship Id="rId5" Type="http://schemas.openxmlformats.org/officeDocument/2006/relationships/tags" Target="../tags/tag88.xml" /><Relationship Id="rId6" Type="http://schemas.openxmlformats.org/officeDocument/2006/relationships/image" Target="../media/image13.jpeg" /><Relationship Id="rId7" Type="http://schemas.openxmlformats.org/officeDocument/2006/relationships/tags" Target="../tags/tag89.xml" /><Relationship Id="rId8" Type="http://schemas.openxmlformats.org/officeDocument/2006/relationships/tags" Target="../tags/tag90.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06.xml" /><Relationship Id="rId3" Type="http://schemas.openxmlformats.org/officeDocument/2006/relationships/image" Target="../media/image49.jpeg" /><Relationship Id="rId4" Type="http://schemas.openxmlformats.org/officeDocument/2006/relationships/tags" Target="../tags/tag307.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08.xml" /><Relationship Id="rId3" Type="http://schemas.openxmlformats.org/officeDocument/2006/relationships/image" Target="../media/image50.jpeg" /><Relationship Id="rId4" Type="http://schemas.openxmlformats.org/officeDocument/2006/relationships/tags" Target="../tags/tag309.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10.xml" /><Relationship Id="rId3" Type="http://schemas.openxmlformats.org/officeDocument/2006/relationships/tags" Target="../tags/tag311.xml" /><Relationship Id="rId4" Type="http://schemas.openxmlformats.org/officeDocument/2006/relationships/image" Target="../media/image51.png" /><Relationship Id="rId5" Type="http://schemas.openxmlformats.org/officeDocument/2006/relationships/tags" Target="../tags/tag312.xml" /><Relationship Id="rId6" Type="http://schemas.openxmlformats.org/officeDocument/2006/relationships/tags" Target="../tags/tag313.xml" /><Relationship Id="rId7" Type="http://schemas.openxmlformats.org/officeDocument/2006/relationships/tags" Target="../tags/tag314.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315.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 Id="rId7" Type="http://schemas.openxmlformats.org/officeDocument/2006/relationships/tags" Target="../tags/tag320.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 Id="rId7" Type="http://schemas.openxmlformats.org/officeDocument/2006/relationships/tags" Target="../tags/tag326.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327.xml" /><Relationship Id="rId3" Type="http://schemas.openxmlformats.org/officeDocument/2006/relationships/tags" Target="../tags/tag328.xml" /><Relationship Id="rId4" Type="http://schemas.openxmlformats.org/officeDocument/2006/relationships/tags" Target="../tags/tag329.xml" /><Relationship Id="rId5" Type="http://schemas.openxmlformats.org/officeDocument/2006/relationships/tags" Target="../tags/tag330.xml" /><Relationship Id="rId6" Type="http://schemas.openxmlformats.org/officeDocument/2006/relationships/tags" Target="../tags/tag331.xml" /><Relationship Id="rId7" Type="http://schemas.openxmlformats.org/officeDocument/2006/relationships/tags" Target="../tags/tag33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333.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image" Target="../media/image52.jpeg" /><Relationship Id="rId6" Type="http://schemas.openxmlformats.org/officeDocument/2006/relationships/tags" Target="../tags/tag336.xml" /><Relationship Id="rId7" Type="http://schemas.openxmlformats.org/officeDocument/2006/relationships/tags" Target="../tags/tag337.xml" /><Relationship Id="rId8" Type="http://schemas.openxmlformats.org/officeDocument/2006/relationships/tags" Target="../tags/tag338.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347.xml" /><Relationship Id="rId11" Type="http://schemas.openxmlformats.org/officeDocument/2006/relationships/tags" Target="../tags/tag348.xml" /><Relationship Id="rId12" Type="http://schemas.openxmlformats.org/officeDocument/2006/relationships/tags" Target="../tags/tag349.xml" /><Relationship Id="rId13" Type="http://schemas.openxmlformats.org/officeDocument/2006/relationships/tags" Target="../tags/tag350.xml" /><Relationship Id="rId14" Type="http://schemas.openxmlformats.org/officeDocument/2006/relationships/tags" Target="../tags/tag351.xml" /><Relationship Id="rId15" Type="http://schemas.openxmlformats.org/officeDocument/2006/relationships/tags" Target="../tags/tag352.xml" /><Relationship Id="rId16" Type="http://schemas.openxmlformats.org/officeDocument/2006/relationships/tags" Target="../tags/tag353.xml" /><Relationship Id="rId17" Type="http://schemas.openxmlformats.org/officeDocument/2006/relationships/tags" Target="../tags/tag354.xml" /><Relationship Id="rId18" Type="http://schemas.openxmlformats.org/officeDocument/2006/relationships/tags" Target="../tags/tag355.xml" /><Relationship Id="rId19" Type="http://schemas.openxmlformats.org/officeDocument/2006/relationships/tags" Target="../tags/tag356.xml" /><Relationship Id="rId2" Type="http://schemas.openxmlformats.org/officeDocument/2006/relationships/tags" Target="../tags/tag339.xml" /><Relationship Id="rId20" Type="http://schemas.openxmlformats.org/officeDocument/2006/relationships/tags" Target="../tags/tag357.xml" /><Relationship Id="rId21" Type="http://schemas.openxmlformats.org/officeDocument/2006/relationships/tags" Target="../tags/tag358.xml" /><Relationship Id="rId22" Type="http://schemas.openxmlformats.org/officeDocument/2006/relationships/tags" Target="../tags/tag359.xml" /><Relationship Id="rId23" Type="http://schemas.openxmlformats.org/officeDocument/2006/relationships/tags" Target="../tags/tag360.xml" /><Relationship Id="rId24" Type="http://schemas.openxmlformats.org/officeDocument/2006/relationships/tags" Target="../tags/tag361.xml" /><Relationship Id="rId25" Type="http://schemas.openxmlformats.org/officeDocument/2006/relationships/tags" Target="../tags/tag362.xml" /><Relationship Id="rId26" Type="http://schemas.openxmlformats.org/officeDocument/2006/relationships/tags" Target="../tags/tag363.xml" /><Relationship Id="rId3" Type="http://schemas.openxmlformats.org/officeDocument/2006/relationships/tags" Target="../tags/tag340.xml" /><Relationship Id="rId4" Type="http://schemas.openxmlformats.org/officeDocument/2006/relationships/tags" Target="../tags/tag341.xml" /><Relationship Id="rId5" Type="http://schemas.openxmlformats.org/officeDocument/2006/relationships/tags" Target="../tags/tag342.xml" /><Relationship Id="rId6" Type="http://schemas.openxmlformats.org/officeDocument/2006/relationships/tags" Target="../tags/tag343.xml" /><Relationship Id="rId7" Type="http://schemas.openxmlformats.org/officeDocument/2006/relationships/tags" Target="../tags/tag344.xml" /><Relationship Id="rId8" Type="http://schemas.openxmlformats.org/officeDocument/2006/relationships/tags" Target="../tags/tag345.xml" /><Relationship Id="rId9" Type="http://schemas.openxmlformats.org/officeDocument/2006/relationships/tags" Target="../tags/tag346.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364.xml" /><Relationship Id="rId3" Type="http://schemas.openxmlformats.org/officeDocument/2006/relationships/tags" Target="../tags/tag365.xml" /><Relationship Id="rId4" Type="http://schemas.openxmlformats.org/officeDocument/2006/relationships/image" Target="../media/image53.jpeg" /><Relationship Id="rId5" Type="http://schemas.openxmlformats.org/officeDocument/2006/relationships/tags" Target="../tags/tag366.xml" /><Relationship Id="rId6" Type="http://schemas.openxmlformats.org/officeDocument/2006/relationships/tags" Target="../tags/tag367.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68.xml" /><Relationship Id="rId3" Type="http://schemas.openxmlformats.org/officeDocument/2006/relationships/tags" Target="../tags/tag369.xml" /><Relationship Id="rId4" Type="http://schemas.openxmlformats.org/officeDocument/2006/relationships/tags" Target="../tags/tag370.xml" /><Relationship Id="rId5" Type="http://schemas.openxmlformats.org/officeDocument/2006/relationships/tags" Target="../tags/tag37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image" Target="../media/image17.jpeg" /><Relationship Id="rId11" Type="http://schemas.openxmlformats.org/officeDocument/2006/relationships/tags" Target="../tags/tag96.xml" /><Relationship Id="rId12" Type="http://schemas.openxmlformats.org/officeDocument/2006/relationships/tags" Target="../tags/tag97.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image" Target="../media/image14.png" /><Relationship Id="rId5" Type="http://schemas.openxmlformats.org/officeDocument/2006/relationships/tags" Target="../tags/tag93.xml" /><Relationship Id="rId6" Type="http://schemas.openxmlformats.org/officeDocument/2006/relationships/image" Target="../media/image15.jpeg" /><Relationship Id="rId7" Type="http://schemas.openxmlformats.org/officeDocument/2006/relationships/tags" Target="../tags/tag94.xml" /><Relationship Id="rId8" Type="http://schemas.openxmlformats.org/officeDocument/2006/relationships/image" Target="../media/image16.jpeg" /><Relationship Id="rId9" Type="http://schemas.openxmlformats.org/officeDocument/2006/relationships/tags" Target="../tags/tag95.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72.xml" /><Relationship Id="rId3" Type="http://schemas.openxmlformats.org/officeDocument/2006/relationships/tags" Target="../tags/tag373.xml" /><Relationship Id="rId4" Type="http://schemas.openxmlformats.org/officeDocument/2006/relationships/tags" Target="../tags/tag374.xml" /><Relationship Id="rId5" Type="http://schemas.openxmlformats.org/officeDocument/2006/relationships/tags" Target="../tags/tag375.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376.xml" /><Relationship Id="rId3" Type="http://schemas.openxmlformats.org/officeDocument/2006/relationships/tags" Target="../tags/tag377.xml" /><Relationship Id="rId4" Type="http://schemas.openxmlformats.org/officeDocument/2006/relationships/tags" Target="../tags/tag378.xml" /><Relationship Id="rId5" Type="http://schemas.openxmlformats.org/officeDocument/2006/relationships/image" Target="../media/image54.png" /><Relationship Id="rId6" Type="http://schemas.openxmlformats.org/officeDocument/2006/relationships/tags" Target="../tags/tag379.xml" /><Relationship Id="rId7" Type="http://schemas.openxmlformats.org/officeDocument/2006/relationships/tags" Target="../tags/tag380.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381.xml" /><Relationship Id="rId3" Type="http://schemas.openxmlformats.org/officeDocument/2006/relationships/tags" Target="../tags/tag382.xml" /><Relationship Id="rId4" Type="http://schemas.openxmlformats.org/officeDocument/2006/relationships/tags" Target="../tags/tag383.xml" /><Relationship Id="rId5" Type="http://schemas.openxmlformats.org/officeDocument/2006/relationships/tags" Target="../tags/tag384.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85.xml" /><Relationship Id="rId3" Type="http://schemas.openxmlformats.org/officeDocument/2006/relationships/tags" Target="../tags/tag386.xml" /><Relationship Id="rId4" Type="http://schemas.openxmlformats.org/officeDocument/2006/relationships/image" Target="../media/image54.png" /><Relationship Id="rId5" Type="http://schemas.openxmlformats.org/officeDocument/2006/relationships/tags" Target="../tags/tag387.xml" /><Relationship Id="rId6" Type="http://schemas.openxmlformats.org/officeDocument/2006/relationships/tags" Target="../tags/tag388.xml" /><Relationship Id="rId7" Type="http://schemas.openxmlformats.org/officeDocument/2006/relationships/tags" Target="../tags/tag389.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398.xml" /><Relationship Id="rId11" Type="http://schemas.openxmlformats.org/officeDocument/2006/relationships/tags" Target="../tags/tag399.xml" /><Relationship Id="rId12" Type="http://schemas.openxmlformats.org/officeDocument/2006/relationships/tags" Target="../tags/tag400.xml" /><Relationship Id="rId13" Type="http://schemas.openxmlformats.org/officeDocument/2006/relationships/tags" Target="../tags/tag401.xml" /><Relationship Id="rId14" Type="http://schemas.openxmlformats.org/officeDocument/2006/relationships/tags" Target="../tags/tag402.xml" /><Relationship Id="rId15" Type="http://schemas.openxmlformats.org/officeDocument/2006/relationships/tags" Target="../tags/tag403.xml" /><Relationship Id="rId16" Type="http://schemas.openxmlformats.org/officeDocument/2006/relationships/tags" Target="../tags/tag404.xml" /><Relationship Id="rId17" Type="http://schemas.openxmlformats.org/officeDocument/2006/relationships/tags" Target="../tags/tag405.xml" /><Relationship Id="rId18" Type="http://schemas.openxmlformats.org/officeDocument/2006/relationships/tags" Target="../tags/tag406.xml" /><Relationship Id="rId19" Type="http://schemas.openxmlformats.org/officeDocument/2006/relationships/tags" Target="../tags/tag407.xml" /><Relationship Id="rId2" Type="http://schemas.openxmlformats.org/officeDocument/2006/relationships/tags" Target="../tags/tag390.xml" /><Relationship Id="rId20" Type="http://schemas.openxmlformats.org/officeDocument/2006/relationships/tags" Target="../tags/tag408.xml" /><Relationship Id="rId21" Type="http://schemas.openxmlformats.org/officeDocument/2006/relationships/tags" Target="../tags/tag409.xml" /><Relationship Id="rId22" Type="http://schemas.openxmlformats.org/officeDocument/2006/relationships/tags" Target="../tags/tag410.xml" /><Relationship Id="rId23" Type="http://schemas.openxmlformats.org/officeDocument/2006/relationships/tags" Target="../tags/tag411.xml" /><Relationship Id="rId24" Type="http://schemas.openxmlformats.org/officeDocument/2006/relationships/tags" Target="../tags/tag412.xml" /><Relationship Id="rId3" Type="http://schemas.openxmlformats.org/officeDocument/2006/relationships/tags" Target="../tags/tag391.xml" /><Relationship Id="rId4" Type="http://schemas.openxmlformats.org/officeDocument/2006/relationships/tags" Target="../tags/tag392.xml" /><Relationship Id="rId5" Type="http://schemas.openxmlformats.org/officeDocument/2006/relationships/tags" Target="../tags/tag393.xml" /><Relationship Id="rId6" Type="http://schemas.openxmlformats.org/officeDocument/2006/relationships/tags" Target="../tags/tag394.xml" /><Relationship Id="rId7" Type="http://schemas.openxmlformats.org/officeDocument/2006/relationships/tags" Target="../tags/tag395.xml" /><Relationship Id="rId8" Type="http://schemas.openxmlformats.org/officeDocument/2006/relationships/tags" Target="../tags/tag396.xml" /><Relationship Id="rId9" Type="http://schemas.openxmlformats.org/officeDocument/2006/relationships/tags" Target="../tags/tag397.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13.xml" /><Relationship Id="rId3" Type="http://schemas.openxmlformats.org/officeDocument/2006/relationships/tags" Target="../tags/tag414.xml" /><Relationship Id="rId4" Type="http://schemas.openxmlformats.org/officeDocument/2006/relationships/image" Target="../media/image54.png" /><Relationship Id="rId5" Type="http://schemas.openxmlformats.org/officeDocument/2006/relationships/tags" Target="../tags/tag415.xml" /><Relationship Id="rId6" Type="http://schemas.openxmlformats.org/officeDocument/2006/relationships/tags" Target="../tags/tag416.xml" /><Relationship Id="rId7" Type="http://schemas.openxmlformats.org/officeDocument/2006/relationships/tags" Target="../tags/tag417.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418.xml" /><Relationship Id="rId3" Type="http://schemas.openxmlformats.org/officeDocument/2006/relationships/tags" Target="../tags/tag419.xml" /><Relationship Id="rId4" Type="http://schemas.openxmlformats.org/officeDocument/2006/relationships/tags" Target="../tags/tag420.xml" /><Relationship Id="rId5" Type="http://schemas.openxmlformats.org/officeDocument/2006/relationships/image" Target="../media/image54.png" /><Relationship Id="rId6" Type="http://schemas.openxmlformats.org/officeDocument/2006/relationships/tags" Target="../tags/tag421.xml" /><Relationship Id="rId7" Type="http://schemas.openxmlformats.org/officeDocument/2006/relationships/tags" Target="../tags/tag422.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423.xml" /><Relationship Id="rId3" Type="http://schemas.openxmlformats.org/officeDocument/2006/relationships/tags" Target="../tags/tag424.xml" /><Relationship Id="rId4" Type="http://schemas.openxmlformats.org/officeDocument/2006/relationships/tags" Target="../tags/tag425.xml" /><Relationship Id="rId5" Type="http://schemas.openxmlformats.org/officeDocument/2006/relationships/image" Target="../media/image55.png" /><Relationship Id="rId6" Type="http://schemas.openxmlformats.org/officeDocument/2006/relationships/tags" Target="../tags/tag426.xml" /><Relationship Id="rId7" Type="http://schemas.openxmlformats.org/officeDocument/2006/relationships/tags" Target="../tags/tag427.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2.xml" /><Relationship Id="rId3" Type="http://schemas.openxmlformats.org/officeDocument/2006/relationships/tags" Target="../tags/tag431.xml" /><Relationship Id="rId4" Type="http://schemas.openxmlformats.org/officeDocument/2006/relationships/tags" Target="../tags/tag432.xml" /><Relationship Id="rId5" Type="http://schemas.openxmlformats.org/officeDocument/2006/relationships/tags" Target="../tags/tag433.xml" /><Relationship Id="rId6" Type="http://schemas.openxmlformats.org/officeDocument/2006/relationships/tags" Target="../tags/tag434.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435.xml" /><Relationship Id="rId3" Type="http://schemas.openxmlformats.org/officeDocument/2006/relationships/tags" Target="../tags/tag436.xml" /><Relationship Id="rId4" Type="http://schemas.openxmlformats.org/officeDocument/2006/relationships/tags" Target="../tags/tag437.xml" /><Relationship Id="rId5" Type="http://schemas.openxmlformats.org/officeDocument/2006/relationships/tags" Target="../tags/tag43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image" Target="../media/image18.png" /><Relationship Id="rId5" Type="http://schemas.openxmlformats.org/officeDocument/2006/relationships/tags" Target="../tags/tag100.xml" /><Relationship Id="rId6" Type="http://schemas.openxmlformats.org/officeDocument/2006/relationships/tags" Target="../tags/tag101.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39.xml" /><Relationship Id="rId3" Type="http://schemas.openxmlformats.org/officeDocument/2006/relationships/tags" Target="../tags/tag440.xml" /><Relationship Id="rId4" Type="http://schemas.openxmlformats.org/officeDocument/2006/relationships/image" Target="../media/image55.png" /><Relationship Id="rId5" Type="http://schemas.openxmlformats.org/officeDocument/2006/relationships/tags" Target="../tags/tag441.xml" /><Relationship Id="rId6" Type="http://schemas.openxmlformats.org/officeDocument/2006/relationships/tags" Target="../tags/tag442.xml" /><Relationship Id="rId7" Type="http://schemas.openxmlformats.org/officeDocument/2006/relationships/tags" Target="../tags/tag443.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44.xml" /><Relationship Id="rId3" Type="http://schemas.openxmlformats.org/officeDocument/2006/relationships/tags" Target="../tags/tag445.xml" /><Relationship Id="rId4" Type="http://schemas.openxmlformats.org/officeDocument/2006/relationships/image" Target="../media/image55.png" /><Relationship Id="rId5" Type="http://schemas.openxmlformats.org/officeDocument/2006/relationships/tags" Target="../tags/tag446.xml" /><Relationship Id="rId6" Type="http://schemas.openxmlformats.org/officeDocument/2006/relationships/tags" Target="../tags/tag447.xml" /><Relationship Id="rId7" Type="http://schemas.openxmlformats.org/officeDocument/2006/relationships/tags" Target="../tags/tag448.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49.xml" /><Relationship Id="rId3" Type="http://schemas.openxmlformats.org/officeDocument/2006/relationships/tags" Target="../tags/tag450.xml" /><Relationship Id="rId4" Type="http://schemas.openxmlformats.org/officeDocument/2006/relationships/image" Target="../media/image55.png" /><Relationship Id="rId5" Type="http://schemas.openxmlformats.org/officeDocument/2006/relationships/tags" Target="../tags/tag451.xml" /><Relationship Id="rId6" Type="http://schemas.openxmlformats.org/officeDocument/2006/relationships/tags" Target="../tags/tag452.xml" /><Relationship Id="rId7" Type="http://schemas.openxmlformats.org/officeDocument/2006/relationships/tags" Target="../tags/tag453.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454.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image" Target="../media/image56.png" /><Relationship Id="rId6" Type="http://schemas.openxmlformats.org/officeDocument/2006/relationships/tags" Target="../tags/tag457.xml" /><Relationship Id="rId7" Type="http://schemas.openxmlformats.org/officeDocument/2006/relationships/tags" Target="../tags/tag458.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59.xml" /><Relationship Id="rId3" Type="http://schemas.openxmlformats.org/officeDocument/2006/relationships/tags" Target="../tags/tag460.xml" /><Relationship Id="rId4" Type="http://schemas.openxmlformats.org/officeDocument/2006/relationships/image" Target="../media/image56.png" /><Relationship Id="rId5" Type="http://schemas.openxmlformats.org/officeDocument/2006/relationships/tags" Target="../tags/tag461.xml" /><Relationship Id="rId6" Type="http://schemas.openxmlformats.org/officeDocument/2006/relationships/tags" Target="../tags/tag462.xml" /><Relationship Id="rId7" Type="http://schemas.openxmlformats.org/officeDocument/2006/relationships/tags" Target="../tags/tag463.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64.xml" /><Relationship Id="rId3" Type="http://schemas.openxmlformats.org/officeDocument/2006/relationships/tags" Target="../tags/tag465.xml" /><Relationship Id="rId4" Type="http://schemas.openxmlformats.org/officeDocument/2006/relationships/image" Target="../media/image56.png" /><Relationship Id="rId5" Type="http://schemas.openxmlformats.org/officeDocument/2006/relationships/tags" Target="../tags/tag466.xml" /><Relationship Id="rId6" Type="http://schemas.openxmlformats.org/officeDocument/2006/relationships/tags" Target="../tags/tag467.xml" /><Relationship Id="rId7" Type="http://schemas.openxmlformats.org/officeDocument/2006/relationships/tags" Target="../tags/tag468.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69.xml" /><Relationship Id="rId3" Type="http://schemas.openxmlformats.org/officeDocument/2006/relationships/tags" Target="../tags/tag470.xml" /><Relationship Id="rId4" Type="http://schemas.openxmlformats.org/officeDocument/2006/relationships/image" Target="../media/image56.png" /><Relationship Id="rId5" Type="http://schemas.openxmlformats.org/officeDocument/2006/relationships/tags" Target="../tags/tag471.xml" /><Relationship Id="rId6" Type="http://schemas.openxmlformats.org/officeDocument/2006/relationships/tags" Target="../tags/tag472.xml" /><Relationship Id="rId7" Type="http://schemas.openxmlformats.org/officeDocument/2006/relationships/tags" Target="../tags/tag473.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74.xml" /><Relationship Id="rId3" Type="http://schemas.openxmlformats.org/officeDocument/2006/relationships/tags" Target="../tags/tag475.xml" /><Relationship Id="rId4" Type="http://schemas.openxmlformats.org/officeDocument/2006/relationships/image" Target="../media/image56.png" /><Relationship Id="rId5" Type="http://schemas.openxmlformats.org/officeDocument/2006/relationships/tags" Target="../tags/tag476.xml" /><Relationship Id="rId6" Type="http://schemas.openxmlformats.org/officeDocument/2006/relationships/tags" Target="../tags/tag477.xml" /><Relationship Id="rId7" Type="http://schemas.openxmlformats.org/officeDocument/2006/relationships/tags" Target="../tags/tag478.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79.xml" /><Relationship Id="rId3" Type="http://schemas.openxmlformats.org/officeDocument/2006/relationships/tags" Target="../tags/tag480.xml" /><Relationship Id="rId4" Type="http://schemas.openxmlformats.org/officeDocument/2006/relationships/image" Target="../media/image56.png" /><Relationship Id="rId5" Type="http://schemas.openxmlformats.org/officeDocument/2006/relationships/tags" Target="../tags/tag481.xml" /><Relationship Id="rId6" Type="http://schemas.openxmlformats.org/officeDocument/2006/relationships/tags" Target="../tags/tag482.xml" /><Relationship Id="rId7" Type="http://schemas.openxmlformats.org/officeDocument/2006/relationships/tags" Target="../tags/tag483.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484.xml"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image" Target="../media/image56.png" /><Relationship Id="rId6" Type="http://schemas.openxmlformats.org/officeDocument/2006/relationships/tags" Target="../tags/tag487.xml" /><Relationship Id="rId7" Type="http://schemas.openxmlformats.org/officeDocument/2006/relationships/tags" Target="../tags/tag48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89.xml" /><Relationship Id="rId3" Type="http://schemas.openxmlformats.org/officeDocument/2006/relationships/image" Target="../media/image57.png" /><Relationship Id="rId4" Type="http://schemas.openxmlformats.org/officeDocument/2006/relationships/tags" Target="../tags/tag49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33961" y="392995"/>
            <a:ext cx="11412000" cy="6073140"/>
          </a:xfrm>
          <a:prstGeom prst="rect">
            <a:avLst/>
          </a:prstGeom>
        </p:spPr>
        <p:txBody>
          <a:bodyPr wrap="square" lIns="121898" tIns="60948" rIns="121898" bIns="60948">
            <a:spAutoFit/>
          </a:bodyPr>
          <a:lstStyle/>
          <a:p>
            <a:pPr indent="457200" algn="just">
              <a:lnSpc>
                <a:spcPct val="110000"/>
              </a:lnSpc>
              <a:spcAft>
                <a:spcPct val="0"/>
              </a:spcAft>
            </a:pP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社论是</a:t>
            </a:r>
            <a:r>
              <a:rPr lang="zh-CN" altLang="zh-CN" sz="3200"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带有指导性</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的声音，所以不同于学术论文，是不允许进行无休止的讨论和辩论的；社论也不同于一般的评论文章，因为它是集体智慧的结晶，是带有</a:t>
            </a:r>
            <a:r>
              <a:rPr lang="zh-CN" altLang="zh-CN" sz="3200"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权威性</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的坚守党性原则的评论文章，是不允许任意发挥个人意见的。社论也不同于一般的文件和指令，它是</a:t>
            </a:r>
            <a:r>
              <a:rPr lang="zh-CN" altLang="zh-CN" sz="3200"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从思想认识上阐明问题</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，把社会生活现象和重大时政问题提升到一定的理论高度加以分析阐述，从而把受众的认识水平提升到政策的高度，从而具有高度的指导性。所以说，作为新闻评论的一种形式，社论也具有新闻评论的一般功能</a:t>
            </a:r>
            <a:r>
              <a:rPr lang="en-US" altLang="zh-CN" sz="32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认知功能、教育功能等</a:t>
            </a:r>
            <a:r>
              <a:rPr lang="en-US" altLang="zh-CN" sz="32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，但是最突出和重要的就是它代表媒体乃至政党、政治团体等直接发言的喉舌与舆论功能。因此美国著名报人普利策才会把社论喻为</a:t>
            </a:r>
            <a:r>
              <a:rPr lang="en-US" altLang="zh-CN" sz="32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3200"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报纸的心脏</a:t>
            </a:r>
            <a:r>
              <a:rPr lang="en-US" altLang="zh-CN" sz="32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32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89206" y="1150003"/>
            <a:ext cx="11412000" cy="688626"/>
          </a:xfrm>
          <a:prstGeom prst="rect">
            <a:avLst/>
          </a:prstGeom>
        </p:spPr>
        <p:txBody>
          <a:bodyPr wrap="square" lIns="121898" tIns="60948" rIns="121898" bIns="60948">
            <a:spAutoFit/>
          </a:bodyPr>
          <a:lstStyle/>
          <a:p>
            <a:pPr algn="just">
              <a:lnSpc>
                <a:spcPct val="150000"/>
              </a:lnSpc>
            </a:pPr>
            <a:r>
              <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读准字音</a:t>
            </a:r>
            <a:endPar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20" name="表格 19"/>
          <p:cNvGraphicFramePr>
            <a:graphicFrameLocks noGrp="1"/>
          </p:cNvGraphicFramePr>
          <p:nvPr>
            <p:custDataLst>
              <p:tags r:id="rId4"/>
            </p:custDataLst>
          </p:nvPr>
        </p:nvGraphicFramePr>
        <p:xfrm>
          <a:off x="570942" y="2061642"/>
          <a:ext cx="11068881" cy="3840480"/>
        </p:xfrm>
        <a:graphic>
          <a:graphicData uri="http://schemas.openxmlformats.org/drawingml/2006/table">
            <a:tbl>
              <a:tblPr/>
              <a:tblGrid>
                <a:gridCol w="3993204"/>
                <a:gridCol w="2358559"/>
                <a:gridCol w="2358559"/>
                <a:gridCol w="2358559"/>
              </a:tblGrid>
              <a:tr h="624069">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词语</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读音</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词语</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读音</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069">
                <a:tc>
                  <a:txBody>
                    <a:bodyPr vert="horz" wrap="square"/>
                    <a:lstStyle/>
                    <a:p>
                      <a:pPr algn="ctr">
                        <a:lnSpc>
                          <a:spcPct val="150000"/>
                        </a:lnSpc>
                        <a:spcAft>
                          <a:spcPct val="0"/>
                        </a:spcAf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庚</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子</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ɡēnɡ</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沉</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疴</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kē</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069">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新</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冠</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肺炎</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ɡu</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ā</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n</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夯</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实</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h</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ā</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nɡ</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069">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肆</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虐</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nüè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罹</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难</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en-US" sz="2800" kern="100" err="1">
                          <a:effectLst/>
                          <a:latin typeface="Times New Roman" panose="02020603050405020304" pitchFamily="18" charset="0"/>
                          <a:ea typeface="方正中等线简体" panose="03000509000000000000" pitchFamily="65" charset="-122"/>
                          <a:cs typeface="Courier New" panose="02070309020205020404" pitchFamily="49" charset="0"/>
                        </a:rPr>
                        <a:t>lí</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069">
                <a:tc>
                  <a:txBody>
                    <a:bodyPr vert="horz" wrap="square"/>
                    <a:lstStyle/>
                    <a:p>
                      <a:pPr algn="ctr">
                        <a:lnSpc>
                          <a:spcPct val="150000"/>
                        </a:lnSpc>
                        <a:spcAft>
                          <a:spcPct val="0"/>
                        </a:spcAf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铆</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足</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m</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ǎ</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o</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通</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衢</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qú</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069">
                <a:tc>
                  <a:txBody>
                    <a:bodyPr vert="horz" wrap="square"/>
                    <a:lstStyle/>
                    <a:p>
                      <a:pPr algn="ctr">
                        <a:lnSpc>
                          <a:spcPct val="150000"/>
                        </a:lnSpc>
                        <a:spcAft>
                          <a:spcPct val="0"/>
                        </a:spcAf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磐</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石</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p</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á</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n</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淬</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炼</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en-US" sz="2800" kern="100" err="1">
                          <a:effectLst/>
                          <a:latin typeface="Times New Roman" panose="02020603050405020304" pitchFamily="18" charset="0"/>
                          <a:ea typeface="方正中等线简体" panose="03000509000000000000" pitchFamily="65" charset="-122"/>
                          <a:cs typeface="Courier New" panose="02070309020205020404" pitchFamily="49" charset="0"/>
                        </a:rPr>
                        <a:t>cuì</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89206" y="949473"/>
            <a:ext cx="11412000" cy="688626"/>
          </a:xfrm>
          <a:prstGeom prst="rect">
            <a:avLst/>
          </a:prstGeom>
        </p:spPr>
        <p:txBody>
          <a:bodyPr wrap="square" lIns="121898" tIns="60948" rIns="121898" bIns="60948">
            <a:spAutoFit/>
          </a:bodyPr>
          <a:lstStyle/>
          <a:p>
            <a:pPr algn="just">
              <a:lnSpc>
                <a:spcPct val="150000"/>
              </a:lnSpc>
            </a:pPr>
            <a:r>
              <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辨析词义</a:t>
            </a:r>
            <a:endPar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4" name="表格 3"/>
          <p:cNvGraphicFramePr>
            <a:graphicFrameLocks noGrp="1"/>
          </p:cNvGraphicFramePr>
          <p:nvPr>
            <p:custDataLst>
              <p:tags r:id="rId4"/>
            </p:custDataLst>
          </p:nvPr>
        </p:nvGraphicFramePr>
        <p:xfrm>
          <a:off x="550590" y="1813570"/>
          <a:ext cx="11233248" cy="3200400"/>
        </p:xfrm>
        <a:graphic>
          <a:graphicData uri="http://schemas.openxmlformats.org/drawingml/2006/table">
            <a:tbl>
              <a:tblPr/>
              <a:tblGrid>
                <a:gridCol w="1080120"/>
                <a:gridCol w="4968552"/>
                <a:gridCol w="5184576"/>
              </a:tblGrid>
              <a:tr h="130681">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词语</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释义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示例</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043">
                <a:tc rowSpan="2">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蔓延</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曼延</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蔓延：像蔓草一样向周围扩展。多用于火势、病毒等。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流感病毒已经</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蔓延</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到每个州，死于肺炎和流感的人数直线上升。</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363">
                <a:tc vMerge="1">
                  <a:txBody>
                    <a:bodyPr vert="horz" wrap="square"/>
                    <a:lstStyle/>
                    <a:p/>
                  </a:txBody>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曼延：连绵不断。多用于山脉、水流、道路等。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小石路在山间</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曼延</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向前，直到山下的小村子。</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nvPr>
        </p:nvGraphicFramePr>
        <p:xfrm>
          <a:off x="514586" y="1109474"/>
          <a:ext cx="11161240" cy="4480561"/>
        </p:xfrm>
        <a:graphic>
          <a:graphicData uri="http://schemas.openxmlformats.org/drawingml/2006/table">
            <a:tbl>
              <a:tblPr/>
              <a:tblGrid>
                <a:gridCol w="1152128"/>
                <a:gridCol w="6372708"/>
                <a:gridCol w="3636404"/>
              </a:tblGrid>
              <a:tr h="653406">
                <a:tc rowSpan="2">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遏制</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遏止</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遏制：着重于</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制</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，压制住、控制住，不使发作，或不使随便活动。对象常是自己的某种情绪</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喜怒哀乐等</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，有时是敌人或某种力量。</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他看到人们的脸上充满着不可</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遏制</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的愤怒。</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406">
                <a:tc vMerge="1">
                  <a:txBody>
                    <a:bodyPr vert="horz" wrap="square"/>
                    <a:lstStyle/>
                    <a:p/>
                  </a:txBody>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遏止：着重于</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止</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，使停止，不再进行。对象常是来势凶猛的突然的重大事物，如战争、进攻、暴动、潮流等。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洪流滚滚，不可</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遏止</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nvPr>
        </p:nvGraphicFramePr>
        <p:xfrm>
          <a:off x="514586" y="189434"/>
          <a:ext cx="11197244" cy="6400800"/>
        </p:xfrm>
        <a:graphic>
          <a:graphicData uri="http://schemas.openxmlformats.org/drawingml/2006/table">
            <a:tbl>
              <a:tblPr/>
              <a:tblGrid>
                <a:gridCol w="1152128"/>
                <a:gridCol w="5076564"/>
                <a:gridCol w="4968552"/>
              </a:tblGrid>
              <a:tr h="392043">
                <a:tc rowSpan="2">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屹立</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矗立</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屹立：像山峰一样高耸而稳固地立着，常用来形容坚定不可动摇。</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人民英雄纪念碑</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屹立</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在天安门广场上。</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363">
                <a:tc vMerge="1">
                  <a:txBody>
                    <a:bodyPr vert="horz" wrap="square"/>
                    <a:lstStyle/>
                    <a:p/>
                  </a:txBody>
                  <a:tcPr/>
                </a:tc>
                <a:tc>
                  <a:txBody>
                    <a:bodyPr vert="horz" wrap="square"/>
                    <a:lstStyle/>
                    <a:p>
                      <a:pPr marL="71755" algn="ctr">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矗立：高耸地立着。</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雄伟壮观的大雁塔</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矗立</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在西安南部。</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043">
                <a:tc rowSpan="2">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变换</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变幻</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变换：事物的一种形式或内容换成另一种。多指具体的事物。</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如果你</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变换</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一下位置进行观察，就会有意想不到的发现。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043">
                <a:tc vMerge="1">
                  <a:txBody>
                    <a:bodyPr vert="horz" wrap="square"/>
                    <a:lstStyle/>
                    <a:p/>
                  </a:txBody>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变幻：不规则地改变。多指抽象事物。</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不管国际风云如何</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变幻</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，我们始终不渝地奉行独立自主的和平外交政策。</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46063" marR="46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98524"/>
            <a:ext cx="12190095" cy="6856928"/>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190396" y="405447"/>
            <a:ext cx="11412000" cy="859155"/>
          </a:xfrm>
          <a:prstGeom prst="rect">
            <a:avLst/>
          </a:prstGeom>
        </p:spPr>
        <p:txBody>
          <a:bodyPr wrap="square" lIns="121898" tIns="60948" rIns="121898" bIns="60948">
            <a:spAutoFit/>
          </a:bodyPr>
          <a:lstStyle/>
          <a:p>
            <a:pPr algn="ctr">
              <a:lnSpc>
                <a:spcPct val="150000"/>
              </a:lnSpc>
              <a:spcAft>
                <a:spcPct val="0"/>
              </a:spcAft>
            </a:pPr>
            <a:r>
              <a:rPr lang="zh-CN" altLang="zh-CN" sz="32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写作背景</a:t>
            </a:r>
            <a:endParaRPr lang="zh-CN" altLang="zh-CN" sz="32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矩形 2"/>
          <p:cNvSpPr/>
          <p:nvPr>
            <p:custDataLst>
              <p:tags r:id="rId4"/>
            </p:custDataLst>
          </p:nvPr>
        </p:nvSpPr>
        <p:spPr>
          <a:xfrm>
            <a:off x="4021455" y="1518920"/>
            <a:ext cx="7978775" cy="4552315"/>
          </a:xfrm>
          <a:prstGeom prst="rect">
            <a:avLst/>
          </a:prstGeom>
        </p:spPr>
        <p:txBody>
          <a:bodyPr wrap="square" lIns="121898" tIns="60948" rIns="121898" bIns="60948">
            <a:spAutoFit/>
          </a:bodyPr>
          <a:lstStyle/>
          <a:p>
            <a:pPr indent="457200" algn="just">
              <a:lnSpc>
                <a:spcPct val="100000"/>
              </a:lnSpc>
              <a:spcAft>
                <a:spcPct val="0"/>
              </a:spcAft>
            </a:pP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新冠肺炎疫情是百年来全球发生的最严重的传染病大流行，是</a:t>
            </a:r>
            <a:r>
              <a:rPr lang="en-US" altLang="zh-CN" sz="3200" kern="100">
                <a:latin typeface="Times New Roman" panose="02020603050405020304" pitchFamily="18" charset="0"/>
                <a:ea typeface="方正中等线简体" panose="03000509000000000000" pitchFamily="65" charset="-122"/>
                <a:cs typeface="Courier New" panose="02070309020205020404" pitchFamily="49" charset="0"/>
              </a:rPr>
              <a:t>1949</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年以来我国遭遇的传播速度最快、感染范围最广、防控难度最大的重大突发公共卫生事件。</a:t>
            </a:r>
            <a:endParaRPr lang="zh-CN" altLang="zh-CN" sz="3200" kern="100">
              <a:latin typeface="宋体" panose="02010600030101010101" pitchFamily="2" charset="-122"/>
              <a:ea typeface="宋体" panose="02010600030101010101" pitchFamily="2" charset="-122"/>
              <a:cs typeface="Courier New" panose="02070309020205020404" pitchFamily="49" charset="0"/>
            </a:endParaRPr>
          </a:p>
          <a:p>
            <a:pPr indent="457200" algn="just">
              <a:lnSpc>
                <a:spcPct val="100000"/>
              </a:lnSpc>
              <a:spcAft>
                <a:spcPct val="0"/>
              </a:spcAft>
            </a:pP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疫情发生后，党中央、国务院高度重视。中共中央总书记、国家主席、中央军委主席习近平作出重要指示：湖北武汉市等地近期陆续发生新型冠状病毒感染的肺炎疫情，必须引起高度重视，全力做好防控工作。</a:t>
            </a:r>
            <a:endParaRPr lang="zh-CN" altLang="zh-CN" sz="32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304193" y="2133650"/>
            <a:ext cx="3661145" cy="2271266"/>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8110" y="45621"/>
            <a:ext cx="12190095" cy="6856928"/>
          </a:xfrm>
          <a:prstGeom prst="rect">
            <a:avLst/>
          </a:prstGeom>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cxnSp>
        <p:nvCxnSpPr>
          <p:cNvPr id="36" name="直接连接符 35"/>
          <p:cNvCxnSpPr/>
          <p:nvPr>
            <p:custDataLst>
              <p:tags r:id="rId3"/>
            </p:custDataLst>
          </p:nvPr>
        </p:nvCxnSpPr>
        <p:spPr>
          <a:xfrm>
            <a:off x="0" y="6639257"/>
            <a:ext cx="12190095"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custDataLst>
              <p:tags r:id="rId4"/>
            </p:custDataLst>
          </p:nvPr>
        </p:nvSpPr>
        <p:spPr>
          <a:xfrm>
            <a:off x="1798039" y="-79462"/>
            <a:ext cx="9657476" cy="1106805"/>
          </a:xfrm>
          <a:prstGeom prst="rect">
            <a:avLst/>
          </a:prstGeom>
          <a:noFill/>
        </p:spPr>
        <p:txBody>
          <a:bodyPr wrap="square" rtlCol="0">
            <a:spAutoFit/>
          </a:bodyPr>
          <a:lstStyle/>
          <a:p>
            <a:pPr algn="ctr"/>
            <a:r>
              <a:rPr lang="zh-CN" altLang="en-US" sz="3200" b="1">
                <a:latin typeface="方正粗黑宋简体" panose="02000000000000000000" charset="-122"/>
                <a:ea typeface="方正粗黑宋简体" panose="02000000000000000000" charset="-122"/>
              </a:rPr>
              <a:t>八个部分的内在逻辑层次</a:t>
            </a:r>
            <a:r>
              <a:rPr lang="en-US" altLang="zh-CN" sz="6600" b="1">
                <a:latin typeface="方正粗黑宋简体" panose="02000000000000000000" charset="-122"/>
                <a:ea typeface="方正粗黑宋简体" panose="02000000000000000000" charset="-122"/>
              </a:rPr>
              <a:t> </a:t>
            </a:r>
            <a:endParaRPr lang="en-US" altLang="zh-CN" sz="6600" b="1">
              <a:latin typeface="方正粗黑宋简体" panose="02000000000000000000" charset="-122"/>
              <a:ea typeface="方正粗黑宋简体" panose="02000000000000000000" charset="-122"/>
            </a:endParaRPr>
          </a:p>
        </p:txBody>
      </p:sp>
      <p:sp>
        <p:nvSpPr>
          <p:cNvPr id="30" name="灯片编号占位符 29"/>
          <p:cNvSpPr>
            <a:spLocks noGrp="1"/>
          </p:cNvSpPr>
          <p:nvPr>
            <p:ph type="sldNum" sz="quarter" idx="12"/>
            <p:custDataLst>
              <p:tags r:id="rId5"/>
            </p:custDataLst>
          </p:nvPr>
        </p:nvSpPr>
        <p:spPr/>
        <p:txBody>
          <a:bodyPr/>
          <a:lstStyle/>
          <a:p>
            <a:fld id="{54DA5AF4-D76D-4D43-B954-22D0CAD04933}" type="slidenum">
              <a:rPr lang="zh-CN" altLang="en-US" smtClean="0"/>
              <a:t>26</a:t>
            </a:fld>
            <a:endParaRPr lang="zh-CN" altLang="en-US"/>
          </a:p>
        </p:txBody>
      </p:sp>
      <p:sp>
        <p:nvSpPr>
          <p:cNvPr id="35" name="矩形: 圆角 3"/>
          <p:cNvSpPr/>
          <p:nvPr>
            <p:custDataLst>
              <p:tags r:id="rId6"/>
            </p:custDataLst>
          </p:nvPr>
        </p:nvSpPr>
        <p:spPr>
          <a:xfrm>
            <a:off x="2111680" y="1213559"/>
            <a:ext cx="4077333" cy="1005048"/>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37" name="Freeform 8"/>
          <p:cNvSpPr/>
          <p:nvPr>
            <p:custDataLst>
              <p:tags r:id="rId7"/>
            </p:custDataLst>
          </p:nvPr>
        </p:nvSpPr>
        <p:spPr>
          <a:xfrm>
            <a:off x="5572524" y="1845286"/>
            <a:ext cx="616489" cy="373322"/>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38" name="Freeform 9"/>
          <p:cNvSpPr/>
          <p:nvPr>
            <p:custDataLst>
              <p:tags r:id="rId8"/>
            </p:custDataLst>
          </p:nvPr>
        </p:nvSpPr>
        <p:spPr>
          <a:xfrm>
            <a:off x="5827119" y="1850365"/>
            <a:ext cx="361893" cy="368242"/>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39" name="任意多边形: 形状 8"/>
          <p:cNvSpPr/>
          <p:nvPr>
            <p:custDataLst>
              <p:tags r:id="rId9"/>
            </p:custDataLst>
          </p:nvPr>
        </p:nvSpPr>
        <p:spPr>
          <a:xfrm>
            <a:off x="2111680" y="1213559"/>
            <a:ext cx="958065" cy="1005048"/>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40" name="TextBox 21"/>
          <p:cNvSpPr txBox="1"/>
          <p:nvPr>
            <p:custDataLst>
              <p:tags r:id="rId10"/>
            </p:custDataLst>
          </p:nvPr>
        </p:nvSpPr>
        <p:spPr>
          <a:xfrm>
            <a:off x="3211830" y="1255395"/>
            <a:ext cx="2941320" cy="920750"/>
          </a:xfrm>
          <a:prstGeom prst="rect">
            <a:avLst/>
          </a:prstGeom>
          <a:noFill/>
        </p:spPr>
        <p:txBody>
          <a:bodyPr wrap="square" rtlCol="0" anchor="ctr">
            <a:noAutofit/>
          </a:bodyPr>
          <a:lstStyle/>
          <a:p>
            <a:pPr>
              <a:lnSpc>
                <a:spcPct val="130000"/>
              </a:lnSpc>
            </a:pPr>
            <a:r>
              <a:rPr lang="en-US" altLang="zh-CN" sz="1400" spc="150">
                <a:solidFill>
                  <a:srgbClr val="000000">
                    <a:lumMod val="75000"/>
                    <a:lumOff val="25000"/>
                  </a:srgbClr>
                </a:solidFill>
                <a:uFillTx/>
                <a:latin typeface="Arial" panose="020b0604020202020204" pitchFamily="34" charset="0"/>
                <a:ea typeface="微软雅黑" panose="020b0503020204020204" pitchFamily="34" charset="-122"/>
              </a:rPr>
              <a:t> </a:t>
            </a:r>
            <a:r>
              <a:rPr lang="en-US" altLang="zh-CN" b="1" spc="150">
                <a:solidFill>
                  <a:srgbClr val="C00000"/>
                </a:solidFill>
                <a:uFillTx/>
                <a:latin typeface="Arial" panose="020b0604020202020204" pitchFamily="34" charset="0"/>
                <a:ea typeface="微软雅黑" panose="020b0503020204020204" pitchFamily="34" charset="-122"/>
              </a:rPr>
              <a:t>2020</a:t>
            </a:r>
            <a:r>
              <a:rPr lang="zh-CN" altLang="en-US" b="1" spc="150">
                <a:solidFill>
                  <a:srgbClr val="C00000"/>
                </a:solidFill>
                <a:uFillTx/>
                <a:latin typeface="Arial" panose="020b0604020202020204" pitchFamily="34" charset="0"/>
                <a:ea typeface="微软雅黑" panose="020b0503020204020204" pitchFamily="34" charset="-122"/>
              </a:rPr>
              <a:t>，中国战疫</a:t>
            </a:r>
            <a:endParaRPr lang="zh-CN" altLang="en-US" b="1" spc="150">
              <a:solidFill>
                <a:srgbClr val="C00000"/>
              </a:solidFill>
              <a:uFillTx/>
              <a:latin typeface="Arial" panose="020b0604020202020204" pitchFamily="34" charset="0"/>
              <a:ea typeface="微软雅黑" panose="020b0503020204020204" pitchFamily="34" charset="-122"/>
            </a:endParaRPr>
          </a:p>
          <a:p>
            <a:pPr>
              <a:lnSpc>
                <a:spcPct val="130000"/>
              </a:lnSpc>
            </a:pPr>
            <a:r>
              <a:rPr lang="zh-CN" altLang="en-US" b="1" spc="150">
                <a:solidFill>
                  <a:srgbClr val="C00000"/>
                </a:solidFill>
                <a:uFillTx/>
                <a:latin typeface="Arial" panose="020b0604020202020204" pitchFamily="34" charset="0"/>
                <a:ea typeface="微软雅黑" panose="020b0503020204020204" pitchFamily="34" charset="-122"/>
              </a:rPr>
              <a:t> </a:t>
            </a:r>
            <a:r>
              <a:rPr lang="en-US" altLang="zh-CN" b="1" spc="150">
                <a:solidFill>
                  <a:srgbClr val="C00000"/>
                </a:solidFill>
                <a:uFillTx/>
                <a:latin typeface="Arial" panose="020b0604020202020204" pitchFamily="34" charset="0"/>
                <a:ea typeface="微软雅黑" panose="020b0503020204020204" pitchFamily="34" charset="-122"/>
              </a:rPr>
              <a:t> </a:t>
            </a:r>
            <a:r>
              <a:rPr lang="zh-CN" altLang="en-US" b="1" spc="150">
                <a:solidFill>
                  <a:srgbClr val="C00000"/>
                </a:solidFill>
                <a:uFillTx/>
                <a:latin typeface="Arial" panose="020b0604020202020204" pitchFamily="34" charset="0"/>
                <a:ea typeface="微软雅黑" panose="020b0503020204020204" pitchFamily="34" charset="-122"/>
              </a:rPr>
              <a:t>取得了重大成果</a:t>
            </a:r>
            <a:endParaRPr lang="zh-CN" altLang="en-US" b="1" spc="150">
              <a:solidFill>
                <a:srgbClr val="C00000"/>
              </a:solidFill>
              <a:uFillTx/>
              <a:latin typeface="Arial" panose="020b0604020202020204" pitchFamily="34" charset="0"/>
              <a:ea typeface="微软雅黑" panose="020b0503020204020204" pitchFamily="34" charset="-122"/>
            </a:endParaRPr>
          </a:p>
        </p:txBody>
      </p:sp>
      <p:sp>
        <p:nvSpPr>
          <p:cNvPr id="41" name="序号1"/>
          <p:cNvSpPr txBox="1"/>
          <p:nvPr>
            <p:custDataLst>
              <p:tags r:id="rId11"/>
            </p:custDataLst>
          </p:nvPr>
        </p:nvSpPr>
        <p:spPr>
          <a:xfrm>
            <a:off x="2217708" y="1384983"/>
            <a:ext cx="816482" cy="697756"/>
          </a:xfrm>
          <a:prstGeom prst="rect">
            <a:avLst/>
          </a:prstGeom>
          <a:noFill/>
        </p:spPr>
        <p:txBody>
          <a:bodyPr wrap="square" rtlCol="0" anchor="ctr">
            <a:normAutofit fontScale="92500"/>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01</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42" name="矩形: 圆角 3"/>
          <p:cNvSpPr/>
          <p:nvPr>
            <p:custDataLst>
              <p:tags r:id="rId12"/>
            </p:custDataLst>
          </p:nvPr>
        </p:nvSpPr>
        <p:spPr>
          <a:xfrm>
            <a:off x="6765503" y="1213559"/>
            <a:ext cx="4077333" cy="1005048"/>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43" name="Freeform 8"/>
          <p:cNvSpPr/>
          <p:nvPr>
            <p:custDataLst>
              <p:tags r:id="rId13"/>
            </p:custDataLst>
          </p:nvPr>
        </p:nvSpPr>
        <p:spPr>
          <a:xfrm>
            <a:off x="10226347" y="1845286"/>
            <a:ext cx="616489" cy="373322"/>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44" name="Freeform 9"/>
          <p:cNvSpPr/>
          <p:nvPr>
            <p:custDataLst>
              <p:tags r:id="rId14"/>
            </p:custDataLst>
          </p:nvPr>
        </p:nvSpPr>
        <p:spPr>
          <a:xfrm>
            <a:off x="10480942" y="1850365"/>
            <a:ext cx="361893" cy="368242"/>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45" name="任意多边形: 形状 8"/>
          <p:cNvSpPr/>
          <p:nvPr>
            <p:custDataLst>
              <p:tags r:id="rId15"/>
            </p:custDataLst>
          </p:nvPr>
        </p:nvSpPr>
        <p:spPr>
          <a:xfrm>
            <a:off x="6765503" y="1213559"/>
            <a:ext cx="958065" cy="1005048"/>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46" name="TextBox 21"/>
          <p:cNvSpPr txBox="1"/>
          <p:nvPr>
            <p:custDataLst>
              <p:tags r:id="rId16"/>
            </p:custDataLst>
          </p:nvPr>
        </p:nvSpPr>
        <p:spPr>
          <a:xfrm>
            <a:off x="7951497" y="1247209"/>
            <a:ext cx="2555476" cy="920606"/>
          </a:xfrm>
          <a:prstGeom prst="rect">
            <a:avLst/>
          </a:prstGeom>
          <a:noFill/>
        </p:spPr>
        <p:txBody>
          <a:bodyPr wrap="square" rtlCol="0" anchor="ctr">
            <a:normAutofit/>
          </a:bodyPr>
          <a:lstStyle/>
          <a:p>
            <a:pPr>
              <a:lnSpc>
                <a:spcPct val="130000"/>
              </a:lnSpc>
            </a:pPr>
            <a:r>
              <a:rPr lang="zh-CN" altLang="en-US" sz="1800" b="1" spc="150">
                <a:solidFill>
                  <a:srgbClr val="C00000"/>
                </a:solidFill>
                <a:uFillTx/>
                <a:latin typeface="Arial" panose="020b0604020202020204" pitchFamily="34" charset="0"/>
                <a:ea typeface="微软雅黑" panose="020b0503020204020204" pitchFamily="34" charset="-122"/>
                <a:sym typeface="+mn-ea"/>
              </a:rPr>
              <a:t>中国共产党的坚强领导，是主心骨</a:t>
            </a:r>
            <a:endParaRPr lang="zh-CN" altLang="en-US" sz="1400" spc="150">
              <a:solidFill>
                <a:srgbClr val="000000">
                  <a:lumMod val="75000"/>
                  <a:lumOff val="25000"/>
                </a:srgbClr>
              </a:solidFill>
              <a:uFillTx/>
              <a:latin typeface="Arial" panose="020b0604020202020204" pitchFamily="34" charset="0"/>
              <a:ea typeface="微软雅黑" panose="020b0503020204020204" pitchFamily="34" charset="-122"/>
            </a:endParaRPr>
          </a:p>
        </p:txBody>
      </p:sp>
      <p:sp>
        <p:nvSpPr>
          <p:cNvPr id="47" name="序号1"/>
          <p:cNvSpPr txBox="1"/>
          <p:nvPr>
            <p:custDataLst>
              <p:tags r:id="rId17"/>
            </p:custDataLst>
          </p:nvPr>
        </p:nvSpPr>
        <p:spPr>
          <a:xfrm>
            <a:off x="6871531" y="1384983"/>
            <a:ext cx="816482" cy="697756"/>
          </a:xfrm>
          <a:prstGeom prst="rect">
            <a:avLst/>
          </a:prstGeom>
          <a:noFill/>
        </p:spPr>
        <p:txBody>
          <a:bodyPr wrap="square" rtlCol="0" anchor="ctr">
            <a:normAutofit fontScale="92500"/>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02</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48" name="矩形: 圆角 3"/>
          <p:cNvSpPr/>
          <p:nvPr>
            <p:custDataLst>
              <p:tags r:id="rId18"/>
            </p:custDataLst>
          </p:nvPr>
        </p:nvSpPr>
        <p:spPr>
          <a:xfrm>
            <a:off x="2111680" y="2623855"/>
            <a:ext cx="4077333" cy="1005048"/>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49" name="Freeform 8"/>
          <p:cNvSpPr/>
          <p:nvPr>
            <p:custDataLst>
              <p:tags r:id="rId19"/>
            </p:custDataLst>
          </p:nvPr>
        </p:nvSpPr>
        <p:spPr>
          <a:xfrm>
            <a:off x="5572524" y="3255581"/>
            <a:ext cx="616489" cy="373322"/>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50" name="Freeform 9"/>
          <p:cNvSpPr/>
          <p:nvPr>
            <p:custDataLst>
              <p:tags r:id="rId20"/>
            </p:custDataLst>
          </p:nvPr>
        </p:nvSpPr>
        <p:spPr>
          <a:xfrm>
            <a:off x="5827119" y="3260660"/>
            <a:ext cx="361893" cy="368242"/>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51" name="任意多边形: 形状 8"/>
          <p:cNvSpPr/>
          <p:nvPr>
            <p:custDataLst>
              <p:tags r:id="rId21"/>
            </p:custDataLst>
          </p:nvPr>
        </p:nvSpPr>
        <p:spPr>
          <a:xfrm>
            <a:off x="2111680" y="2623855"/>
            <a:ext cx="958065" cy="1005048"/>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52" name="TextBox 21"/>
          <p:cNvSpPr txBox="1"/>
          <p:nvPr>
            <p:custDataLst>
              <p:tags r:id="rId22"/>
            </p:custDataLst>
          </p:nvPr>
        </p:nvSpPr>
        <p:spPr>
          <a:xfrm>
            <a:off x="3297675" y="2657505"/>
            <a:ext cx="2555476" cy="920606"/>
          </a:xfrm>
          <a:prstGeom prst="rect">
            <a:avLst/>
          </a:prstGeom>
          <a:noFill/>
        </p:spPr>
        <p:txBody>
          <a:bodyPr wrap="square" rtlCol="0" anchor="ctr">
            <a:normAutofit/>
          </a:bodyPr>
          <a:lstStyle/>
          <a:p>
            <a:pPr algn="l">
              <a:lnSpc>
                <a:spcPct val="130000"/>
              </a:lnSpc>
              <a:buClrTx/>
              <a:buSzTx/>
              <a:buFontTx/>
            </a:pPr>
            <a:r>
              <a:rPr lang="zh-CN" altLang="en-US" sz="1800" b="1" spc="150">
                <a:solidFill>
                  <a:srgbClr val="C00000"/>
                </a:solidFill>
                <a:uFillTx/>
                <a:latin typeface="Arial" panose="020b0604020202020204" pitchFamily="34" charset="0"/>
                <a:ea typeface="微软雅黑" panose="020b0503020204020204" pitchFamily="34" charset="-122"/>
              </a:rPr>
              <a:t>中国特色社会主义制度具有无比有优越性</a:t>
            </a:r>
            <a:endParaRPr lang="zh-CN" altLang="en-US" sz="1800" b="1" spc="150">
              <a:solidFill>
                <a:srgbClr val="C00000"/>
              </a:solidFill>
              <a:uFillTx/>
              <a:latin typeface="Arial" panose="020b0604020202020204" pitchFamily="34" charset="0"/>
              <a:ea typeface="微软雅黑" panose="020b0503020204020204" pitchFamily="34" charset="-122"/>
            </a:endParaRPr>
          </a:p>
        </p:txBody>
      </p:sp>
      <p:sp>
        <p:nvSpPr>
          <p:cNvPr id="53" name="序号1"/>
          <p:cNvSpPr txBox="1"/>
          <p:nvPr>
            <p:custDataLst>
              <p:tags r:id="rId23"/>
            </p:custDataLst>
          </p:nvPr>
        </p:nvSpPr>
        <p:spPr>
          <a:xfrm>
            <a:off x="2217708" y="2795278"/>
            <a:ext cx="816482" cy="697756"/>
          </a:xfrm>
          <a:prstGeom prst="rect">
            <a:avLst/>
          </a:prstGeom>
          <a:noFill/>
        </p:spPr>
        <p:txBody>
          <a:bodyPr wrap="square" rtlCol="0" anchor="ctr">
            <a:normAutofit fontScale="92500"/>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03</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54" name="矩形: 圆角 3"/>
          <p:cNvSpPr/>
          <p:nvPr>
            <p:custDataLst>
              <p:tags r:id="rId24"/>
            </p:custDataLst>
          </p:nvPr>
        </p:nvSpPr>
        <p:spPr>
          <a:xfrm>
            <a:off x="6765503" y="2623855"/>
            <a:ext cx="4077333" cy="1005048"/>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55" name="Freeform 8"/>
          <p:cNvSpPr/>
          <p:nvPr>
            <p:custDataLst>
              <p:tags r:id="rId25"/>
            </p:custDataLst>
          </p:nvPr>
        </p:nvSpPr>
        <p:spPr>
          <a:xfrm>
            <a:off x="10226347" y="3255581"/>
            <a:ext cx="616489" cy="373322"/>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56" name="Freeform 9"/>
          <p:cNvSpPr/>
          <p:nvPr>
            <p:custDataLst>
              <p:tags r:id="rId26"/>
            </p:custDataLst>
          </p:nvPr>
        </p:nvSpPr>
        <p:spPr>
          <a:xfrm>
            <a:off x="10480942" y="3260660"/>
            <a:ext cx="361893" cy="368242"/>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57" name="任意多边形: 形状 8"/>
          <p:cNvSpPr/>
          <p:nvPr>
            <p:custDataLst>
              <p:tags r:id="rId27"/>
            </p:custDataLst>
          </p:nvPr>
        </p:nvSpPr>
        <p:spPr>
          <a:xfrm>
            <a:off x="6765503" y="2623855"/>
            <a:ext cx="958065" cy="1005048"/>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58" name="TextBox 21"/>
          <p:cNvSpPr txBox="1"/>
          <p:nvPr>
            <p:custDataLst>
              <p:tags r:id="rId28"/>
            </p:custDataLst>
          </p:nvPr>
        </p:nvSpPr>
        <p:spPr>
          <a:xfrm>
            <a:off x="7723568" y="2657596"/>
            <a:ext cx="3196091" cy="920606"/>
          </a:xfrm>
          <a:prstGeom prst="rect">
            <a:avLst/>
          </a:prstGeom>
          <a:noFill/>
        </p:spPr>
        <p:txBody>
          <a:bodyPr wrap="square" rtlCol="0" anchor="ctr">
            <a:normAutofit fontScale="90000"/>
          </a:bodyPr>
          <a:lstStyle/>
          <a:p>
            <a:pPr>
              <a:lnSpc>
                <a:spcPct val="130000"/>
              </a:lnSpc>
            </a:pPr>
            <a:r>
              <a:rPr lang="zh-CN" altLang="en-US" sz="1800" b="1" spc="150">
                <a:solidFill>
                  <a:srgbClr val="C00000"/>
                </a:solidFill>
                <a:uFillTx/>
                <a:latin typeface="Arial" panose="020b0604020202020204" pitchFamily="34" charset="0"/>
                <a:ea typeface="微软雅黑" panose="020b0503020204020204" pitchFamily="34" charset="-122"/>
              </a:rPr>
              <a:t>战疫中展现出的中国精神</a:t>
            </a:r>
            <a:endParaRPr lang="zh-CN" altLang="en-US" sz="1800" b="1" spc="150">
              <a:solidFill>
                <a:srgbClr val="C00000"/>
              </a:solidFill>
              <a:uFillTx/>
              <a:latin typeface="Arial" panose="020b0604020202020204" pitchFamily="34" charset="0"/>
              <a:ea typeface="微软雅黑" panose="020b0503020204020204" pitchFamily="34" charset="-122"/>
            </a:endParaRPr>
          </a:p>
          <a:p>
            <a:pPr>
              <a:lnSpc>
                <a:spcPct val="130000"/>
              </a:lnSpc>
            </a:pPr>
            <a:r>
              <a:rPr lang="zh-CN" altLang="en-US" sz="1800" b="1" spc="150">
                <a:solidFill>
                  <a:srgbClr val="C00000"/>
                </a:solidFill>
                <a:uFillTx/>
                <a:latin typeface="Arial" panose="020b0604020202020204" pitchFamily="34" charset="0"/>
                <a:ea typeface="微软雅黑" panose="020b0503020204020204" pitchFamily="34" charset="-122"/>
              </a:rPr>
              <a:t>生动诠释社会主义核心价值观</a:t>
            </a:r>
            <a:endParaRPr lang="zh-CN" altLang="en-US" sz="1800" b="1" spc="150">
              <a:solidFill>
                <a:srgbClr val="C00000"/>
              </a:solidFill>
              <a:uFillTx/>
              <a:latin typeface="Arial" panose="020b0604020202020204" pitchFamily="34" charset="0"/>
              <a:ea typeface="微软雅黑" panose="020b0503020204020204" pitchFamily="34" charset="-122"/>
            </a:endParaRPr>
          </a:p>
        </p:txBody>
      </p:sp>
      <p:sp>
        <p:nvSpPr>
          <p:cNvPr id="59" name="序号1"/>
          <p:cNvSpPr txBox="1"/>
          <p:nvPr>
            <p:custDataLst>
              <p:tags r:id="rId29"/>
            </p:custDataLst>
          </p:nvPr>
        </p:nvSpPr>
        <p:spPr>
          <a:xfrm>
            <a:off x="6871531" y="2795278"/>
            <a:ext cx="816482" cy="697756"/>
          </a:xfrm>
          <a:prstGeom prst="rect">
            <a:avLst/>
          </a:prstGeom>
          <a:noFill/>
        </p:spPr>
        <p:txBody>
          <a:bodyPr wrap="square" rtlCol="0" anchor="ctr">
            <a:normAutofit fontScale="92500"/>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04</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60" name="矩形: 圆角 3"/>
          <p:cNvSpPr/>
          <p:nvPr>
            <p:custDataLst>
              <p:tags r:id="rId30"/>
            </p:custDataLst>
          </p:nvPr>
        </p:nvSpPr>
        <p:spPr>
          <a:xfrm>
            <a:off x="2111680" y="4034152"/>
            <a:ext cx="4077333" cy="1005048"/>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61" name="Freeform 8"/>
          <p:cNvSpPr/>
          <p:nvPr>
            <p:custDataLst>
              <p:tags r:id="rId31"/>
            </p:custDataLst>
          </p:nvPr>
        </p:nvSpPr>
        <p:spPr>
          <a:xfrm>
            <a:off x="5572524" y="4665878"/>
            <a:ext cx="616489" cy="373322"/>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62" name="Freeform 9"/>
          <p:cNvSpPr/>
          <p:nvPr>
            <p:custDataLst>
              <p:tags r:id="rId32"/>
            </p:custDataLst>
          </p:nvPr>
        </p:nvSpPr>
        <p:spPr>
          <a:xfrm>
            <a:off x="5827119" y="4670957"/>
            <a:ext cx="361893" cy="368242"/>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63" name="任意多边形: 形状 8"/>
          <p:cNvSpPr/>
          <p:nvPr>
            <p:custDataLst>
              <p:tags r:id="rId33"/>
            </p:custDataLst>
          </p:nvPr>
        </p:nvSpPr>
        <p:spPr>
          <a:xfrm>
            <a:off x="2111680" y="4034152"/>
            <a:ext cx="958065" cy="1005048"/>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64" name="TextBox 21"/>
          <p:cNvSpPr txBox="1"/>
          <p:nvPr>
            <p:custDataLst>
              <p:tags r:id="rId34"/>
            </p:custDataLst>
          </p:nvPr>
        </p:nvSpPr>
        <p:spPr>
          <a:xfrm>
            <a:off x="3297675" y="4067801"/>
            <a:ext cx="2555476" cy="920606"/>
          </a:xfrm>
          <a:prstGeom prst="rect">
            <a:avLst/>
          </a:prstGeom>
          <a:noFill/>
        </p:spPr>
        <p:txBody>
          <a:bodyPr wrap="square" rtlCol="0" anchor="ctr">
            <a:normAutofit lnSpcReduction="10000"/>
          </a:bodyPr>
          <a:lstStyle/>
          <a:p>
            <a:pPr indent="0" fontAlgn="auto">
              <a:lnSpc>
                <a:spcPct val="150000"/>
              </a:lnSpc>
              <a:buNone/>
            </a:pPr>
            <a:r>
              <a:rPr lang="zh-CN" altLang="en-US" sz="1800" b="1" spc="150">
                <a:solidFill>
                  <a:srgbClr val="C00000"/>
                </a:solidFill>
                <a:uFillTx/>
                <a:latin typeface="Arial" panose="020b0604020202020204" pitchFamily="34" charset="0"/>
                <a:ea typeface="微软雅黑" panose="020b0503020204020204" pitchFamily="34" charset="-122"/>
                <a:sym typeface="+mn-ea"/>
              </a:rPr>
              <a:t>战疫理念与价值取向生命至上</a:t>
            </a:r>
            <a:r>
              <a:rPr lang="en-US" altLang="zh-CN" sz="1800" b="1" spc="150">
                <a:solidFill>
                  <a:srgbClr val="C00000"/>
                </a:solidFill>
                <a:uFillTx/>
                <a:latin typeface="Arial" panose="020b0604020202020204" pitchFamily="34" charset="0"/>
                <a:ea typeface="微软雅黑" panose="020b0503020204020204" pitchFamily="34" charset="-122"/>
                <a:sym typeface="+mn-ea"/>
              </a:rPr>
              <a:t> </a:t>
            </a:r>
            <a:r>
              <a:rPr lang="zh-CN" altLang="en-US" sz="1800" b="1" spc="150">
                <a:solidFill>
                  <a:srgbClr val="C00000"/>
                </a:solidFill>
                <a:uFillTx/>
                <a:latin typeface="Arial" panose="020b0604020202020204" pitchFamily="34" charset="0"/>
                <a:ea typeface="微软雅黑" panose="020b0503020204020204" pitchFamily="34" charset="-122"/>
                <a:sym typeface="+mn-ea"/>
              </a:rPr>
              <a:t>人民至上</a:t>
            </a:r>
            <a:endParaRPr lang="zh-CN" altLang="en-US" sz="1800" b="1" spc="150">
              <a:solidFill>
                <a:srgbClr val="C00000"/>
              </a:solidFill>
              <a:uFillTx/>
              <a:latin typeface="Arial" panose="020b0604020202020204" pitchFamily="34" charset="0"/>
              <a:ea typeface="微软雅黑" panose="020b0503020204020204" pitchFamily="34" charset="-122"/>
            </a:endParaRPr>
          </a:p>
        </p:txBody>
      </p:sp>
      <p:sp>
        <p:nvSpPr>
          <p:cNvPr id="65" name="序号1"/>
          <p:cNvSpPr txBox="1"/>
          <p:nvPr>
            <p:custDataLst>
              <p:tags r:id="rId35"/>
            </p:custDataLst>
          </p:nvPr>
        </p:nvSpPr>
        <p:spPr>
          <a:xfrm>
            <a:off x="2217708" y="4205575"/>
            <a:ext cx="816482" cy="697756"/>
          </a:xfrm>
          <a:prstGeom prst="rect">
            <a:avLst/>
          </a:prstGeom>
          <a:noFill/>
        </p:spPr>
        <p:txBody>
          <a:bodyPr wrap="square" rtlCol="0" anchor="ctr">
            <a:normAutofit fontScale="92500"/>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05</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66" name="矩形: 圆角 3"/>
          <p:cNvSpPr/>
          <p:nvPr>
            <p:custDataLst>
              <p:tags r:id="rId36"/>
            </p:custDataLst>
          </p:nvPr>
        </p:nvSpPr>
        <p:spPr>
          <a:xfrm>
            <a:off x="6765503" y="4034152"/>
            <a:ext cx="4077333" cy="1005048"/>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67" name="Freeform 8"/>
          <p:cNvSpPr/>
          <p:nvPr>
            <p:custDataLst>
              <p:tags r:id="rId37"/>
            </p:custDataLst>
          </p:nvPr>
        </p:nvSpPr>
        <p:spPr>
          <a:xfrm>
            <a:off x="10226347" y="4665878"/>
            <a:ext cx="616489" cy="373322"/>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68" name="Freeform 9"/>
          <p:cNvSpPr/>
          <p:nvPr>
            <p:custDataLst>
              <p:tags r:id="rId38"/>
            </p:custDataLst>
          </p:nvPr>
        </p:nvSpPr>
        <p:spPr>
          <a:xfrm>
            <a:off x="10480942" y="4670957"/>
            <a:ext cx="361893" cy="368242"/>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69" name="任意多边形: 形状 8"/>
          <p:cNvSpPr/>
          <p:nvPr>
            <p:custDataLst>
              <p:tags r:id="rId39"/>
            </p:custDataLst>
          </p:nvPr>
        </p:nvSpPr>
        <p:spPr>
          <a:xfrm>
            <a:off x="6765503" y="4034152"/>
            <a:ext cx="958065" cy="1005048"/>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70" name="TextBox 21"/>
          <p:cNvSpPr txBox="1"/>
          <p:nvPr>
            <p:custDataLst>
              <p:tags r:id="rId40"/>
            </p:custDataLst>
          </p:nvPr>
        </p:nvSpPr>
        <p:spPr>
          <a:xfrm>
            <a:off x="7951497" y="4067801"/>
            <a:ext cx="2555476" cy="920606"/>
          </a:xfrm>
          <a:prstGeom prst="rect">
            <a:avLst/>
          </a:prstGeom>
          <a:noFill/>
        </p:spPr>
        <p:txBody>
          <a:bodyPr wrap="square" rtlCol="0" anchor="ctr">
            <a:normAutofit/>
          </a:bodyPr>
          <a:lstStyle/>
          <a:p>
            <a:pPr>
              <a:lnSpc>
                <a:spcPct val="130000"/>
              </a:lnSpc>
            </a:pPr>
            <a:r>
              <a:rPr lang="en-US" altLang="zh-CN" sz="1400" spc="150">
                <a:solidFill>
                  <a:srgbClr val="000000">
                    <a:lumMod val="75000"/>
                    <a:lumOff val="25000"/>
                  </a:srgbClr>
                </a:solidFill>
                <a:uFillTx/>
                <a:latin typeface="Arial" panose="020b0604020202020204" pitchFamily="34" charset="0"/>
                <a:ea typeface="微软雅黑" panose="020b0503020204020204" pitchFamily="34" charset="-122"/>
              </a:rPr>
              <a:t> </a:t>
            </a:r>
            <a:r>
              <a:rPr lang="zh-CN" altLang="en-US" sz="1800" b="1" spc="150">
                <a:solidFill>
                  <a:srgbClr val="C00000"/>
                </a:solidFill>
                <a:uFillTx/>
                <a:latin typeface="Arial" panose="020b0604020202020204" pitchFamily="34" charset="0"/>
                <a:ea typeface="微软雅黑" panose="020b0503020204020204" pitchFamily="34" charset="-122"/>
              </a:rPr>
              <a:t>经历战疫大考</a:t>
            </a:r>
            <a:endParaRPr lang="zh-CN" altLang="en-US" sz="1800" b="1" spc="150">
              <a:solidFill>
                <a:srgbClr val="C00000"/>
              </a:solidFill>
              <a:uFillTx/>
              <a:latin typeface="Arial" panose="020b0604020202020204" pitchFamily="34" charset="0"/>
              <a:ea typeface="微软雅黑" panose="020b0503020204020204" pitchFamily="34" charset="-122"/>
            </a:endParaRPr>
          </a:p>
          <a:p>
            <a:pPr>
              <a:lnSpc>
                <a:spcPct val="130000"/>
              </a:lnSpc>
            </a:pPr>
            <a:r>
              <a:rPr lang="en-US" altLang="zh-CN" sz="1800" b="1" spc="150">
                <a:solidFill>
                  <a:srgbClr val="C00000"/>
                </a:solidFill>
                <a:uFillTx/>
                <a:latin typeface="Arial" panose="020b0604020202020204" pitchFamily="34" charset="0"/>
                <a:ea typeface="微软雅黑" panose="020b0503020204020204" pitchFamily="34" charset="-122"/>
              </a:rPr>
              <a:t> </a:t>
            </a:r>
            <a:r>
              <a:rPr lang="zh-CN" altLang="en-US" sz="1800" b="1" spc="150">
                <a:solidFill>
                  <a:srgbClr val="C00000"/>
                </a:solidFill>
                <a:uFillTx/>
                <a:latin typeface="Arial" panose="020b0604020202020204" pitchFamily="34" charset="0"/>
                <a:ea typeface="微软雅黑" panose="020b0503020204020204" pitchFamily="34" charset="-122"/>
              </a:rPr>
              <a:t>得出四点反思</a:t>
            </a:r>
            <a:endParaRPr lang="zh-CN" altLang="en-US" sz="1800" b="1" spc="150">
              <a:solidFill>
                <a:srgbClr val="C00000"/>
              </a:solidFill>
              <a:uFillTx/>
              <a:latin typeface="Arial" panose="020b0604020202020204" pitchFamily="34" charset="0"/>
              <a:ea typeface="微软雅黑" panose="020b0503020204020204" pitchFamily="34" charset="-122"/>
            </a:endParaRPr>
          </a:p>
        </p:txBody>
      </p:sp>
      <p:sp>
        <p:nvSpPr>
          <p:cNvPr id="71" name="序号1"/>
          <p:cNvSpPr txBox="1"/>
          <p:nvPr>
            <p:custDataLst>
              <p:tags r:id="rId41"/>
            </p:custDataLst>
          </p:nvPr>
        </p:nvSpPr>
        <p:spPr>
          <a:xfrm>
            <a:off x="6871531" y="4205575"/>
            <a:ext cx="816482" cy="697756"/>
          </a:xfrm>
          <a:prstGeom prst="rect">
            <a:avLst/>
          </a:prstGeom>
          <a:noFill/>
        </p:spPr>
        <p:txBody>
          <a:bodyPr wrap="square" rtlCol="0" anchor="ctr">
            <a:normAutofit fontScale="92500"/>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06</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72" name="矩形: 圆角 3"/>
          <p:cNvSpPr/>
          <p:nvPr>
            <p:custDataLst>
              <p:tags r:id="rId42"/>
            </p:custDataLst>
          </p:nvPr>
        </p:nvSpPr>
        <p:spPr>
          <a:xfrm>
            <a:off x="2111680" y="5444447"/>
            <a:ext cx="4077333" cy="1005048"/>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73" name="Freeform 8"/>
          <p:cNvSpPr/>
          <p:nvPr>
            <p:custDataLst>
              <p:tags r:id="rId43"/>
            </p:custDataLst>
          </p:nvPr>
        </p:nvSpPr>
        <p:spPr>
          <a:xfrm>
            <a:off x="5572524" y="6076173"/>
            <a:ext cx="616489" cy="373322"/>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74" name="Freeform 9"/>
          <p:cNvSpPr/>
          <p:nvPr>
            <p:custDataLst>
              <p:tags r:id="rId44"/>
            </p:custDataLst>
          </p:nvPr>
        </p:nvSpPr>
        <p:spPr>
          <a:xfrm>
            <a:off x="5827119" y="6081253"/>
            <a:ext cx="361893" cy="368242"/>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75" name="任意多边形: 形状 8"/>
          <p:cNvSpPr/>
          <p:nvPr>
            <p:custDataLst>
              <p:tags r:id="rId45"/>
            </p:custDataLst>
          </p:nvPr>
        </p:nvSpPr>
        <p:spPr>
          <a:xfrm>
            <a:off x="2111680" y="5444447"/>
            <a:ext cx="958065" cy="1005048"/>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76" name="TextBox 21"/>
          <p:cNvSpPr txBox="1"/>
          <p:nvPr>
            <p:custDataLst>
              <p:tags r:id="rId46"/>
            </p:custDataLst>
          </p:nvPr>
        </p:nvSpPr>
        <p:spPr>
          <a:xfrm>
            <a:off x="3297675" y="5478097"/>
            <a:ext cx="2555476" cy="920606"/>
          </a:xfrm>
          <a:prstGeom prst="rect">
            <a:avLst/>
          </a:prstGeom>
          <a:noFill/>
        </p:spPr>
        <p:txBody>
          <a:bodyPr wrap="square" rtlCol="0" anchor="ctr">
            <a:normAutofit fontScale="80000"/>
          </a:bodyPr>
          <a:lstStyle/>
          <a:p>
            <a:pPr algn="l">
              <a:lnSpc>
                <a:spcPct val="150000"/>
              </a:lnSpc>
              <a:buClrTx/>
              <a:buSzTx/>
              <a:buFontTx/>
            </a:pPr>
            <a:r>
              <a:rPr lang="zh-CN" altLang="en-US" sz="1800" b="1" spc="150">
                <a:solidFill>
                  <a:srgbClr val="C00000"/>
                </a:solidFill>
                <a:uFillTx/>
                <a:latin typeface="Arial" panose="020b0604020202020204" pitchFamily="34" charset="0"/>
                <a:ea typeface="微软雅黑" panose="020b0503020204020204" pitchFamily="34" charset="-122"/>
              </a:rPr>
              <a:t>中国对世界的责任与担当</a:t>
            </a:r>
            <a:endParaRPr lang="zh-CN" altLang="en-US" sz="1800" b="1" spc="150">
              <a:solidFill>
                <a:srgbClr val="C00000"/>
              </a:solidFill>
              <a:uFillTx/>
              <a:latin typeface="Arial" panose="020b0604020202020204" pitchFamily="34" charset="0"/>
              <a:ea typeface="微软雅黑" panose="020b0503020204020204" pitchFamily="34" charset="-122"/>
            </a:endParaRPr>
          </a:p>
          <a:p>
            <a:pPr algn="l">
              <a:lnSpc>
                <a:spcPct val="150000"/>
              </a:lnSpc>
              <a:buClrTx/>
              <a:buSzTx/>
              <a:buFontTx/>
            </a:pPr>
            <a:r>
              <a:rPr lang="zh-CN" altLang="en-US" sz="1800" b="1" spc="150">
                <a:solidFill>
                  <a:srgbClr val="C00000"/>
                </a:solidFill>
                <a:uFillTx/>
                <a:latin typeface="Arial" panose="020b0604020202020204" pitchFamily="34" charset="0"/>
                <a:ea typeface="微软雅黑" panose="020b0503020204020204" pitchFamily="34" charset="-122"/>
              </a:rPr>
              <a:t>人类命运共同体 </a:t>
            </a:r>
            <a:endParaRPr lang="zh-CN" altLang="en-US" sz="1800" b="1" spc="150">
              <a:solidFill>
                <a:srgbClr val="C00000"/>
              </a:solidFill>
              <a:uFillTx/>
              <a:latin typeface="Arial" panose="020b0604020202020204" pitchFamily="34" charset="0"/>
              <a:ea typeface="微软雅黑" panose="020b0503020204020204" pitchFamily="34" charset="-122"/>
            </a:endParaRPr>
          </a:p>
        </p:txBody>
      </p:sp>
      <p:sp>
        <p:nvSpPr>
          <p:cNvPr id="77" name="序号1"/>
          <p:cNvSpPr txBox="1"/>
          <p:nvPr>
            <p:custDataLst>
              <p:tags r:id="rId47"/>
            </p:custDataLst>
          </p:nvPr>
        </p:nvSpPr>
        <p:spPr>
          <a:xfrm>
            <a:off x="2217708" y="5615870"/>
            <a:ext cx="816482" cy="697756"/>
          </a:xfrm>
          <a:prstGeom prst="rect">
            <a:avLst/>
          </a:prstGeom>
          <a:noFill/>
        </p:spPr>
        <p:txBody>
          <a:bodyPr wrap="square" rtlCol="0" anchor="ctr">
            <a:normAutofit fontScale="92500"/>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07</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
        <p:nvSpPr>
          <p:cNvPr id="78" name="矩形: 圆角 3"/>
          <p:cNvSpPr/>
          <p:nvPr>
            <p:custDataLst>
              <p:tags r:id="rId48"/>
            </p:custDataLst>
          </p:nvPr>
        </p:nvSpPr>
        <p:spPr>
          <a:xfrm>
            <a:off x="6765503" y="5444447"/>
            <a:ext cx="4077333" cy="1005048"/>
          </a:xfrm>
          <a:prstGeom prst="roundRect">
            <a:avLst/>
          </a:prstGeom>
          <a:solidFill>
            <a:srgbClr val="1D6DC2">
              <a:alpha val="20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solidFill>
                <a:srgbClr val="FFFFFF"/>
              </a:solidFill>
            </a:endParaRPr>
          </a:p>
        </p:txBody>
      </p:sp>
      <p:sp>
        <p:nvSpPr>
          <p:cNvPr id="79" name="Freeform 8"/>
          <p:cNvSpPr/>
          <p:nvPr>
            <p:custDataLst>
              <p:tags r:id="rId49"/>
            </p:custDataLst>
          </p:nvPr>
        </p:nvSpPr>
        <p:spPr>
          <a:xfrm>
            <a:off x="10226347" y="6076173"/>
            <a:ext cx="616489" cy="373322"/>
          </a:xfrm>
          <a:custGeom>
            <a:gdLst>
              <a:gd name="connsiteX0" fmla="*/ 486596 w 750919"/>
              <a:gd name="connsiteY0" fmla="*/ 0 h 454668"/>
              <a:gd name="connsiteX1" fmla="*/ 541106 w 750919"/>
              <a:gd name="connsiteY1" fmla="*/ 22582 h 454668"/>
              <a:gd name="connsiteX2" fmla="*/ 750919 w 750919"/>
              <a:gd name="connsiteY2" fmla="*/ 232392 h 454668"/>
              <a:gd name="connsiteX3" fmla="*/ 750916 w 750919"/>
              <a:gd name="connsiteY3" fmla="*/ 454666 h 454668"/>
              <a:gd name="connsiteX4" fmla="*/ 0 w 750919"/>
              <a:gd name="connsiteY4" fmla="*/ 454668 h 454668"/>
              <a:gd name="connsiteX5" fmla="*/ 432087 w 750919"/>
              <a:gd name="connsiteY5" fmla="*/ 22580 h 454668"/>
              <a:gd name="connsiteX6" fmla="*/ 486596 w 750919"/>
              <a:gd name="connsiteY6" fmla="*/ 0 h 4546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919" h="454668">
                <a:moveTo>
                  <a:pt x="486596" y="0"/>
                </a:moveTo>
                <a:cubicBezTo>
                  <a:pt x="506324" y="1"/>
                  <a:pt x="526055" y="7528"/>
                  <a:pt x="541106" y="22582"/>
                </a:cubicBezTo>
                <a:lnTo>
                  <a:pt x="750919" y="232392"/>
                </a:lnTo>
                <a:lnTo>
                  <a:pt x="750916" y="454666"/>
                </a:lnTo>
                <a:lnTo>
                  <a:pt x="0" y="454668"/>
                </a:lnTo>
                <a:lnTo>
                  <a:pt x="432087" y="22580"/>
                </a:lnTo>
                <a:cubicBezTo>
                  <a:pt x="447140" y="7527"/>
                  <a:pt x="466869" y="2"/>
                  <a:pt x="486596" y="0"/>
                </a:cubicBezTo>
                <a:close/>
              </a:path>
            </a:pathLst>
          </a:custGeom>
          <a:solidFill>
            <a:srgbClr val="1D6DC2">
              <a:alpha val="50000"/>
            </a:srgbClr>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80" name="Freeform 9"/>
          <p:cNvSpPr/>
          <p:nvPr>
            <p:custDataLst>
              <p:tags r:id="rId50"/>
            </p:custDataLst>
          </p:nvPr>
        </p:nvSpPr>
        <p:spPr>
          <a:xfrm>
            <a:off x="10480942" y="6081253"/>
            <a:ext cx="361893" cy="368242"/>
          </a:xfrm>
          <a:custGeom>
            <a:gdLst>
              <a:gd name="connsiteX0" fmla="*/ 440961 w 440961"/>
              <a:gd name="connsiteY0" fmla="*/ 0 h 448166"/>
              <a:gd name="connsiteX1" fmla="*/ 440961 w 440961"/>
              <a:gd name="connsiteY1" fmla="*/ 448166 h 448166"/>
              <a:gd name="connsiteX2" fmla="*/ 0 w 440961"/>
              <a:gd name="connsiteY2" fmla="*/ 448165 h 448166"/>
              <a:gd name="connsiteX3" fmla="*/ 15975 w 440961"/>
              <a:gd name="connsiteY3" fmla="*/ 409603 h 448166"/>
              <a:gd name="connsiteX4" fmla="*/ 408747 w 440961"/>
              <a:gd name="connsiteY4" fmla="*/ 16829 h 448166"/>
              <a:gd name="connsiteX5" fmla="*/ 431244 w 440961"/>
              <a:gd name="connsiteY5" fmla="*/ 1890 h 4481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60" h="448166">
                <a:moveTo>
                  <a:pt x="440961" y="0"/>
                </a:moveTo>
                <a:lnTo>
                  <a:pt x="440961" y="448166"/>
                </a:lnTo>
                <a:lnTo>
                  <a:pt x="0" y="448165"/>
                </a:lnTo>
                <a:lnTo>
                  <a:pt x="15975" y="409603"/>
                </a:lnTo>
                <a:lnTo>
                  <a:pt x="408747" y="16829"/>
                </a:lnTo>
                <a:cubicBezTo>
                  <a:pt x="415388" y="10190"/>
                  <a:pt x="423058" y="5210"/>
                  <a:pt x="431244" y="189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25" tIns="45712" rIns="91425" bIns="45712" numCol="1" spcCol="0" rtlCol="0" fromWordArt="0" anchor="ctr" anchorCtr="0" forceAA="0" compatLnSpc="1">
            <a:noAutofit/>
          </a:bodyPr>
          <a:lstStyle/>
          <a:p>
            <a:pPr algn="ctr"/>
            <a:endParaRPr lang="zh-CN" altLang="en-US">
              <a:solidFill>
                <a:srgbClr val="FFFFFF"/>
              </a:solidFill>
            </a:endParaRPr>
          </a:p>
        </p:txBody>
      </p:sp>
      <p:sp>
        <p:nvSpPr>
          <p:cNvPr id="81" name="任意多边形: 形状 8"/>
          <p:cNvSpPr/>
          <p:nvPr>
            <p:custDataLst>
              <p:tags r:id="rId51"/>
            </p:custDataLst>
          </p:nvPr>
        </p:nvSpPr>
        <p:spPr>
          <a:xfrm>
            <a:off x="6765503" y="5444447"/>
            <a:ext cx="958065" cy="1005048"/>
          </a:xfrm>
          <a:custGeom>
            <a:gdLst>
              <a:gd name="connsiteX0" fmla="*/ 203998 w 1166811"/>
              <a:gd name="connsiteY0" fmla="*/ 0 h 1223961"/>
              <a:gd name="connsiteX1" fmla="*/ 1166811 w 1166811"/>
              <a:gd name="connsiteY1" fmla="*/ 0 h 1223961"/>
              <a:gd name="connsiteX2" fmla="*/ 1166811 w 1166811"/>
              <a:gd name="connsiteY2" fmla="*/ 1223961 h 1223961"/>
              <a:gd name="connsiteX3" fmla="*/ 203998 w 1166811"/>
              <a:gd name="connsiteY3" fmla="*/ 1223961 h 1223961"/>
              <a:gd name="connsiteX4" fmla="*/ 0 w 1166811"/>
              <a:gd name="connsiteY4" fmla="*/ 1019963 h 1223961"/>
              <a:gd name="connsiteX5" fmla="*/ 0 w 1166811"/>
              <a:gd name="connsiteY5" fmla="*/ 203998 h 1223961"/>
              <a:gd name="connsiteX6" fmla="*/ 203998 w 1166811"/>
              <a:gd name="connsiteY6" fmla="*/ 0 h 12239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811" h="1223961">
                <a:moveTo>
                  <a:pt x="203998" y="0"/>
                </a:moveTo>
                <a:lnTo>
                  <a:pt x="1166811" y="0"/>
                </a:lnTo>
                <a:lnTo>
                  <a:pt x="1166811" y="1223961"/>
                </a:lnTo>
                <a:lnTo>
                  <a:pt x="203998" y="1223961"/>
                </a:lnTo>
                <a:cubicBezTo>
                  <a:pt x="91333" y="1223961"/>
                  <a:pt x="0" y="1132628"/>
                  <a:pt x="0" y="1019963"/>
                </a:cubicBezTo>
                <a:lnTo>
                  <a:pt x="0" y="203998"/>
                </a:lnTo>
                <a:cubicBezTo>
                  <a:pt x="0" y="91333"/>
                  <a:pt x="91333" y="0"/>
                  <a:pt x="203998" y="0"/>
                </a:cubicBez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82" name="TextBox 21"/>
          <p:cNvSpPr txBox="1"/>
          <p:nvPr>
            <p:custDataLst>
              <p:tags r:id="rId52"/>
            </p:custDataLst>
          </p:nvPr>
        </p:nvSpPr>
        <p:spPr>
          <a:xfrm>
            <a:off x="7817533" y="5444447"/>
            <a:ext cx="2555476" cy="920606"/>
          </a:xfrm>
          <a:prstGeom prst="rect">
            <a:avLst/>
          </a:prstGeom>
          <a:noFill/>
        </p:spPr>
        <p:txBody>
          <a:bodyPr wrap="square" rtlCol="0" anchor="ctr">
            <a:normAutofit/>
          </a:bodyPr>
          <a:lstStyle/>
          <a:p>
            <a:pPr>
              <a:lnSpc>
                <a:spcPct val="130000"/>
              </a:lnSpc>
            </a:pPr>
            <a:r>
              <a:rPr lang="zh-CN" altLang="en-US" sz="1800" b="1" spc="150">
                <a:solidFill>
                  <a:srgbClr val="C00000"/>
                </a:solidFill>
                <a:uFillTx/>
                <a:latin typeface="Arial" panose="020b0604020202020204" pitchFamily="34" charset="0"/>
                <a:ea typeface="微软雅黑" panose="020b0503020204020204" pitchFamily="34" charset="-122"/>
              </a:rPr>
              <a:t>回顾历史 展望未来</a:t>
            </a:r>
            <a:r>
              <a:rPr lang="en-US" altLang="zh-CN" sz="1400" spc="150">
                <a:solidFill>
                  <a:srgbClr val="000000">
                    <a:lumMod val="75000"/>
                    <a:lumOff val="25000"/>
                  </a:srgbClr>
                </a:solidFill>
                <a:uFillTx/>
                <a:latin typeface="Arial" panose="020b0604020202020204" pitchFamily="34" charset="0"/>
                <a:ea typeface="微软雅黑" panose="020b0503020204020204" pitchFamily="34" charset="-122"/>
              </a:rPr>
              <a:t> </a:t>
            </a:r>
            <a:endParaRPr lang="en-US" altLang="zh-CN" sz="1400" spc="150">
              <a:solidFill>
                <a:srgbClr val="000000">
                  <a:lumMod val="75000"/>
                  <a:lumOff val="25000"/>
                </a:srgbClr>
              </a:solidFill>
              <a:uFillTx/>
              <a:latin typeface="Arial" panose="020b0604020202020204" pitchFamily="34" charset="0"/>
              <a:ea typeface="微软雅黑" panose="020b0503020204020204" pitchFamily="34" charset="-122"/>
            </a:endParaRPr>
          </a:p>
        </p:txBody>
      </p:sp>
      <p:sp>
        <p:nvSpPr>
          <p:cNvPr id="83" name="序号1"/>
          <p:cNvSpPr txBox="1"/>
          <p:nvPr>
            <p:custDataLst>
              <p:tags r:id="rId53"/>
            </p:custDataLst>
          </p:nvPr>
        </p:nvSpPr>
        <p:spPr>
          <a:xfrm>
            <a:off x="6871531" y="5615870"/>
            <a:ext cx="816482" cy="697756"/>
          </a:xfrm>
          <a:prstGeom prst="rect">
            <a:avLst/>
          </a:prstGeom>
          <a:noFill/>
        </p:spPr>
        <p:txBody>
          <a:bodyPr wrap="square" rtlCol="0" anchor="ctr">
            <a:normAutofit fontScale="92500"/>
          </a:bodyPr>
          <a:lstStyle/>
          <a:p>
            <a:pPr algn="ctr"/>
            <a:r>
              <a:rPr lang="en-US" sz="4000" b="1" spc="300">
                <a:solidFill>
                  <a:srgbClr val="FFFFFF"/>
                </a:solidFill>
                <a:latin typeface="Arial" panose="020b0604020202020204" pitchFamily="34" charset="0"/>
                <a:ea typeface="微软雅黑" panose="020b0503020204020204" pitchFamily="34" charset="-122"/>
                <a:cs typeface="Montserrat Black"/>
              </a:rPr>
              <a:t>08</a:t>
            </a:r>
            <a:endParaRPr lang="en-US" sz="4000" b="1" spc="300">
              <a:solidFill>
                <a:srgbClr val="FFFFFF"/>
              </a:solidFill>
              <a:latin typeface="Arial" panose="020b0604020202020204" pitchFamily="34" charset="0"/>
              <a:ea typeface="微软雅黑" panose="020b0503020204020204" pitchFamily="34" charset="-122"/>
              <a:cs typeface="Montserrat Black"/>
            </a:endParaRPr>
          </a:p>
        </p:txBody>
      </p:sp>
    </p:spTree>
  </p:cSld>
  <p:clrMapOvr>
    <a:masterClrMapping/>
  </p:clrMapOvr>
  <p:transition advTm="3000"/>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19" name="表格 18"/>
          <p:cNvGraphicFramePr>
            <a:graphicFrameLocks noGrp="1"/>
          </p:cNvGraphicFramePr>
          <p:nvPr>
            <p:custDataLst>
              <p:tags r:id="rId3"/>
            </p:custDataLst>
          </p:nvPr>
        </p:nvGraphicFramePr>
        <p:xfrm>
          <a:off x="262300" y="824121"/>
          <a:ext cx="11825605" cy="5065141"/>
        </p:xfrm>
        <a:graphic>
          <a:graphicData uri="http://schemas.openxmlformats.org/drawingml/2006/table">
            <a:tbl>
              <a:tblPr/>
              <a:tblGrid>
                <a:gridCol w="2530475"/>
                <a:gridCol w="9295130"/>
              </a:tblGrid>
              <a:tr h="388620">
                <a:tc>
                  <a:txBody>
                    <a:bodyPr vert="horz" wrap="square"/>
                    <a:lstStyle/>
                    <a:p>
                      <a:pPr algn="ctr">
                        <a:lnSpc>
                          <a:spcPct val="130000"/>
                        </a:lnSpc>
                        <a:spcAft>
                          <a:spcPct val="0"/>
                        </a:spcAft>
                      </a:pPr>
                      <a:r>
                        <a:rPr lang="zh-CN" sz="2800" b="1" kern="100">
                          <a:effectLst/>
                          <a:latin typeface="Times New Roman" panose="02020603050405020304" pitchFamily="18" charset="0"/>
                          <a:ea typeface="方正中等线简体" panose="03000509000000000000" pitchFamily="65" charset="-122"/>
                          <a:cs typeface="Times New Roman" panose="02020603050405020304" pitchFamily="18" charset="0"/>
                        </a:rPr>
                        <a:t>导语</a:t>
                      </a:r>
                      <a:endParaRPr lang="zh-CN" sz="28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30000"/>
                        </a:lnSpc>
                        <a:spcAft>
                          <a:spcPct val="0"/>
                        </a:spcAft>
                      </a:pPr>
                      <a:r>
                        <a:rPr lang="zh-CN" sz="2800" b="1" kern="100">
                          <a:effectLst/>
                          <a:latin typeface="Times New Roman" panose="02020603050405020304" pitchFamily="18" charset="0"/>
                          <a:ea typeface="方正中等线简体" panose="03000509000000000000" pitchFamily="65" charset="-122"/>
                          <a:cs typeface="Times New Roman" panose="02020603050405020304" pitchFamily="18" charset="0"/>
                        </a:rPr>
                        <a:t>悲壮雄浑的篇章</a:t>
                      </a:r>
                      <a:endParaRPr lang="zh-CN" sz="28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7435">
                <a:tc>
                  <a:txBody>
                    <a:bodyPr vert="horz" wrap="square"/>
                    <a:lstStyle/>
                    <a:p>
                      <a:pPr algn="ctr">
                        <a:lnSpc>
                          <a:spcPct val="130000"/>
                        </a:lnSpc>
                        <a:spcAft>
                          <a:spcPct val="0"/>
                        </a:spcAft>
                      </a:pPr>
                      <a:endParaRPr lang="zh-CN" sz="2800" b="1"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lnSpc>
                          <a:spcPct val="130000"/>
                        </a:lnSpc>
                        <a:spcAft>
                          <a:spcPct val="0"/>
                        </a:spcAft>
                      </a:pPr>
                      <a:r>
                        <a:rPr lang="en-US" sz="2800" b="1" kern="100">
                          <a:effectLst/>
                          <a:latin typeface="宋体" panose="02010600030101010101" pitchFamily="2" charset="-122"/>
                          <a:ea typeface="方正中等线简体" panose="03000509000000000000" pitchFamily="65" charset="-122"/>
                          <a:cs typeface="Times New Roman" panose="02020603050405020304" pitchFamily="18" charset="0"/>
                        </a:rPr>
                        <a:t>            </a:t>
                      </a:r>
                      <a:endParaRPr lang="en-US" sz="2800" b="1" kern="100">
                        <a:effectLst/>
                        <a:latin typeface="宋体" panose="02010600030101010101" pitchFamily="2" charset="-122"/>
                        <a:ea typeface="方正中等线简体"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6800">
                <a:tc>
                  <a:txBody>
                    <a:bodyPr vert="horz" wrap="square"/>
                    <a:lstStyle/>
                    <a:p>
                      <a:pPr algn="ctr">
                        <a:lnSpc>
                          <a:spcPct val="130000"/>
                        </a:lnSpc>
                        <a:spcAft>
                          <a:spcPct val="0"/>
                        </a:spcAft>
                      </a:pPr>
                      <a:endParaRPr lang="zh-CN" sz="2800" b="1" kern="100">
                        <a:effectLst/>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30000"/>
                        </a:lnSpc>
                        <a:spcAft>
                          <a:spcPct val="0"/>
                        </a:spcAft>
                      </a:pPr>
                      <a:endParaRPr lang="zh-CN" sz="2800" b="1"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8565">
                <a:tc>
                  <a:txBody>
                    <a:bodyPr vert="horz" wrap="square"/>
                    <a:lstStyle/>
                    <a:p>
                      <a:pPr algn="ctr">
                        <a:lnSpc>
                          <a:spcPct val="130000"/>
                        </a:lnSpc>
                        <a:spcAft>
                          <a:spcPct val="0"/>
                        </a:spcAft>
                      </a:pPr>
                      <a:endParaRPr lang="zh-CN" sz="2800" b="1"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30000"/>
                        </a:lnSpc>
                        <a:spcAft>
                          <a:spcPct val="0"/>
                        </a:spcAft>
                      </a:pPr>
                      <a:endParaRPr lang="zh-CN" sz="2800" b="1"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7605">
                <a:tc>
                  <a:txBody>
                    <a:bodyPr vert="horz" wrap="square"/>
                    <a:lstStyle/>
                    <a:p>
                      <a:pPr algn="ctr">
                        <a:lnSpc>
                          <a:spcPct val="130000"/>
                        </a:lnSpc>
                        <a:spcAft>
                          <a:spcPct val="0"/>
                        </a:spcAft>
                      </a:pPr>
                      <a:endParaRPr lang="zh-CN" sz="2800" b="1"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lnSpc>
                          <a:spcPct val="130000"/>
                        </a:lnSpc>
                        <a:spcAft>
                          <a:spcPct val="0"/>
                        </a:spcAft>
                      </a:pPr>
                      <a:r>
                        <a:rPr lang="en-US" sz="2800" b="1" kern="100">
                          <a:effectLst/>
                          <a:latin typeface="宋体" panose="02010600030101010101" pitchFamily="2" charset="-122"/>
                          <a:ea typeface="方正中等线简体" panose="03000509000000000000" pitchFamily="65" charset="-122"/>
                          <a:cs typeface="Times New Roman" panose="02020603050405020304" pitchFamily="18" charset="0"/>
                        </a:rPr>
                        <a:t>    </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30000"/>
                        </a:lnSpc>
                        <a:spcAft>
                          <a:spcPct val="0"/>
                        </a:spcAft>
                      </a:pPr>
                      <a:r>
                        <a:rPr lang="en-US" sz="2800" b="1" kern="100">
                          <a:effectLst/>
                          <a:latin typeface="宋体" panose="02010600030101010101" pitchFamily="2" charset="-122"/>
                          <a:ea typeface="方正中等线简体" panose="03000509000000000000" pitchFamily="65" charset="-122"/>
                          <a:cs typeface="Times New Roman" panose="02020603050405020304" pitchFamily="18" charset="0"/>
                        </a:rPr>
                        <a:t>     </a:t>
                      </a:r>
                      <a:endParaRPr lang="en-US" sz="2800" b="1" kern="100">
                        <a:effectLst/>
                        <a:latin typeface="宋体" panose="02010600030101010101" pitchFamily="2" charset="-122"/>
                        <a:ea typeface="方正中等线简体"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9" name="图片 8"/>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flipH="1">
            <a:off x="-54545" y="-98598"/>
            <a:ext cx="1146085" cy="1023075"/>
          </a:xfrm>
          <a:prstGeom prst="rect">
            <a:avLst/>
          </a:prstGeom>
        </p:spPr>
      </p:pic>
      <p:cxnSp>
        <p:nvCxnSpPr>
          <p:cNvPr id="6" name="直接连接符 5"/>
          <p:cNvCxnSpPr/>
          <p:nvPr>
            <p:custDataLst>
              <p:tags r:id="rId6"/>
            </p:custDataLst>
          </p:nvPr>
        </p:nvCxnSpPr>
        <p:spPr>
          <a:xfrm>
            <a:off x="1342678" y="765922"/>
            <a:ext cx="10225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7"/>
            </p:custDataLst>
          </p:nvPr>
        </p:nvSpPr>
        <p:spPr>
          <a:xfrm>
            <a:off x="909906" y="29595"/>
            <a:ext cx="11394632" cy="766445"/>
          </a:xfrm>
          <a:prstGeom prst="rect">
            <a:avLst/>
          </a:prstGeom>
        </p:spPr>
        <p:txBody>
          <a:bodyPr wrap="square" lIns="121898" tIns="60948" rIns="121898" bIns="60948">
            <a:spAutoFit/>
          </a:bodyPr>
          <a:lstStyle/>
          <a:p>
            <a:pPr algn="just">
              <a:lnSpc>
                <a:spcPct val="150000"/>
              </a:lnSpc>
              <a:spcAft>
                <a:spcPct val="0"/>
              </a:spcAft>
            </a:pPr>
            <a:r>
              <a:rPr lang="en-US" altLang="zh-CN" sz="2800" b="1" kern="100">
                <a:latin typeface="Times New Roman" panose="02020603050405020304" pitchFamily="18" charset="0"/>
                <a:ea typeface="方正中等线简体" panose="03000509000000000000" pitchFamily="65" charset="-122"/>
              </a:rPr>
              <a:t>1.</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请结合文本把下面表格中空缺的内容填写出来。</a:t>
            </a:r>
            <a:endParaRPr lang="zh-CN" altLang="en-US" sz="2800" b="1" kern="100">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custDataLst>
              <p:tags r:id="rId8"/>
            </p:custDataLst>
          </p:nvPr>
        </p:nvSpPr>
        <p:spPr>
          <a:xfrm>
            <a:off x="2854325" y="1413510"/>
            <a:ext cx="8636635" cy="95313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zh-CN" sz="2800">
                <a:solidFill>
                  <a:srgbClr val="FF0000"/>
                </a:solidFill>
                <a:latin typeface="华文中宋" panose="02010600040101010101" charset="-122"/>
                <a:ea typeface="华文中宋" panose="02010600040101010101" charset="-122"/>
                <a:cs typeface="幼圆" panose="02010509060101010101" charset="-122"/>
                <a:sym typeface="+mn-ea"/>
              </a:rPr>
              <a:t>从领导力、动员力、执行力三个角度阐述了党中央的决策部署是抗疫的“主心骨”。</a:t>
            </a:r>
            <a:endParaRPr lang="zh-CN" sz="2800">
              <a:solidFill>
                <a:srgbClr val="FF0000"/>
              </a:solidFill>
              <a:latin typeface="华文中宋" panose="02010600040101010101" charset="-122"/>
              <a:ea typeface="华文中宋" panose="02010600040101010101" charset="-122"/>
              <a:cs typeface="幼圆" panose="02010509060101010101" charset="-122"/>
              <a:sym typeface="+mn-ea"/>
            </a:endParaRPr>
          </a:p>
        </p:txBody>
      </p:sp>
      <p:sp>
        <p:nvSpPr>
          <p:cNvPr id="8" name="矩形 7"/>
          <p:cNvSpPr/>
          <p:nvPr>
            <p:custDataLst>
              <p:tags r:id="rId9"/>
            </p:custDataLst>
          </p:nvPr>
        </p:nvSpPr>
        <p:spPr>
          <a:xfrm>
            <a:off x="189865" y="4753610"/>
            <a:ext cx="2580005" cy="953135"/>
          </a:xfrm>
          <a:prstGeom prst="rect">
            <a:avLst/>
          </a:prstGeom>
        </p:spPr>
        <p:txBody>
          <a:bodyPr wrap="square">
            <a:spAutoFit/>
          </a:bodyPr>
          <a:lstStyle/>
          <a:p>
            <a:r>
              <a:rPr lang="zh-CN" altLang="zh-CN" sz="2800" b="1" kern="100">
                <a:solidFill>
                  <a:schemeClr val="tx1"/>
                </a:solidFill>
                <a:latin typeface="Times New Roman" panose="02020603050405020304" pitchFamily="18" charset="0"/>
                <a:ea typeface="方正中等线简体" panose="03000509000000000000" pitchFamily="65" charset="-122"/>
                <a:cs typeface="Times New Roman" panose="02020603050405020304" pitchFamily="18" charset="0"/>
              </a:rPr>
              <a:t>生命至上，人民至上</a:t>
            </a:r>
            <a:endParaRPr lang="zh-CN" altLang="zh-CN" sz="2800" b="1" kern="100">
              <a:solidFill>
                <a:schemeClr val="tx1"/>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文本框 1"/>
          <p:cNvSpPr txBox="1"/>
          <p:nvPr>
            <p:custDataLst>
              <p:tags r:id="rId10"/>
            </p:custDataLst>
          </p:nvPr>
        </p:nvSpPr>
        <p:spPr>
          <a:xfrm>
            <a:off x="374015" y="1448435"/>
            <a:ext cx="2327910" cy="521970"/>
          </a:xfrm>
          <a:prstGeom prst="rect">
            <a:avLst/>
          </a:prstGeom>
          <a:noFill/>
        </p:spPr>
        <p:txBody>
          <a:bodyPr wrap="none" rtlCol="0">
            <a:spAutoFit/>
          </a:bodyPr>
          <a:lstStyle/>
          <a:p>
            <a:pPr algn="l"/>
            <a:r>
              <a:rPr lang="zh-CN" altLang="zh-CN" sz="2800" b="1" kern="100">
                <a:solidFill>
                  <a:schemeClr val="tx1"/>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党的坚强领导</a:t>
            </a:r>
            <a:endParaRPr lang="zh-CN" altLang="zh-CN" sz="2800" b="1" kern="100">
              <a:solidFill>
                <a:schemeClr val="tx1"/>
              </a:solidFill>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sp>
        <p:nvSpPr>
          <p:cNvPr id="3" name="文本框 2"/>
          <p:cNvSpPr txBox="1"/>
          <p:nvPr>
            <p:custDataLst>
              <p:tags r:id="rId11"/>
            </p:custDataLst>
          </p:nvPr>
        </p:nvSpPr>
        <p:spPr>
          <a:xfrm>
            <a:off x="478155" y="2493645"/>
            <a:ext cx="2276475" cy="953135"/>
          </a:xfrm>
          <a:prstGeom prst="rect">
            <a:avLst/>
          </a:prstGeom>
          <a:noFill/>
        </p:spPr>
        <p:txBody>
          <a:bodyPr wrap="square" rtlCol="0">
            <a:spAutoFit/>
          </a:bodyPr>
          <a:lstStyle/>
          <a:p>
            <a:pPr algn="l">
              <a:lnSpc>
                <a:spcPct val="100000"/>
              </a:lnSpc>
              <a:buClrTx/>
              <a:buSzTx/>
              <a:buFontTx/>
            </a:pPr>
            <a:r>
              <a:rPr lang="zh-CN" altLang="zh-CN" sz="2800" b="1" kern="100">
                <a:solidFill>
                  <a:schemeClr val="tx1"/>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一方有难，八方支援</a:t>
            </a:r>
            <a:endParaRPr lang="zh-CN" altLang="zh-CN" sz="2800" b="1" kern="100">
              <a:solidFill>
                <a:schemeClr val="tx1"/>
              </a:solidFill>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sp>
        <p:nvSpPr>
          <p:cNvPr id="4" name="文本框 3"/>
          <p:cNvSpPr txBox="1"/>
          <p:nvPr>
            <p:custDataLst>
              <p:tags r:id="rId12"/>
            </p:custDataLst>
          </p:nvPr>
        </p:nvSpPr>
        <p:spPr>
          <a:xfrm>
            <a:off x="2769870" y="2508250"/>
            <a:ext cx="9237980" cy="953135"/>
          </a:xfrm>
          <a:prstGeom prst="rect">
            <a:avLst/>
          </a:prstGeom>
          <a:noFill/>
        </p:spPr>
        <p:txBody>
          <a:bodyPr wrap="square" rtlCol="0">
            <a:spAutoFit/>
          </a:bodyPr>
          <a:lstStyle/>
          <a:p>
            <a:pPr algn="l">
              <a:buClrTx/>
              <a:buSzTx/>
              <a:buFontTx/>
            </a:pPr>
            <a:r>
              <a:rPr lang="zh-CN" sz="2800">
                <a:solidFill>
                  <a:srgbClr val="FF0000"/>
                </a:solidFill>
                <a:latin typeface="华文中宋" panose="02010600040101010101" charset="-122"/>
                <a:ea typeface="华文中宋" panose="02010600040101010101" charset="-122"/>
                <a:cs typeface="幼圆" panose="02010509060101010101" charset="-122"/>
                <a:sym typeface="+mn-ea"/>
              </a:rPr>
              <a:t>“一方有难，八方支援”举国抗疫局面，论述了中国特色社会主义制度的优势是战胜疫情的重要法宝。</a:t>
            </a:r>
            <a:endParaRPr lang="zh-CN" sz="2800">
              <a:solidFill>
                <a:srgbClr val="FF0000"/>
              </a:solidFill>
              <a:latin typeface="华文中宋" panose="02010600040101010101" charset="-122"/>
              <a:ea typeface="华文中宋" panose="02010600040101010101" charset="-122"/>
              <a:cs typeface="幼圆" panose="02010509060101010101" charset="-122"/>
              <a:sym typeface="+mn-ea"/>
            </a:endParaRPr>
          </a:p>
        </p:txBody>
      </p:sp>
      <p:sp>
        <p:nvSpPr>
          <p:cNvPr id="5" name="文本框 4"/>
          <p:cNvSpPr txBox="1"/>
          <p:nvPr>
            <p:custDataLst>
              <p:tags r:id="rId13"/>
            </p:custDataLst>
          </p:nvPr>
        </p:nvSpPr>
        <p:spPr>
          <a:xfrm>
            <a:off x="262255" y="3502025"/>
            <a:ext cx="2551430" cy="1210945"/>
          </a:xfrm>
          <a:prstGeom prst="rect">
            <a:avLst/>
          </a:prstGeom>
          <a:noFill/>
        </p:spPr>
        <p:txBody>
          <a:bodyPr wrap="square" rtlCol="0">
            <a:spAutoFit/>
          </a:bodyPr>
          <a:lstStyle/>
          <a:p>
            <a:pPr algn="ctr">
              <a:lnSpc>
                <a:spcPct val="130000"/>
              </a:lnSpc>
              <a:spcAft>
                <a:spcPct val="0"/>
              </a:spcAft>
            </a:pPr>
            <a:r>
              <a:rPr lang="zh-CN" altLang="zh-CN" sz="2800" b="1" kern="100">
                <a:solidFill>
                  <a:schemeClr val="tx1"/>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生生不息的精神力量</a:t>
            </a:r>
            <a:endParaRPr lang="zh-CN" altLang="zh-CN" sz="2800" b="1" kern="100">
              <a:solidFill>
                <a:schemeClr val="tx1"/>
              </a:solidFill>
              <a:effectLst/>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sp>
        <p:nvSpPr>
          <p:cNvPr id="11" name="文本框 10"/>
          <p:cNvSpPr txBox="1"/>
          <p:nvPr>
            <p:custDataLst>
              <p:tags r:id="rId14"/>
            </p:custDataLst>
          </p:nvPr>
        </p:nvSpPr>
        <p:spPr>
          <a:xfrm>
            <a:off x="2926715" y="3686810"/>
            <a:ext cx="8641080" cy="953135"/>
          </a:xfrm>
          <a:prstGeom prst="rect">
            <a:avLst/>
          </a:prstGeom>
          <a:noFill/>
        </p:spPr>
        <p:txBody>
          <a:bodyPr wrap="square" rtlCol="0" anchor="t">
            <a:spAutoFit/>
          </a:bodyPr>
          <a:lstStyle/>
          <a:p>
            <a:pPr algn="l"/>
            <a:r>
              <a:rPr lang="zh-CN" sz="2800">
                <a:solidFill>
                  <a:srgbClr val="FF0000"/>
                </a:solidFill>
                <a:latin typeface="华文中宋" panose="02010600040101010101" charset="-122"/>
                <a:ea typeface="华文中宋" panose="02010600040101010101" charset="-122"/>
                <a:cs typeface="幼圆" panose="02010509060101010101" charset="-122"/>
                <a:sym typeface="+mn-ea"/>
              </a:rPr>
              <a:t>高度赞美了中国人民在抗疫期间所展现的永恒不灭的精神品格</a:t>
            </a:r>
            <a:endParaRPr lang="zh-CN" altLang="en-US" sz="2800">
              <a:solidFill>
                <a:srgbClr val="FF0000"/>
              </a:solidFill>
              <a:latin typeface="华文中宋" panose="02010600040101010101" charset="-122"/>
              <a:ea typeface="华文中宋" panose="02010600040101010101" charset="-122"/>
              <a:cs typeface="幼圆" panose="02010509060101010101" charset="-122"/>
              <a:sym typeface="+mn-ea"/>
            </a:endParaRPr>
          </a:p>
        </p:txBody>
      </p:sp>
      <p:sp>
        <p:nvSpPr>
          <p:cNvPr id="12" name="文本框 11"/>
          <p:cNvSpPr txBox="1"/>
          <p:nvPr>
            <p:custDataLst>
              <p:tags r:id="rId15"/>
            </p:custDataLst>
          </p:nvPr>
        </p:nvSpPr>
        <p:spPr>
          <a:xfrm>
            <a:off x="2854960" y="4753610"/>
            <a:ext cx="8942705" cy="953135"/>
          </a:xfrm>
          <a:prstGeom prst="rect">
            <a:avLst/>
          </a:prstGeom>
          <a:noFill/>
        </p:spPr>
        <p:txBody>
          <a:bodyPr wrap="square" rtlCol="0">
            <a:spAutoFit/>
          </a:bodyPr>
          <a:lstStyle/>
          <a:p>
            <a:pPr algn="l"/>
            <a:r>
              <a:rPr lang="zh-CN" sz="2800">
                <a:solidFill>
                  <a:srgbClr val="FF0000"/>
                </a:solidFill>
                <a:latin typeface="华文中宋" panose="02010600040101010101" charset="-122"/>
                <a:ea typeface="华文中宋" panose="02010600040101010101" charset="-122"/>
                <a:cs typeface="幼圆" panose="02010509060101010101" charset="-122"/>
                <a:sym typeface="+mn-ea"/>
              </a:rPr>
              <a:t>选取典型的人物事迹赞美抗疫期间创造生命奇迹的新时代中国脊梁，突出展现</a:t>
            </a:r>
            <a:r>
              <a:rPr lang="en-US" altLang="zh-CN" sz="2800">
                <a:solidFill>
                  <a:srgbClr val="FF0000"/>
                </a:solidFill>
                <a:latin typeface="华文中宋" panose="02010600040101010101" charset="-122"/>
                <a:ea typeface="华文中宋" panose="02010600040101010101" charset="-122"/>
                <a:cs typeface="幼圆" panose="02010509060101010101" charset="-122"/>
                <a:sym typeface="+mn-ea"/>
              </a:rPr>
              <a:t>“</a:t>
            </a:r>
            <a:r>
              <a:rPr lang="zh-CN" altLang="zh-CN" sz="28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生命至上，人民至上</a:t>
            </a:r>
            <a:r>
              <a:rPr lang="en-US" altLang="zh-CN" sz="2800">
                <a:solidFill>
                  <a:srgbClr val="FF0000"/>
                </a:solidFill>
                <a:latin typeface="华文中宋" panose="02010600040101010101" charset="-122"/>
                <a:ea typeface="华文中宋" panose="02010600040101010101" charset="-122"/>
                <a:cs typeface="幼圆" panose="02010509060101010101" charset="-122"/>
                <a:sym typeface="+mn-ea"/>
              </a:rPr>
              <a:t>”</a:t>
            </a:r>
            <a:r>
              <a:rPr lang="zh-CN" altLang="en-US" sz="2800">
                <a:solidFill>
                  <a:srgbClr val="FF0000"/>
                </a:solidFill>
                <a:latin typeface="华文中宋" panose="02010600040101010101" charset="-122"/>
                <a:ea typeface="华文中宋" panose="02010600040101010101" charset="-122"/>
                <a:cs typeface="幼圆" panose="02010509060101010101" charset="-122"/>
                <a:sym typeface="+mn-ea"/>
              </a:rPr>
              <a:t>的理念</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b="1" kern="10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P spid="5" grpId="0"/>
      <p:bldP spid="11" grpId="0"/>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19" name="表格 18"/>
          <p:cNvGraphicFramePr>
            <a:graphicFrameLocks noGrp="1"/>
          </p:cNvGraphicFramePr>
          <p:nvPr>
            <p:custDataLst>
              <p:tags r:id="rId3"/>
            </p:custDataLst>
          </p:nvPr>
        </p:nvGraphicFramePr>
        <p:xfrm>
          <a:off x="262300" y="824121"/>
          <a:ext cx="11825605" cy="5585968"/>
        </p:xfrm>
        <a:graphic>
          <a:graphicData uri="http://schemas.openxmlformats.org/drawingml/2006/table">
            <a:tbl>
              <a:tblPr/>
              <a:tblGrid>
                <a:gridCol w="2530475"/>
                <a:gridCol w="9295130"/>
              </a:tblGrid>
              <a:tr h="388620">
                <a:tc>
                  <a:txBody>
                    <a:bodyPr vert="horz" wrap="square"/>
                    <a:lstStyle/>
                    <a:p>
                      <a:pPr algn="ctr">
                        <a:lnSpc>
                          <a:spcPct val="13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导语</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30000"/>
                        </a:lnSpc>
                        <a:spcAft>
                          <a:spcPct val="0"/>
                        </a:spcAf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悲壮雄浑的篇章</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430">
                <a:tc>
                  <a:txBody>
                    <a:bodyPr vert="horz" wrap="square"/>
                    <a:lstStyle/>
                    <a:p>
                      <a:pPr algn="ctr">
                        <a:lnSpc>
                          <a:spcPct val="130000"/>
                        </a:lnSpc>
                        <a:spcAft>
                          <a:spcPct val="0"/>
                        </a:spcAft>
                      </a:pP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p>
                      <a:pPr algn="ctr">
                        <a:lnSpc>
                          <a:spcPct val="130000"/>
                        </a:lnSpc>
                        <a:spcAft>
                          <a:spcPct val="0"/>
                        </a:spcAft>
                      </a:pP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lnSpc>
                          <a:spcPct val="130000"/>
                        </a:lnSpc>
                        <a:spcAft>
                          <a:spcPct val="0"/>
                        </a:spcAft>
                      </a:pP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          </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6825">
                <a:tc>
                  <a:txBody>
                    <a:bodyPr vert="horz" wrap="square"/>
                    <a:lstStyle/>
                    <a:p>
                      <a:pPr algn="ctr">
                        <a:lnSpc>
                          <a:spcPct val="130000"/>
                        </a:lnSpc>
                        <a:spcAft>
                          <a:spcPct val="0"/>
                        </a:spcAft>
                      </a:pP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30000"/>
                        </a:lnSpc>
                        <a:spcAft>
                          <a:spcPct val="0"/>
                        </a:spcAft>
                      </a:pP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1730">
                <a:tc>
                  <a:txBody>
                    <a:bodyPr vert="horz" wrap="square"/>
                    <a:lstStyle/>
                    <a:p>
                      <a:pPr algn="ctr">
                        <a:lnSpc>
                          <a:spcPct val="130000"/>
                        </a:lnSpc>
                        <a:spcAft>
                          <a:spcPct val="0"/>
                        </a:spcAft>
                      </a:pP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30000"/>
                        </a:lnSpc>
                        <a:spcAft>
                          <a:spcPct val="0"/>
                        </a:spcAft>
                      </a:pP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3205">
                <a:tc>
                  <a:txBody>
                    <a:bodyPr vert="horz" wrap="square"/>
                    <a:lstStyle/>
                    <a:p>
                      <a:pPr algn="ctr">
                        <a:lnSpc>
                          <a:spcPct val="130000"/>
                        </a:lnSpc>
                        <a:spcAft>
                          <a:spcPct val="0"/>
                        </a:spcAft>
                      </a:pP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30000"/>
                        </a:lnSpc>
                        <a:spcAft>
                          <a:spcPct val="0"/>
                        </a:spcAft>
                      </a:pP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9" name="图片 8"/>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flipH="1">
            <a:off x="-54545" y="-98598"/>
            <a:ext cx="1146085" cy="1023075"/>
          </a:xfrm>
          <a:prstGeom prst="rect">
            <a:avLst/>
          </a:prstGeom>
        </p:spPr>
      </p:pic>
      <p:cxnSp>
        <p:nvCxnSpPr>
          <p:cNvPr id="6" name="直接连接符 5"/>
          <p:cNvCxnSpPr/>
          <p:nvPr>
            <p:custDataLst>
              <p:tags r:id="rId6"/>
            </p:custDataLst>
          </p:nvPr>
        </p:nvCxnSpPr>
        <p:spPr>
          <a:xfrm>
            <a:off x="1342678" y="765922"/>
            <a:ext cx="10225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7"/>
            </p:custDataLst>
          </p:nvPr>
        </p:nvSpPr>
        <p:spPr>
          <a:xfrm>
            <a:off x="909906" y="29595"/>
            <a:ext cx="11394632" cy="766445"/>
          </a:xfrm>
          <a:prstGeom prst="rect">
            <a:avLst/>
          </a:prstGeom>
        </p:spPr>
        <p:txBody>
          <a:bodyPr wrap="square" lIns="121898" tIns="60948" rIns="121898" bIns="60948">
            <a:spAutoFit/>
          </a:bodyPr>
          <a:lstStyle/>
          <a:p>
            <a:pPr algn="just">
              <a:lnSpc>
                <a:spcPct val="150000"/>
              </a:lnSpc>
              <a:spcAft>
                <a:spcPct val="0"/>
              </a:spcAft>
            </a:pPr>
            <a:r>
              <a:rPr lang="en-US" altLang="zh-CN" sz="2800" b="1" kern="100">
                <a:latin typeface="Times New Roman" panose="02020603050405020304" pitchFamily="18" charset="0"/>
                <a:ea typeface="方正中等线简体" panose="03000509000000000000" pitchFamily="65" charset="-122"/>
              </a:rPr>
              <a:t>1.</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请结合文本把下面表格中空缺的内容填写出来。</a:t>
            </a:r>
            <a:endParaRPr lang="zh-CN" altLang="zh-CN" sz="28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3" name="矩形 12"/>
          <p:cNvSpPr/>
          <p:nvPr>
            <p:custDataLst>
              <p:tags r:id="rId8"/>
            </p:custDataLst>
          </p:nvPr>
        </p:nvSpPr>
        <p:spPr>
          <a:xfrm>
            <a:off x="478790" y="1485900"/>
            <a:ext cx="2277745" cy="1076325"/>
          </a:xfrm>
          <a:prstGeom prst="rect">
            <a:avLst/>
          </a:prstGeom>
        </p:spPr>
        <p:txBody>
          <a:bodyPr wrap="square">
            <a:spAutoFit/>
          </a:bodyPr>
          <a:lstStyle/>
          <a:p>
            <a:r>
              <a:rPr lang="zh-CN" altLang="zh-CN" sz="3200" b="1" kern="100">
                <a:solidFill>
                  <a:schemeClr val="tx1">
                    <a:lumMod val="95000"/>
                    <a:lumOff val="5000"/>
                  </a:schemeClr>
                </a:solidFill>
                <a:latin typeface="Times New Roman" panose="02020603050405020304" pitchFamily="18" charset="0"/>
                <a:ea typeface="方正中等线简体" panose="03000509000000000000" pitchFamily="65" charset="-122"/>
                <a:cs typeface="Times New Roman" panose="02020603050405020304" pitchFamily="18" charset="0"/>
              </a:rPr>
              <a:t>科学防治，效果显著</a:t>
            </a:r>
            <a:endParaRPr lang="zh-CN" altLang="zh-CN" sz="3200" b="1" kern="100">
              <a:solidFill>
                <a:schemeClr val="tx1">
                  <a:lumMod val="95000"/>
                  <a:lumOff val="5000"/>
                </a:schemeClr>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 name="文本框 2"/>
          <p:cNvSpPr txBox="1"/>
          <p:nvPr>
            <p:custDataLst>
              <p:tags r:id="rId9"/>
            </p:custDataLst>
          </p:nvPr>
        </p:nvSpPr>
        <p:spPr>
          <a:xfrm>
            <a:off x="2926715" y="1485900"/>
            <a:ext cx="8666480" cy="583565"/>
          </a:xfrm>
          <a:prstGeom prst="rect">
            <a:avLst/>
          </a:prstGeom>
          <a:noFill/>
        </p:spPr>
        <p:txBody>
          <a:bodyPr wrap="square" rtlCol="0" anchor="t">
            <a:spAutoFit/>
          </a:bodyPr>
          <a:lstStyle/>
          <a:p>
            <a:r>
              <a:rPr lang="zh-CN" sz="3200">
                <a:solidFill>
                  <a:srgbClr val="FF0000"/>
                </a:solidFill>
                <a:latin typeface="华文中宋" panose="02010600040101010101" charset="-122"/>
                <a:ea typeface="华文中宋" panose="02010600040101010101" charset="-122"/>
                <a:cs typeface="幼圆" panose="02010509060101010101" charset="-122"/>
                <a:sym typeface="+mn-ea"/>
              </a:rPr>
              <a:t>坚持“科学防治”是取得抗疫胜利的“压舱石”</a:t>
            </a:r>
            <a:endParaRPr lang="zh-CN" altLang="en-US" sz="3200">
              <a:solidFill>
                <a:srgbClr val="FF0000"/>
              </a:solidFill>
              <a:latin typeface="华文中宋" panose="02010600040101010101" charset="-122"/>
              <a:ea typeface="华文中宋" panose="02010600040101010101" charset="-122"/>
              <a:cs typeface="幼圆" panose="02010509060101010101" charset="-122"/>
              <a:sym typeface="+mn-ea"/>
            </a:endParaRPr>
          </a:p>
        </p:txBody>
      </p:sp>
      <p:sp>
        <p:nvSpPr>
          <p:cNvPr id="4" name="文本框 3"/>
          <p:cNvSpPr txBox="1"/>
          <p:nvPr>
            <p:custDataLst>
              <p:tags r:id="rId10"/>
            </p:custDataLst>
          </p:nvPr>
        </p:nvSpPr>
        <p:spPr>
          <a:xfrm>
            <a:off x="406400" y="2566035"/>
            <a:ext cx="2225675" cy="1076325"/>
          </a:xfrm>
          <a:prstGeom prst="rect">
            <a:avLst/>
          </a:prstGeom>
          <a:noFill/>
        </p:spPr>
        <p:txBody>
          <a:bodyPr wrap="square" rtlCol="0">
            <a:spAutoFit/>
          </a:bodyPr>
          <a:lstStyle/>
          <a:p>
            <a:pPr algn="l"/>
            <a:r>
              <a:rPr lang="zh-CN" altLang="zh-CN" sz="3200" b="1" kern="100">
                <a:solidFill>
                  <a:schemeClr val="tx1">
                    <a:lumMod val="95000"/>
                    <a:lumOff val="5000"/>
                  </a:schemeClr>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国家治理能力的检验</a:t>
            </a:r>
            <a:endParaRPr lang="zh-CN" altLang="zh-CN" sz="3200" b="1" kern="100">
              <a:solidFill>
                <a:schemeClr val="tx1">
                  <a:lumMod val="95000"/>
                  <a:lumOff val="5000"/>
                </a:schemeClr>
              </a:solidFill>
              <a:effectLst/>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sp>
        <p:nvSpPr>
          <p:cNvPr id="5" name="文本框 4"/>
          <p:cNvSpPr txBox="1"/>
          <p:nvPr>
            <p:custDataLst>
              <p:tags r:id="rId11"/>
            </p:custDataLst>
          </p:nvPr>
        </p:nvSpPr>
        <p:spPr>
          <a:xfrm>
            <a:off x="3646805" y="2581275"/>
            <a:ext cx="5947410" cy="583565"/>
          </a:xfrm>
          <a:prstGeom prst="rect">
            <a:avLst/>
          </a:prstGeom>
          <a:noFill/>
        </p:spPr>
        <p:txBody>
          <a:bodyPr wrap="square" rtlCol="0" anchor="t">
            <a:spAutoFit/>
          </a:bodyPr>
          <a:lstStyle/>
          <a:p>
            <a:r>
              <a:rPr lang="zh-CN" sz="3200">
                <a:solidFill>
                  <a:srgbClr val="FF0000"/>
                </a:solidFill>
                <a:effectLst>
                  <a:outerShdw blurRad="38100" dist="38100" dir="2700000" algn="tl">
                    <a:srgbClr val="000000">
                      <a:alpha val="43137"/>
                    </a:srgbClr>
                  </a:outerShdw>
                </a:effectLst>
                <a:latin typeface="华文中宋" panose="02010600040101010101" charset="-122"/>
                <a:ea typeface="华文中宋" panose="02010600040101010101" charset="-122"/>
                <a:cs typeface="幼圆" panose="02010509060101010101" charset="-122"/>
                <a:sym typeface="+mn-ea"/>
              </a:rPr>
              <a:t>总结</a:t>
            </a:r>
            <a:r>
              <a:rPr lang="zh-CN" sz="3200">
                <a:solidFill>
                  <a:srgbClr val="FF0000"/>
                </a:solidFill>
                <a:latin typeface="华文中宋" panose="02010600040101010101" charset="-122"/>
                <a:ea typeface="华文中宋" panose="02010600040101010101" charset="-122"/>
                <a:cs typeface="幼圆" panose="02010509060101010101" charset="-122"/>
                <a:sym typeface="+mn-ea"/>
              </a:rPr>
              <a:t>、反思抗疫的经验和教训；</a:t>
            </a:r>
            <a:endParaRPr lang="zh-CN" altLang="en-US" sz="3200">
              <a:solidFill>
                <a:srgbClr val="FF0000"/>
              </a:solidFill>
              <a:latin typeface="华文中宋" panose="02010600040101010101" charset="-122"/>
              <a:ea typeface="华文中宋" panose="02010600040101010101" charset="-122"/>
              <a:cs typeface="幼圆" panose="02010509060101010101" charset="-122"/>
              <a:sym typeface="+mn-ea"/>
            </a:endParaRPr>
          </a:p>
        </p:txBody>
      </p:sp>
      <p:sp>
        <p:nvSpPr>
          <p:cNvPr id="11" name="文本框 10"/>
          <p:cNvSpPr txBox="1"/>
          <p:nvPr>
            <p:custDataLst>
              <p:tags r:id="rId12"/>
            </p:custDataLst>
          </p:nvPr>
        </p:nvSpPr>
        <p:spPr>
          <a:xfrm>
            <a:off x="262255" y="3717290"/>
            <a:ext cx="2300605" cy="1173480"/>
          </a:xfrm>
          <a:prstGeom prst="rect">
            <a:avLst/>
          </a:prstGeom>
          <a:noFill/>
        </p:spPr>
        <p:txBody>
          <a:bodyPr wrap="square" rtlCol="0">
            <a:spAutoFit/>
          </a:bodyPr>
          <a:lstStyle/>
          <a:p>
            <a:pPr algn="ctr">
              <a:lnSpc>
                <a:spcPct val="110000"/>
              </a:lnSpc>
              <a:spcAft>
                <a:spcPct val="0"/>
              </a:spcAft>
            </a:pPr>
            <a:r>
              <a:rPr lang="zh-CN" altLang="zh-CN" sz="3200" b="1" kern="100">
                <a:solidFill>
                  <a:schemeClr val="tx1">
                    <a:lumMod val="95000"/>
                    <a:lumOff val="5000"/>
                  </a:schemeClr>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合作抗疫，国际援助</a:t>
            </a:r>
            <a:endParaRPr lang="zh-CN" altLang="zh-CN" sz="3200" b="1" kern="100">
              <a:solidFill>
                <a:schemeClr val="tx1">
                  <a:lumMod val="95000"/>
                  <a:lumOff val="5000"/>
                </a:schemeClr>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2" name="文本框 11"/>
          <p:cNvSpPr txBox="1"/>
          <p:nvPr>
            <p:custDataLst>
              <p:tags r:id="rId13"/>
            </p:custDataLst>
          </p:nvPr>
        </p:nvSpPr>
        <p:spPr>
          <a:xfrm>
            <a:off x="2756535" y="3789680"/>
            <a:ext cx="9178925" cy="1076325"/>
          </a:xfrm>
          <a:prstGeom prst="rect">
            <a:avLst/>
          </a:prstGeom>
          <a:noFill/>
        </p:spPr>
        <p:txBody>
          <a:bodyPr wrap="square" rtlCol="0">
            <a:spAutoFit/>
          </a:bodyPr>
          <a:lstStyle/>
          <a:p>
            <a:pPr algn="l">
              <a:lnSpc>
                <a:spcPct val="100000"/>
              </a:lnSpc>
              <a:spcAft>
                <a:spcPct val="0"/>
              </a:spcAft>
            </a:pPr>
            <a:r>
              <a:rPr lang="zh-CN" sz="3200">
                <a:solidFill>
                  <a:srgbClr val="FF0000"/>
                </a:solidFill>
                <a:latin typeface="华文中宋" panose="02010600040101010101" charset="-122"/>
                <a:ea typeface="华文中宋" panose="02010600040101010101" charset="-122"/>
                <a:cs typeface="幼圆" panose="02010509060101010101" charset="-122"/>
                <a:sym typeface="+mn-ea"/>
              </a:rPr>
              <a:t>论述了中国在全球抗疫中的大国担当，强调抗疫要秉持人类命运共同体理念，团结互助。</a:t>
            </a:r>
            <a:endParaRPr lang="zh-CN" sz="3200">
              <a:solidFill>
                <a:srgbClr val="FF0000"/>
              </a:solidFill>
              <a:latin typeface="华文中宋" panose="02010600040101010101" charset="-122"/>
              <a:ea typeface="华文中宋" panose="02010600040101010101" charset="-122"/>
              <a:cs typeface="幼圆" panose="02010509060101010101" charset="-122"/>
            </a:endParaRPr>
          </a:p>
        </p:txBody>
      </p:sp>
      <p:sp>
        <p:nvSpPr>
          <p:cNvPr id="14" name="文本框 13"/>
          <p:cNvSpPr txBox="1"/>
          <p:nvPr>
            <p:custDataLst>
              <p:tags r:id="rId14"/>
            </p:custDataLst>
          </p:nvPr>
        </p:nvSpPr>
        <p:spPr>
          <a:xfrm>
            <a:off x="262255" y="4965700"/>
            <a:ext cx="2627630" cy="1370965"/>
          </a:xfrm>
          <a:prstGeom prst="rect">
            <a:avLst/>
          </a:prstGeom>
          <a:noFill/>
        </p:spPr>
        <p:txBody>
          <a:bodyPr wrap="square" rtlCol="0">
            <a:spAutoFit/>
          </a:bodyPr>
          <a:lstStyle/>
          <a:p>
            <a:pPr algn="ctr">
              <a:lnSpc>
                <a:spcPct val="130000"/>
              </a:lnSpc>
              <a:spcAft>
                <a:spcPct val="0"/>
              </a:spcAft>
            </a:pPr>
            <a:r>
              <a:rPr lang="zh-CN" altLang="zh-CN" sz="3200" b="1" kern="100">
                <a:solidFill>
                  <a:schemeClr val="tx1">
                    <a:lumMod val="95000"/>
                    <a:lumOff val="5000"/>
                  </a:schemeClr>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中华民族从磨难中奋起</a:t>
            </a:r>
            <a:endParaRPr lang="zh-CN" altLang="zh-CN" sz="3200" b="1" kern="100">
              <a:solidFill>
                <a:schemeClr val="tx1">
                  <a:lumMod val="95000"/>
                  <a:lumOff val="5000"/>
                </a:schemeClr>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5" name="文本框 14"/>
          <p:cNvSpPr txBox="1"/>
          <p:nvPr>
            <p:custDataLst>
              <p:tags r:id="rId15"/>
            </p:custDataLst>
          </p:nvPr>
        </p:nvSpPr>
        <p:spPr>
          <a:xfrm>
            <a:off x="2889250" y="5086350"/>
            <a:ext cx="9198610" cy="1076325"/>
          </a:xfrm>
          <a:prstGeom prst="rect">
            <a:avLst/>
          </a:prstGeom>
          <a:noFill/>
        </p:spPr>
        <p:txBody>
          <a:bodyPr wrap="square" rtlCol="0">
            <a:spAutoFit/>
          </a:bodyPr>
          <a:lstStyle/>
          <a:p>
            <a:pPr algn="l">
              <a:lnSpc>
                <a:spcPct val="100000"/>
              </a:lnSpc>
              <a:spcAft>
                <a:spcPct val="0"/>
              </a:spcAft>
            </a:pPr>
            <a:r>
              <a:rPr lang="zh-CN" sz="3200" b="1">
                <a:solidFill>
                  <a:srgbClr val="FF0000"/>
                </a:solidFill>
                <a:ea typeface="宋体" panose="02010600030101010101" pitchFamily="2" charset="-122"/>
                <a:sym typeface="+mn-ea"/>
              </a:rPr>
              <a:t>总结全文，号召全国人民坚定信念，从深重的苦难与磨砺中汲取力量，向着民族复兴的光明未来前进</a:t>
            </a:r>
            <a:endParaRPr lang="zh-CN" altLang="en-US" sz="3200" b="1" kern="100">
              <a:solidFill>
                <a:srgbClr val="FF0000"/>
              </a:solidFill>
              <a:effectLst/>
              <a:latin typeface="宋体" panose="02010600030101010101" pitchFamily="2" charset="-122"/>
              <a:ea typeface="宋体" panose="02010600030101010101" pitchFamily="2" charset="-122"/>
              <a:cs typeface="Courier New" panose="02070309020205020404" pitchFamily="49"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P spid="4" grpId="0"/>
      <p:bldP spid="5" grpId="0"/>
      <p:bldP spid="11" grpId="0"/>
      <p:bldP spid="12" grpId="0"/>
      <p:bldP spid="14" grpId="0"/>
      <p:bldP spid="1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3718942" y="836995"/>
            <a:ext cx="8082264" cy="2482850"/>
          </a:xfrm>
          <a:prstGeom prst="rect">
            <a:avLst/>
          </a:prstGeom>
        </p:spPr>
        <p:txBody>
          <a:bodyPr wrap="square" lIns="121898" tIns="60948" rIns="121898" bIns="60948">
            <a:spAutoFit/>
          </a:bodyPr>
          <a:lstStyle/>
          <a:p>
            <a:pPr algn="just">
              <a:lnSpc>
                <a:spcPct val="120000"/>
              </a:lnSpc>
              <a:spcAft>
                <a:spcPct val="0"/>
              </a:spcAft>
            </a:pPr>
            <a:r>
              <a:rPr lang="en-US" altLang="zh-CN" sz="3200"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课文全面、客观、立体地报道了</a:t>
            </a:r>
            <a:r>
              <a:rPr lang="en-US" altLang="zh-CN" sz="3200" kern="100">
                <a:latin typeface="Times New Roman" panose="02020603050405020304" pitchFamily="18" charset="0"/>
                <a:ea typeface="方正中等线简体" panose="03000509000000000000" pitchFamily="65" charset="-122"/>
                <a:cs typeface="Courier New" panose="02070309020205020404" pitchFamily="49" charset="0"/>
              </a:rPr>
              <a:t>2020</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年党中央领导全国人民抗击新冠肺炎疫情，取得重大战略成果这一历史事件，请分析一下作者是从哪些角度进行报道的。</a:t>
            </a:r>
            <a:endParaRPr lang="zh-CN" altLang="zh-CN" sz="32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0" name="矩形 9"/>
          <p:cNvSpPr/>
          <p:nvPr>
            <p:custDataLst>
              <p:tags r:id="rId4"/>
            </p:custDataLst>
          </p:nvPr>
        </p:nvSpPr>
        <p:spPr>
          <a:xfrm>
            <a:off x="3790697" y="3357144"/>
            <a:ext cx="8082264" cy="3075305"/>
          </a:xfrm>
          <a:prstGeom prst="rect">
            <a:avLst/>
          </a:prstGeom>
        </p:spPr>
        <p:txBody>
          <a:bodyPr wrap="square" lIns="121898" tIns="60948" rIns="121898" bIns="60948">
            <a:spAutoFit/>
          </a:bodyPr>
          <a:lstStyle/>
          <a:p>
            <a:pPr algn="just">
              <a:lnSpc>
                <a:spcPct val="150000"/>
              </a:lnSpc>
              <a:spcAft>
                <a:spcPct val="0"/>
              </a:spcAft>
            </a:pPr>
            <a:r>
              <a:rPr lang="en-US" altLang="zh-CN" sz="3200"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3200" kern="100">
                <a:solidFill>
                  <a:srgbClr val="FF0000"/>
                </a:solidFill>
                <a:latin typeface="Times New Roman" panose="02020603050405020304" pitchFamily="18" charset="0"/>
                <a:cs typeface="Times New Roman" panose="02020603050405020304" pitchFamily="18" charset="0"/>
              </a:rPr>
              <a:t>文章主体由八个部分组成，分别是从国家、制度、精神、理念、抗疫方法、经验教训、大国担当与国际合作、展望未来八个角度进行报道的。</a:t>
            </a:r>
            <a:endParaRPr lang="zh-CN" altLang="zh-CN" sz="3200" kern="1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flipH="1">
            <a:off x="355163" y="2205658"/>
            <a:ext cx="3161160" cy="196109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33961" y="460822"/>
            <a:ext cx="11412000" cy="5880100"/>
          </a:xfrm>
          <a:prstGeom prst="rect">
            <a:avLst/>
          </a:prstGeom>
        </p:spPr>
        <p:txBody>
          <a:bodyPr wrap="square" lIns="121898" tIns="60948" rIns="121898" bIns="60948">
            <a:spAutoFit/>
          </a:bodyPr>
          <a:lstStyle/>
          <a:p>
            <a:pPr indent="457200" algn="just">
              <a:lnSpc>
                <a:spcPct val="130000"/>
              </a:lnSpc>
              <a:spcAft>
                <a:spcPct val="0"/>
              </a:spcAft>
            </a:pPr>
            <a:r>
              <a:rPr lang="en-US" altLang="zh-CN" sz="3200" b="1" kern="100">
                <a:latin typeface="Times New Roman" panose="02020603050405020304" pitchFamily="18" charset="0"/>
                <a:ea typeface="方正中等线简体" panose="03000509000000000000" pitchFamily="65" charset="-122"/>
                <a:cs typeface="Courier New" panose="02070309020205020404" pitchFamily="49" charset="0"/>
              </a:rPr>
              <a:t>2020</a:t>
            </a:r>
            <a:r>
              <a:rPr lang="zh-CN" altLang="zh-CN" sz="3200" b="1" kern="100">
                <a:latin typeface="Times New Roman" panose="02020603050405020304" pitchFamily="18" charset="0"/>
                <a:ea typeface="方正中等线简体" panose="03000509000000000000" pitchFamily="65" charset="-122"/>
                <a:cs typeface="Times New Roman" panose="02020603050405020304" pitchFamily="18" charset="0"/>
              </a:rPr>
              <a:t>年</a:t>
            </a:r>
            <a:r>
              <a:rPr lang="en-US" altLang="zh-CN" sz="3200" b="1" kern="100">
                <a:latin typeface="Times New Roman" panose="02020603050405020304" pitchFamily="18" charset="0"/>
                <a:ea typeface="方正中等线简体" panose="03000509000000000000" pitchFamily="65" charset="-122"/>
                <a:cs typeface="Courier New" panose="02070309020205020404" pitchFamily="49" charset="0"/>
              </a:rPr>
              <a:t>9</a:t>
            </a:r>
            <a:r>
              <a:rPr lang="zh-CN" altLang="zh-CN" sz="3200" b="1" kern="100">
                <a:latin typeface="Times New Roman" panose="02020603050405020304" pitchFamily="18" charset="0"/>
                <a:ea typeface="方正中等线简体" panose="03000509000000000000" pitchFamily="65" charset="-122"/>
                <a:cs typeface="Times New Roman" panose="02020603050405020304" pitchFamily="18" charset="0"/>
              </a:rPr>
              <a:t>月</a:t>
            </a:r>
            <a:r>
              <a:rPr lang="en-US" altLang="zh-CN" sz="3200" b="1" kern="100">
                <a:latin typeface="Times New Roman" panose="02020603050405020304" pitchFamily="18" charset="0"/>
                <a:ea typeface="方正中等线简体" panose="03000509000000000000" pitchFamily="65" charset="-122"/>
                <a:cs typeface="Courier New" panose="02070309020205020404" pitchFamily="49" charset="0"/>
              </a:rPr>
              <a:t>8</a:t>
            </a:r>
            <a:r>
              <a:rPr lang="zh-CN" altLang="zh-CN" sz="3200" b="1" kern="100">
                <a:latin typeface="Times New Roman" panose="02020603050405020304" pitchFamily="18" charset="0"/>
                <a:ea typeface="方正中等线简体" panose="03000509000000000000" pitchFamily="65" charset="-122"/>
                <a:cs typeface="Times New Roman" panose="02020603050405020304" pitchFamily="18" charset="0"/>
              </a:rPr>
              <a:t>日，全国抗击新冠肺炎疫情表彰大会在北京人民大会堂隆重举行。习近平总书记在大会上发表重要讲话。他说，在过去</a:t>
            </a:r>
            <a:r>
              <a:rPr lang="en-US" altLang="zh-CN" sz="3200" b="1" kern="100">
                <a:latin typeface="Times New Roman" panose="02020603050405020304" pitchFamily="18" charset="0"/>
                <a:ea typeface="方正中等线简体" panose="03000509000000000000" pitchFamily="65" charset="-122"/>
                <a:cs typeface="Courier New" panose="02070309020205020404" pitchFamily="49" charset="0"/>
              </a:rPr>
              <a:t>8</a:t>
            </a:r>
            <a:r>
              <a:rPr lang="zh-CN" altLang="zh-CN" sz="3200" b="1" kern="100">
                <a:latin typeface="Times New Roman" panose="02020603050405020304" pitchFamily="18" charset="0"/>
                <a:ea typeface="方正中等线简体" panose="03000509000000000000" pitchFamily="65" charset="-122"/>
                <a:cs typeface="Times New Roman" panose="02020603050405020304" pitchFamily="18" charset="0"/>
              </a:rPr>
              <a:t>个多月的时间里，我们党团结带领全国各族人民，进行了一场惊心动魄的抗疫大战，经受了一场艰苦卓绝的历史大考，付出了巨大努力，取得了抗击新冠肺炎疫情斗争重大战略成果，创造了人类同疾病斗争史上又一个英勇壮举！</a:t>
            </a:r>
            <a:endParaRPr lang="zh-CN" altLang="zh-CN" sz="3200" b="1" kern="100">
              <a:latin typeface="宋体" panose="02010600030101010101" pitchFamily="2" charset="-122"/>
              <a:ea typeface="宋体" panose="02010600030101010101" pitchFamily="2" charset="-122"/>
              <a:cs typeface="Courier New" panose="02070309020205020404" pitchFamily="49" charset="0"/>
            </a:endParaRPr>
          </a:p>
          <a:p>
            <a:pPr indent="457200" algn="just">
              <a:lnSpc>
                <a:spcPct val="130000"/>
              </a:lnSpc>
              <a:spcAft>
                <a:spcPct val="0"/>
              </a:spcAft>
            </a:pPr>
            <a:r>
              <a:rPr lang="zh-CN" altLang="zh-CN" sz="3200" b="1" kern="100">
                <a:latin typeface="Times New Roman" panose="02020603050405020304" pitchFamily="18" charset="0"/>
                <a:ea typeface="方正中等线简体" panose="03000509000000000000" pitchFamily="65" charset="-122"/>
                <a:cs typeface="Times New Roman" panose="02020603050405020304" pitchFamily="18" charset="0"/>
              </a:rPr>
              <a:t>在这场同严重疫情的殊死较量中，中国人民和中华民族以敢于斗争、敢于胜利的大无畏气概，铸就了生命至上、举国同心、舍生忘死、尊重科学、命运与共的伟大抗疫精神。</a:t>
            </a:r>
            <a:endParaRPr lang="zh-CN" altLang="zh-CN" sz="32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389206" y="620971"/>
            <a:ext cx="11412000" cy="1202690"/>
          </a:xfrm>
          <a:prstGeom prst="rect">
            <a:avLst/>
          </a:prstGeom>
        </p:spPr>
        <p:txBody>
          <a:bodyPr wrap="square" lIns="121898" tIns="60948" rIns="121898" bIns="60948">
            <a:spAutoFit/>
          </a:bodyPr>
          <a:lstStyle/>
          <a:p>
            <a:pPr algn="just">
              <a:lnSpc>
                <a:spcPct val="110000"/>
              </a:lnSpc>
              <a:spcAft>
                <a:spcPct val="0"/>
              </a:spcAft>
            </a:pPr>
            <a:r>
              <a:rPr lang="en-US" altLang="zh-CN" sz="3200"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作者安排课文主体部分的顺序的依据是什么？各部分的关系是怎样的？</a:t>
            </a:r>
            <a:endParaRPr lang="zh-CN" altLang="zh-CN" sz="32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0" name="矩形 9"/>
          <p:cNvSpPr/>
          <p:nvPr>
            <p:custDataLst>
              <p:tags r:id="rId4"/>
            </p:custDataLst>
          </p:nvPr>
        </p:nvSpPr>
        <p:spPr>
          <a:xfrm>
            <a:off x="334596" y="1916996"/>
            <a:ext cx="11412000" cy="3900082"/>
          </a:xfrm>
          <a:prstGeom prst="rect">
            <a:avLst/>
          </a:prstGeom>
        </p:spPr>
        <p:txBody>
          <a:bodyPr wrap="square" lIns="121898" tIns="60948" rIns="121898" bIns="60948">
            <a:spAutoFit/>
          </a:bodyPr>
          <a:lstStyle/>
          <a:p>
            <a:pPr algn="just">
              <a:lnSpc>
                <a:spcPct val="150000"/>
              </a:lnSpc>
              <a:spcAft>
                <a:spcPct val="0"/>
              </a:spcAft>
            </a:pPr>
            <a:r>
              <a:rPr lang="zh-CN" altLang="zh-CN" sz="2800"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800" kern="100">
                <a:solidFill>
                  <a:srgbClr val="FF0000"/>
                </a:solidFill>
                <a:latin typeface="Times New Roman" panose="02020603050405020304" pitchFamily="18" charset="0"/>
                <a:cs typeface="Courier New" panose="02070309020205020404" pitchFamily="49" charset="0"/>
              </a:rPr>
              <a:t>(1)</a:t>
            </a:r>
            <a:r>
              <a:rPr lang="zh-CN" altLang="zh-CN" sz="2800" kern="100">
                <a:solidFill>
                  <a:srgbClr val="FF0000"/>
                </a:solidFill>
                <a:latin typeface="Times New Roman" panose="02020603050405020304" pitchFamily="18" charset="0"/>
                <a:cs typeface="Times New Roman" panose="02020603050405020304" pitchFamily="18" charset="0"/>
              </a:rPr>
              <a:t>依据是由宏观到具体，由内因到外因，突出了我们国家抗疫成功的主要因素。</a:t>
            </a:r>
            <a:endParaRPr lang="zh-CN" altLang="zh-CN" sz="2800" kern="100">
              <a:solidFill>
                <a:srgbClr val="FF000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800" kern="100">
                <a:solidFill>
                  <a:srgbClr val="FF0000"/>
                </a:solidFill>
                <a:latin typeface="Times New Roman" panose="02020603050405020304" pitchFamily="18" charset="0"/>
                <a:cs typeface="Courier New" panose="02070309020205020404" pitchFamily="49" charset="0"/>
              </a:rPr>
              <a:t>(2)</a:t>
            </a:r>
            <a:r>
              <a:rPr lang="zh-CN" altLang="zh-CN" sz="2800" kern="100">
                <a:solidFill>
                  <a:schemeClr val="tx1">
                    <a:lumMod val="95000"/>
                    <a:lumOff val="5000"/>
                  </a:schemeClr>
                </a:solidFill>
                <a:latin typeface="Times New Roman" panose="02020603050405020304" pitchFamily="18" charset="0"/>
                <a:cs typeface="Times New Roman" panose="02020603050405020304" pitchFamily="18" charset="0"/>
              </a:rPr>
              <a:t>党的领导是抗疫成功的</a:t>
            </a:r>
            <a:r>
              <a:rPr lang="zh-CN" altLang="zh-CN" sz="2800" kern="100">
                <a:solidFill>
                  <a:srgbClr val="FF0000"/>
                </a:solidFill>
                <a:latin typeface="Times New Roman" panose="02020603050405020304" pitchFamily="18" charset="0"/>
                <a:cs typeface="Times New Roman" panose="02020603050405020304" pitchFamily="18" charset="0"/>
              </a:rPr>
              <a:t>根本保证</a:t>
            </a:r>
            <a:r>
              <a:rPr lang="zh-CN" altLang="zh-CN" sz="2800" kern="100">
                <a:solidFill>
                  <a:schemeClr val="tx1">
                    <a:lumMod val="95000"/>
                    <a:lumOff val="5000"/>
                  </a:schemeClr>
                </a:solidFill>
                <a:latin typeface="Times New Roman" panose="02020603050405020304" pitchFamily="18" charset="0"/>
                <a:cs typeface="Times New Roman" panose="02020603050405020304" pitchFamily="18" charset="0"/>
              </a:rPr>
              <a:t>；四面八方的支援与人民的不屈精神、医护人员的奉献精神以及科学防治效果显著，都是党的正确领导的</a:t>
            </a:r>
            <a:r>
              <a:rPr lang="zh-CN" altLang="zh-CN" sz="2800" kern="100">
                <a:solidFill>
                  <a:srgbClr val="FF0000"/>
                </a:solidFill>
                <a:latin typeface="Times New Roman" panose="02020603050405020304" pitchFamily="18" charset="0"/>
                <a:cs typeface="Times New Roman" panose="02020603050405020304" pitchFamily="18" charset="0"/>
              </a:rPr>
              <a:t>具体体现</a:t>
            </a:r>
            <a:r>
              <a:rPr lang="zh-CN" altLang="zh-CN" sz="2800" kern="100">
                <a:solidFill>
                  <a:schemeClr val="tx1">
                    <a:lumMod val="95000"/>
                    <a:lumOff val="5000"/>
                  </a:schemeClr>
                </a:solidFill>
                <a:latin typeface="Times New Roman" panose="02020603050405020304" pitchFamily="18" charset="0"/>
                <a:cs typeface="Times New Roman" panose="02020603050405020304" pitchFamily="18" charset="0"/>
              </a:rPr>
              <a:t>。抗疫的成功说明了我们国家的治理模式是成功的。合作抗疫虽是外因，但在战胜疫情中也起到了举足轻重的作用。</a:t>
            </a:r>
            <a:endParaRPr lang="zh-CN" altLang="zh-CN" sz="2800" kern="100">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89206" y="1197546"/>
            <a:ext cx="11412000" cy="859155"/>
          </a:xfrm>
          <a:prstGeom prst="rect">
            <a:avLst/>
          </a:prstGeom>
        </p:spPr>
        <p:txBody>
          <a:bodyPr wrap="square" lIns="121898" tIns="60948" rIns="121898" bIns="60948">
            <a:spAutoFit/>
          </a:bodyPr>
          <a:lstStyle/>
          <a:p>
            <a:pPr algn="just">
              <a:lnSpc>
                <a:spcPct val="150000"/>
              </a:lnSpc>
              <a:spcAft>
                <a:spcPct val="0"/>
              </a:spcAft>
            </a:pPr>
            <a:r>
              <a:rPr lang="en-US" altLang="zh-CN" sz="3200" b="1" kern="100">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zh-CN" sz="3200" b="1" kern="100">
                <a:latin typeface="Times New Roman" panose="02020603050405020304" pitchFamily="18" charset="0"/>
                <a:ea typeface="方正中等线简体" panose="03000509000000000000" pitchFamily="65" charset="-122"/>
                <a:cs typeface="Times New Roman" panose="02020603050405020304" pitchFamily="18" charset="0"/>
              </a:rPr>
              <a:t>本文的标题有何特点？作者通过这个标题要表达什么意思？</a:t>
            </a:r>
            <a:endParaRPr lang="zh-CN" altLang="zh-CN" sz="32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6" name="矩形 25"/>
          <p:cNvSpPr/>
          <p:nvPr>
            <p:custDataLst>
              <p:tags r:id="rId4"/>
            </p:custDataLst>
          </p:nvPr>
        </p:nvSpPr>
        <p:spPr>
          <a:xfrm>
            <a:off x="1270635" y="206375"/>
            <a:ext cx="4241165" cy="645160"/>
          </a:xfrm>
          <a:prstGeom prst="rect">
            <a:avLst/>
          </a:prstGeom>
        </p:spPr>
        <p:txBody>
          <a:bodyPr wrap="square">
            <a:spAutoFit/>
          </a:bodyPr>
          <a:lstStyle/>
          <a:p>
            <a:r>
              <a:rPr lang="zh-CN" altLang="zh-CN" sz="3600" b="1" kern="100">
                <a:ln w="22225">
                  <a:solidFill>
                    <a:schemeClr val="accent2"/>
                  </a:solidFill>
                  <a:prstDash val="solid"/>
                </a:ln>
                <a:solidFill>
                  <a:schemeClr val="accent2">
                    <a:lumMod val="40000"/>
                    <a:lumOff val="60000"/>
                  </a:schemeClr>
                </a:solidFill>
                <a:effectLst/>
                <a:latin typeface="Times New Roman" panose="02020603050405020304" pitchFamily="18" charset="0"/>
                <a:ea typeface="微软雅黑" panose="020b0503020204020204" pitchFamily="34" charset="-122"/>
                <a:cs typeface="Times New Roman" panose="02020603050405020304" pitchFamily="18" charset="0"/>
              </a:rPr>
              <a:t>二、赏析写作技巧</a:t>
            </a:r>
            <a:endParaRPr lang="zh-CN" altLang="zh-CN" sz="3600" b="1" kern="100">
              <a:ln w="22225">
                <a:solidFill>
                  <a:schemeClr val="accent2"/>
                </a:solidFill>
                <a:prstDash val="solid"/>
              </a:ln>
              <a:solidFill>
                <a:schemeClr val="accent2">
                  <a:lumMod val="40000"/>
                  <a:lumOff val="60000"/>
                </a:schemeClr>
              </a:solidFill>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flipH="1">
            <a:off x="-54545" y="-98598"/>
            <a:ext cx="1146085" cy="1023075"/>
          </a:xfrm>
          <a:prstGeom prst="rect">
            <a:avLst/>
          </a:prstGeom>
        </p:spPr>
      </p:pic>
      <p:cxnSp>
        <p:nvCxnSpPr>
          <p:cNvPr id="28" name="直接连接符 27"/>
          <p:cNvCxnSpPr/>
          <p:nvPr>
            <p:custDataLst>
              <p:tags r:id="rId7"/>
            </p:custDataLst>
          </p:nvPr>
        </p:nvCxnSpPr>
        <p:spPr>
          <a:xfrm>
            <a:off x="1342678" y="833232"/>
            <a:ext cx="10225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custDataLst>
              <p:tags r:id="rId8"/>
            </p:custDataLst>
          </p:nvPr>
        </p:nvSpPr>
        <p:spPr>
          <a:xfrm>
            <a:off x="406351" y="2206112"/>
            <a:ext cx="11412000" cy="4552315"/>
          </a:xfrm>
          <a:prstGeom prst="rect">
            <a:avLst/>
          </a:prstGeom>
        </p:spPr>
        <p:txBody>
          <a:bodyPr wrap="square" lIns="121898" tIns="60948" rIns="121898" bIns="60948">
            <a:spAutoFit/>
          </a:bodyPr>
          <a:lstStyle/>
          <a:p>
            <a:pPr algn="just">
              <a:lnSpc>
                <a:spcPct val="150000"/>
              </a:lnSpc>
              <a:spcAft>
                <a:spcPct val="0"/>
              </a:spcAft>
            </a:pPr>
            <a:r>
              <a:rPr lang="zh-CN" altLang="zh-CN" sz="3200"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3200" kern="100">
                <a:solidFill>
                  <a:srgbClr val="FF0000"/>
                </a:solidFill>
                <a:latin typeface="Times New Roman" panose="02020603050405020304" pitchFamily="18" charset="0"/>
                <a:cs typeface="Courier New" panose="02070309020205020404" pitchFamily="49" charset="0"/>
              </a:rPr>
              <a:t>(1)</a:t>
            </a:r>
            <a:r>
              <a:rPr lang="zh-CN" altLang="zh-CN" sz="3200" kern="100">
                <a:solidFill>
                  <a:srgbClr val="FF0000"/>
                </a:solidFill>
                <a:latin typeface="Times New Roman" panose="02020603050405020304" pitchFamily="18" charset="0"/>
                <a:cs typeface="Times New Roman" panose="02020603050405020304" pitchFamily="18" charset="0"/>
              </a:rPr>
              <a:t>本文的标题由主副标题构成。主标题</a:t>
            </a:r>
            <a:r>
              <a:rPr lang="en-US" altLang="zh-CN" sz="3200" kern="100">
                <a:solidFill>
                  <a:srgbClr val="FF0000"/>
                </a:solidFill>
                <a:latin typeface="宋体" panose="02010600030101010101" pitchFamily="2" charset="-122"/>
                <a:cs typeface="Times New Roman" panose="02020603050405020304" pitchFamily="18" charset="0"/>
              </a:rPr>
              <a:t>“</a:t>
            </a:r>
            <a:r>
              <a:rPr lang="zh-CN" altLang="zh-CN" sz="3200" kern="100">
                <a:solidFill>
                  <a:srgbClr val="FF0000"/>
                </a:solidFill>
                <a:latin typeface="Times New Roman" panose="02020603050405020304" pitchFamily="18" charset="0"/>
                <a:cs typeface="Times New Roman" panose="02020603050405020304" pitchFamily="18" charset="0"/>
              </a:rPr>
              <a:t>在民族复兴的历史丰碑上</a:t>
            </a:r>
            <a:r>
              <a:rPr lang="en-US" altLang="zh-CN" sz="3200" kern="100">
                <a:solidFill>
                  <a:srgbClr val="FF0000"/>
                </a:solidFill>
                <a:latin typeface="宋体" panose="02010600030101010101" pitchFamily="2" charset="-122"/>
                <a:cs typeface="Times New Roman" panose="02020603050405020304" pitchFamily="18" charset="0"/>
              </a:rPr>
              <a:t>”</a:t>
            </a:r>
            <a:r>
              <a:rPr lang="zh-CN" altLang="zh-CN" sz="3200" kern="100">
                <a:solidFill>
                  <a:srgbClr val="FF0000"/>
                </a:solidFill>
                <a:latin typeface="Times New Roman" panose="02020603050405020304" pitchFamily="18" charset="0"/>
                <a:cs typeface="Times New Roman" panose="02020603050405020304" pitchFamily="18" charset="0"/>
              </a:rPr>
              <a:t>是一个介词短语，副标题</a:t>
            </a:r>
            <a:r>
              <a:rPr lang="en-US" altLang="zh-CN" sz="3200" kern="100">
                <a:solidFill>
                  <a:srgbClr val="FF0000"/>
                </a:solidFill>
                <a:latin typeface="宋体" panose="02010600030101010101" pitchFamily="2" charset="-122"/>
                <a:cs typeface="Times New Roman" panose="02020603050405020304" pitchFamily="18" charset="0"/>
              </a:rPr>
              <a:t>“</a:t>
            </a:r>
            <a:r>
              <a:rPr lang="en-US" altLang="zh-CN" sz="3200" kern="100">
                <a:solidFill>
                  <a:srgbClr val="FF0000"/>
                </a:solidFill>
                <a:latin typeface="Times New Roman" panose="02020603050405020304" pitchFamily="18" charset="0"/>
                <a:cs typeface="Courier New" panose="02070309020205020404" pitchFamily="49" charset="0"/>
              </a:rPr>
              <a:t>2020</a:t>
            </a:r>
            <a:r>
              <a:rPr lang="zh-CN" altLang="zh-CN" sz="3200" kern="100">
                <a:solidFill>
                  <a:srgbClr val="FF0000"/>
                </a:solidFill>
                <a:latin typeface="Times New Roman" panose="02020603050405020304" pitchFamily="18" charset="0"/>
                <a:cs typeface="Times New Roman" panose="02020603050405020304" pitchFamily="18" charset="0"/>
              </a:rPr>
              <a:t>中国抗疫记</a:t>
            </a:r>
            <a:r>
              <a:rPr lang="en-US" altLang="zh-CN" sz="3200" kern="100">
                <a:solidFill>
                  <a:srgbClr val="FF0000"/>
                </a:solidFill>
                <a:latin typeface="宋体" panose="02010600030101010101" pitchFamily="2" charset="-122"/>
                <a:cs typeface="Times New Roman" panose="02020603050405020304" pitchFamily="18" charset="0"/>
              </a:rPr>
              <a:t>”</a:t>
            </a:r>
            <a:r>
              <a:rPr lang="zh-CN" altLang="zh-CN" sz="3200" kern="100">
                <a:solidFill>
                  <a:srgbClr val="FF0000"/>
                </a:solidFill>
                <a:latin typeface="Times New Roman" panose="02020603050405020304" pitchFamily="18" charset="0"/>
                <a:cs typeface="Times New Roman" panose="02020603050405020304" pitchFamily="18" charset="0"/>
              </a:rPr>
              <a:t>则交代了文章所写的具体内容。</a:t>
            </a:r>
            <a:endParaRPr lang="en-US" altLang="zh-CN" sz="3200" kern="100">
              <a:solidFill>
                <a:srgbClr val="FF0000"/>
              </a:solidFill>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sz="3200" kern="100">
                <a:solidFill>
                  <a:srgbClr val="FF0000"/>
                </a:solidFill>
                <a:latin typeface="Times New Roman" panose="02020603050405020304" pitchFamily="18" charset="0"/>
                <a:cs typeface="Courier New" panose="02070309020205020404" pitchFamily="49" charset="0"/>
              </a:rPr>
              <a:t>(2)</a:t>
            </a:r>
            <a:r>
              <a:rPr lang="zh-CN" altLang="zh-CN" sz="3200" kern="100">
                <a:solidFill>
                  <a:srgbClr val="FF0000"/>
                </a:solidFill>
                <a:latin typeface="Times New Roman" panose="02020603050405020304" pitchFamily="18" charset="0"/>
                <a:cs typeface="Times New Roman" panose="02020603050405020304" pitchFamily="18" charset="0"/>
              </a:rPr>
              <a:t>这两个标题结合在一起，意思是</a:t>
            </a:r>
            <a:r>
              <a:rPr lang="en-US" altLang="zh-CN" sz="3200" kern="100">
                <a:solidFill>
                  <a:srgbClr val="FF0000"/>
                </a:solidFill>
                <a:latin typeface="Times New Roman" panose="02020603050405020304" pitchFamily="18" charset="0"/>
                <a:cs typeface="Courier New" panose="02070309020205020404" pitchFamily="49" charset="0"/>
              </a:rPr>
              <a:t>2020</a:t>
            </a:r>
            <a:r>
              <a:rPr lang="zh-CN" altLang="zh-CN" sz="3200" kern="100">
                <a:solidFill>
                  <a:srgbClr val="FF0000"/>
                </a:solidFill>
                <a:latin typeface="Times New Roman" panose="02020603050405020304" pitchFamily="18" charset="0"/>
                <a:cs typeface="Times New Roman" panose="02020603050405020304" pitchFamily="18" charset="0"/>
              </a:rPr>
              <a:t>年中国成功战胜新冠肺炎疫情这一重大历史事件必将在民族复兴的历史丰碑上留下浓墨重彩的一笔。</a:t>
            </a:r>
            <a:endParaRPr lang="zh-CN" altLang="zh-CN" sz="3200" kern="1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478741" y="476955"/>
            <a:ext cx="11412000" cy="1597660"/>
          </a:xfrm>
          <a:prstGeom prst="rect">
            <a:avLst/>
          </a:prstGeom>
        </p:spPr>
        <p:txBody>
          <a:bodyPr wrap="square" lIns="121898" tIns="60948" rIns="121898" bIns="60948">
            <a:spAutoFit/>
          </a:bodyPr>
          <a:lstStyle/>
          <a:p>
            <a:pPr algn="just">
              <a:lnSpc>
                <a:spcPct val="150000"/>
              </a:lnSpc>
              <a:spcAft>
                <a:spcPct val="0"/>
              </a:spcAft>
            </a:pPr>
            <a:r>
              <a:rPr lang="en-US" altLang="zh-CN" sz="3200" kern="100">
                <a:latin typeface="Times New Roman" panose="02020603050405020304" pitchFamily="18" charset="0"/>
                <a:ea typeface="方正中等线简体" panose="03000509000000000000" pitchFamily="65" charset="-122"/>
                <a:cs typeface="Courier New" panose="02070309020205020404" pitchFamily="49" charset="0"/>
              </a:rPr>
              <a:t>5.</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本文在叙述中运用了倒叙手法，请分析一下这样叙述有哪些好处。</a:t>
            </a:r>
            <a:endParaRPr lang="zh-CN" altLang="zh-CN" sz="32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custDataLst>
              <p:tags r:id="rId4"/>
            </p:custDataLst>
          </p:nvPr>
        </p:nvSpPr>
        <p:spPr>
          <a:xfrm>
            <a:off x="478741" y="2074330"/>
            <a:ext cx="11412000" cy="3813810"/>
          </a:xfrm>
          <a:prstGeom prst="rect">
            <a:avLst/>
          </a:prstGeom>
        </p:spPr>
        <p:txBody>
          <a:bodyPr wrap="square" lIns="121898" tIns="60948" rIns="121898" bIns="60948">
            <a:spAutoFit/>
          </a:bodyPr>
          <a:lstStyle/>
          <a:p>
            <a:pPr algn="just">
              <a:lnSpc>
                <a:spcPct val="150000"/>
              </a:lnSpc>
              <a:spcAft>
                <a:spcPct val="0"/>
              </a:spcAft>
            </a:pPr>
            <a:r>
              <a:rPr lang="zh-CN" altLang="zh-CN" sz="3200"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3200" kern="100">
                <a:solidFill>
                  <a:srgbClr val="FF0000"/>
                </a:solidFill>
                <a:latin typeface="宋体" panose="02010600030101010101" pitchFamily="2" charset="-122"/>
                <a:cs typeface="Times New Roman" panose="02020603050405020304" pitchFamily="18" charset="0"/>
              </a:rPr>
              <a:t>①</a:t>
            </a:r>
            <a:r>
              <a:rPr lang="zh-CN" altLang="zh-CN" sz="3200" kern="100">
                <a:solidFill>
                  <a:srgbClr val="FF0000"/>
                </a:solidFill>
                <a:latin typeface="Times New Roman" panose="02020603050405020304" pitchFamily="18" charset="0"/>
                <a:cs typeface="Times New Roman" panose="02020603050405020304" pitchFamily="18" charset="0"/>
              </a:rPr>
              <a:t>增强文章的生动性，使文章产生悬念、引人入胜，避免叙述的平板和单调。</a:t>
            </a:r>
            <a:endParaRPr lang="en-US" altLang="zh-CN" sz="3200" kern="100">
              <a:solidFill>
                <a:srgbClr val="FF0000"/>
              </a:solidFill>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sz="3200" kern="100">
                <a:solidFill>
                  <a:srgbClr val="FF0000"/>
                </a:solidFill>
                <a:latin typeface="宋体" panose="02010600030101010101" pitchFamily="2" charset="-122"/>
                <a:cs typeface="Times New Roman" panose="02020603050405020304" pitchFamily="18" charset="0"/>
              </a:rPr>
              <a:t>②</a:t>
            </a:r>
            <a:r>
              <a:rPr lang="zh-CN" altLang="zh-CN" sz="3200" kern="100">
                <a:solidFill>
                  <a:srgbClr val="FF0000"/>
                </a:solidFill>
                <a:latin typeface="Times New Roman" panose="02020603050405020304" pitchFamily="18" charset="0"/>
                <a:cs typeface="Times New Roman" panose="02020603050405020304" pitchFamily="18" charset="0"/>
              </a:rPr>
              <a:t>造成悬念，引发读者对文章的思考。</a:t>
            </a:r>
            <a:endParaRPr lang="en-US" altLang="zh-CN" sz="3200" kern="100">
              <a:solidFill>
                <a:srgbClr val="FF0000"/>
              </a:solidFill>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sz="3200" kern="100">
                <a:solidFill>
                  <a:srgbClr val="FF0000"/>
                </a:solidFill>
                <a:latin typeface="宋体" panose="02010600030101010101" pitchFamily="2" charset="-122"/>
                <a:cs typeface="Times New Roman" panose="02020603050405020304" pitchFamily="18" charset="0"/>
              </a:rPr>
              <a:t>③</a:t>
            </a:r>
            <a:r>
              <a:rPr lang="zh-CN" altLang="zh-CN" sz="3200" kern="100">
                <a:solidFill>
                  <a:srgbClr val="FF0000"/>
                </a:solidFill>
                <a:latin typeface="Times New Roman" panose="02020603050405020304" pitchFamily="18" charset="0"/>
                <a:cs typeface="Times New Roman" panose="02020603050405020304" pitchFamily="18" charset="0"/>
              </a:rPr>
              <a:t>倒叙打乱事件发展的顺序，使人猝不及防地进入故事发展的紧要关头，使故事更加惊心动魄、扣人心弦。</a:t>
            </a:r>
            <a:endParaRPr lang="zh-CN" altLang="zh-CN" sz="3200" kern="1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334596" y="837198"/>
            <a:ext cx="11412000" cy="859155"/>
          </a:xfrm>
          <a:prstGeom prst="rect">
            <a:avLst/>
          </a:prstGeom>
        </p:spPr>
        <p:txBody>
          <a:bodyPr wrap="square" lIns="121898" tIns="60948" rIns="121898" bIns="60948">
            <a:spAutoFit/>
          </a:bodyPr>
          <a:lstStyle/>
          <a:p>
            <a:pPr algn="just">
              <a:lnSpc>
                <a:spcPct val="150000"/>
              </a:lnSpc>
              <a:spcAft>
                <a:spcPct val="0"/>
              </a:spcAft>
            </a:pPr>
            <a:r>
              <a:rPr lang="en-US" altLang="zh-CN" sz="3200" kern="100">
                <a:latin typeface="Times New Roman" panose="02020603050405020304" pitchFamily="18" charset="0"/>
                <a:ea typeface="方正中等线简体" panose="03000509000000000000" pitchFamily="65" charset="-122"/>
                <a:cs typeface="Courier New" panose="02070309020205020404" pitchFamily="49" charset="0"/>
              </a:rPr>
              <a:t>6.</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文章第</a:t>
            </a:r>
            <a:r>
              <a:rPr lang="en-US" altLang="zh-CN" sz="32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三</a:t>
            </a:r>
            <a:r>
              <a:rPr lang="en-US" altLang="zh-CN" sz="32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部分为何写</a:t>
            </a:r>
            <a:r>
              <a:rPr lang="en-US" altLang="zh-CN" sz="3200" kern="100">
                <a:latin typeface="Times New Roman" panose="02020603050405020304" pitchFamily="18" charset="0"/>
                <a:ea typeface="方正中等线简体" panose="03000509000000000000" pitchFamily="65" charset="-122"/>
                <a:cs typeface="Courier New" panose="02070309020205020404" pitchFamily="49" charset="0"/>
              </a:rPr>
              <a:t>1938</a:t>
            </a:r>
            <a:r>
              <a:rPr lang="zh-CN" altLang="zh-CN" sz="3200" kern="100">
                <a:latin typeface="Times New Roman" panose="02020603050405020304" pitchFamily="18" charset="0"/>
                <a:ea typeface="方正中等线简体" panose="03000509000000000000" pitchFamily="65" charset="-122"/>
                <a:cs typeface="Times New Roman" panose="02020603050405020304" pitchFamily="18" charset="0"/>
              </a:rPr>
              <a:t>年外国记者在武汉拍的照片？</a:t>
            </a:r>
            <a:endParaRPr lang="zh-CN" altLang="zh-CN" sz="32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custDataLst>
              <p:tags r:id="rId4"/>
            </p:custDataLst>
          </p:nvPr>
        </p:nvSpPr>
        <p:spPr>
          <a:xfrm>
            <a:off x="389206" y="2044768"/>
            <a:ext cx="11412000" cy="3444240"/>
          </a:xfrm>
          <a:prstGeom prst="rect">
            <a:avLst/>
          </a:prstGeom>
        </p:spPr>
        <p:txBody>
          <a:bodyPr wrap="square" lIns="121898" tIns="60948" rIns="121898" bIns="60948">
            <a:spAutoFit/>
          </a:bodyPr>
          <a:lstStyle/>
          <a:p>
            <a:pPr algn="just">
              <a:lnSpc>
                <a:spcPct val="150000"/>
              </a:lnSpc>
              <a:spcAft>
                <a:spcPct val="0"/>
              </a:spcAft>
            </a:pPr>
            <a:r>
              <a:rPr lang="en-US" altLang="zh-CN" sz="3600"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3600" kern="100">
                <a:solidFill>
                  <a:srgbClr val="FF0000"/>
                </a:solidFill>
                <a:latin typeface="Times New Roman" panose="02020603050405020304" pitchFamily="18" charset="0"/>
                <a:cs typeface="Times New Roman" panose="02020603050405020304" pitchFamily="18" charset="0"/>
              </a:rPr>
              <a:t>这幅照片展示的是在抗日战争时期，民众举着写有</a:t>
            </a:r>
            <a:r>
              <a:rPr lang="en-US" altLang="zh-CN" sz="3600" kern="100">
                <a:solidFill>
                  <a:srgbClr val="FF0000"/>
                </a:solidFill>
                <a:latin typeface="宋体" panose="02010600030101010101" pitchFamily="2" charset="-122"/>
                <a:cs typeface="Times New Roman" panose="02020603050405020304" pitchFamily="18" charset="0"/>
              </a:rPr>
              <a:t>“</a:t>
            </a:r>
            <a:r>
              <a:rPr lang="zh-CN" altLang="zh-CN" sz="3600" kern="100">
                <a:solidFill>
                  <a:srgbClr val="FF0000"/>
                </a:solidFill>
                <a:latin typeface="Times New Roman" panose="02020603050405020304" pitchFamily="18" charset="0"/>
                <a:cs typeface="Times New Roman" panose="02020603050405020304" pitchFamily="18" charset="0"/>
              </a:rPr>
              <a:t>不死</a:t>
            </a:r>
            <a:r>
              <a:rPr lang="en-US" altLang="zh-CN" sz="3600" kern="100">
                <a:solidFill>
                  <a:srgbClr val="FF0000"/>
                </a:solidFill>
                <a:latin typeface="宋体" panose="02010600030101010101" pitchFamily="2" charset="-122"/>
                <a:cs typeface="Times New Roman" panose="02020603050405020304" pitchFamily="18" charset="0"/>
              </a:rPr>
              <a:t>”</a:t>
            </a:r>
            <a:r>
              <a:rPr lang="zh-CN" altLang="zh-CN" sz="3600" kern="100">
                <a:solidFill>
                  <a:srgbClr val="FF0000"/>
                </a:solidFill>
                <a:latin typeface="Times New Roman" panose="02020603050405020304" pitchFamily="18" charset="0"/>
                <a:cs typeface="Times New Roman" panose="02020603050405020304" pitchFamily="18" charset="0"/>
              </a:rPr>
              <a:t>两字的旗帜。作者以此说明，武汉人民在面对各种困难时，都表现出了中华民族不屈的精神，从而引出下文对民族精神的讴歌。</a:t>
            </a:r>
            <a:endParaRPr lang="zh-CN" altLang="zh-CN" sz="3600" kern="1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550496" y="620939"/>
            <a:ext cx="11412000" cy="1597660"/>
          </a:xfrm>
          <a:prstGeom prst="rect">
            <a:avLst/>
          </a:prstGeom>
        </p:spPr>
        <p:txBody>
          <a:bodyPr wrap="square" lIns="121898" tIns="60948" rIns="121898" bIns="60948">
            <a:spAutoFit/>
          </a:bodyPr>
          <a:lstStyle/>
          <a:p>
            <a:pPr algn="just">
              <a:lnSpc>
                <a:spcPct val="150000"/>
              </a:lnSpc>
              <a:spcAft>
                <a:spcPct val="0"/>
              </a:spcAft>
            </a:pPr>
            <a:r>
              <a:rPr lang="en-US" altLang="zh-CN" sz="3200" kern="100" spc="-50">
                <a:latin typeface="Times New Roman" panose="02020603050405020304" pitchFamily="18" charset="0"/>
                <a:ea typeface="方正中等线简体" panose="03000509000000000000" pitchFamily="65" charset="-122"/>
                <a:cs typeface="Courier New" panose="02070309020205020404" pitchFamily="49" charset="0"/>
              </a:rPr>
              <a:t>7.</a:t>
            </a:r>
            <a:r>
              <a:rPr lang="zh-CN" altLang="zh-CN" sz="3200" kern="100" spc="-50">
                <a:latin typeface="Times New Roman" panose="02020603050405020304" pitchFamily="18" charset="0"/>
                <a:ea typeface="方正中等线简体" panose="03000509000000000000" pitchFamily="65" charset="-122"/>
                <a:cs typeface="Times New Roman" panose="02020603050405020304" pitchFamily="18" charset="0"/>
              </a:rPr>
              <a:t>作者在文中引述外国友人</a:t>
            </a:r>
            <a:r>
              <a:rPr lang="en-US" altLang="zh-CN" sz="3200" kern="100" spc="-5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3200" kern="100" spc="-50">
                <a:latin typeface="Times New Roman" panose="02020603050405020304" pitchFamily="18" charset="0"/>
                <a:ea typeface="方正中等线简体" panose="03000509000000000000" pitchFamily="65" charset="-122"/>
                <a:cs typeface="Times New Roman" panose="02020603050405020304" pitchFamily="18" charset="0"/>
              </a:rPr>
              <a:t>如拉法兰、谭德塞</a:t>
            </a:r>
            <a:r>
              <a:rPr lang="en-US" altLang="zh-CN" sz="3200" kern="100" spc="-5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3200" kern="100" spc="-50">
                <a:latin typeface="Times New Roman" panose="02020603050405020304" pitchFamily="18" charset="0"/>
                <a:ea typeface="方正中等线简体" panose="03000509000000000000" pitchFamily="65" charset="-122"/>
                <a:cs typeface="Times New Roman" panose="02020603050405020304" pitchFamily="18" charset="0"/>
              </a:rPr>
              <a:t>对中国的评价有什么好处？</a:t>
            </a:r>
            <a:endParaRPr lang="zh-CN" altLang="zh-CN" sz="3200" kern="100" spc="-5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custDataLst>
              <p:tags r:id="rId4"/>
            </p:custDataLst>
          </p:nvPr>
        </p:nvSpPr>
        <p:spPr>
          <a:xfrm>
            <a:off x="389206" y="2331059"/>
            <a:ext cx="11412000" cy="1597660"/>
          </a:xfrm>
          <a:prstGeom prst="rect">
            <a:avLst/>
          </a:prstGeom>
        </p:spPr>
        <p:txBody>
          <a:bodyPr wrap="square" lIns="121898" tIns="60948" rIns="121898" bIns="60948">
            <a:spAutoFit/>
          </a:bodyPr>
          <a:lstStyle/>
          <a:p>
            <a:pPr algn="just">
              <a:lnSpc>
                <a:spcPct val="150000"/>
              </a:lnSpc>
              <a:spcAft>
                <a:spcPct val="0"/>
              </a:spcAft>
            </a:pPr>
            <a:r>
              <a:rPr lang="zh-CN" altLang="zh-CN" sz="3200"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3200" kern="100">
                <a:solidFill>
                  <a:srgbClr val="FF0000"/>
                </a:solidFill>
                <a:latin typeface="Times New Roman" panose="02020603050405020304" pitchFamily="18" charset="0"/>
                <a:cs typeface="Times New Roman" panose="02020603050405020304" pitchFamily="18" charset="0"/>
              </a:rPr>
              <a:t>外国友人作为旁观者，其评价更为客观，作者引述他们的话使文章的观点更具有说服力。</a:t>
            </a:r>
            <a:endParaRPr lang="zh-CN" altLang="zh-CN" sz="3200" kern="10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srcRect l="40133" t="16801" r="16603" b="18894"/>
          <a:stretch>
            <a:fillRect/>
          </a:stretch>
        </p:blipFill>
        <p:spPr>
          <a:xfrm rot="420000">
            <a:off x="2791340" y="2998079"/>
            <a:ext cx="2530080" cy="2663409"/>
          </a:xfrm>
          <a:prstGeom prst="rect">
            <a:avLst/>
          </a:prstGeom>
        </p:spPr>
      </p:pic>
      <p:pic>
        <p:nvPicPr>
          <p:cNvPr id="5" name="图片 4"/>
          <p:cNvPicPr>
            <a:picLocks noChangeAspect="1"/>
          </p:cNvPicPr>
          <p:nvPr>
            <p:custDataLst>
              <p:tags r:id="rId7"/>
            </p:custDataLst>
          </p:nvPr>
        </p:nvPicPr>
        <p:blipFill>
          <a:blip r:embed="rId6"/>
          <a:stretch>
            <a:fillRect/>
          </a:stretch>
        </p:blipFill>
        <p:spPr>
          <a:xfrm>
            <a:off x="1558344" y="2133866"/>
            <a:ext cx="1907877" cy="1907877"/>
          </a:xfrm>
          <a:prstGeom prst="rect">
            <a:avLst/>
          </a:prstGeom>
        </p:spPr>
      </p:pic>
      <p:sp>
        <p:nvSpPr>
          <p:cNvPr id="3" name="文本框 2"/>
          <p:cNvSpPr txBox="1"/>
          <p:nvPr>
            <p:custDataLst>
              <p:tags r:id="rId8"/>
            </p:custDataLst>
          </p:nvPr>
        </p:nvSpPr>
        <p:spPr>
          <a:xfrm>
            <a:off x="7513416" y="1357954"/>
            <a:ext cx="772674" cy="3046095"/>
          </a:xfrm>
          <a:prstGeom prst="rect">
            <a:avLst/>
          </a:prstGeom>
          <a:noFill/>
          <a:extLst>
            <a:ext uri="{909E8E84-426E-40DD-AFC4-6F175D3DCCD1}">
              <a14:hiddenFill xmlns:a14="http://schemas.microsoft.com/office/drawing/2010/main">
                <a:solidFill>
                  <a:schemeClr val="accent2">
                    <a:lumMod val="20000"/>
                    <a:lumOff val="80000"/>
                    <a:alpha val="36000"/>
                  </a:schemeClr>
                </a:solidFill>
              </a14:hiddenFill>
            </a:ext>
          </a:extLst>
        </p:spPr>
        <p:txBody>
          <a:bodyPr wrap="square" rtlCol="0">
            <a:spAutoFit/>
          </a:bodyPr>
          <a:lstStyle/>
          <a:p>
            <a:r>
              <a:rPr lang="zh-CN" altLang="zh-CN" sz="4800" b="1">
                <a:solidFill>
                  <a:srgbClr val="A75450"/>
                </a:solidFill>
                <a:effectLst>
                  <a:outerShdw blurRad="38100" dist="38100" dir="2700000" algn="tl">
                    <a:srgbClr val="000000">
                      <a:alpha val="43137"/>
                    </a:srgbClr>
                  </a:outerShdw>
                </a:effectLst>
                <a:latin typeface="杨任东竹石体-Medium" panose="02000000000000000000" charset="-122"/>
                <a:ea typeface="杨任东竹石体-Medium" panose="02000000000000000000" charset="-122"/>
              </a:rPr>
              <a:t>语言赏析</a:t>
            </a:r>
            <a:endParaRPr lang="zh-CN" altLang="zh-CN" sz="4800" b="1">
              <a:solidFill>
                <a:srgbClr val="A75450"/>
              </a:solidFill>
              <a:effectLst>
                <a:outerShdw blurRad="38100" dist="38100" dir="2700000" algn="tl">
                  <a:srgbClr val="000000">
                    <a:alpha val="43137"/>
                  </a:srgbClr>
                </a:outerShdw>
              </a:effectLst>
              <a:latin typeface="杨任东竹石体-Medium" panose="02000000000000000000" charset="-122"/>
              <a:ea typeface="杨任东竹石体-Medium" panose="02000000000000000000" charset="-122"/>
            </a:endParaRPr>
          </a:p>
        </p:txBody>
      </p:sp>
    </p:spTree>
    <p:custDataLst>
      <p:tags r:id="rId9"/>
    </p:custData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550480" y="836756"/>
            <a:ext cx="10517131" cy="71120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寒冬再漫长，也阻挡不了春天的脚步。（</a:t>
            </a:r>
            <a:r>
              <a:rPr lang="en-US" altLang="zh-CN" sz="3600" b="1">
                <a:latin typeface="华文中宋" panose="02010600040101010101" charset="-122"/>
                <a:ea typeface="华文中宋" panose="02010600040101010101" charset="-122"/>
                <a:sym typeface="+mn-ea"/>
              </a:rPr>
              <a:t>4</a:t>
            </a:r>
            <a:r>
              <a:rPr lang="zh-CN" sz="3600" b="1">
                <a:latin typeface="华文中宋" panose="02010600040101010101" charset="-122"/>
                <a:ea typeface="华文中宋" panose="02010600040101010101" charset="-122"/>
              </a:rPr>
              <a:t>）</a:t>
            </a:r>
            <a:endParaRPr lang="zh-CN" altLang="en-US" sz="3600" b="1">
              <a:latin typeface="华文中宋" panose="02010600040101010101" charset="-122"/>
              <a:ea typeface="华文中宋" panose="02010600040101010101" charset="-122"/>
            </a:endParaRPr>
          </a:p>
        </p:txBody>
      </p:sp>
      <p:sp>
        <p:nvSpPr>
          <p:cNvPr id="2" name="文本框 1"/>
          <p:cNvSpPr txBox="1"/>
          <p:nvPr>
            <p:custDataLst>
              <p:tags r:id="rId4"/>
            </p:custDataLst>
          </p:nvPr>
        </p:nvSpPr>
        <p:spPr>
          <a:xfrm>
            <a:off x="622804" y="1845492"/>
            <a:ext cx="10766647" cy="3399790"/>
          </a:xfrm>
          <a:prstGeom prst="rect">
            <a:avLst/>
          </a:prstGeom>
          <a:noFill/>
          <a:ln w="9525">
            <a:noFill/>
          </a:ln>
        </p:spPr>
        <p:txBody>
          <a:bodyPr wrap="square">
            <a:spAutoFit/>
          </a:bodyPr>
          <a:lstStyle/>
          <a:p>
            <a:pPr indent="720090" fontAlgn="auto">
              <a:lnSpc>
                <a:spcPct val="112000"/>
              </a:lnSpc>
            </a:pPr>
            <a:r>
              <a:rPr lang="zh-CN" sz="3200" b="1">
                <a:solidFill>
                  <a:srgbClr val="FF0000"/>
                </a:solidFill>
                <a:ea typeface="宋体" panose="02010600030101010101" pitchFamily="2" charset="-122"/>
              </a:rPr>
              <a:t>化用</a:t>
            </a:r>
            <a:r>
              <a:rPr lang="zh-CN" sz="3200" b="1">
                <a:solidFill>
                  <a:srgbClr val="2D09F9"/>
                </a:solidFill>
                <a:ea typeface="宋体" panose="02010600030101010101" pitchFamily="2" charset="-122"/>
              </a:rPr>
              <a:t>英国诗人雪菜的</a:t>
            </a:r>
            <a:r>
              <a:rPr lang="zh-CN" sz="3200" b="1">
                <a:solidFill>
                  <a:srgbClr val="FF0000"/>
                </a:solidFill>
                <a:ea typeface="宋体" panose="02010600030101010101" pitchFamily="2" charset="-122"/>
              </a:rPr>
              <a:t>诗句</a:t>
            </a:r>
            <a:r>
              <a:rPr lang="zh-CN" sz="3200" b="1">
                <a:solidFill>
                  <a:srgbClr val="2D09F9"/>
                </a:solidFill>
                <a:ea typeface="宋体" panose="02010600030101010101" pitchFamily="2" charset="-122"/>
              </a:rPr>
              <a:t>“如果冬天来了，春天还会远吗？”，同时运用了</a:t>
            </a:r>
            <a:r>
              <a:rPr lang="zh-CN" sz="3200" b="1">
                <a:solidFill>
                  <a:srgbClr val="FF0000"/>
                </a:solidFill>
                <a:ea typeface="宋体" panose="02010600030101010101" pitchFamily="2" charset="-122"/>
              </a:rPr>
              <a:t>拟人</a:t>
            </a:r>
            <a:r>
              <a:rPr lang="zh-CN" sz="3200" b="1">
                <a:solidFill>
                  <a:srgbClr val="2D09F9"/>
                </a:solidFill>
                <a:ea typeface="宋体" panose="02010600030101010101" pitchFamily="2" charset="-122"/>
              </a:rPr>
              <a:t>的修辞手法。</a:t>
            </a:r>
            <a:r>
              <a:rPr lang="zh-CN" sz="3200" b="1">
                <a:solidFill>
                  <a:srgbClr val="FF0000"/>
                </a:solidFill>
                <a:ea typeface="宋体" panose="02010600030101010101" pitchFamily="2" charset="-122"/>
              </a:rPr>
              <a:t>寒冬象征着困境，而春天象征着生机与希望</a:t>
            </a:r>
            <a:r>
              <a:rPr lang="zh-CN" sz="3200" b="1">
                <a:solidFill>
                  <a:srgbClr val="2D09F9"/>
                </a:solidFill>
                <a:ea typeface="宋体" panose="02010600030101010101" pitchFamily="2" charset="-122"/>
              </a:rPr>
              <a:t>。</a:t>
            </a:r>
            <a:endParaRPr lang="zh-CN" sz="3200" b="1">
              <a:solidFill>
                <a:srgbClr val="2D09F9"/>
              </a:solidFill>
              <a:ea typeface="宋体" panose="02010600030101010101" pitchFamily="2" charset="-122"/>
            </a:endParaRPr>
          </a:p>
          <a:p>
            <a:pPr indent="720090" fontAlgn="auto">
              <a:lnSpc>
                <a:spcPct val="112000"/>
              </a:lnSpc>
            </a:pPr>
            <a:r>
              <a:rPr lang="zh-CN" sz="3200" b="1">
                <a:solidFill>
                  <a:srgbClr val="2D09F9"/>
                </a:solidFill>
                <a:ea typeface="宋体" panose="02010600030101010101" pitchFamily="2" charset="-122"/>
              </a:rPr>
              <a:t>“阻挡不了”说明困难总会过去，希望必将到来，这句话表现了中国人民战胜疫情的</a:t>
            </a:r>
            <a:r>
              <a:rPr lang="zh-CN" sz="3200" b="1">
                <a:solidFill>
                  <a:srgbClr val="FF0000"/>
                </a:solidFill>
                <a:ea typeface="宋体" panose="02010600030101010101" pitchFamily="2" charset="-122"/>
              </a:rPr>
              <a:t>坚定信念</a:t>
            </a:r>
            <a:r>
              <a:rPr lang="zh-CN" sz="3200" b="1">
                <a:solidFill>
                  <a:srgbClr val="2D09F9"/>
                </a:solidFill>
                <a:ea typeface="宋体" panose="02010600030101010101" pitchFamily="2" charset="-122"/>
              </a:rPr>
              <a:t>和面对困境的</a:t>
            </a:r>
            <a:r>
              <a:rPr lang="zh-CN" sz="3200" b="1">
                <a:solidFill>
                  <a:srgbClr val="FF0000"/>
                </a:solidFill>
                <a:ea typeface="宋体" panose="02010600030101010101" pitchFamily="2" charset="-122"/>
              </a:rPr>
              <a:t>乐观精神</a:t>
            </a:r>
            <a:r>
              <a:rPr lang="zh-CN" sz="3200" b="1">
                <a:solidFill>
                  <a:srgbClr val="2D09F9"/>
                </a:solidFill>
                <a:ea typeface="宋体" panose="02010600030101010101" pitchFamily="2" charset="-122"/>
              </a:rPr>
              <a:t>。</a:t>
            </a:r>
            <a:endParaRPr lang="zh-CN" sz="3200" b="1">
              <a:solidFill>
                <a:srgbClr val="2D09F9"/>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960690" y="693246"/>
            <a:ext cx="10517131" cy="133096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“武汉，从来不是一座‘孤岛’；湖北，从来不是孤军作战。”（</a:t>
            </a:r>
            <a:r>
              <a:rPr lang="en-US" altLang="zh-CN" sz="3600" b="1">
                <a:latin typeface="华文中宋" panose="02010600040101010101" charset="-122"/>
                <a:ea typeface="华文中宋" panose="02010600040101010101" charset="-122"/>
              </a:rPr>
              <a:t>27</a:t>
            </a:r>
            <a:r>
              <a:rPr lang="zh-CN" sz="3600" b="1">
                <a:latin typeface="华文中宋" panose="02010600040101010101" charset="-122"/>
                <a:ea typeface="华文中宋" panose="02010600040101010101" charset="-122"/>
              </a:rPr>
              <a:t>）</a:t>
            </a:r>
            <a:endParaRPr lang="en-US" altLang="zh-CN" sz="3600" b="1">
              <a:latin typeface="华文中宋" panose="02010600040101010101" charset="-122"/>
              <a:ea typeface="华文中宋" panose="02010600040101010101" charset="-122"/>
            </a:endParaRPr>
          </a:p>
        </p:txBody>
      </p:sp>
      <p:sp>
        <p:nvSpPr>
          <p:cNvPr id="2" name="文本框 1"/>
          <p:cNvSpPr txBox="1"/>
          <p:nvPr>
            <p:custDataLst>
              <p:tags r:id="rId4"/>
            </p:custDataLst>
          </p:nvPr>
        </p:nvSpPr>
        <p:spPr>
          <a:xfrm>
            <a:off x="835529" y="2133736"/>
            <a:ext cx="10766647" cy="3950970"/>
          </a:xfrm>
          <a:prstGeom prst="rect">
            <a:avLst/>
          </a:prstGeom>
          <a:noFill/>
          <a:ln w="9525">
            <a:noFill/>
          </a:ln>
        </p:spPr>
        <p:txBody>
          <a:bodyPr wrap="square">
            <a:spAutoFit/>
          </a:bodyPr>
          <a:lstStyle/>
          <a:p>
            <a:pPr indent="720090" fontAlgn="auto">
              <a:lnSpc>
                <a:spcPct val="112000"/>
              </a:lnSpc>
            </a:pPr>
            <a:r>
              <a:rPr lang="zh-CN" sz="3200" b="1">
                <a:solidFill>
                  <a:srgbClr val="FF0000"/>
                </a:solidFill>
                <a:ea typeface="宋体" panose="02010600030101010101" pitchFamily="2" charset="-122"/>
              </a:rPr>
              <a:t>对称句式</a:t>
            </a:r>
            <a:r>
              <a:rPr lang="zh-CN" sz="3200" b="1">
                <a:solidFill>
                  <a:srgbClr val="2D09F9"/>
                </a:solidFill>
                <a:ea typeface="宋体" panose="02010600030101010101" pitchFamily="2" charset="-122"/>
              </a:rPr>
              <a:t>，</a:t>
            </a:r>
            <a:r>
              <a:rPr lang="zh-CN" sz="3200" b="1">
                <a:solidFill>
                  <a:srgbClr val="FF0000"/>
                </a:solidFill>
                <a:ea typeface="宋体" panose="02010600030101010101" pitchFamily="2" charset="-122"/>
              </a:rPr>
              <a:t>“从来不是”加强语气</a:t>
            </a:r>
            <a:r>
              <a:rPr lang="zh-CN" sz="3200" b="1">
                <a:solidFill>
                  <a:srgbClr val="2D09F9"/>
                </a:solidFill>
                <a:ea typeface="宋体" panose="02010600030101010101" pitchFamily="2" charset="-122"/>
              </a:rPr>
              <a:t>，突显了全国一盘棋，集中力量办大事的特点，体现</a:t>
            </a:r>
            <a:r>
              <a:rPr lang="zh-CN" sz="3200" b="1">
                <a:solidFill>
                  <a:srgbClr val="FF0000"/>
                </a:solidFill>
                <a:ea typeface="宋体" panose="02010600030101010101" pitchFamily="2" charset="-122"/>
              </a:rPr>
              <a:t>中国特色社会主义制度的显著优势</a:t>
            </a:r>
            <a:r>
              <a:rPr lang="zh-CN" sz="3200" b="1">
                <a:solidFill>
                  <a:srgbClr val="2D09F9"/>
                </a:solidFill>
                <a:ea typeface="宋体" panose="02010600030101010101" pitchFamily="2" charset="-122"/>
              </a:rPr>
              <a:t>。</a:t>
            </a:r>
            <a:r>
              <a:rPr lang="zh-CN" sz="3200">
                <a:latin typeface="华文中宋" panose="02010600040101010101" charset="-122"/>
                <a:ea typeface="华文中宋" panose="02010600040101010101" charset="-122"/>
                <a:sym typeface="+mn-ea"/>
              </a:rPr>
              <a:t>这句话，生动形象的解读了抗议期间大家一方有难八方支援的感人场面。九省通衢武汉，在经济高速发展的今天居然面临封城。但是武汉不是孤岛，无数热血儿女奔赴那里和武汉人民一起战斗。中华民族任何时候都不会放弃每个老百姓。</a:t>
            </a:r>
            <a:endParaRPr lang="zh-CN" sz="3200">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14590" y="477981"/>
            <a:ext cx="10517131" cy="1951355"/>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“为了进行斗争，我们必须把我们的一切力量拧成一股绳，并使这些量集中在同一个攻击点上。”（</a:t>
            </a:r>
            <a:r>
              <a:rPr lang="en-US" altLang="zh-CN" sz="3600" b="1">
                <a:latin typeface="华文中宋" panose="02010600040101010101" charset="-122"/>
                <a:ea typeface="华文中宋" panose="02010600040101010101" charset="-122"/>
                <a:sym typeface="+mn-ea"/>
              </a:rPr>
              <a:t>29</a:t>
            </a:r>
            <a:r>
              <a:rPr lang="zh-CN" sz="3600" b="1">
                <a:latin typeface="华文中宋" panose="02010600040101010101" charset="-122"/>
                <a:ea typeface="华文中宋" panose="02010600040101010101" charset="-122"/>
              </a:rPr>
              <a:t>）</a:t>
            </a:r>
            <a:endParaRPr lang="en-US" altLang="zh-CN" sz="3600" b="1">
              <a:latin typeface="华文中宋" panose="02010600040101010101" charset="-122"/>
              <a:ea typeface="华文中宋" panose="02010600040101010101" charset="-122"/>
            </a:endParaRPr>
          </a:p>
        </p:txBody>
      </p:sp>
      <p:sp>
        <p:nvSpPr>
          <p:cNvPr id="2" name="文本框 1"/>
          <p:cNvSpPr txBox="1"/>
          <p:nvPr>
            <p:custDataLst>
              <p:tags r:id="rId4"/>
            </p:custDataLst>
          </p:nvPr>
        </p:nvSpPr>
        <p:spPr>
          <a:xfrm>
            <a:off x="711704" y="2421391"/>
            <a:ext cx="10766647" cy="1951355"/>
          </a:xfrm>
          <a:prstGeom prst="rect">
            <a:avLst/>
          </a:prstGeom>
          <a:noFill/>
          <a:ln w="9525">
            <a:noFill/>
          </a:ln>
        </p:spPr>
        <p:txBody>
          <a:bodyPr wrap="square">
            <a:spAutoFit/>
          </a:bodyPr>
          <a:lstStyle/>
          <a:p>
            <a:pPr indent="720090" fontAlgn="auto">
              <a:lnSpc>
                <a:spcPct val="112000"/>
              </a:lnSpc>
            </a:pPr>
            <a:r>
              <a:rPr lang="zh-CN" sz="3600" b="1">
                <a:solidFill>
                  <a:srgbClr val="2D09F9"/>
                </a:solidFill>
                <a:ea typeface="宋体" panose="02010600030101010101" pitchFamily="2" charset="-122"/>
              </a:rPr>
              <a:t>引用恩格斯的话</a:t>
            </a:r>
            <a:r>
              <a:rPr lang="zh-CN" sz="3600" b="1">
                <a:solidFill>
                  <a:srgbClr val="FF0000"/>
                </a:solidFill>
                <a:ea typeface="宋体" panose="02010600030101010101" pitchFamily="2" charset="-122"/>
              </a:rPr>
              <a:t>强调团结的力量和作用</a:t>
            </a:r>
            <a:r>
              <a:rPr lang="zh-CN" sz="3600" b="1">
                <a:solidFill>
                  <a:srgbClr val="2D09F9"/>
                </a:solidFill>
                <a:ea typeface="宋体" panose="02010600030101010101" pitchFamily="2" charset="-122"/>
              </a:rPr>
              <a:t>，高度赞扬中国人民集中量办大事的作风，</a:t>
            </a:r>
            <a:r>
              <a:rPr lang="zh-CN" sz="3600" b="1">
                <a:solidFill>
                  <a:srgbClr val="FF0000"/>
                </a:solidFill>
                <a:ea typeface="宋体" panose="02010600030101010101" pitchFamily="2" charset="-122"/>
              </a:rPr>
              <a:t>肯定社会主义制度的优越性</a:t>
            </a:r>
            <a:r>
              <a:rPr lang="zh-CN" sz="3600" b="1">
                <a:solidFill>
                  <a:srgbClr val="2D09F9"/>
                </a:solidFill>
                <a:ea typeface="宋体" panose="02010600030101010101" pitchFamily="2" charset="-122"/>
              </a:rPr>
              <a:t>，名言的使用使得文章的观点有说服力。</a:t>
            </a:r>
            <a:endParaRPr lang="zh-CN" sz="3600" b="1">
              <a:solidFill>
                <a:srgbClr val="2D09F9"/>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14590" y="477981"/>
            <a:ext cx="10517131" cy="133096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岁月静好，只因有人负重前行；稳若泰山，源于根基坚实如铁。（</a:t>
            </a:r>
            <a:r>
              <a:rPr lang="en-US" altLang="zh-CN" sz="3600" b="1">
                <a:latin typeface="华文中宋" panose="02010600040101010101" charset="-122"/>
                <a:ea typeface="华文中宋" panose="02010600040101010101" charset="-122"/>
                <a:sym typeface="+mn-ea"/>
              </a:rPr>
              <a:t>30</a:t>
            </a:r>
            <a:r>
              <a:rPr lang="zh-CN" sz="3600" b="1">
                <a:latin typeface="华文中宋" panose="02010600040101010101" charset="-122"/>
                <a:ea typeface="华文中宋" panose="02010600040101010101" charset="-122"/>
              </a:rPr>
              <a:t>）</a:t>
            </a:r>
            <a:endParaRPr lang="zh-CN" altLang="en-US" sz="3600" b="1">
              <a:latin typeface="华文中宋" panose="02010600040101010101" charset="-122"/>
              <a:ea typeface="华文中宋" panose="02010600040101010101" charset="-122"/>
            </a:endParaRPr>
          </a:p>
        </p:txBody>
      </p:sp>
      <p:sp>
        <p:nvSpPr>
          <p:cNvPr id="2" name="文本框 1"/>
          <p:cNvSpPr txBox="1"/>
          <p:nvPr>
            <p:custDataLst>
              <p:tags r:id="rId4"/>
            </p:custDataLst>
          </p:nvPr>
        </p:nvSpPr>
        <p:spPr>
          <a:xfrm>
            <a:off x="766949" y="2205491"/>
            <a:ext cx="10766647" cy="2571115"/>
          </a:xfrm>
          <a:prstGeom prst="rect">
            <a:avLst/>
          </a:prstGeom>
          <a:noFill/>
          <a:ln w="9525">
            <a:noFill/>
          </a:ln>
        </p:spPr>
        <p:txBody>
          <a:bodyPr wrap="square">
            <a:spAutoFit/>
          </a:bodyPr>
          <a:lstStyle/>
          <a:p>
            <a:pPr indent="720090" fontAlgn="auto">
              <a:lnSpc>
                <a:spcPct val="112000"/>
              </a:lnSpc>
            </a:pPr>
            <a:r>
              <a:rPr lang="zh-CN" sz="3600" b="1">
                <a:solidFill>
                  <a:srgbClr val="2D09F9"/>
                </a:solidFill>
                <a:ea typeface="宋体" panose="02010600030101010101" pitchFamily="2" charset="-122"/>
              </a:rPr>
              <a:t>采用</a:t>
            </a:r>
            <a:r>
              <a:rPr lang="zh-CN" sz="3600" b="1">
                <a:solidFill>
                  <a:srgbClr val="FF0000"/>
                </a:solidFill>
                <a:ea typeface="宋体" panose="02010600030101010101" pitchFamily="2" charset="-122"/>
              </a:rPr>
              <a:t>对称</a:t>
            </a:r>
            <a:r>
              <a:rPr lang="zh-CN" sz="3600" b="1">
                <a:solidFill>
                  <a:srgbClr val="2D09F9"/>
                </a:solidFill>
                <a:ea typeface="宋体" panose="02010600030101010101" pitchFamily="2" charset="-122"/>
              </a:rPr>
              <a:t>句式，指出抗疫能取得重大成果的原因在于党带领人民上下一心，奋起战斗；</a:t>
            </a:r>
            <a:r>
              <a:rPr lang="zh-CN" sz="3600" b="1">
                <a:solidFill>
                  <a:srgbClr val="FF0000"/>
                </a:solidFill>
                <a:ea typeface="宋体" panose="02010600030101010101" pitchFamily="2" charset="-122"/>
              </a:rPr>
              <a:t>比喻</a:t>
            </a:r>
            <a:r>
              <a:rPr lang="zh-CN" sz="3600" b="1">
                <a:solidFill>
                  <a:srgbClr val="2D09F9"/>
                </a:solidFill>
                <a:ea typeface="宋体" panose="02010600030101010101" pitchFamily="2" charset="-122"/>
              </a:rPr>
              <a:t>手法的运用写出了作者</a:t>
            </a:r>
            <a:r>
              <a:rPr lang="zh-CN" sz="3600" b="1">
                <a:solidFill>
                  <a:srgbClr val="FF0000"/>
                </a:solidFill>
                <a:ea typeface="宋体" panose="02010600030101010101" pitchFamily="2" charset="-122"/>
              </a:rPr>
              <a:t>对中国共产党的高度信任与赞扬</a:t>
            </a:r>
            <a:r>
              <a:rPr lang="zh-CN" sz="3600" b="1">
                <a:solidFill>
                  <a:srgbClr val="2D09F9"/>
                </a:solidFill>
                <a:ea typeface="宋体" panose="02010600030101010101" pitchFamily="2" charset="-122"/>
              </a:rPr>
              <a:t>，语言富有诗意又饱含作者情感。</a:t>
            </a:r>
            <a:endParaRPr lang="zh-CN" altLang="en-US" sz="3600" b="1">
              <a:solidFill>
                <a:srgbClr val="2D09F9"/>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一方有难，八方支援</a:t>
            </a:r>
            <a:endParaRPr lang="zh-CN" altLang="en-US"/>
          </a:p>
        </p:txBody>
      </p:sp>
      <p:pic>
        <p:nvPicPr>
          <p:cNvPr id="4" name="内容占位符 3"/>
          <p:cNvPicPr>
            <a:picLocks noGrp="1" noChangeAspect="1"/>
          </p:cNvPicPr>
          <p:nvPr>
            <p:ph idx="1"/>
            <p:custDataLst>
              <p:tags r:id="rId5"/>
            </p:custDataLst>
          </p:nvPr>
        </p:nvPicPr>
        <p:blipFill>
          <a:blip r:embed="rId4"/>
          <a:stretch>
            <a:fillRect/>
          </a:stretch>
        </p:blipFill>
        <p:spPr>
          <a:xfrm>
            <a:off x="761881" y="1081137"/>
            <a:ext cx="5907752" cy="3993526"/>
          </a:xfrm>
          <a:prstGeom prst="rect">
            <a:avLst/>
          </a:prstGeom>
        </p:spPr>
      </p:pic>
      <p:pic>
        <p:nvPicPr>
          <p:cNvPr id="106" name="图片 105"/>
          <p:cNvPicPr/>
          <p:nvPr>
            <p:custDataLst>
              <p:tags r:id="rId7"/>
            </p:custDataLst>
          </p:nvPr>
        </p:nvPicPr>
        <p:blipFill>
          <a:blip r:embed="rId6"/>
          <a:stretch>
            <a:fillRect/>
          </a:stretch>
        </p:blipFill>
        <p:spPr>
          <a:xfrm>
            <a:off x="6758519" y="1081137"/>
            <a:ext cx="5430941" cy="3692583"/>
          </a:xfrm>
          <a:prstGeom prst="rect">
            <a:avLst/>
          </a:prstGeom>
          <a:noFill/>
          <a:ln w="9525">
            <a:noFill/>
          </a:ln>
        </p:spPr>
      </p:pic>
    </p:spTree>
    <p:custDataLst>
      <p:tags r:id="rId8"/>
    </p:custData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14590" y="333201"/>
            <a:ext cx="11267584" cy="2807335"/>
          </a:xfrm>
          <a:prstGeom prst="rect">
            <a:avLst/>
          </a:prstGeom>
          <a:noFill/>
          <a:ln w="9525">
            <a:noFill/>
          </a:ln>
        </p:spPr>
        <p:txBody>
          <a:bodyPr wrap="square">
            <a:spAutoFit/>
          </a:bodyPr>
          <a:lstStyle/>
          <a:p>
            <a:pPr indent="720090" fontAlgn="auto">
              <a:lnSpc>
                <a:spcPct val="92000"/>
              </a:lnSpc>
            </a:pPr>
            <a:r>
              <a:rPr lang="zh-CN" sz="3200" b="1">
                <a:latin typeface="华文中宋" panose="02010600040101010101" charset="-122"/>
                <a:ea typeface="华文中宋" panose="02010600040101010101" charset="-122"/>
              </a:rPr>
              <a:t>从白衣战士冲锋在前的身影里，人们看到了“苟利国家生死以”的英勇无畏；从无数普通人坚守岗位的执着中，人们看到了“天下兴亡，匹夫有责”的责任感；从八方驰援的物资洪流中，人们看到了“岂曰无衣，与子同袍”的血脉深情；从方舱医院里“读书哥”的淡定中，人们看到了“莫听穿林打叶声，何妨吟啸且徐行”的乐观豁达……（</a:t>
            </a:r>
            <a:r>
              <a:rPr lang="en-US" altLang="zh-CN" sz="3200" b="1">
                <a:latin typeface="华文中宋" panose="02010600040101010101" charset="-122"/>
                <a:ea typeface="华文中宋" panose="02010600040101010101" charset="-122"/>
              </a:rPr>
              <a:t>36</a:t>
            </a:r>
            <a:r>
              <a:rPr lang="zh-CN" sz="3200" b="1">
                <a:latin typeface="华文中宋" panose="02010600040101010101" charset="-122"/>
                <a:ea typeface="华文中宋" panose="02010600040101010101" charset="-122"/>
              </a:rPr>
              <a:t>）</a:t>
            </a:r>
            <a:endParaRPr lang="en-US" altLang="zh-CN" sz="3200" b="1">
              <a:latin typeface="华文中宋" panose="02010600040101010101" charset="-122"/>
              <a:ea typeface="华文中宋" panose="02010600040101010101" charset="-122"/>
            </a:endParaRPr>
          </a:p>
        </p:txBody>
      </p:sp>
      <p:sp>
        <p:nvSpPr>
          <p:cNvPr id="2" name="文本框 1"/>
          <p:cNvSpPr txBox="1"/>
          <p:nvPr>
            <p:custDataLst>
              <p:tags r:id="rId4"/>
            </p:custDataLst>
          </p:nvPr>
        </p:nvSpPr>
        <p:spPr>
          <a:xfrm>
            <a:off x="414655" y="3462020"/>
            <a:ext cx="11029950" cy="2571115"/>
          </a:xfrm>
          <a:prstGeom prst="rect">
            <a:avLst/>
          </a:prstGeom>
          <a:noFill/>
          <a:ln w="9525">
            <a:noFill/>
          </a:ln>
        </p:spPr>
        <p:txBody>
          <a:bodyPr wrap="square">
            <a:spAutoFit/>
          </a:bodyPr>
          <a:lstStyle/>
          <a:p>
            <a:pPr indent="720090" fontAlgn="auto">
              <a:lnSpc>
                <a:spcPct val="112000"/>
              </a:lnSpc>
            </a:pPr>
            <a:r>
              <a:rPr lang="zh-CN" sz="3600" b="1">
                <a:solidFill>
                  <a:srgbClr val="2D09F9"/>
                </a:solidFill>
                <a:ea typeface="宋体" panose="02010600030101010101" pitchFamily="2" charset="-122"/>
              </a:rPr>
              <a:t>采用大量</a:t>
            </a:r>
            <a:r>
              <a:rPr lang="zh-CN" sz="3600" b="1">
                <a:solidFill>
                  <a:srgbClr val="FF0000"/>
                </a:solidFill>
                <a:ea typeface="宋体" panose="02010600030101010101" pitchFamily="2" charset="-122"/>
              </a:rPr>
              <a:t>诗句</a:t>
            </a:r>
            <a:r>
              <a:rPr lang="zh-CN" sz="3600" b="1">
                <a:solidFill>
                  <a:srgbClr val="2D09F9"/>
                </a:solidFill>
                <a:ea typeface="宋体" panose="02010600030101010101" pitchFamily="2" charset="-122"/>
              </a:rPr>
              <a:t>诠释抗疫期间中国人民时代精神的丰富内涵，诗句的使用丰富、充实了文章内容，使得文章更具内涵；一连串的</a:t>
            </a:r>
            <a:r>
              <a:rPr lang="zh-CN" sz="3600" b="1">
                <a:solidFill>
                  <a:srgbClr val="FF0000"/>
                </a:solidFill>
                <a:ea typeface="宋体" panose="02010600030101010101" pitchFamily="2" charset="-122"/>
              </a:rPr>
              <a:t>排比</a:t>
            </a:r>
            <a:r>
              <a:rPr lang="zh-CN" sz="3600" b="1">
                <a:solidFill>
                  <a:srgbClr val="2D09F9"/>
                </a:solidFill>
                <a:ea typeface="宋体" panose="02010600030101010101" pitchFamily="2" charset="-122"/>
              </a:rPr>
              <a:t>增强了语言气势，给人一种荡气回肠、打动人心的力量。</a:t>
            </a:r>
            <a:endParaRPr lang="zh-CN" sz="3600" b="1">
              <a:solidFill>
                <a:srgbClr val="2D09F9"/>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270635" y="1053465"/>
            <a:ext cx="9847580" cy="133096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“山川异域，风月同天”“青山一道，同担风雨”（</a:t>
            </a:r>
            <a:r>
              <a:rPr lang="en-US" altLang="zh-CN" sz="3600" b="1">
                <a:latin typeface="华文中宋" panose="02010600040101010101" charset="-122"/>
                <a:ea typeface="华文中宋" panose="02010600040101010101" charset="-122"/>
              </a:rPr>
              <a:t>74</a:t>
            </a:r>
            <a:r>
              <a:rPr lang="zh-CN" sz="3600" b="1">
                <a:latin typeface="华文中宋" panose="02010600040101010101" charset="-122"/>
                <a:ea typeface="华文中宋" panose="02010600040101010101" charset="-122"/>
              </a:rPr>
              <a:t>）</a:t>
            </a:r>
            <a:endParaRPr lang="zh-CN" sz="3600" b="1">
              <a:latin typeface="华文中宋" panose="02010600040101010101" charset="-122"/>
              <a:ea typeface="华文中宋" panose="02010600040101010101" charset="-122"/>
            </a:endParaRPr>
          </a:p>
        </p:txBody>
      </p:sp>
      <p:sp>
        <p:nvSpPr>
          <p:cNvPr id="2" name="文本框 1"/>
          <p:cNvSpPr txBox="1"/>
          <p:nvPr>
            <p:custDataLst>
              <p:tags r:id="rId4"/>
            </p:custDataLst>
          </p:nvPr>
        </p:nvSpPr>
        <p:spPr>
          <a:xfrm>
            <a:off x="836164" y="2559821"/>
            <a:ext cx="10766647" cy="1330960"/>
          </a:xfrm>
          <a:prstGeom prst="rect">
            <a:avLst/>
          </a:prstGeom>
          <a:noFill/>
          <a:ln w="9525">
            <a:noFill/>
          </a:ln>
        </p:spPr>
        <p:txBody>
          <a:bodyPr wrap="square">
            <a:spAutoFit/>
          </a:bodyPr>
          <a:lstStyle/>
          <a:p>
            <a:pPr indent="720090" fontAlgn="auto">
              <a:lnSpc>
                <a:spcPct val="112000"/>
              </a:lnSpc>
            </a:pPr>
            <a:r>
              <a:rPr lang="zh-CN" sz="3600" b="1">
                <a:solidFill>
                  <a:srgbClr val="2D09F9"/>
                </a:solidFill>
                <a:ea typeface="宋体" panose="02010600030101010101" pitchFamily="2" charset="-122"/>
              </a:rPr>
              <a:t>引用诗句，增强文章的典雅厚重之感，更表现了全世界人民互帮互助，携手前行带来温暖与力量。</a:t>
            </a:r>
            <a:endParaRPr lang="zh-CN" sz="3600" b="1">
              <a:solidFill>
                <a:srgbClr val="2D09F9"/>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5400" y="-26769"/>
            <a:ext cx="12190095" cy="6856928"/>
          </a:xfrm>
          <a:prstGeom prst="rect">
            <a:avLst/>
          </a:prstGeom>
        </p:spPr>
      </p:pic>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pic>
        <p:nvPicPr>
          <p:cNvPr id="4" name="内容占位符 3"/>
          <p:cNvPicPr>
            <a:picLocks noGrp="1" noChangeAspect="1"/>
          </p:cNvPicPr>
          <p:nvPr>
            <p:ph idx="1"/>
            <p:custDataLst>
              <p:tags r:id="rId5"/>
            </p:custDataLst>
          </p:nvPr>
        </p:nvPicPr>
        <p:blipFill>
          <a:blip r:embed="rId4"/>
          <a:stretch>
            <a:fillRect/>
          </a:stretch>
        </p:blipFill>
        <p:spPr>
          <a:xfrm>
            <a:off x="0" y="298304"/>
            <a:ext cx="5816326" cy="3873530"/>
          </a:xfrm>
          <a:prstGeom prst="rect">
            <a:avLst/>
          </a:prstGeom>
        </p:spPr>
      </p:pic>
      <p:pic>
        <p:nvPicPr>
          <p:cNvPr id="107" name="图片 106"/>
          <p:cNvPicPr/>
          <p:nvPr>
            <p:custDataLst>
              <p:tags r:id="rId7"/>
            </p:custDataLst>
          </p:nvPr>
        </p:nvPicPr>
        <p:blipFill>
          <a:blip r:embed="rId6"/>
          <a:stretch>
            <a:fillRect/>
          </a:stretch>
        </p:blipFill>
        <p:spPr>
          <a:xfrm>
            <a:off x="5841087" y="298304"/>
            <a:ext cx="6349008" cy="4457003"/>
          </a:xfrm>
          <a:prstGeom prst="rect">
            <a:avLst/>
          </a:prstGeom>
          <a:noFill/>
          <a:ln w="9525">
            <a:noFill/>
          </a:ln>
        </p:spPr>
      </p:pic>
      <p:pic>
        <p:nvPicPr>
          <p:cNvPr id="108" name="图片 107"/>
          <p:cNvPicPr/>
          <p:nvPr>
            <p:custDataLst>
              <p:tags r:id="rId9"/>
            </p:custDataLst>
          </p:nvPr>
        </p:nvPicPr>
        <p:blipFill>
          <a:blip r:embed="rId8"/>
          <a:stretch>
            <a:fillRect/>
          </a:stretch>
        </p:blipFill>
        <p:spPr>
          <a:xfrm>
            <a:off x="666011" y="4171834"/>
            <a:ext cx="5150315" cy="2990383"/>
          </a:xfrm>
          <a:prstGeom prst="rect">
            <a:avLst/>
          </a:prstGeom>
          <a:noFill/>
          <a:ln w="9525">
            <a:noFill/>
          </a:ln>
        </p:spPr>
      </p:pic>
    </p:spTree>
    <p:custDataLst>
      <p:tags r:id="rId10"/>
    </p:custDataLst>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90500" y="1197610"/>
            <a:ext cx="11753215" cy="5704205"/>
          </a:xfrm>
          <a:prstGeom prst="rect">
            <a:avLst/>
          </a:prstGeom>
          <a:noFill/>
        </p:spPr>
        <p:txBody>
          <a:bodyPr wrap="square" rtlCol="0">
            <a:spAutoFit/>
          </a:bodyPr>
          <a:lstStyle/>
          <a:p>
            <a:r>
              <a:rPr lang="en-US" altLang="zh-CN" sz="3200" b="1">
                <a:latin typeface="宋体" panose="02010600030101010101" pitchFamily="2" charset="-122"/>
                <a:ea typeface="宋体" panose="02010600030101010101" pitchFamily="2" charset="-122"/>
              </a:rPr>
              <a:t>1.</a:t>
            </a:r>
            <a:r>
              <a:rPr lang="zh-CN" altLang="en-US" sz="3200" b="1">
                <a:solidFill>
                  <a:srgbClr val="FF0000"/>
                </a:solidFill>
                <a:latin typeface="宋体" panose="02010600030101010101" pitchFamily="2" charset="-122"/>
                <a:ea typeface="宋体" panose="02010600030101010101" pitchFamily="2" charset="-122"/>
              </a:rPr>
              <a:t>多角度、分层次</a:t>
            </a:r>
            <a:endParaRPr lang="zh-CN" altLang="en-US" sz="3200" b="1">
              <a:latin typeface="宋体" panose="02010600030101010101" pitchFamily="2" charset="-122"/>
              <a:ea typeface="宋体" panose="02010600030101010101" pitchFamily="2" charset="-122"/>
            </a:endParaRPr>
          </a:p>
          <a:p>
            <a:r>
              <a:rPr lang="en-US" sz="3200">
                <a:latin typeface="楷体" panose="02010609060101010101" pitchFamily="49" charset="-122"/>
                <a:ea typeface="楷体" panose="02010609060101010101" pitchFamily="49" charset="-122"/>
                <a:cs typeface="楷体" panose="02010609060101010101" pitchFamily="49" charset="-122"/>
                <a:sym typeface="+mn-ea"/>
              </a:rPr>
              <a:t>    </a:t>
            </a:r>
            <a:r>
              <a:rPr sz="3200">
                <a:latin typeface="楷体" panose="02010609060101010101" pitchFamily="49" charset="-122"/>
                <a:ea typeface="楷体" panose="02010609060101010101" pitchFamily="49" charset="-122"/>
                <a:cs typeface="楷体" panose="02010609060101010101" pitchFamily="49" charset="-122"/>
                <a:sym typeface="+mn-ea"/>
              </a:rPr>
              <a:t>全文主体共八个部分，国绕抗疫主题，每部分选取一个方面全面、客观地展现出来，层次分明，角度丰富。</a:t>
            </a:r>
            <a:endParaRPr lang="zh-CN" altLang="en-US" sz="3200" b="1">
              <a:latin typeface="宋体" panose="02010600030101010101" pitchFamily="2" charset="-122"/>
              <a:ea typeface="宋体" panose="02010600030101010101" pitchFamily="2" charset="-122"/>
              <a:sym typeface="+mn-ea"/>
            </a:endParaRPr>
          </a:p>
          <a:p>
            <a:r>
              <a:rPr lang="en-US" altLang="zh-CN" sz="3200" b="1">
                <a:latin typeface="宋体" panose="02010600030101010101" pitchFamily="2" charset="-122"/>
                <a:ea typeface="宋体" panose="02010600030101010101" pitchFamily="2" charset="-122"/>
                <a:sym typeface="+mn-ea"/>
              </a:rPr>
              <a:t>2.</a:t>
            </a:r>
            <a:r>
              <a:rPr lang="zh-CN" altLang="en-US" sz="3200" b="1">
                <a:solidFill>
                  <a:srgbClr val="FF0000"/>
                </a:solidFill>
                <a:latin typeface="宋体" panose="02010600030101010101" pitchFamily="2" charset="-122"/>
                <a:ea typeface="宋体" panose="02010600030101010101" pitchFamily="2" charset="-122"/>
                <a:sym typeface="+mn-ea"/>
              </a:rPr>
              <a:t>善用排比句及富有诗意、饱含深情的语句</a:t>
            </a:r>
            <a:r>
              <a:rPr lang="zh-CN" altLang="en-US" sz="3200" b="1">
                <a:latin typeface="宋体" panose="02010600030101010101" pitchFamily="2" charset="-122"/>
                <a:ea typeface="宋体" panose="02010600030101010101" pitchFamily="2" charset="-122"/>
                <a:sym typeface="+mn-ea"/>
              </a:rPr>
              <a:t>表达观点和情感，名言诗句和格言式的句子穿插其间，使文章不仅充实、厚重，还具有一种荡气回肠、打动人心的力量。</a:t>
            </a:r>
            <a:endParaRPr lang="zh-CN" altLang="en-US" sz="3200" b="1">
              <a:latin typeface="宋体" panose="02010600030101010101" pitchFamily="2" charset="-122"/>
              <a:ea typeface="宋体" panose="02010600030101010101" pitchFamily="2" charset="-122"/>
            </a:endParaRPr>
          </a:p>
          <a:p>
            <a:pPr>
              <a:lnSpc>
                <a:spcPct val="90000"/>
              </a:lnSpc>
            </a:pPr>
            <a:r>
              <a:rPr lang="en-US" sz="3200">
                <a:latin typeface="楷体" panose="02010609060101010101" pitchFamily="49" charset="-122"/>
                <a:ea typeface="楷体" panose="02010609060101010101" pitchFamily="49" charset="-122"/>
                <a:cs typeface="楷体" panose="02010609060101010101" pitchFamily="49" charset="-122"/>
                <a:sym typeface="+mn-ea"/>
              </a:rPr>
              <a:t>    </a:t>
            </a:r>
            <a:r>
              <a:rPr sz="3200">
                <a:latin typeface="楷体" panose="02010609060101010101" pitchFamily="49" charset="-122"/>
                <a:ea typeface="楷体" panose="02010609060101010101" pitchFamily="49" charset="-122"/>
                <a:cs typeface="楷体" panose="02010609060101010101" pitchFamily="49" charset="-122"/>
                <a:sym typeface="+mn-ea"/>
              </a:rPr>
              <a:t>从白衣战士冲锋在前的身影里，人们看到了“苟利国家生死以”的英勇无畏；从无数普通人坚守岗位的执着中，人们看到了“天下兴亡，匹夫有责”的责任感；从八方驰援的物资洪流中，人们看到了“岂曰无衣，与子同袍”的血脉深情；从方舱医院里“读书哥”的淡定中，人们看到了“莫听穿林打叶声，何妨吟啸且徐行”的乐观豁达……</a:t>
            </a:r>
            <a:endParaRPr sz="3200">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custDataLst>
              <p:tags r:id="rId4"/>
            </p:custDataLst>
          </p:nvPr>
        </p:nvSpPr>
        <p:spPr>
          <a:xfrm>
            <a:off x="262255" y="189230"/>
            <a:ext cx="11607800" cy="1076325"/>
          </a:xfrm>
          <a:prstGeom prst="rect">
            <a:avLst/>
          </a:prstGeom>
          <a:noFill/>
        </p:spPr>
        <p:txBody>
          <a:bodyPr wrap="square" rtlCol="0" anchor="t">
            <a:spAutoFit/>
          </a:bodyPr>
          <a:lstStyle/>
          <a:p>
            <a:pPr lvl="0" indent="0" algn="l">
              <a:lnSpc>
                <a:spcPct val="80000"/>
              </a:lnSpc>
              <a:spcBef>
                <a:spcPct val="0"/>
              </a:spcBef>
              <a:spcAft>
                <a:spcPts val="1000"/>
              </a:spcAft>
              <a:buClrTx/>
              <a:buSzTx/>
              <a:buFont typeface="Arial" panose="020b0604020202020204" pitchFamily="34" charset="0"/>
              <a:buNone/>
            </a:pPr>
            <a:r>
              <a:rPr lang="zh-CN" altLang="en-US" sz="40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你从文中学到哪些写作技巧？请结合具体文段进行分析</a:t>
            </a:r>
            <a:endParaRPr lang="zh-CN" altLang="en-US" sz="40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34645" y="1341120"/>
            <a:ext cx="11279505" cy="5507990"/>
          </a:xfrm>
          <a:prstGeom prst="rect">
            <a:avLst/>
          </a:prstGeom>
          <a:noFill/>
        </p:spPr>
        <p:txBody>
          <a:bodyPr wrap="square" rtlCol="0">
            <a:spAutoFit/>
          </a:bodyPr>
          <a:lstStyle/>
          <a:p>
            <a:r>
              <a:rPr lang="en-US" altLang="zh-CN" sz="3200" b="1">
                <a:latin typeface="宋体" panose="02010600030101010101" pitchFamily="2" charset="-122"/>
                <a:ea typeface="宋体" panose="02010600030101010101" pitchFamily="2" charset="-122"/>
                <a:sym typeface="+mn-ea"/>
              </a:rPr>
              <a:t>3.</a:t>
            </a:r>
            <a:r>
              <a:rPr lang="zh-CN" altLang="en-US" sz="3200" b="1">
                <a:solidFill>
                  <a:srgbClr val="FF0000"/>
                </a:solidFill>
                <a:latin typeface="宋体" panose="02010600030101010101" pitchFamily="2" charset="-122"/>
                <a:ea typeface="宋体" panose="02010600030101010101" pitchFamily="2" charset="-122"/>
                <a:sym typeface="+mn-ea"/>
              </a:rPr>
              <a:t>点面结合</a:t>
            </a:r>
            <a:endParaRPr lang="zh-CN" altLang="en-US" sz="3200" b="1">
              <a:latin typeface="宋体" panose="02010600030101010101" pitchFamily="2" charset="-122"/>
              <a:ea typeface="宋体" panose="02010600030101010101" pitchFamily="2" charset="-122"/>
              <a:sym typeface="+mn-ea"/>
            </a:endParaRPr>
          </a:p>
          <a:p>
            <a:r>
              <a:rPr lang="en-US" sz="3200">
                <a:latin typeface="楷体" panose="02010609060101010101" pitchFamily="49" charset="-122"/>
                <a:ea typeface="楷体" panose="02010609060101010101" pitchFamily="49" charset="-122"/>
                <a:cs typeface="楷体" panose="02010609060101010101" pitchFamily="49" charset="-122"/>
                <a:sym typeface="+mn-ea"/>
              </a:rPr>
              <a:t>   </a:t>
            </a:r>
            <a:r>
              <a:rPr sz="3200">
                <a:latin typeface="楷体" panose="02010609060101010101" pitchFamily="49" charset="-122"/>
                <a:ea typeface="楷体" panose="02010609060101010101" pitchFamily="49" charset="-122"/>
                <a:cs typeface="楷体" panose="02010609060101010101" pitchFamily="49" charset="-122"/>
                <a:sym typeface="+mn-ea"/>
              </a:rPr>
              <a:t>不管是108岁的老人，还是出生仅30个小时的婴儿，医务工作者绝不放弃每一个生命，哪怕只有万分之一的希望，也会倾尽百分之百的努力。为了抢救生命，医务人员冒着被感染的风险采集病毒样本，身患渐冻症的金银潭医院院长张定宇累得迈不开脚，28岁药师宋英杰因过度劳累再也没有醒来……</a:t>
            </a:r>
            <a:endParaRPr sz="3200">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3200" b="1">
                <a:latin typeface="宋体" panose="02010600030101010101" pitchFamily="2" charset="-122"/>
                <a:ea typeface="宋体" panose="02010600030101010101" pitchFamily="2" charset="-122"/>
                <a:sym typeface="+mn-ea"/>
              </a:rPr>
              <a:t>4.这篇通讯主要运用</a:t>
            </a:r>
            <a:r>
              <a:rPr lang="en-US" altLang="zh-CN" sz="3200" b="1">
                <a:solidFill>
                  <a:srgbClr val="FF0000"/>
                </a:solidFill>
                <a:latin typeface="宋体" panose="02010600030101010101" pitchFamily="2" charset="-122"/>
                <a:ea typeface="宋体" panose="02010600030101010101" pitchFamily="2" charset="-122"/>
                <a:sym typeface="+mn-ea"/>
              </a:rPr>
              <a:t>综合叙述</a:t>
            </a:r>
            <a:r>
              <a:rPr lang="en-US" altLang="zh-CN" sz="3200" b="1">
                <a:latin typeface="宋体" panose="02010600030101010101" pitchFamily="2" charset="-122"/>
                <a:ea typeface="宋体" panose="02010600030101010101" pitchFamily="2" charset="-122"/>
                <a:sym typeface="+mn-ea"/>
              </a:rPr>
              <a:t>的方式，沿着内在思路，概述大量的人和事，并发掘其中的意义与价值，这就使得文章兼具宏阔和深刻之美；</a:t>
            </a:r>
            <a:endParaRPr lang="en-US" altLang="zh-CN" sz="3200" b="1">
              <a:latin typeface="宋体" panose="02010600030101010101" pitchFamily="2" charset="-122"/>
              <a:ea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mn-cs"/>
            </a:endParaRPr>
          </a:p>
          <a:p>
            <a:endParaRPr lang="zh-CN" altLang="en-US" sz="3200" b="1">
              <a:latin typeface="宋体" panose="02010600030101010101" pitchFamily="2" charset="-122"/>
              <a:ea typeface="宋体" panose="02010600030101010101" pitchFamily="2" charset="-122"/>
            </a:endParaRPr>
          </a:p>
        </p:txBody>
      </p:sp>
      <p:sp>
        <p:nvSpPr>
          <p:cNvPr id="4" name="文本框 3"/>
          <p:cNvSpPr txBox="1"/>
          <p:nvPr>
            <p:custDataLst>
              <p:tags r:id="rId4"/>
            </p:custDataLst>
          </p:nvPr>
        </p:nvSpPr>
        <p:spPr>
          <a:xfrm>
            <a:off x="262255" y="189230"/>
            <a:ext cx="11607800" cy="1076325"/>
          </a:xfrm>
          <a:prstGeom prst="rect">
            <a:avLst/>
          </a:prstGeom>
          <a:noFill/>
        </p:spPr>
        <p:txBody>
          <a:bodyPr wrap="square" rtlCol="0" anchor="t">
            <a:spAutoFit/>
          </a:bodyPr>
          <a:lstStyle/>
          <a:p>
            <a:pPr lvl="0" indent="0" algn="l">
              <a:lnSpc>
                <a:spcPct val="80000"/>
              </a:lnSpc>
              <a:spcBef>
                <a:spcPct val="0"/>
              </a:spcBef>
              <a:spcAft>
                <a:spcPts val="1000"/>
              </a:spcAft>
              <a:buClrTx/>
              <a:buSzTx/>
              <a:buFont typeface="Arial" panose="020b0604020202020204" pitchFamily="34" charset="0"/>
              <a:buNone/>
            </a:pPr>
            <a:r>
              <a:rPr lang="zh-CN" altLang="en-US" sz="40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你从文中学到哪些写作技巧？请结合具体文段进行分析</a:t>
            </a:r>
            <a:endParaRPr lang="zh-CN" altLang="en-US" sz="40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方舱医院</a:t>
            </a:r>
            <a:endParaRPr lang="zh-CN" altLang="en-US"/>
          </a:p>
        </p:txBody>
      </p:sp>
      <p:pic>
        <p:nvPicPr>
          <p:cNvPr id="4" name="内容占位符 3"/>
          <p:cNvPicPr>
            <a:picLocks noGrp="1" noChangeAspect="1"/>
          </p:cNvPicPr>
          <p:nvPr>
            <p:ph idx="1"/>
            <p:custDataLst>
              <p:tags r:id="rId5"/>
            </p:custDataLst>
          </p:nvPr>
        </p:nvPicPr>
        <p:blipFill>
          <a:blip r:embed="rId4"/>
          <a:stretch>
            <a:fillRect/>
          </a:stretch>
        </p:blipFill>
        <p:spPr>
          <a:xfrm>
            <a:off x="669820" y="1183356"/>
            <a:ext cx="5048096" cy="3684964"/>
          </a:xfrm>
          <a:prstGeom prst="rect">
            <a:avLst/>
          </a:prstGeom>
        </p:spPr>
      </p:pic>
      <p:pic>
        <p:nvPicPr>
          <p:cNvPr id="109" name="图片 108"/>
          <p:cNvPicPr/>
          <p:nvPr>
            <p:custDataLst>
              <p:tags r:id="rId7"/>
            </p:custDataLst>
          </p:nvPr>
        </p:nvPicPr>
        <p:blipFill>
          <a:blip r:embed="rId6"/>
          <a:stretch>
            <a:fillRect/>
          </a:stretch>
        </p:blipFill>
        <p:spPr>
          <a:xfrm>
            <a:off x="5717916" y="1183356"/>
            <a:ext cx="6232821" cy="3684964"/>
          </a:xfrm>
          <a:prstGeom prst="rect">
            <a:avLst/>
          </a:prstGeom>
          <a:noFill/>
          <a:ln w="9525">
            <a:noFill/>
          </a:ln>
        </p:spPr>
      </p:pic>
    </p:spTree>
    <p:custDataLst>
      <p:tags r:id="rId8"/>
    </p:custDataLst>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171"/>
            <a:ext cx="12190095" cy="6856928"/>
          </a:xfrm>
          <a:prstGeom prst="rect">
            <a:avLst/>
          </a:prstGeom>
        </p:spPr>
      </p:pic>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29565" y="405130"/>
            <a:ext cx="11304905" cy="129603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4000"/>
              <a:t>同学们，读了这篇文章你感受到了什么？</a:t>
            </a:r>
            <a:endParaRPr lang="zh-CN" altLang="en-US" sz="4000"/>
          </a:p>
        </p:txBody>
      </p:sp>
      <p:pic>
        <p:nvPicPr>
          <p:cNvPr id="3" name="New picture"/>
          <p:cNvPicPr/>
          <p:nvPr>
            <p:custDataLst>
              <p:tags r:id="rId5"/>
            </p:custDataLst>
          </p:nvPr>
        </p:nvPicPr>
        <p:blipFill>
          <a:blip r:embed="rId4"/>
          <a:stretch>
            <a:fillRect/>
          </a:stretch>
        </p:blipFill>
        <p:spPr>
          <a:xfrm>
            <a:off x="12319000" y="11163300"/>
            <a:ext cx="304800" cy="228600"/>
          </a:xfrm>
          <a:prstGeom prst="cube">
            <a:avLst/>
          </a:prstGeom>
        </p:spPr>
      </p:pic>
      <p:sp>
        <p:nvSpPr>
          <p:cNvPr id="35" name="文本框 34"/>
          <p:cNvSpPr txBox="1"/>
          <p:nvPr>
            <p:custDataLst>
              <p:tags r:id="rId6"/>
            </p:custDataLst>
          </p:nvPr>
        </p:nvSpPr>
        <p:spPr>
          <a:xfrm>
            <a:off x="910590" y="1845310"/>
            <a:ext cx="9364980" cy="645160"/>
          </a:xfrm>
          <a:prstGeom prst="rect">
            <a:avLst/>
          </a:prstGeom>
          <a:noFill/>
        </p:spPr>
        <p:txBody>
          <a:bodyPr wrap="none" rtlCol="0" anchor="t">
            <a:spAutoFit/>
          </a:bodyPr>
          <a:lstStyle/>
          <a:p>
            <a:r>
              <a:rPr lang="zh-CN" altLang="en-US" sz="3600" b="1">
                <a:solidFill>
                  <a:schemeClr val="tx1"/>
                </a:solidFill>
                <a:latin typeface="楷体" panose="02010609060101010101" pitchFamily="49" charset="-122"/>
                <a:ea typeface="楷体" panose="02010609060101010101" pitchFamily="49" charset="-122"/>
                <a:sym typeface="+mn-ea"/>
              </a:rPr>
              <a:t>学习抗疫精神，凝聚磅礴力量，助引精神成长</a:t>
            </a:r>
            <a:endParaRPr lang="zh-CN" altLang="en-US" sz="3600" b="1">
              <a:solidFill>
                <a:schemeClr val="tx1"/>
              </a:solidFill>
              <a:latin typeface="楷体" panose="02010609060101010101" pitchFamily="49" charset="-122"/>
              <a:ea typeface="楷体" panose="02010609060101010101" pitchFamily="49" charset="-122"/>
              <a:sym typeface="+mn-ea"/>
            </a:endParaRPr>
          </a:p>
        </p:txBody>
      </p:sp>
      <p:sp>
        <p:nvSpPr>
          <p:cNvPr id="33" name="文本框 32"/>
          <p:cNvSpPr txBox="1"/>
          <p:nvPr>
            <p:custDataLst>
              <p:tags r:id="rId7"/>
            </p:custDataLst>
          </p:nvPr>
        </p:nvSpPr>
        <p:spPr>
          <a:xfrm>
            <a:off x="550545" y="2490470"/>
            <a:ext cx="11228070" cy="3753485"/>
          </a:xfrm>
          <a:prstGeom prst="rect">
            <a:avLst/>
          </a:prstGeom>
          <a:noFill/>
          <a:ln w="9525">
            <a:solidFill>
              <a:schemeClr val="accent2">
                <a:lumMod val="75000"/>
              </a:schemeClr>
            </a:solidFill>
          </a:ln>
        </p:spPr>
        <p:txBody>
          <a:bodyPr wrap="square">
            <a:spAutoFit/>
          </a:bodyPr>
          <a:lstStyle/>
          <a:p>
            <a:pPr indent="558165" fontAlgn="auto"/>
            <a:endParaRPr lang="zh-CN" altLang="en-US" sz="3200" b="1">
              <a:solidFill>
                <a:srgbClr val="151AE9"/>
              </a:solidFill>
              <a:latin typeface="黑体" panose="02010609060101010101" charset="-122"/>
              <a:ea typeface="黑体" panose="02010609060101010101" charset="-122"/>
            </a:endParaRPr>
          </a:p>
          <a:p>
            <a:pPr indent="558165" fontAlgn="auto"/>
            <a:r>
              <a:rPr lang="en-US" altLang="zh-CN" sz="3200" b="1">
                <a:solidFill>
                  <a:srgbClr val="151AE9"/>
                </a:solidFill>
                <a:latin typeface="黑体" panose="02010609060101010101" charset="-122"/>
                <a:ea typeface="黑体" panose="02010609060101010101" charset="-122"/>
              </a:rPr>
              <a:t> </a:t>
            </a:r>
            <a:r>
              <a:rPr lang="en-US" altLang="zh-CN" sz="3200" b="1">
                <a:solidFill>
                  <a:srgbClr val="FF0000"/>
                </a:solidFill>
                <a:latin typeface="黑体" panose="02010609060101010101" charset="-122"/>
                <a:ea typeface="黑体" panose="02010609060101010101" charset="-122"/>
                <a:sym typeface="+mn-ea"/>
              </a:rPr>
              <a:t> </a:t>
            </a:r>
            <a:r>
              <a:rPr lang="zh-CN" altLang="en-US" sz="3200" b="1">
                <a:solidFill>
                  <a:srgbClr val="FF0000"/>
                </a:solidFill>
                <a:latin typeface="黑体" panose="02010609060101010101" charset="-122"/>
                <a:ea typeface="黑体" panose="02010609060101010101" charset="-122"/>
                <a:sym typeface="+mn-ea"/>
              </a:rPr>
              <a:t>疫情之后话成长</a:t>
            </a:r>
            <a:endParaRPr lang="zh-CN" altLang="en-US" sz="3200" b="1">
              <a:solidFill>
                <a:srgbClr val="FF0000"/>
              </a:solidFill>
              <a:latin typeface="黑体" panose="02010609060101010101" charset="-122"/>
              <a:ea typeface="黑体" panose="02010609060101010101" charset="-122"/>
              <a:sym typeface="+mn-ea"/>
            </a:endParaRPr>
          </a:p>
          <a:p>
            <a:pPr indent="558165" fontAlgn="auto">
              <a:lnSpc>
                <a:spcPct val="150000"/>
              </a:lnSpc>
            </a:pPr>
            <a:r>
              <a:rPr lang="zh-CN" altLang="en-US" sz="3200" b="1">
                <a:solidFill>
                  <a:srgbClr val="151AE9"/>
                </a:solidFill>
                <a:latin typeface="黑体" panose="02010609060101010101" charset="-122"/>
                <a:ea typeface="黑体" panose="02010609060101010101" charset="-122"/>
              </a:rPr>
              <a:t> </a:t>
            </a:r>
            <a:r>
              <a:rPr lang="en-US" altLang="zh-CN" sz="3200" b="1">
                <a:solidFill>
                  <a:srgbClr val="151AE9"/>
                </a:solidFill>
                <a:latin typeface="黑体" panose="02010609060101010101" charset="-122"/>
                <a:ea typeface="黑体" panose="02010609060101010101" charset="-122"/>
              </a:rPr>
              <a:t>  2020</a:t>
            </a:r>
            <a:r>
              <a:rPr lang="zh-CN" altLang="en-US" sz="3200" b="1">
                <a:solidFill>
                  <a:srgbClr val="151AE9"/>
                </a:solidFill>
                <a:latin typeface="黑体" panose="02010609060101010101" charset="-122"/>
                <a:ea typeface="黑体" panose="02010609060101010101" charset="-122"/>
              </a:rPr>
              <a:t>年的全民战疫，是我们人生中永远难忘的记忆。学习抗疫精神，凝聚磅礴力量，疫情之后话成长。请简要谈一谈伟大的抗疫精神，在精神上对你有哪些教育与引领作用？</a:t>
            </a:r>
            <a:endParaRPr lang="zh-CN" altLang="en-US" sz="3200" b="1">
              <a:solidFill>
                <a:srgbClr val="151AE9"/>
              </a:solidFill>
              <a:latin typeface="黑体" panose="02010609060101010101" charset="-122"/>
              <a:ea typeface="黑体" panose="02010609060101010101" charset="-122"/>
            </a:endParaRPr>
          </a:p>
          <a:p>
            <a:pPr indent="558165" fontAlgn="auto">
              <a:lnSpc>
                <a:spcPct val="150000"/>
              </a:lnSpc>
            </a:pPr>
            <a:endParaRPr lang="en-US" sz="2000"/>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7569" name="Rectangle 2"/>
          <p:cNvSpPr>
            <a:spLocks noGrp="1"/>
          </p:cNvSpPr>
          <p:nvPr>
            <p:ph type="title"/>
            <p:custDataLst>
              <p:tags r:id="rId3"/>
            </p:custDataLst>
          </p:nvPr>
        </p:nvSpPr>
        <p:spPr>
          <a:xfrm>
            <a:off x="1523127" y="286241"/>
            <a:ext cx="8519734" cy="1030444"/>
          </a:xfrm>
        </p:spPr>
        <p:txBody>
          <a:bodyPr vert="horz" lIns="121900" tIns="60950" rIns="121900" bIns="60950" rtlCol="0" anchor="b">
            <a:normAutofit fontScale="90000"/>
            <a:scene3d>
              <a:camera prst="orthographicFront"/>
              <a:lightRig rig="threePt" dir="t"/>
            </a:scene3d>
          </a:bodyPr>
          <a:lstStyle/>
          <a:p>
            <a:pPr algn="r" defTabSz="914400">
              <a:lnSpc>
                <a:spcPct val="90000"/>
              </a:lnSpc>
            </a:pPr>
            <a:r>
              <a:rPr lang="zh-CN" altLang="en-US" sz="489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新闻（综合报道）</a:t>
            </a:r>
            <a:r>
              <a:rPr lang="en-US" altLang="zh-CN" sz="489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a:t>
            </a:r>
            <a:r>
              <a:rPr lang="zh-CN" altLang="en-US" sz="489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长文短讲</a:t>
            </a:r>
            <a:br>
              <a:rPr lang="zh-CN" altLang="en-US" sz="489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br>
            <a:r>
              <a:rPr lang="zh-CN" altLang="en-US" sz="3555" b="1" kern="1200">
                <a:solidFill>
                  <a:schemeClr val="tx1"/>
                </a:solidFill>
                <a:effectLst>
                  <a:outerShdw blurRad="38100" dist="19050" dir="2700000" algn="tl" rotWithShape="0">
                    <a:schemeClr val="dk1">
                      <a:alpha val="40000"/>
                    </a:schemeClr>
                  </a:outerShdw>
                </a:effectLst>
                <a:latin typeface="+mj-lt"/>
                <a:ea typeface="+mj-ea"/>
                <a:cs typeface="+mj-cs"/>
              </a:rPr>
              <a:t>写法借鉴</a:t>
            </a:r>
            <a:r>
              <a:rPr lang="en-US" altLang="zh-CN" sz="3555" b="1" kern="1200">
                <a:solidFill>
                  <a:schemeClr val="tx1"/>
                </a:solidFill>
                <a:effectLst>
                  <a:outerShdw blurRad="38100" dist="19050" dir="2700000" algn="tl" rotWithShape="0">
                    <a:schemeClr val="dk1">
                      <a:alpha val="40000"/>
                    </a:schemeClr>
                  </a:outerShdw>
                </a:effectLst>
                <a:latin typeface="+mj-lt"/>
                <a:ea typeface="+mj-ea"/>
                <a:cs typeface="+mj-cs"/>
              </a:rPr>
              <a:t>·</a:t>
            </a:r>
            <a:r>
              <a:rPr lang="zh-CN" altLang="en-US" sz="3555" b="1" kern="1200">
                <a:solidFill>
                  <a:schemeClr val="tx1"/>
                </a:solidFill>
                <a:effectLst>
                  <a:outerShdw blurRad="38100" dist="19050" dir="2700000" algn="tl" rotWithShape="0">
                    <a:schemeClr val="dk1">
                      <a:alpha val="40000"/>
                    </a:schemeClr>
                  </a:outerShdw>
                </a:effectLst>
                <a:latin typeface="+mj-lt"/>
                <a:ea typeface="+mj-ea"/>
                <a:cs typeface="+mj-cs"/>
              </a:rPr>
              <a:t>素材运用</a:t>
            </a:r>
            <a:endParaRPr lang="en-US" altLang="zh-CN" sz="3555" b="1" kern="1200">
              <a:solidFill>
                <a:schemeClr val="tx1"/>
              </a:solidFill>
              <a:effectLst>
                <a:outerShdw blurRad="38100" dist="19050" dir="2700000" algn="tl" rotWithShape="0">
                  <a:schemeClr val="dk1">
                    <a:alpha val="40000"/>
                  </a:schemeClr>
                </a:outerShdw>
              </a:effectLst>
              <a:latin typeface="+mj-lt"/>
              <a:ea typeface="+mj-ea"/>
              <a:cs typeface="+mj-cs"/>
            </a:endParaRPr>
          </a:p>
        </p:txBody>
      </p:sp>
      <p:cxnSp>
        <p:nvCxnSpPr>
          <p:cNvPr id="72" name="Straight Connector 71"/>
          <p:cNvCxnSpPr>
            <a:cxnSpLocks noGrp="1" noRot="1" noChangeAspect="1" noMove="1" noResize="1" noEditPoints="1" noAdjustHandles="1" noChangeArrowheads="1" noChangeShapeType="1"/>
          </p:cNvCxnSpPr>
          <p:nvPr>
            <p:custDataLst>
              <p:tags r:id="rId4"/>
            </p:custDataLst>
          </p:nvPr>
        </p:nvCxnSpPr>
        <p:spPr>
          <a:xfrm>
            <a:off x="2116759" y="1316685"/>
            <a:ext cx="7770551" cy="0"/>
          </a:xfrm>
          <a:prstGeom prst="line">
            <a:avLst/>
          </a:prstGeom>
        </p:spPr>
        <p:style>
          <a:lnRef idx="3">
            <a:schemeClr val="dk1"/>
          </a:lnRef>
          <a:fillRef idx="0">
            <a:schemeClr val="dk1"/>
          </a:fillRef>
          <a:effectRef idx="2">
            <a:schemeClr val="dk1"/>
          </a:effectRef>
          <a:fontRef idx="minor">
            <a:schemeClr val="tx1"/>
          </a:fontRef>
        </p:style>
      </p:cxnSp>
      <p:sp>
        <p:nvSpPr>
          <p:cNvPr id="2" name="灯片编号占位符 1"/>
          <p:cNvSpPr>
            <a:spLocks noGrp="1"/>
          </p:cNvSpPr>
          <p:nvPr>
            <p:ph type="sldNum" sz="quarter" idx="12"/>
            <p:custDataLst>
              <p:tags r:id="rId5"/>
            </p:custDataLst>
          </p:nvPr>
        </p:nvSpPr>
        <p:spPr/>
        <p:txBody>
          <a:bodyPr/>
          <a:lstStyle/>
          <a:p>
            <a:fld id="{49AE70B2-8BF9-45C0-BB95-33D1B9D3A854}" type="slidenum">
              <a:rPr lang="zh-CN" altLang="en-US" smtClean="0"/>
              <a:t>63</a:t>
            </a:fld>
            <a:endParaRPr lang="zh-CN" altLang="en-US"/>
          </a:p>
        </p:txBody>
      </p:sp>
      <p:sp>
        <p:nvSpPr>
          <p:cNvPr id="31" name="文本框 30"/>
          <p:cNvSpPr txBox="1"/>
          <p:nvPr>
            <p:custDataLst>
              <p:tags r:id="rId6"/>
            </p:custDataLst>
          </p:nvPr>
        </p:nvSpPr>
        <p:spPr>
          <a:xfrm>
            <a:off x="532682" y="2098883"/>
            <a:ext cx="10938706" cy="2861310"/>
          </a:xfrm>
          <a:prstGeom prst="rect">
            <a:avLst/>
          </a:prstGeom>
          <a:noFill/>
          <a:ln w="9525">
            <a:solidFill>
              <a:srgbClr val="FF0000"/>
            </a:solidFill>
          </a:ln>
        </p:spPr>
        <p:txBody>
          <a:bodyPr wrap="square">
            <a:spAutoFit/>
          </a:bodyPr>
          <a:lstStyle/>
          <a:p>
            <a:pPr indent="774065" algn="l" fontAlgn="auto">
              <a:lnSpc>
                <a:spcPct val="150000"/>
              </a:lnSpc>
            </a:pPr>
            <a:r>
              <a:rPr lang="en-US" altLang="zh-CN" sz="3200" b="1">
                <a:solidFill>
                  <a:srgbClr val="151AE9"/>
                </a:solidFill>
                <a:latin typeface="黑体" panose="02010609060101010101" charset="-122"/>
                <a:ea typeface="黑体" panose="02010609060101010101" charset="-122"/>
              </a:rPr>
              <a:t> </a:t>
            </a:r>
            <a:r>
              <a:rPr sz="4000" b="0">
                <a:latin typeface="黑体" panose="02010609060101010101" charset="-122"/>
                <a:ea typeface="黑体" panose="02010609060101010101" charset="-122"/>
              </a:rPr>
              <a:t>这篇通讯主要运用综合叙述的方式，沿着内在的思路，</a:t>
            </a:r>
            <a:r>
              <a:rPr sz="4000" b="0">
                <a:gradFill>
                  <a:gsLst>
                    <a:gs pos="0">
                      <a:srgbClr val="E30000"/>
                    </a:gs>
                    <a:gs pos="100000">
                      <a:srgbClr val="760303"/>
                    </a:gs>
                  </a:gsLst>
                  <a:lin scaled="0"/>
                </a:gradFill>
                <a:latin typeface="黑体" panose="02010609060101010101" charset="-122"/>
                <a:ea typeface="黑体" panose="02010609060101010101" charset="-122"/>
              </a:rPr>
              <a:t>概述大量的人和事</a:t>
            </a:r>
            <a:r>
              <a:rPr sz="4000" b="0">
                <a:latin typeface="黑体" panose="02010609060101010101" charset="-122"/>
                <a:ea typeface="黑体" panose="02010609060101010101" charset="-122"/>
              </a:rPr>
              <a:t>，并发掘其中的意义与价值，这就使得文章兼具宏阔和深刻之美。</a:t>
            </a:r>
            <a:r>
              <a:rPr lang="en-US" sz="3200" b="0">
                <a:gradFill>
                  <a:gsLst>
                    <a:gs pos="0">
                      <a:srgbClr val="E30000"/>
                    </a:gs>
                    <a:gs pos="100000">
                      <a:srgbClr val="760303"/>
                    </a:gs>
                  </a:gsLst>
                  <a:lin scaled="0"/>
                </a:gradFill>
                <a:latin typeface="黑体" panose="02010609060101010101" charset="-122"/>
                <a:ea typeface="黑体" panose="02010609060101010101" charset="-122"/>
              </a:rPr>
              <a:t> </a:t>
            </a:r>
            <a:endParaRPr lang="en-US" sz="3200" b="0">
              <a:gradFill>
                <a:gsLst>
                  <a:gs pos="0">
                    <a:srgbClr val="E30000"/>
                  </a:gs>
                  <a:gs pos="100000">
                    <a:srgbClr val="760303"/>
                  </a:gs>
                </a:gsLst>
                <a:lin scaled="0"/>
              </a:gradFill>
              <a:latin typeface="黑体" panose="02010609060101010101" charset="-122"/>
              <a:ea typeface="黑体" panose="02010609060101010101" charset="-122"/>
            </a:endParaRPr>
          </a:p>
        </p:txBody>
      </p:sp>
    </p:spTree>
    <p:custDataLst>
      <p:tags r:id="rId7"/>
    </p:custDataLst>
  </p:cSld>
  <p:clrMapOvr>
    <a:masterClrMapping/>
  </p:clrMapOvr>
  <p:transition spd="slow"/>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7569" name="Rectangle 2"/>
          <p:cNvSpPr>
            <a:spLocks noGrp="1"/>
          </p:cNvSpPr>
          <p:nvPr>
            <p:ph type="title"/>
            <p:custDataLst>
              <p:tags r:id="rId3"/>
            </p:custDataLst>
          </p:nvPr>
        </p:nvSpPr>
        <p:spPr>
          <a:xfrm>
            <a:off x="1523127" y="286241"/>
            <a:ext cx="8519734" cy="1030444"/>
          </a:xfrm>
        </p:spPr>
        <p:txBody>
          <a:bodyPr vert="horz" lIns="121900" tIns="60950" rIns="121900" bIns="60950" rtlCol="0" anchor="b">
            <a:normAutofit/>
            <a:scene3d>
              <a:camera prst="orthographicFront"/>
              <a:lightRig rig="threePt" dir="t"/>
            </a:scene3d>
          </a:bodyPr>
          <a:lstStyle/>
          <a:p>
            <a:pPr algn="r" defTabSz="914400">
              <a:lnSpc>
                <a:spcPct val="90000"/>
              </a:lnSpc>
            </a:pPr>
            <a:r>
              <a:rPr lang="zh-CN" altLang="en-US"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新闻（综合报道）</a:t>
            </a:r>
            <a:r>
              <a:rPr lang="en-US" altLang="zh-CN"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a:t>
            </a:r>
            <a:r>
              <a:rPr lang="zh-CN" altLang="en-US"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长文短讲</a:t>
            </a:r>
            <a:br>
              <a:rPr lang="zh-CN" altLang="en-US"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br>
            <a:r>
              <a:rPr lang="zh-CN" altLang="en-US" sz="3110" b="1" kern="1200">
                <a:solidFill>
                  <a:schemeClr val="tx1"/>
                </a:solidFill>
                <a:effectLst>
                  <a:outerShdw blurRad="38100" dist="19050" dir="2700000" algn="tl" rotWithShape="0">
                    <a:schemeClr val="dk1">
                      <a:alpha val="40000"/>
                    </a:schemeClr>
                  </a:outerShdw>
                </a:effectLst>
                <a:latin typeface="+mj-lt"/>
                <a:ea typeface="+mj-ea"/>
                <a:cs typeface="+mj-cs"/>
              </a:rPr>
              <a:t>写法借鉴</a:t>
            </a:r>
            <a:endParaRPr lang="zh-CN" altLang="en-US" sz="3110" b="1" kern="1200">
              <a:solidFill>
                <a:schemeClr val="tx1"/>
              </a:solidFill>
              <a:effectLst>
                <a:outerShdw blurRad="38100" dist="19050" dir="2700000" algn="tl" rotWithShape="0">
                  <a:schemeClr val="dk1">
                    <a:alpha val="40000"/>
                  </a:schemeClr>
                </a:outerShdw>
              </a:effectLst>
              <a:latin typeface="+mj-lt"/>
              <a:ea typeface="+mj-ea"/>
              <a:cs typeface="+mj-cs"/>
            </a:endParaRPr>
          </a:p>
        </p:txBody>
      </p:sp>
      <p:cxnSp>
        <p:nvCxnSpPr>
          <p:cNvPr id="72" name="Straight Connector 71"/>
          <p:cNvCxnSpPr>
            <a:cxnSpLocks noGrp="1" noRot="1" noChangeAspect="1" noMove="1" noResize="1" noEditPoints="1" noAdjustHandles="1" noChangeArrowheads="1" noChangeShapeType="1"/>
          </p:cNvCxnSpPr>
          <p:nvPr>
            <p:custDataLst>
              <p:tags r:id="rId4"/>
            </p:custDataLst>
          </p:nvPr>
        </p:nvCxnSpPr>
        <p:spPr>
          <a:xfrm>
            <a:off x="2116759" y="1316685"/>
            <a:ext cx="7770551" cy="0"/>
          </a:xfrm>
          <a:prstGeom prst="line">
            <a:avLst/>
          </a:prstGeom>
        </p:spPr>
        <p:style>
          <a:lnRef idx="3">
            <a:schemeClr val="dk1"/>
          </a:lnRef>
          <a:fillRef idx="0">
            <a:schemeClr val="dk1"/>
          </a:fillRef>
          <a:effectRef idx="2">
            <a:schemeClr val="dk1"/>
          </a:effectRef>
          <a:fontRef idx="minor">
            <a:schemeClr val="tx1"/>
          </a:fontRef>
        </p:style>
      </p:cxnSp>
      <p:sp>
        <p:nvSpPr>
          <p:cNvPr id="2" name="灯片编号占位符 1"/>
          <p:cNvSpPr>
            <a:spLocks noGrp="1"/>
          </p:cNvSpPr>
          <p:nvPr>
            <p:ph type="sldNum" sz="quarter" idx="12"/>
            <p:custDataLst>
              <p:tags r:id="rId5"/>
            </p:custDataLst>
          </p:nvPr>
        </p:nvSpPr>
        <p:spPr/>
        <p:txBody>
          <a:bodyPr/>
          <a:lstStyle/>
          <a:p>
            <a:fld id="{49AE70B2-8BF9-45C0-BB95-33D1B9D3A854}" type="slidenum">
              <a:rPr lang="zh-CN" altLang="en-US" smtClean="0"/>
              <a:t>64</a:t>
            </a:fld>
            <a:endParaRPr lang="zh-CN" altLang="en-US"/>
          </a:p>
        </p:txBody>
      </p:sp>
      <p:sp>
        <p:nvSpPr>
          <p:cNvPr id="5" name="文本框 4"/>
          <p:cNvSpPr txBox="1"/>
          <p:nvPr>
            <p:custDataLst>
              <p:tags r:id="rId6"/>
            </p:custDataLst>
          </p:nvPr>
        </p:nvSpPr>
        <p:spPr>
          <a:xfrm>
            <a:off x="533317" y="1654452"/>
            <a:ext cx="11204094" cy="4338320"/>
          </a:xfrm>
          <a:prstGeom prst="rect">
            <a:avLst/>
          </a:prstGeom>
          <a:noFill/>
          <a:ln>
            <a:solidFill>
              <a:srgbClr val="FF0000"/>
            </a:solidFill>
          </a:ln>
        </p:spPr>
        <p:txBody>
          <a:bodyPr wrap="square" rtlCol="0" anchor="t">
            <a:spAutoFit/>
          </a:bodyPr>
          <a:lstStyle/>
          <a:p>
            <a:pPr fontAlgn="auto">
              <a:lnSpc>
                <a:spcPct val="150000"/>
              </a:lnSpc>
            </a:pPr>
            <a:r>
              <a:rPr lang="en-US" altLang="zh-CN" sz="3200">
                <a:latin typeface="方正粗黑宋简体" panose="02000000000000000000" charset="-122"/>
                <a:ea typeface="方正粗黑宋简体" panose="02000000000000000000" charset="-122"/>
                <a:sym typeface="+mn-ea"/>
              </a:rPr>
              <a:t>      </a:t>
            </a:r>
            <a:r>
              <a:rPr lang="en-US" altLang="zh-CN" sz="4400">
                <a:latin typeface="方正粗黑宋简体" panose="02000000000000000000" charset="-122"/>
                <a:ea typeface="方正粗黑宋简体" panose="02000000000000000000" charset="-122"/>
                <a:sym typeface="+mn-ea"/>
              </a:rPr>
              <a:t> </a:t>
            </a:r>
            <a:r>
              <a:rPr lang="zh-CN" altLang="en-US" sz="2800">
                <a:solidFill>
                  <a:srgbClr val="C00000"/>
                </a:solidFill>
                <a:latin typeface="方正粗黑宋简体" panose="02000000000000000000" charset="-122"/>
                <a:ea typeface="方正粗黑宋简体" panose="02000000000000000000" charset="-122"/>
                <a:sym typeface="+mn-ea"/>
              </a:rPr>
              <a:t>【任务】</a:t>
            </a:r>
            <a:r>
              <a:rPr lang="en-US" altLang="zh-CN" sz="2800">
                <a:latin typeface="方正粗黑宋简体" panose="02000000000000000000" charset="-122"/>
                <a:ea typeface="方正粗黑宋简体" panose="02000000000000000000" charset="-122"/>
                <a:sym typeface="+mn-ea"/>
              </a:rPr>
              <a:t> </a:t>
            </a:r>
            <a:r>
              <a:rPr lang="zh-CN" altLang="en-US" sz="2800">
                <a:latin typeface="方正粗黑宋简体" panose="02000000000000000000" charset="-122"/>
                <a:ea typeface="方正粗黑宋简体" panose="02000000000000000000" charset="-122"/>
                <a:sym typeface="+mn-ea"/>
              </a:rPr>
              <a:t>阅读时，领会写法：</a:t>
            </a:r>
            <a:r>
              <a:rPr lang="zh-CN" altLang="en-US" sz="2800">
                <a:solidFill>
                  <a:srgbClr val="1E07CA"/>
                </a:solidFill>
                <a:latin typeface="方正粗黑宋简体" panose="02000000000000000000" charset="-122"/>
                <a:ea typeface="方正粗黑宋简体" panose="02000000000000000000" charset="-122"/>
                <a:sym typeface="+mn-ea"/>
              </a:rPr>
              <a:t>（</a:t>
            </a:r>
            <a:r>
              <a:rPr lang="en-US" altLang="zh-CN" sz="2800">
                <a:solidFill>
                  <a:srgbClr val="1E07CA"/>
                </a:solidFill>
                <a:latin typeface="方正粗黑宋简体" panose="02000000000000000000" charset="-122"/>
                <a:ea typeface="方正粗黑宋简体" panose="02000000000000000000" charset="-122"/>
                <a:sym typeface="+mn-ea"/>
              </a:rPr>
              <a:t>1</a:t>
            </a:r>
            <a:r>
              <a:rPr lang="zh-CN" altLang="en-US" sz="2800">
                <a:solidFill>
                  <a:srgbClr val="1E07CA"/>
                </a:solidFill>
                <a:latin typeface="方正粗黑宋简体" panose="02000000000000000000" charset="-122"/>
                <a:ea typeface="方正粗黑宋简体" panose="02000000000000000000" charset="-122"/>
                <a:sym typeface="+mn-ea"/>
              </a:rPr>
              <a:t>）概述大量的人和事（</a:t>
            </a:r>
            <a:r>
              <a:rPr lang="en-US" altLang="zh-CN" sz="2800">
                <a:solidFill>
                  <a:srgbClr val="1E07CA"/>
                </a:solidFill>
                <a:latin typeface="方正粗黑宋简体" panose="02000000000000000000" charset="-122"/>
                <a:ea typeface="方正粗黑宋简体" panose="02000000000000000000" charset="-122"/>
                <a:sym typeface="+mn-ea"/>
              </a:rPr>
              <a:t>2</a:t>
            </a:r>
            <a:r>
              <a:rPr lang="zh-CN" altLang="en-US" sz="2800">
                <a:solidFill>
                  <a:srgbClr val="1E07CA"/>
                </a:solidFill>
                <a:latin typeface="方正粗黑宋简体" panose="02000000000000000000" charset="-122"/>
                <a:ea typeface="方正粗黑宋简体" panose="02000000000000000000" charset="-122"/>
                <a:sym typeface="+mn-ea"/>
              </a:rPr>
              <a:t>）在叙述中，运用富有诗意、饱含深情的语句表达观点和情感，（</a:t>
            </a:r>
            <a:r>
              <a:rPr lang="en-US" altLang="zh-CN" sz="2800">
                <a:solidFill>
                  <a:srgbClr val="1E07CA"/>
                </a:solidFill>
                <a:latin typeface="方正粗黑宋简体" panose="02000000000000000000" charset="-122"/>
                <a:ea typeface="方正粗黑宋简体" panose="02000000000000000000" charset="-122"/>
                <a:sym typeface="+mn-ea"/>
              </a:rPr>
              <a:t>3</a:t>
            </a:r>
            <a:r>
              <a:rPr lang="zh-CN" altLang="en-US" sz="2800">
                <a:solidFill>
                  <a:srgbClr val="1E07CA"/>
                </a:solidFill>
                <a:latin typeface="方正粗黑宋简体" panose="02000000000000000000" charset="-122"/>
                <a:ea typeface="方正粗黑宋简体" panose="02000000000000000000" charset="-122"/>
                <a:sym typeface="+mn-ea"/>
              </a:rPr>
              <a:t>）名言、诗句和格言式的句子穿插其间，使文章不仅充实、厚重，还具有一种荡气回肠、打动人心的力量</a:t>
            </a:r>
            <a:r>
              <a:rPr lang="zh-CN" altLang="en-US" sz="2800">
                <a:latin typeface="方正粗黑宋简体" panose="02000000000000000000" charset="-122"/>
                <a:ea typeface="方正粗黑宋简体" panose="02000000000000000000" charset="-122"/>
                <a:sym typeface="+mn-ea"/>
              </a:rPr>
              <a:t>。阅读时要注意这样的写法。</a:t>
            </a:r>
            <a:r>
              <a:rPr lang="zh-CN" altLang="en-US" sz="2800">
                <a:latin typeface="方正粗黑宋简体" panose="02000000000000000000" charset="-122"/>
                <a:ea typeface="方正粗黑宋简体" panose="02000000000000000000" charset="-122"/>
              </a:rPr>
              <a:t> </a:t>
            </a:r>
            <a:r>
              <a:rPr lang="en-US" altLang="zh-CN" sz="2800">
                <a:latin typeface="方正粗黑宋简体" panose="02000000000000000000" charset="-122"/>
                <a:ea typeface="方正粗黑宋简体" panose="02000000000000000000" charset="-122"/>
              </a:rPr>
              <a:t>      </a:t>
            </a:r>
            <a:endParaRPr lang="en-US" altLang="zh-CN" sz="2800">
              <a:latin typeface="方正粗黑宋简体" panose="02000000000000000000" charset="-122"/>
              <a:ea typeface="方正粗黑宋简体" panose="02000000000000000000" charset="-122"/>
            </a:endParaRPr>
          </a:p>
          <a:p>
            <a:pPr fontAlgn="auto">
              <a:lnSpc>
                <a:spcPct val="150000"/>
              </a:lnSpc>
            </a:pPr>
            <a:r>
              <a:rPr lang="en-US" altLang="zh-CN" sz="2800">
                <a:latin typeface="方正粗黑宋简体" panose="02000000000000000000" charset="-122"/>
                <a:ea typeface="方正粗黑宋简体" panose="02000000000000000000" charset="-122"/>
              </a:rPr>
              <a:t>       </a:t>
            </a:r>
            <a:r>
              <a:rPr lang="zh-CN" altLang="en-US" sz="2800">
                <a:solidFill>
                  <a:srgbClr val="C00000"/>
                </a:solidFill>
                <a:latin typeface="方正粗黑宋简体" panose="02000000000000000000" charset="-122"/>
                <a:ea typeface="方正粗黑宋简体" panose="02000000000000000000" charset="-122"/>
              </a:rPr>
              <a:t>【能力】</a:t>
            </a:r>
            <a:r>
              <a:rPr lang="zh-CN" altLang="en-US" sz="2800" b="1">
                <a:effectLst>
                  <a:outerShdw blurRad="38100" dist="19050" dir="2700000" algn="tl" rotWithShape="0">
                    <a:schemeClr val="dk1">
                      <a:alpha val="40000"/>
                    </a:schemeClr>
                  </a:outerShdw>
                </a:effectLst>
                <a:latin typeface="+mj-lt"/>
                <a:ea typeface="+mj-ea"/>
                <a:cs typeface="+mj-cs"/>
              </a:rPr>
              <a:t>时评文素材运用和语言表达能力</a:t>
            </a:r>
            <a:r>
              <a:rPr lang="en-US" altLang="zh-CN" sz="2800">
                <a:solidFill>
                  <a:srgbClr val="C00000"/>
                </a:solidFill>
                <a:latin typeface="方正粗黑宋简体" panose="02000000000000000000" charset="-122"/>
                <a:ea typeface="方正粗黑宋简体" panose="02000000000000000000" charset="-122"/>
              </a:rPr>
              <a:t>   </a:t>
            </a:r>
            <a:endParaRPr lang="zh-CN" altLang="en-US" sz="2800" b="1">
              <a:effectLst>
                <a:outerShdw blurRad="38100" dist="19050" dir="2700000" algn="tl" rotWithShape="0">
                  <a:schemeClr val="dk1">
                    <a:alpha val="40000"/>
                  </a:schemeClr>
                </a:outerShdw>
              </a:effectLst>
              <a:latin typeface="+mj-lt"/>
              <a:ea typeface="+mj-ea"/>
              <a:cs typeface="+mj-cs"/>
            </a:endParaRPr>
          </a:p>
          <a:p>
            <a:pPr fontAlgn="auto">
              <a:lnSpc>
                <a:spcPct val="150000"/>
              </a:lnSpc>
            </a:pPr>
            <a:r>
              <a:rPr lang="en-US" altLang="zh-CN" sz="2800">
                <a:solidFill>
                  <a:srgbClr val="C00000"/>
                </a:solidFill>
                <a:latin typeface="方正粗黑宋简体" panose="02000000000000000000" charset="-122"/>
                <a:ea typeface="方正粗黑宋简体" panose="02000000000000000000" charset="-122"/>
              </a:rPr>
              <a:t>       </a:t>
            </a:r>
            <a:r>
              <a:rPr lang="zh-CN" altLang="en-US" sz="2800">
                <a:solidFill>
                  <a:srgbClr val="C00000"/>
                </a:solidFill>
                <a:latin typeface="方正粗黑宋简体" panose="02000000000000000000" charset="-122"/>
                <a:ea typeface="方正粗黑宋简体" panose="02000000000000000000" charset="-122"/>
              </a:rPr>
              <a:t>【方法】</a:t>
            </a:r>
            <a:r>
              <a:rPr lang="zh-CN" altLang="en-US" sz="2800" b="1">
                <a:effectLst>
                  <a:outerShdw blurRad="38100" dist="19050" dir="2700000" algn="tl" rotWithShape="0">
                    <a:schemeClr val="dk1">
                      <a:alpha val="40000"/>
                    </a:schemeClr>
                  </a:outerShdw>
                </a:effectLst>
                <a:latin typeface="+mj-lt"/>
                <a:ea typeface="+mj-ea"/>
                <a:cs typeface="+mj-cs"/>
              </a:rPr>
              <a:t>结合文章句子和段落，学习揣摩</a:t>
            </a:r>
            <a:endParaRPr lang="zh-CN" altLang="en-US" sz="2800" b="1">
              <a:solidFill>
                <a:srgbClr val="C00000"/>
              </a:solidFill>
              <a:effectLst>
                <a:outerShdw blurRad="38100" dist="19050" dir="2700000" algn="tl" rotWithShape="0">
                  <a:schemeClr val="dk1">
                    <a:alpha val="40000"/>
                  </a:schemeClr>
                </a:outerShdw>
              </a:effectLst>
              <a:latin typeface="+mj-lt"/>
              <a:ea typeface="+mj-ea"/>
              <a:cs typeface="+mj-cs"/>
            </a:endParaRPr>
          </a:p>
        </p:txBody>
      </p:sp>
    </p:spTree>
    <p:custDataLst>
      <p:tags r:id="rId7"/>
    </p:custDataLst>
  </p:cSld>
  <p:clrMapOvr>
    <a:masterClrMapping/>
  </p:clrMapOvr>
  <p:transition spd="slow"/>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p:txBody>
          <a:bodyPr/>
          <a:lstStyle/>
          <a:p>
            <a:fld id="{49AE70B2-8BF9-45C0-BB95-33D1B9D3A854}" type="slidenum">
              <a:rPr lang="zh-CN" altLang="en-US" smtClean="0"/>
              <a:t>65</a:t>
            </a:fld>
            <a:endParaRPr lang="zh-CN" altLang="en-US"/>
          </a:p>
        </p:txBody>
      </p:sp>
      <p:sp>
        <p:nvSpPr>
          <p:cNvPr id="4" name="Rectangle 2"/>
          <p:cNvSpPr>
            <a:spLocks noGrp="1"/>
          </p:cNvSpPr>
          <p:nvPr>
            <p:custDataLst>
              <p:tags r:id="rId4"/>
            </p:custDataLst>
          </p:nvPr>
        </p:nvSpPr>
        <p:spPr>
          <a:xfrm>
            <a:off x="382845" y="1757306"/>
            <a:ext cx="10969181" cy="3535762"/>
          </a:xfrm>
          <a:prstGeom prst="rect">
            <a:avLst/>
          </a:prstGeom>
        </p:spPr>
        <p:txBody>
          <a:bodyPr vert="horz" lIns="121900" tIns="60950" rIns="121900" bIns="60950" rtlCol="0" anchor="b">
            <a:normAutofit fontScale="2500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fontAlgn="auto">
              <a:lnSpc>
                <a:spcPct val="150000"/>
              </a:lnSpc>
            </a:pP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14665"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写法</a:t>
            </a:r>
            <a:r>
              <a:rPr lang="en-US" altLang="zh-CN" sz="14665"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1</a:t>
            </a:r>
            <a:r>
              <a:rPr lang="zh-CN" altLang="en-US" sz="14665"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a:t>
            </a:r>
            <a:r>
              <a:rPr lang="zh-CN" altLang="en-US" sz="14665"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概述大量的人和事</a:t>
            </a:r>
            <a:r>
              <a:rPr lang="en-US" altLang="zh-CN" sz="14665"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endParaRPr lang="zh-CN" altLang="en-US" sz="14665" b="1">
              <a:solidFill>
                <a:srgbClr val="060998"/>
              </a:solidFill>
              <a:effectLst>
                <a:outerShdw blurRad="38100" dist="19050" dir="2700000" algn="tl" rotWithShape="0">
                  <a:schemeClr val="dk1">
                    <a:alpha val="40000"/>
                  </a:schemeClr>
                </a:outerShdw>
              </a:effectLst>
              <a:sym typeface="+mn-ea"/>
            </a:endParaRPr>
          </a:p>
          <a:p>
            <a:pPr algn="l" defTabSz="914400" fontAlgn="auto">
              <a:lnSpc>
                <a:spcPct val="150000"/>
              </a:lnSpc>
            </a:pPr>
            <a:r>
              <a:rPr lang="en-US" altLang="zh-CN"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14665"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探究：</a:t>
            </a:r>
            <a:r>
              <a:rPr lang="zh-CN" altLang="en-US" sz="14665" b="1" kern="1200">
                <a:solidFill>
                  <a:srgbClr val="060998"/>
                </a:solidFill>
                <a:effectLst>
                  <a:outerShdw blurRad="38100" dist="19050" dir="2700000" algn="tl" rotWithShape="0">
                    <a:schemeClr val="dk1">
                      <a:alpha val="40000"/>
                    </a:schemeClr>
                  </a:outerShdw>
                </a:effectLst>
                <a:latin typeface="+mj-lt"/>
                <a:ea typeface="+mj-ea"/>
                <a:cs typeface="+mj-cs"/>
              </a:rPr>
              <a:t>作者是怎样运用这一写法的？</a:t>
            </a:r>
            <a:endParaRPr lang="zh-CN" altLang="en-US" sz="14665" b="1" kern="1200">
              <a:solidFill>
                <a:srgbClr val="060998"/>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zh-CN" altLang="en-US"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14665"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以第（七）部分为例</a:t>
            </a:r>
            <a:r>
              <a:rPr lang="en-US" altLang="zh-CN" sz="14665"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endParaRPr lang="zh-CN" altLang="en-US" sz="14665"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zh-CN" altLang="en-US"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rPr>
              <a:t>  </a:t>
            </a:r>
            <a:endPar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endParaRPr>
          </a:p>
        </p:txBody>
      </p:sp>
      <p:sp>
        <p:nvSpPr>
          <p:cNvPr id="5" name="Rectangle 2"/>
          <p:cNvSpPr>
            <a:spLocks noGrp="1"/>
          </p:cNvSpPr>
          <p:nvPr>
            <p:ph type="title"/>
            <p:custDataLst>
              <p:tags r:id="rId5"/>
            </p:custDataLst>
          </p:nvPr>
        </p:nvSpPr>
        <p:spPr>
          <a:xfrm>
            <a:off x="786642" y="1171"/>
            <a:ext cx="4177012" cy="1030444"/>
          </a:xfrm>
        </p:spPr>
        <p:txBody>
          <a:bodyPr vert="horz" lIns="121900" tIns="60950" rIns="121900" bIns="60950" rtlCol="0" anchor="b">
            <a:normAutofit fontScale="90000"/>
            <a:scene3d>
              <a:camera prst="orthographicFront"/>
              <a:lightRig rig="threePt" dir="t"/>
            </a:scene3d>
          </a:bodyPr>
          <a:lstStyle/>
          <a:p>
            <a:pPr algn="r" defTabSz="914400">
              <a:lnSpc>
                <a:spcPct val="90000"/>
              </a:lnSpc>
            </a:pPr>
            <a:r>
              <a:rPr lang="zh-CN" altLang="en-US" sz="6665" b="1" kern="1200">
                <a:solidFill>
                  <a:srgbClr val="060998"/>
                </a:solidFill>
                <a:effectLst>
                  <a:outerShdw blurRad="38100" dist="19050" dir="2700000" algn="tl" rotWithShape="0">
                    <a:schemeClr val="dk1">
                      <a:alpha val="40000"/>
                    </a:schemeClr>
                  </a:outerShdw>
                </a:effectLst>
                <a:latin typeface="+mj-lt"/>
                <a:ea typeface="+mj-ea"/>
                <a:cs typeface="+mj-cs"/>
              </a:rPr>
              <a:t>运用素材</a:t>
            </a:r>
            <a:r>
              <a:rPr lang="en-US" altLang="zh-CN" sz="6665" b="1">
                <a:solidFill>
                  <a:srgbClr val="060998"/>
                </a:solidFill>
                <a:effectLst>
                  <a:outerShdw blurRad="38100" dist="19050" dir="2700000" algn="tl" rotWithShape="0">
                    <a:schemeClr val="dk1">
                      <a:alpha val="40000"/>
                    </a:schemeClr>
                  </a:outerShdw>
                </a:effectLst>
                <a:sym typeface="+mn-ea"/>
              </a:rPr>
              <a:t> </a:t>
            </a:r>
            <a:endParaRPr lang="zh-CN" altLang="en-US" sz="6665" b="1" kern="1200">
              <a:solidFill>
                <a:srgbClr val="060998"/>
              </a:solidFill>
              <a:effectLst>
                <a:outerShdw blurRad="38100" dist="19050" dir="2700000" algn="tl" rotWithShape="0">
                  <a:schemeClr val="dk1">
                    <a:alpha val="40000"/>
                  </a:schemeClr>
                </a:outerShdw>
              </a:effectLst>
              <a:latin typeface="+mj-lt"/>
              <a:ea typeface="+mj-ea"/>
              <a:cs typeface="+mj-cs"/>
            </a:endParaRPr>
          </a:p>
        </p:txBody>
      </p:sp>
      <p:cxnSp>
        <p:nvCxnSpPr>
          <p:cNvPr id="6" name="Straight Connector 71"/>
          <p:cNvCxnSpPr>
            <a:cxnSpLocks noGrp="1" noRot="1" noChangeAspect="1" noMove="1" noResize="1" noEditPoints="1" noAdjustHandles="1" noChangeArrowheads="1" noChangeShapeType="1"/>
          </p:cNvCxnSpPr>
          <p:nvPr>
            <p:custDataLst>
              <p:tags r:id="rId6"/>
            </p:custDataLst>
          </p:nvPr>
        </p:nvCxnSpPr>
        <p:spPr>
          <a:xfrm>
            <a:off x="930130" y="1031615"/>
            <a:ext cx="4226535" cy="0"/>
          </a:xfrm>
          <a:prstGeom prst="line">
            <a:avLst/>
          </a:prstGeom>
        </p:spPr>
        <p:style>
          <a:lnRef idx="3">
            <a:schemeClr val="dk1"/>
          </a:lnRef>
          <a:fillRef idx="0">
            <a:schemeClr val="dk1"/>
          </a:fillRef>
          <a:effectRef idx="2">
            <a:schemeClr val="dk1"/>
          </a:effectRef>
          <a:fontRef idx="minor">
            <a:schemeClr val="tx1"/>
          </a:fontRef>
        </p:style>
      </p:cxnSp>
    </p:spTree>
    <p:custDataLst>
      <p:tags r:id="rId7"/>
    </p:custDataLst>
  </p:cSld>
  <p:clrMapOvr>
    <a:masterClrMapping/>
  </p:clrMapOvr>
  <p:transition spd="slow"/>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p:txBody>
          <a:bodyPr/>
          <a:lstStyle/>
          <a:p>
            <a:fld id="{49AE70B2-8BF9-45C0-BB95-33D1B9D3A854}" type="slidenum">
              <a:rPr lang="zh-CN" altLang="en-US" smtClean="0"/>
              <a:t>66</a:t>
            </a:fld>
            <a:endParaRPr lang="zh-CN" altLang="en-US"/>
          </a:p>
        </p:txBody>
      </p:sp>
      <p:sp>
        <p:nvSpPr>
          <p:cNvPr id="4" name="Rectangle 2"/>
          <p:cNvSpPr>
            <a:spLocks noGrp="1"/>
          </p:cNvSpPr>
          <p:nvPr>
            <p:custDataLst>
              <p:tags r:id="rId4"/>
            </p:custDataLst>
          </p:nvPr>
        </p:nvSpPr>
        <p:spPr>
          <a:xfrm>
            <a:off x="438082" y="5222595"/>
            <a:ext cx="11313297" cy="1133933"/>
          </a:xfrm>
          <a:prstGeom prst="rect">
            <a:avLst/>
          </a:prstGeom>
        </p:spPr>
        <p:txBody>
          <a:bodyPr vert="horz" lIns="121900" tIns="60950" rIns="121900" bIns="60950" rtlCol="0" anchor="b">
            <a:normAutofit/>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fontAlgn="auto">
              <a:lnSpc>
                <a:spcPct val="150000"/>
              </a:lnSpc>
            </a:pPr>
            <a:r>
              <a:rPr lang="en-US" sz="1800" b="1" kern="1200">
                <a:effectLst>
                  <a:outerShdw blurRad="38100" dist="19050" dir="2700000" algn="tl" rotWithShape="0">
                    <a:schemeClr val="dk1">
                      <a:alpha val="40000"/>
                    </a:schemeClr>
                  </a:outerShdw>
                </a:effectLst>
                <a:latin typeface="+mj-lt"/>
                <a:ea typeface="+mj-ea"/>
                <a:cs typeface="+mj-cs"/>
              </a:rPr>
              <a:t>       </a:t>
            </a:r>
            <a:r>
              <a:rPr lang="en-US" sz="1800" b="1" kern="12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1800" b="1" kern="12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4月19日，瑞士采尔马特市旅游局用灯光将一面五星红旗投射到附近阿尔卑斯山脉的马特洪峰。 新华社发（瑞士采尔马特市旅游局供图）</a:t>
            </a:r>
            <a:endParaRPr lang="en-US" altLang="zh-CN" sz="1800" b="1" kern="12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1" name="图片 120"/>
          <p:cNvPicPr/>
          <p:nvPr>
            <p:custDataLst>
              <p:tags r:id="rId6"/>
            </p:custDataLst>
          </p:nvPr>
        </p:nvPicPr>
        <p:blipFill>
          <a:blip r:embed="rId5"/>
          <a:stretch>
            <a:fillRect/>
          </a:stretch>
        </p:blipFill>
        <p:spPr>
          <a:xfrm>
            <a:off x="3344022" y="211323"/>
            <a:ext cx="6902641" cy="4897625"/>
          </a:xfrm>
          <a:prstGeom prst="rect">
            <a:avLst/>
          </a:prstGeom>
          <a:noFill/>
          <a:ln w="9525">
            <a:noFill/>
          </a:ln>
        </p:spPr>
      </p:pic>
      <p:sp>
        <p:nvSpPr>
          <p:cNvPr id="5" name="Rectangle 2"/>
          <p:cNvSpPr>
            <a:spLocks noGrp="1"/>
          </p:cNvSpPr>
          <p:nvPr>
            <p:ph type="title"/>
            <p:custDataLst>
              <p:tags r:id="rId7"/>
            </p:custDataLst>
          </p:nvPr>
        </p:nvSpPr>
        <p:spPr>
          <a:xfrm>
            <a:off x="920606" y="556074"/>
            <a:ext cx="1001239" cy="3907179"/>
          </a:xfrm>
        </p:spPr>
        <p:txBody>
          <a:bodyPr vert="horz" lIns="121900" tIns="60950" rIns="121900" bIns="60950" rtlCol="0" anchor="b">
            <a:normAutofit fontScale="90000"/>
            <a:scene3d>
              <a:camera prst="orthographicFront"/>
              <a:lightRig rig="threePt" dir="t"/>
            </a:scene3d>
          </a:bodyPr>
          <a:lstStyle/>
          <a:p>
            <a:pPr algn="r" defTabSz="914400">
              <a:lnSpc>
                <a:spcPct val="90000"/>
              </a:lnSpc>
            </a:pPr>
            <a:r>
              <a:rPr lang="zh-CN" altLang="en-US" sz="6665" b="1">
                <a:solidFill>
                  <a:srgbClr val="060998"/>
                </a:solidFill>
                <a:effectLst>
                  <a:outerShdw blurRad="38100" dist="19050" dir="2700000" algn="tl" rotWithShape="0">
                    <a:schemeClr val="dk1">
                      <a:alpha val="40000"/>
                    </a:schemeClr>
                  </a:outerShdw>
                </a:effectLst>
                <a:sym typeface="+mn-ea"/>
              </a:rPr>
              <a:t>素材</a:t>
            </a:r>
            <a:r>
              <a:rPr lang="en-US" altLang="zh-CN" sz="6665" b="1">
                <a:solidFill>
                  <a:srgbClr val="060998"/>
                </a:solidFill>
                <a:effectLst>
                  <a:outerShdw blurRad="38100" dist="19050" dir="2700000" algn="tl" rotWithShape="0">
                    <a:schemeClr val="dk1">
                      <a:alpha val="40000"/>
                    </a:schemeClr>
                  </a:outerShdw>
                </a:effectLst>
                <a:sym typeface="+mn-ea"/>
              </a:rPr>
              <a:t> </a:t>
            </a:r>
            <a:r>
              <a:rPr lang="zh-CN" altLang="en-US" sz="6665" b="1">
                <a:solidFill>
                  <a:srgbClr val="060998"/>
                </a:solidFill>
                <a:effectLst>
                  <a:outerShdw blurRad="38100" dist="19050" dir="2700000" algn="tl" rotWithShape="0">
                    <a:schemeClr val="dk1">
                      <a:alpha val="40000"/>
                    </a:schemeClr>
                  </a:outerShdw>
                </a:effectLst>
                <a:sym typeface="+mn-ea"/>
              </a:rPr>
              <a:t>运用</a:t>
            </a:r>
            <a:r>
              <a:rPr lang="en-US" altLang="zh-CN" sz="6665" b="1">
                <a:solidFill>
                  <a:srgbClr val="060998"/>
                </a:solidFill>
                <a:effectLst>
                  <a:outerShdw blurRad="38100" dist="19050" dir="2700000" algn="tl" rotWithShape="0">
                    <a:schemeClr val="dk1">
                      <a:alpha val="40000"/>
                    </a:schemeClr>
                  </a:outerShdw>
                </a:effectLst>
                <a:sym typeface="+mn-ea"/>
              </a:rPr>
              <a:t> </a:t>
            </a:r>
            <a:endParaRPr lang="zh-CN" altLang="en-US" sz="6665" b="1" kern="1200">
              <a:solidFill>
                <a:srgbClr val="060998"/>
              </a:solidFill>
              <a:effectLst>
                <a:outerShdw blurRad="38100" dist="19050" dir="2700000" algn="tl" rotWithShape="0">
                  <a:schemeClr val="dk1">
                    <a:alpha val="40000"/>
                  </a:schemeClr>
                </a:outerShdw>
              </a:effectLst>
              <a:latin typeface="+mj-lt"/>
              <a:ea typeface="+mj-ea"/>
              <a:cs typeface="+mj-cs"/>
            </a:endParaRPr>
          </a:p>
        </p:txBody>
      </p:sp>
    </p:spTree>
    <p:custDataLst>
      <p:tags r:id="rId8"/>
    </p:custDataLst>
  </p:cSld>
  <p:clrMapOvr>
    <a:masterClrMapping/>
  </p:clrMapOvr>
  <p:transition spd="slow"/>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58" name="组合 57"/>
          <p:cNvGrpSpPr/>
          <p:nvPr>
            <p:custDataLst>
              <p:tags r:id="rId3"/>
            </p:custDataLst>
          </p:nvPr>
        </p:nvGrpSpPr>
        <p:grpSpPr>
          <a:xfrm>
            <a:off x="262669" y="170487"/>
            <a:ext cx="11867917" cy="6186122"/>
            <a:chOff x="5292" y="1026"/>
            <a:chExt cx="8237" cy="3372"/>
          </a:xfrm>
        </p:grpSpPr>
        <p:grpSp>
          <p:nvGrpSpPr>
            <p:cNvPr id="59" name="组合 58"/>
            <p:cNvGrpSpPr/>
            <p:nvPr>
              <p:custDataLst>
                <p:tags r:id="rId4"/>
              </p:custDataLst>
            </p:nvPr>
          </p:nvGrpSpPr>
          <p:grpSpPr>
            <a:xfrm>
              <a:off x="5672" y="2974"/>
              <a:ext cx="7857" cy="630"/>
              <a:chOff x="3601262" y="1888729"/>
              <a:chExt cx="4989474" cy="400330"/>
            </a:xfrm>
          </p:grpSpPr>
          <p:sp>
            <p:nvSpPr>
              <p:cNvPr id="61" name="矩形 60"/>
              <p:cNvSpPr/>
              <p:nvPr>
                <p:custDataLst>
                  <p:tags r:id="rId5"/>
                </p:custDataLst>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2" name="矩形 61"/>
              <p:cNvSpPr/>
              <p:nvPr>
                <p:custDataLst>
                  <p:tags r:id="rId6"/>
                </p:custDataLst>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custDataLst>
                  <p:tags r:id="rId7"/>
                </p:custDataLst>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custDataLst>
                  <p:tags r:id="rId8"/>
                </p:custDataLst>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custDataLst>
                  <p:tags r:id="rId9"/>
                </p:custDataLst>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custDataLst>
                  <p:tags r:id="rId10"/>
                </p:custDataLst>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custDataLst>
                  <p:tags r:id="rId11"/>
                </p:custDataLst>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custDataLst>
                  <p:tags r:id="rId12"/>
                </p:custDataLst>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custDataLst>
                  <p:tags r:id="rId13"/>
                </p:custDataLst>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custDataLst>
                  <p:tags r:id="rId14"/>
                </p:custDataLst>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custDataLst>
                  <p:tags r:id="rId15"/>
                </p:custDataLst>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custDataLst>
                  <p:tags r:id="rId16"/>
                </p:custDataLst>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custDataLst>
                  <p:tags r:id="rId17"/>
                </p:custDataLst>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custDataLst>
                  <p:tags r:id="rId18"/>
                </p:custDataLst>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custDataLst>
                  <p:tags r:id="rId19"/>
                </p:custDataLst>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custDataLst>
                  <p:tags r:id="rId20"/>
                </p:custDataLst>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custDataLst>
                  <p:tags r:id="rId21"/>
                </p:custDataLst>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custDataLst>
                  <p:tags r:id="rId22"/>
                </p:custDataLst>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0" name="图形 2"/>
              <p:cNvSpPr/>
              <p:nvPr>
                <p:custDataLst>
                  <p:tags r:id="rId23"/>
                </p:custDataLst>
              </p:nvPr>
            </p:nvSpPr>
            <p:spPr>
              <a:xfrm rot="20966656">
                <a:off x="8215631" y="1888729"/>
                <a:ext cx="314566" cy="400330"/>
              </a:xfrm>
              <a:custGeom>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a:p>
            </p:txBody>
          </p:sp>
        </p:grpSp>
        <p:sp>
          <p:nvSpPr>
            <p:cNvPr id="81" name="文本框 80"/>
            <p:cNvSpPr txBox="1"/>
            <p:nvPr>
              <p:custDataLst>
                <p:tags r:id="rId24"/>
              </p:custDataLst>
            </p:nvPr>
          </p:nvSpPr>
          <p:spPr>
            <a:xfrm>
              <a:off x="5292" y="1026"/>
              <a:ext cx="8153" cy="3372"/>
            </a:xfrm>
            <a:prstGeom prst="rect">
              <a:avLst/>
            </a:prstGeom>
            <a:noFill/>
            <a:ln>
              <a:solidFill>
                <a:srgbClr val="FF0000"/>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【写法借鉴】事实素材</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en-US" altLang="zh-CN" sz="32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rPr>
                <a:t> </a:t>
              </a:r>
              <a:endParaRPr lang="en-US" altLang="zh-CN" sz="32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endParaRPr>
            </a:p>
            <a:p>
              <a:pPr>
                <a:lnSpc>
                  <a:spcPct val="150000"/>
                </a:lnSpc>
              </a:pPr>
              <a:r>
                <a:rPr lang="en-US" altLang="zh-CN" sz="32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rPr>
                <a:t>   </a:t>
              </a:r>
              <a:r>
                <a:rPr lang="en-US" altLang="zh-CN" sz="28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rPr>
                <a:t>       </a:t>
              </a:r>
              <a:r>
                <a:rPr lang="zh-CN" altLang="en-US" sz="2800" b="1">
                  <a:solidFill>
                    <a:srgbClr val="FF0000"/>
                  </a:solidFill>
                  <a:latin typeface="微软雅黑" panose="020b0503020204020204" pitchFamily="34" charset="-122"/>
                  <a:cs typeface="微软雅黑" panose="020b0503020204020204" pitchFamily="34" charset="-122"/>
                  <a:sym typeface="微软雅黑" panose="020b0503020204020204" pitchFamily="34" charset="-122"/>
                </a:rPr>
                <a:t>【原文】</a:t>
              </a:r>
              <a:r>
                <a:rPr sz="2800" b="1">
                  <a:latin typeface="微软雅黑" panose="020b0503020204020204" pitchFamily="34" charset="-122"/>
                  <a:cs typeface="微软雅黑" panose="020b0503020204020204" pitchFamily="34" charset="-122"/>
                  <a:sym typeface="微软雅黑" panose="020b0503020204020204" pitchFamily="34" charset="-122"/>
                </a:rPr>
                <a:t>4月19日凌晨，在巨大光束投射下，瑞士阿尔卑斯山脉的马特洪峰“披”上了一面五星红旗。</a:t>
              </a:r>
              <a:r>
                <a:rPr sz="2800" b="1">
                  <a:solidFill>
                    <a:srgbClr val="C00000"/>
                  </a:solidFill>
                  <a:latin typeface="微软雅黑" panose="020b0503020204020204" pitchFamily="34" charset="-122"/>
                  <a:cs typeface="微软雅黑" panose="020b0503020204020204" pitchFamily="34" charset="-122"/>
                  <a:sym typeface="微软雅黑" panose="020b0503020204020204" pitchFamily="34" charset="-122"/>
                </a:rPr>
                <a:t>（叙）</a:t>
              </a:r>
              <a:r>
                <a:rPr sz="2800" b="1">
                  <a:latin typeface="微软雅黑" panose="020b0503020204020204" pitchFamily="34" charset="-122"/>
                  <a:cs typeface="微软雅黑" panose="020b0503020204020204" pitchFamily="34" charset="-122"/>
                  <a:sym typeface="微软雅黑" panose="020b0503020204020204" pitchFamily="34" charset="-122"/>
                </a:rPr>
                <a:t>夜空沉寂，灯光传递着一个信念——只要心中有光，世界就有希望。</a:t>
              </a:r>
              <a:r>
                <a:rPr sz="2800" b="1">
                  <a:solidFill>
                    <a:srgbClr val="C00000"/>
                  </a:solidFill>
                  <a:latin typeface="微软雅黑" panose="020b0503020204020204" pitchFamily="34" charset="-122"/>
                  <a:cs typeface="微软雅黑" panose="020b0503020204020204" pitchFamily="34" charset="-122"/>
                  <a:sym typeface="微软雅黑" panose="020b0503020204020204" pitchFamily="34" charset="-122"/>
                </a:rPr>
                <a:t>（议）</a:t>
              </a:r>
              <a:endParaRPr sz="2800" b="1">
                <a:latin typeface="微软雅黑" panose="020b0503020204020204" pitchFamily="34" charset="-122"/>
                <a:cs typeface="微软雅黑" panose="020b0503020204020204" pitchFamily="34" charset="-122"/>
                <a:sym typeface="微软雅黑" panose="020b0503020204020204" pitchFamily="34" charset="-122"/>
              </a:endParaRPr>
            </a:p>
            <a:p>
              <a:pPr>
                <a:lnSpc>
                  <a:spcPct val="150000"/>
                </a:lnSpc>
              </a:pPr>
              <a:r>
                <a:rPr sz="2800" b="1">
                  <a:latin typeface="微软雅黑" panose="020b0503020204020204" pitchFamily="34" charset="-122"/>
                  <a:cs typeface="微软雅黑" panose="020b0503020204020204" pitchFamily="34" charset="-122"/>
                  <a:sym typeface="微软雅黑" panose="020b0503020204020204" pitchFamily="34" charset="-122"/>
                </a:rPr>
                <a:t>  </a:t>
              </a:r>
              <a:r>
                <a:rPr lang="en-US" sz="2800" b="1">
                  <a:latin typeface="微软雅黑" panose="020b0503020204020204" pitchFamily="34" charset="-122"/>
                  <a:cs typeface="微软雅黑" panose="020b0503020204020204" pitchFamily="34" charset="-122"/>
                  <a:sym typeface="微软雅黑" panose="020b0503020204020204" pitchFamily="34" charset="-122"/>
                </a:rPr>
                <a:t>  </a:t>
              </a:r>
              <a:r>
                <a:rPr lang="zh-CN" altLang="en-US" sz="2800" b="1">
                  <a:solidFill>
                    <a:srgbClr val="FF0000"/>
                  </a:solidFill>
                  <a:latin typeface="微软雅黑" panose="020b0503020204020204" pitchFamily="34" charset="-122"/>
                  <a:cs typeface="微软雅黑" panose="020b0503020204020204" pitchFamily="34" charset="-122"/>
                  <a:sym typeface="微软雅黑" panose="020b0503020204020204" pitchFamily="34" charset="-122"/>
                </a:rPr>
                <a:t>【探究】</a:t>
              </a:r>
              <a:r>
                <a:rPr sz="2800" b="1">
                  <a:solidFill>
                    <a:srgbClr val="1E07CA"/>
                  </a:solidFill>
                  <a:latin typeface="微软雅黑" panose="020b0503020204020204" pitchFamily="34" charset="-122"/>
                  <a:cs typeface="微软雅黑" panose="020b0503020204020204" pitchFamily="34" charset="-122"/>
                  <a:sym typeface="微软雅黑" panose="020b0503020204020204" pitchFamily="34" charset="-122"/>
                </a:rPr>
                <a:t>作开头叙述瑞士“披” 上一面五星红旗的事例，将目光由国内投向世界，以瑞士为例，表明 中国战疫对外国所做出的无私贡献。结下来，作者就这一事例进行论述，灯光映照下的五星红旗是一种信念的写照，也展示出中国给世界战疫带来的希望。 </a:t>
              </a:r>
              <a:r>
                <a:rPr sz="2800" b="1">
                  <a:latin typeface="微软雅黑" panose="020b0503020204020204" pitchFamily="34" charset="-122"/>
                  <a:cs typeface="微软雅黑" panose="020b0503020204020204" pitchFamily="34" charset="-122"/>
                  <a:sym typeface="微软雅黑" panose="020b0503020204020204" pitchFamily="34" charset="-122"/>
                </a:rPr>
                <a:t> </a:t>
              </a:r>
              <a:r>
                <a:rPr lang="zh-CN" altLang="en-US" sz="28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rPr>
                <a:t> </a:t>
              </a:r>
              <a:endPar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p:txBody>
        </p:sp>
      </p:grpSp>
      <p:sp>
        <p:nvSpPr>
          <p:cNvPr id="2" name="灯片编号占位符 1"/>
          <p:cNvSpPr>
            <a:spLocks noGrp="1"/>
          </p:cNvSpPr>
          <p:nvPr>
            <p:ph type="sldNum" sz="quarter" idx="12"/>
            <p:custDataLst>
              <p:tags r:id="rId25"/>
            </p:custDataLst>
          </p:nvPr>
        </p:nvSpPr>
        <p:spPr>
          <a:xfrm>
            <a:off x="8609255" y="6356528"/>
            <a:ext cx="2742771" cy="365068"/>
          </a:xfrm>
        </p:spPr>
        <p:txBody>
          <a:bodyPr/>
          <a:lstStyle/>
          <a:p>
            <a:fld id="{49AE70B2-8BF9-45C0-BB95-33D1B9D3A854}" type="slidenum">
              <a:rPr lang="zh-CN" altLang="en-US" smtClean="0"/>
              <a:t>67</a:t>
            </a:fld>
            <a:endParaRPr lang="zh-CN" altLang="en-US"/>
          </a:p>
        </p:txBody>
      </p:sp>
    </p:spTree>
    <p:custDataLst>
      <p:tags r:id="rId2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p:txBody>
          <a:bodyPr/>
          <a:lstStyle/>
          <a:p>
            <a:fld id="{49AE70B2-8BF9-45C0-BB95-33D1B9D3A854}" type="slidenum">
              <a:rPr lang="zh-CN" altLang="en-US" smtClean="0"/>
              <a:t>68</a:t>
            </a:fld>
            <a:endParaRPr lang="zh-CN" altLang="en-US"/>
          </a:p>
        </p:txBody>
      </p:sp>
      <p:pic>
        <p:nvPicPr>
          <p:cNvPr id="123" name="图片 122"/>
          <p:cNvPicPr/>
          <p:nvPr>
            <p:custDataLst>
              <p:tags r:id="rId5"/>
            </p:custDataLst>
          </p:nvPr>
        </p:nvPicPr>
        <p:blipFill>
          <a:blip r:embed="rId4"/>
          <a:stretch>
            <a:fillRect/>
          </a:stretch>
        </p:blipFill>
        <p:spPr>
          <a:xfrm>
            <a:off x="798070" y="378937"/>
            <a:ext cx="10413008" cy="5676648"/>
          </a:xfrm>
          <a:prstGeom prst="rect">
            <a:avLst/>
          </a:prstGeom>
          <a:noFill/>
          <a:ln w="9525">
            <a:noFill/>
          </a:ln>
        </p:spPr>
      </p:pic>
    </p:spTree>
    <p:custDataLst>
      <p:tags r:id="rId6"/>
    </p:custDataLst>
  </p:cSld>
  <p:clrMapOvr>
    <a:masterClrMapping/>
  </p:clrMapOvr>
  <p:transition spd="slow"/>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69</a:t>
            </a:fld>
            <a:endParaRPr lang="zh-CN" altLang="en-US"/>
          </a:p>
        </p:txBody>
      </p:sp>
      <p:sp>
        <p:nvSpPr>
          <p:cNvPr id="4" name="文本框 3"/>
          <p:cNvSpPr txBox="1"/>
          <p:nvPr>
            <p:custDataLst>
              <p:tags r:id="rId4"/>
            </p:custDataLst>
          </p:nvPr>
        </p:nvSpPr>
        <p:spPr>
          <a:xfrm>
            <a:off x="334645" y="261934"/>
            <a:ext cx="11160760" cy="6000142"/>
          </a:xfrm>
          <a:prstGeom prst="rect">
            <a:avLst/>
          </a:prstGeom>
          <a:noFill/>
          <a:ln>
            <a:solidFill>
              <a:srgbClr val="FF0000"/>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endParaRPr lang="en-US" altLang="zh-CN" sz="16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【写法借鉴】事实素材</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 </a:t>
            </a:r>
            <a:endPar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endParaRPr>
          </a:p>
          <a:p>
            <a:pPr algn="l" defTabSz="914400" fontAlgn="auto">
              <a:lnSpc>
                <a:spcPct val="150000"/>
              </a:lnSpc>
            </a:pPr>
            <a:r>
              <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           </a:t>
            </a: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【原文】</a:t>
            </a:r>
            <a:r>
              <a:rPr lang="zh-CN" altLang="en-US" sz="3200" b="1">
                <a:effectLst>
                  <a:outerShdw blurRad="38100" dist="19050" dir="2700000" algn="tl" rotWithShape="0">
                    <a:schemeClr val="dk1">
                      <a:alpha val="40000"/>
                    </a:schemeClr>
                  </a:outerShdw>
                </a:effectLst>
                <a:sym typeface="+mn-ea"/>
              </a:rPr>
              <a:t>我们共同生活的这个星球，依然在艰难中煎熬。据世界卫生组织数据，截至5月9日，全球新冠肺炎累计确诊病例近390万例，死亡病例近27万例。令人痛心的数字，还在不断攀升。</a:t>
            </a:r>
            <a:r>
              <a:rPr lang="zh-CN" altLang="en-US" sz="3200" b="1">
                <a:solidFill>
                  <a:srgbClr val="1E07CA"/>
                </a:solidFill>
                <a:effectLst>
                  <a:outerShdw blurRad="38100" dist="19050" dir="2700000" algn="tl" rotWithShape="0">
                    <a:schemeClr val="dk1">
                      <a:alpha val="40000"/>
                    </a:schemeClr>
                  </a:outerShdw>
                </a:effectLst>
                <a:sym typeface="+mn-ea"/>
              </a:rPr>
              <a:t>（叙</a:t>
            </a:r>
            <a:r>
              <a:rPr lang="en-US" altLang="zh-CN" sz="3200" b="1">
                <a:solidFill>
                  <a:srgbClr val="1E07CA"/>
                </a:solidFill>
                <a:effectLst>
                  <a:outerShdw blurRad="38100" dist="19050" dir="2700000" algn="tl" rotWithShape="0">
                    <a:schemeClr val="dk1">
                      <a:alpha val="40000"/>
                    </a:schemeClr>
                  </a:outerShdw>
                </a:effectLst>
                <a:sym typeface="+mn-ea"/>
              </a:rPr>
              <a:t> </a:t>
            </a:r>
            <a:r>
              <a:rPr lang="zh-CN" altLang="en-US" sz="3200" b="1">
                <a:solidFill>
                  <a:srgbClr val="1E07CA"/>
                </a:solidFill>
                <a:effectLst>
                  <a:outerShdw blurRad="38100" dist="19050" dir="2700000" algn="tl" rotWithShape="0">
                    <a:schemeClr val="dk1">
                      <a:alpha val="40000"/>
                    </a:schemeClr>
                  </a:outerShdw>
                </a:effectLst>
                <a:sym typeface="+mn-ea"/>
              </a:rPr>
              <a:t>）</a:t>
            </a:r>
            <a:endParaRPr lang="zh-CN" altLang="en-US" sz="3200" b="1">
              <a:effectLst>
                <a:outerShdw blurRad="38100" dist="19050" dir="2700000" algn="tl" rotWithShape="0">
                  <a:schemeClr val="dk1">
                    <a:alpha val="40000"/>
                  </a:schemeClr>
                </a:outerShdw>
              </a:effectLst>
            </a:endParaRPr>
          </a:p>
          <a:p>
            <a:pPr algn="l" defTabSz="914400" fontAlgn="auto">
              <a:lnSpc>
                <a:spcPct val="150000"/>
              </a:lnSpc>
            </a:pPr>
            <a:r>
              <a:rPr lang="en-US" altLang="zh-CN" sz="3200" b="1">
                <a:effectLst>
                  <a:outerShdw blurRad="38100" dist="19050" dir="2700000" algn="tl" rotWithShape="0">
                    <a:schemeClr val="dk1">
                      <a:alpha val="40000"/>
                    </a:schemeClr>
                  </a:outerShdw>
                </a:effectLst>
                <a:sym typeface="+mn-ea"/>
              </a:rPr>
              <a:t>       </a:t>
            </a:r>
            <a:r>
              <a:rPr lang="zh-CN" altLang="en-US" sz="3200" b="1">
                <a:effectLst>
                  <a:outerShdw blurRad="38100" dist="19050" dir="2700000" algn="tl" rotWithShape="0">
                    <a:schemeClr val="dk1">
                      <a:alpha val="40000"/>
                    </a:schemeClr>
                  </a:outerShdw>
                </a:effectLst>
                <a:sym typeface="+mn-ea"/>
              </a:rPr>
              <a:t>疫情，以一种残酷的方式，分外真切地警示我们：人类是一个休戚相关的命运共同体。</a:t>
            </a:r>
            <a:r>
              <a:rPr lang="zh-CN" altLang="en-US" sz="3200" b="1">
                <a:solidFill>
                  <a:srgbClr val="1E07CA"/>
                </a:solidFill>
                <a:effectLst>
                  <a:outerShdw blurRad="38100" dist="19050" dir="2700000" algn="tl" rotWithShape="0">
                    <a:schemeClr val="dk1">
                      <a:alpha val="40000"/>
                    </a:schemeClr>
                  </a:outerShdw>
                </a:effectLst>
                <a:sym typeface="+mn-ea"/>
              </a:rPr>
              <a:t>（议）</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p:txBody>
      </p:sp>
    </p:spTree>
    <p:custDataLst>
      <p:tags r:id="rId5"/>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火神山医院</a:t>
            </a:r>
            <a:endParaRPr lang="zh-CN" altLang="en-US"/>
          </a:p>
        </p:txBody>
      </p:sp>
      <p:pic>
        <p:nvPicPr>
          <p:cNvPr id="5" name="内容占位符 4"/>
          <p:cNvPicPr>
            <a:picLocks noGrp="1" noChangeAspect="1"/>
          </p:cNvPicPr>
          <p:nvPr>
            <p:ph idx="1"/>
            <p:custDataLst>
              <p:tags r:id="rId5"/>
            </p:custDataLst>
          </p:nvPr>
        </p:nvPicPr>
        <p:blipFill>
          <a:blip r:embed="rId4"/>
          <a:stretch>
            <a:fillRect/>
          </a:stretch>
        </p:blipFill>
        <p:spPr>
          <a:xfrm>
            <a:off x="376555" y="962025"/>
            <a:ext cx="5131435" cy="3732530"/>
          </a:xfrm>
          <a:prstGeom prst="rect">
            <a:avLst/>
          </a:prstGeom>
        </p:spPr>
      </p:pic>
      <p:pic>
        <p:nvPicPr>
          <p:cNvPr id="110" name="图片 109"/>
          <p:cNvPicPr/>
          <p:nvPr>
            <p:custDataLst>
              <p:tags r:id="rId7"/>
            </p:custDataLst>
          </p:nvPr>
        </p:nvPicPr>
        <p:blipFill>
          <a:blip r:embed="rId6"/>
          <a:stretch>
            <a:fillRect/>
          </a:stretch>
        </p:blipFill>
        <p:spPr>
          <a:xfrm>
            <a:off x="7068350" y="1171"/>
            <a:ext cx="5121745" cy="3732582"/>
          </a:xfrm>
          <a:prstGeom prst="rect">
            <a:avLst/>
          </a:prstGeom>
          <a:noFill/>
          <a:ln w="9525">
            <a:noFill/>
          </a:ln>
        </p:spPr>
      </p:pic>
      <p:pic>
        <p:nvPicPr>
          <p:cNvPr id="111" name="图片 110"/>
          <p:cNvPicPr/>
          <p:nvPr>
            <p:custDataLst>
              <p:tags r:id="rId9"/>
            </p:custDataLst>
          </p:nvPr>
        </p:nvPicPr>
        <p:blipFill>
          <a:blip r:embed="rId8"/>
          <a:stretch>
            <a:fillRect/>
          </a:stretch>
        </p:blipFill>
        <p:spPr>
          <a:xfrm>
            <a:off x="1198298" y="4005491"/>
            <a:ext cx="4809373" cy="2857054"/>
          </a:xfrm>
          <a:prstGeom prst="rect">
            <a:avLst/>
          </a:prstGeom>
          <a:noFill/>
          <a:ln w="9525">
            <a:noFill/>
          </a:ln>
        </p:spPr>
      </p:pic>
      <p:pic>
        <p:nvPicPr>
          <p:cNvPr id="112" name="图片 111"/>
          <p:cNvPicPr/>
          <p:nvPr>
            <p:custDataLst>
              <p:tags r:id="rId11"/>
            </p:custDataLst>
          </p:nvPr>
        </p:nvPicPr>
        <p:blipFill>
          <a:blip r:embed="rId10"/>
          <a:stretch>
            <a:fillRect/>
          </a:stretch>
        </p:blipFill>
        <p:spPr>
          <a:xfrm>
            <a:off x="5841087" y="2743307"/>
            <a:ext cx="6349008" cy="4215741"/>
          </a:xfrm>
          <a:prstGeom prst="rect">
            <a:avLst/>
          </a:prstGeom>
          <a:noFill/>
          <a:ln w="9525">
            <a:noFill/>
          </a:ln>
        </p:spPr>
      </p:pic>
    </p:spTree>
    <p:custDataLst>
      <p:tags r:id="rId12"/>
    </p:custDataLst>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70</a:t>
            </a:fld>
            <a:endParaRPr lang="zh-CN" altLang="en-US"/>
          </a:p>
        </p:txBody>
      </p:sp>
      <p:sp>
        <p:nvSpPr>
          <p:cNvPr id="4" name="文本框 3"/>
          <p:cNvSpPr txBox="1"/>
          <p:nvPr>
            <p:custDataLst>
              <p:tags r:id="rId4"/>
            </p:custDataLst>
          </p:nvPr>
        </p:nvSpPr>
        <p:spPr>
          <a:xfrm>
            <a:off x="334020" y="189446"/>
            <a:ext cx="11856221" cy="6739289"/>
          </a:xfrm>
          <a:prstGeom prst="rect">
            <a:avLst/>
          </a:prstGeom>
          <a:noFill/>
          <a:ln>
            <a:solidFill>
              <a:srgbClr val="FF0000"/>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【写法借鉴】事实素材</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gn="l" defTabSz="914400" fontAlgn="auto">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 </a:t>
            </a:r>
            <a:endPar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endParaRPr>
          </a:p>
          <a:p>
            <a:pPr algn="l" defTabSz="914400" fontAlgn="auto">
              <a:lnSpc>
                <a:spcPct val="150000"/>
              </a:lnSpc>
            </a:pPr>
            <a:r>
              <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              </a:t>
            </a:r>
            <a:r>
              <a:rPr lang="zh-CN" altLang="en-US"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探究：</a:t>
            </a:r>
            <a:r>
              <a:rPr lang="zh-CN" altLang="en-US" sz="3200" b="1">
                <a:solidFill>
                  <a:schemeClr val="tx1"/>
                </a:solidFill>
                <a:effectLst>
                  <a:outerShdw blurRad="38100" dist="19050" dir="2700000" algn="tl" rotWithShape="0">
                    <a:schemeClr val="dk1">
                      <a:alpha val="40000"/>
                    </a:schemeClr>
                  </a:outerShdw>
                </a:effectLst>
                <a:latin typeface="+mj-lt"/>
                <a:ea typeface="+mj-ea"/>
                <a:cs typeface="+mj-cs"/>
                <a:sym typeface="+mn-ea"/>
              </a:rPr>
              <a:t>作者先以触目惊心的具体数据，展示疫情给世界人民造成的生命灾难。引用数据是为了得出观点，也就是挖掘素材的价值和意义所在。灾难面前，生命至上，世界各国应该不分国别、不分种族，团结起来共同战疫，因为</a:t>
            </a:r>
            <a:r>
              <a:rPr lang="zh-CN" altLang="en-US" sz="3200" b="1">
                <a:gradFill>
                  <a:gsLst>
                    <a:gs pos="0">
                      <a:srgbClr val="FE4444"/>
                    </a:gs>
                    <a:gs pos="100000">
                      <a:srgbClr val="832B2B"/>
                    </a:gs>
                  </a:gsLst>
                  <a:lin scaled="0"/>
                </a:gradFill>
                <a:effectLst>
                  <a:outerShdw blurRad="38100" dist="19050" dir="2700000" algn="tl" rotWithShape="0">
                    <a:schemeClr val="dk1">
                      <a:alpha val="40000"/>
                    </a:schemeClr>
                  </a:outerShdw>
                </a:effectLst>
                <a:latin typeface="+mj-lt"/>
                <a:ea typeface="+mj-ea"/>
                <a:cs typeface="+mj-cs"/>
                <a:sym typeface="+mn-ea"/>
              </a:rPr>
              <a:t>人类</a:t>
            </a:r>
            <a:r>
              <a:rPr lang="zh-CN" altLang="en-US" sz="3200" b="1">
                <a:gradFill>
                  <a:gsLst>
                    <a:gs pos="0">
                      <a:srgbClr val="FE4444"/>
                    </a:gs>
                    <a:gs pos="100000">
                      <a:srgbClr val="832B2B"/>
                    </a:gs>
                  </a:gsLst>
                  <a:lin scaled="0"/>
                </a:gradFill>
                <a:effectLst>
                  <a:outerShdw blurRad="38100" dist="19050" dir="2700000" algn="tl" rotWithShape="0">
                    <a:schemeClr val="dk1">
                      <a:alpha val="40000"/>
                    </a:schemeClr>
                  </a:outerShdw>
                </a:effectLst>
                <a:sym typeface="+mn-ea"/>
              </a:rPr>
              <a:t>是一个休戚相关的命运共同体。“残酷的方式”“真切地警示”</a:t>
            </a:r>
            <a:r>
              <a:rPr lang="zh-CN" altLang="en-US" sz="3200" b="1">
                <a:solidFill>
                  <a:schemeClr val="tx1"/>
                </a:solidFill>
                <a:effectLst>
                  <a:outerShdw blurRad="38100" dist="19050" dir="2700000" algn="tl" rotWithShape="0">
                    <a:schemeClr val="dk1">
                      <a:alpha val="40000"/>
                    </a:schemeClr>
                  </a:outerShdw>
                </a:effectLst>
                <a:latin typeface="+mj-lt"/>
                <a:ea typeface="+mj-ea"/>
                <a:cs typeface="+mj-cs"/>
                <a:sym typeface="+mn-ea"/>
              </a:rPr>
              <a:t> ，这两处，饱含真情，道出至理，让人深思，令人信服。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p:txBody>
      </p:sp>
    </p:spTree>
    <p:custDataLst>
      <p:tags r:id="rId5"/>
    </p:custDataLst>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p:txBody>
          <a:bodyPr/>
          <a:lstStyle/>
          <a:p>
            <a:fld id="{49AE70B2-8BF9-45C0-BB95-33D1B9D3A854}" type="slidenum">
              <a:rPr lang="zh-CN" altLang="en-US" smtClean="0"/>
              <a:t>71</a:t>
            </a:fld>
            <a:endParaRPr lang="zh-CN" altLang="en-US"/>
          </a:p>
        </p:txBody>
      </p:sp>
      <p:sp>
        <p:nvSpPr>
          <p:cNvPr id="4" name="Rectangle 2"/>
          <p:cNvSpPr>
            <a:spLocks noGrp="1"/>
          </p:cNvSpPr>
          <p:nvPr>
            <p:custDataLst>
              <p:tags r:id="rId4"/>
            </p:custDataLst>
          </p:nvPr>
        </p:nvSpPr>
        <p:spPr>
          <a:xfrm>
            <a:off x="239358" y="297669"/>
            <a:ext cx="10969181" cy="6112825"/>
          </a:xfrm>
          <a:prstGeom prst="rect">
            <a:avLst/>
          </a:prstGeom>
        </p:spPr>
        <p:txBody>
          <a:bodyPr vert="horz" lIns="121900" tIns="60950" rIns="121900" bIns="60950" rtlCol="0" anchor="b">
            <a:normAutofit fontScale="2500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fontAlgn="auto">
              <a:lnSpc>
                <a:spcPct val="150000"/>
              </a:lnSpc>
            </a:pP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144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写法借鉴</a:t>
            </a:r>
            <a:endParaRPr lang="zh-CN" altLang="en-US" sz="144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zh-CN" altLang="en-US" sz="144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 </a:t>
            </a:r>
            <a:r>
              <a:rPr lang="en-US" altLang="zh-CN" sz="144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     </a:t>
            </a:r>
            <a:r>
              <a:rPr lang="zh-CN" altLang="en-US" sz="14400" b="1" kern="1200">
                <a:solidFill>
                  <a:schemeClr val="bg1">
                    <a:lumMod val="50000"/>
                  </a:schemeClr>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概述大量的人和事</a:t>
            </a:r>
            <a:r>
              <a:rPr lang="zh-CN" altLang="en-US" sz="14400" b="1" kern="1200">
                <a:solidFill>
                  <a:srgbClr val="C0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→事实素材的积累</a:t>
            </a:r>
            <a:endParaRPr lang="zh-CN" altLang="en-US" sz="14400" b="1" kern="1200">
              <a:solidFill>
                <a:schemeClr val="bg1">
                  <a:lumMod val="50000"/>
                </a:schemeClr>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endParaRPr>
          </a:p>
          <a:p>
            <a:pPr algn="l" defTabSz="914400" fontAlgn="auto">
              <a:lnSpc>
                <a:spcPct val="150000"/>
              </a:lnSpc>
            </a:pPr>
            <a:r>
              <a:rPr lang="zh-CN" altLang="en-US"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r>
              <a:rPr lang="en-US" altLang="zh-CN"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r>
              <a:rPr lang="zh-CN" altLang="en-US" sz="12800" b="1">
                <a:solidFill>
                  <a:schemeClr val="bg1">
                    <a:lumMod val="50000"/>
                  </a:schemeClr>
                </a:solidFill>
                <a:effectLst>
                  <a:outerShdw blurRad="38100" dist="19050" dir="2700000" algn="tl" rotWithShape="0">
                    <a:schemeClr val="dk1">
                      <a:alpha val="40000"/>
                    </a:schemeClr>
                  </a:outerShdw>
                </a:effectLst>
                <a:sym typeface="+mn-ea"/>
              </a:rPr>
              <a:t>作者写作之进行了大量的素材准备；</a:t>
            </a:r>
            <a:endParaRPr lang="en-US" altLang="zh-CN"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en-US" altLang="zh-CN"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r>
              <a:rPr lang="zh-CN" altLang="en-US"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素材的真实性，是</a:t>
            </a:r>
            <a:r>
              <a:rPr lang="zh-CN" altLang="en-US" sz="12800" b="1">
                <a:solidFill>
                  <a:schemeClr val="bg1">
                    <a:lumMod val="50000"/>
                  </a:schemeClr>
                </a:solidFill>
                <a:effectLst>
                  <a:outerShdw blurRad="38100" dist="19050" dir="2700000" algn="tl" rotWithShape="0">
                    <a:schemeClr val="dk1">
                      <a:alpha val="40000"/>
                    </a:schemeClr>
                  </a:outerShdw>
                </a:effectLst>
                <a:sym typeface="+mn-ea"/>
              </a:rPr>
              <a:t>新闻文体的最大特点；</a:t>
            </a:r>
            <a:endParaRPr lang="zh-CN" altLang="en-US" sz="12800" b="1">
              <a:solidFill>
                <a:schemeClr val="bg1">
                  <a:lumMod val="50000"/>
                </a:schemeClr>
              </a:solidFill>
              <a:effectLst>
                <a:outerShdw blurRad="38100" dist="19050" dir="2700000" algn="tl" rotWithShape="0">
                  <a:schemeClr val="dk1">
                    <a:alpha val="40000"/>
                  </a:schemeClr>
                </a:outerShdw>
              </a:effectLst>
              <a:sym typeface="+mn-ea"/>
            </a:endParaRPr>
          </a:p>
          <a:p>
            <a:pPr algn="l" defTabSz="914400" fontAlgn="auto">
              <a:lnSpc>
                <a:spcPct val="150000"/>
              </a:lnSpc>
            </a:pPr>
            <a:r>
              <a:rPr lang="zh-CN" altLang="en-US" sz="12800" b="1">
                <a:solidFill>
                  <a:schemeClr val="bg1">
                    <a:lumMod val="50000"/>
                  </a:schemeClr>
                </a:solidFill>
                <a:effectLst>
                  <a:outerShdw blurRad="38100" dist="19050" dir="2700000" algn="tl" rotWithShape="0">
                    <a:schemeClr val="dk1">
                      <a:alpha val="40000"/>
                    </a:schemeClr>
                  </a:outerShdw>
                </a:effectLst>
                <a:sym typeface="+mn-ea"/>
              </a:rPr>
              <a:t> </a:t>
            </a:r>
            <a:r>
              <a:rPr lang="en-US" altLang="zh-CN" sz="12800" b="1">
                <a:solidFill>
                  <a:schemeClr val="bg1">
                    <a:lumMod val="50000"/>
                  </a:schemeClr>
                </a:solidFill>
                <a:effectLst>
                  <a:outerShdw blurRad="38100" dist="19050" dir="2700000" algn="tl" rotWithShape="0">
                    <a:schemeClr val="dk1">
                      <a:alpha val="40000"/>
                    </a:schemeClr>
                  </a:outerShdw>
                </a:effectLst>
                <a:sym typeface="+mn-ea"/>
              </a:rPr>
              <a:t>    </a:t>
            </a:r>
            <a:r>
              <a:rPr lang="en-US" altLang="zh-CN"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r>
              <a:rPr lang="en-US" altLang="zh-CN" sz="12800" b="1" kern="1200">
                <a:solidFill>
                  <a:srgbClr val="1E07CA"/>
                </a:solidFill>
                <a:effectLst>
                  <a:outerShdw blurRad="38100" dist="19050" dir="2700000" algn="tl" rotWithShape="0">
                    <a:schemeClr val="dk1">
                      <a:alpha val="40000"/>
                    </a:schemeClr>
                  </a:outerShdw>
                </a:effectLst>
                <a:latin typeface="+mj-lt"/>
                <a:ea typeface="+mj-ea"/>
                <a:cs typeface="+mj-cs"/>
              </a:rPr>
              <a:t> </a:t>
            </a:r>
            <a:r>
              <a:rPr lang="zh-CN" altLang="en-US" sz="12800" b="1" kern="1200">
                <a:solidFill>
                  <a:srgbClr val="1E07CA"/>
                </a:solidFill>
                <a:effectLst>
                  <a:outerShdw blurRad="38100" dist="19050" dir="2700000" algn="tl" rotWithShape="0">
                    <a:schemeClr val="dk1">
                      <a:alpha val="40000"/>
                    </a:schemeClr>
                  </a:outerShdw>
                </a:effectLst>
                <a:latin typeface="+mj-lt"/>
                <a:ea typeface="+mj-ea"/>
                <a:cs typeface="+mj-cs"/>
              </a:rPr>
              <a:t>写作过程中，要大量积累素材，充实文章内容，增强文章说服力；</a:t>
            </a:r>
            <a:endParaRPr lang="zh-CN" altLang="en-US" sz="12800" b="1" kern="1200">
              <a:solidFill>
                <a:srgbClr val="1E07CA"/>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zh-CN" altLang="en-US" sz="12800" b="1" kern="1200">
                <a:solidFill>
                  <a:srgbClr val="1E07CA"/>
                </a:solidFill>
                <a:effectLst>
                  <a:outerShdw blurRad="38100" dist="19050" dir="2700000" algn="tl" rotWithShape="0">
                    <a:schemeClr val="dk1">
                      <a:alpha val="40000"/>
                    </a:schemeClr>
                  </a:outerShdw>
                </a:effectLst>
                <a:latin typeface="+mj-lt"/>
                <a:ea typeface="+mj-ea"/>
                <a:cs typeface="+mj-cs"/>
              </a:rPr>
              <a:t> </a:t>
            </a:r>
            <a:r>
              <a:rPr lang="en-US" altLang="zh-CN" sz="12800" b="1" kern="1200">
                <a:solidFill>
                  <a:srgbClr val="1E07CA"/>
                </a:solidFill>
                <a:effectLst>
                  <a:outerShdw blurRad="38100" dist="19050" dir="2700000" algn="tl" rotWithShape="0">
                    <a:schemeClr val="dk1">
                      <a:alpha val="40000"/>
                    </a:schemeClr>
                  </a:outerShdw>
                </a:effectLst>
                <a:latin typeface="+mj-lt"/>
                <a:ea typeface="+mj-ea"/>
                <a:cs typeface="+mj-cs"/>
              </a:rPr>
              <a:t>      </a:t>
            </a:r>
            <a:r>
              <a:rPr lang="zh-CN" altLang="en-US" sz="12800" b="1" kern="1200">
                <a:solidFill>
                  <a:srgbClr val="1E07CA"/>
                </a:solidFill>
                <a:effectLst>
                  <a:outerShdw blurRad="38100" dist="19050" dir="2700000" algn="tl" rotWithShape="0">
                    <a:schemeClr val="dk1">
                      <a:alpha val="40000"/>
                    </a:schemeClr>
                  </a:outerShdw>
                </a:effectLst>
                <a:latin typeface="+mj-lt"/>
                <a:ea typeface="+mj-ea"/>
                <a:cs typeface="+mj-cs"/>
              </a:rPr>
              <a:t>妙素材，鲜素材，典型素材，运用得当，以一当十，说理的必须。</a:t>
            </a:r>
            <a:endParaRPr lang="zh-CN" altLang="en-US"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zh-CN" altLang="en-US"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rPr>
              <a:t>  </a:t>
            </a:r>
            <a:endPar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endParaRPr>
          </a:p>
        </p:txBody>
      </p:sp>
      <p:pic>
        <p:nvPicPr>
          <p:cNvPr id="3" name="图片 2"/>
          <p:cNvPicPr>
            <a:picLocks noChangeAspect="1"/>
          </p:cNvPicPr>
          <p:nvPr>
            <p:custDataLst>
              <p:tags r:id="rId6"/>
            </p:custDataLst>
          </p:nvPr>
        </p:nvPicPr>
        <p:blipFill>
          <a:blip r:embed="rId5"/>
          <a:stretch>
            <a:fillRect/>
          </a:stretch>
        </p:blipFill>
        <p:spPr>
          <a:xfrm>
            <a:off x="8718458" y="1128120"/>
            <a:ext cx="1168852" cy="1156789"/>
          </a:xfrm>
          <a:prstGeom prst="rect">
            <a:avLst/>
          </a:prstGeom>
        </p:spPr>
      </p:pic>
    </p:spTree>
    <p:custDataLst>
      <p:tags r:id="rId7"/>
    </p:custDataLst>
  </p:cSld>
  <p:clrMapOvr>
    <a:masterClrMapping/>
  </p:clrMapOvr>
  <p:transition spd="slow"/>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p:txBody>
          <a:bodyPr/>
          <a:lstStyle/>
          <a:p>
            <a:fld id="{49AE70B2-8BF9-45C0-BB95-33D1B9D3A854}" type="slidenum">
              <a:rPr lang="zh-CN" altLang="en-US" smtClean="0"/>
              <a:t>72</a:t>
            </a:fld>
            <a:endParaRPr lang="zh-CN" altLang="en-US"/>
          </a:p>
        </p:txBody>
      </p:sp>
      <p:sp>
        <p:nvSpPr>
          <p:cNvPr id="4" name="Rectangle 2"/>
          <p:cNvSpPr>
            <a:spLocks noGrp="1"/>
          </p:cNvSpPr>
          <p:nvPr>
            <p:custDataLst>
              <p:tags r:id="rId4"/>
            </p:custDataLst>
          </p:nvPr>
        </p:nvSpPr>
        <p:spPr>
          <a:xfrm>
            <a:off x="505381" y="448141"/>
            <a:ext cx="10969181" cy="6490591"/>
          </a:xfrm>
          <a:prstGeom prst="rect">
            <a:avLst/>
          </a:prstGeom>
        </p:spPr>
        <p:txBody>
          <a:bodyPr vert="horz" lIns="121900" tIns="60950" rIns="121900" bIns="60950" rtlCol="0" anchor="b">
            <a:normAutofit fontScale="2500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fontAlgn="auto">
              <a:lnSpc>
                <a:spcPct val="150000"/>
              </a:lnSpc>
            </a:pP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14665"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写法</a:t>
            </a:r>
            <a:r>
              <a:rPr lang="en-US" altLang="zh-CN" sz="14665"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2</a:t>
            </a:r>
            <a:r>
              <a:rPr lang="zh-CN" altLang="en-US" sz="14665"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a:t>
            </a:r>
            <a:r>
              <a:rPr lang="zh-CN" altLang="en-US" sz="14665" b="1" kern="1200">
                <a:solidFill>
                  <a:schemeClr val="bg1">
                    <a:lumMod val="50000"/>
                  </a:schemeClr>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j-cs"/>
              </a:rPr>
              <a:t>在叙述中，运用富有诗意、饱含深情的语句表达观点和情感</a:t>
            </a:r>
            <a:endParaRPr lang="zh-CN" altLang="en-US" sz="14665" b="1">
              <a:solidFill>
                <a:srgbClr val="060998"/>
              </a:solidFill>
              <a:effectLst>
                <a:outerShdw blurRad="38100" dist="19050" dir="2700000" algn="tl" rotWithShape="0">
                  <a:schemeClr val="dk1">
                    <a:alpha val="40000"/>
                  </a:schemeClr>
                </a:outerShdw>
              </a:effectLst>
              <a:sym typeface="+mn-ea"/>
            </a:endParaRPr>
          </a:p>
          <a:p>
            <a:pPr algn="l" defTabSz="914400" fontAlgn="auto">
              <a:lnSpc>
                <a:spcPct val="150000"/>
              </a:lnSpc>
            </a:pPr>
            <a:r>
              <a:rPr lang="en-US" altLang="zh-CN"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14665"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探究：</a:t>
            </a:r>
            <a:r>
              <a:rPr lang="zh-CN" altLang="en-US" sz="14665" b="1" kern="1200">
                <a:solidFill>
                  <a:srgbClr val="060998"/>
                </a:solidFill>
                <a:effectLst>
                  <a:outerShdw blurRad="38100" dist="19050" dir="2700000" algn="tl" rotWithShape="0">
                    <a:schemeClr val="dk1">
                      <a:alpha val="40000"/>
                    </a:schemeClr>
                  </a:outerShdw>
                </a:effectLst>
                <a:latin typeface="+mj-lt"/>
                <a:ea typeface="+mj-ea"/>
                <a:cs typeface="+mj-cs"/>
              </a:rPr>
              <a:t>作者是怎样运用这一写法的？</a:t>
            </a:r>
            <a:r>
              <a:rPr lang="en-US" altLang="zh-CN" sz="14660" b="1">
                <a:solidFill>
                  <a:schemeClr val="bg1">
                    <a:lumMod val="50000"/>
                  </a:schemeClr>
                </a:solidFill>
                <a:effectLst>
                  <a:outerShdw blurRad="38100" dist="19050" dir="2700000" algn="tl" rotWithShape="0">
                    <a:schemeClr val="dk1">
                      <a:alpha val="40000"/>
                    </a:schemeClr>
                  </a:outerShdw>
                </a:effectLst>
                <a:sym typeface="+mn-ea"/>
              </a:rPr>
              <a:t> </a:t>
            </a:r>
            <a:r>
              <a:rPr lang="zh-CN" altLang="en-US" sz="14660" b="1">
                <a:solidFill>
                  <a:schemeClr val="bg1">
                    <a:lumMod val="50000"/>
                  </a:schemeClr>
                </a:solidFill>
                <a:effectLst>
                  <a:outerShdw blurRad="38100" dist="19050" dir="2700000" algn="tl" rotWithShape="0">
                    <a:schemeClr val="dk1">
                      <a:alpha val="40000"/>
                    </a:schemeClr>
                  </a:outerShdw>
                </a:effectLst>
                <a:sym typeface="+mn-ea"/>
              </a:rPr>
              <a:t>请在文章找出作者在叙述中，运用富有诗意、饱含深情的语句表达观点和情感的句子，并感受其语言之美和情感之美。</a:t>
            </a:r>
            <a:endParaRPr lang="zh-CN" altLang="en-US" sz="14665" b="1" kern="1200">
              <a:solidFill>
                <a:srgbClr val="060998"/>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zh-CN" altLang="en-US"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rPr>
              <a:t>  </a:t>
            </a:r>
            <a:endPar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endParaRPr>
          </a:p>
        </p:txBody>
      </p:sp>
    </p:spTree>
    <p:custDataLst>
      <p:tags r:id="rId5"/>
    </p:custDataLst>
  </p:cSld>
  <p:clrMapOvr>
    <a:masterClrMapping/>
  </p:clrMapOvr>
  <p:transition spd="slow"/>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73</a:t>
            </a:fld>
            <a:endParaRPr lang="zh-CN" altLang="en-US"/>
          </a:p>
        </p:txBody>
      </p:sp>
      <p:pic>
        <p:nvPicPr>
          <p:cNvPr id="3" name="图片 2"/>
          <p:cNvPicPr>
            <a:picLocks noChangeAspect="1"/>
          </p:cNvPicPr>
          <p:nvPr>
            <p:custDataLst>
              <p:tags r:id="rId5"/>
            </p:custDataLst>
          </p:nvPr>
        </p:nvPicPr>
        <p:blipFill>
          <a:blip r:embed="rId4"/>
          <a:stretch>
            <a:fillRect/>
          </a:stretch>
        </p:blipFill>
        <p:spPr>
          <a:xfrm>
            <a:off x="859021" y="2255069"/>
            <a:ext cx="773944" cy="766325"/>
          </a:xfrm>
          <a:prstGeom prst="rect">
            <a:avLst/>
          </a:prstGeom>
        </p:spPr>
      </p:pic>
      <p:sp>
        <p:nvSpPr>
          <p:cNvPr id="4" name="文本框 3"/>
          <p:cNvSpPr txBox="1"/>
          <p:nvPr>
            <p:custDataLst>
              <p:tags r:id="rId6"/>
            </p:custDataLst>
          </p:nvPr>
        </p:nvSpPr>
        <p:spPr>
          <a:xfrm>
            <a:off x="262110" y="765740"/>
            <a:ext cx="11731110" cy="5631759"/>
          </a:xfrm>
          <a:prstGeom prst="rect">
            <a:avLst/>
          </a:prstGeom>
          <a:noFill/>
          <a:ln>
            <a:solidFill>
              <a:srgbClr val="1E07CA"/>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【写法借鉴】叙中带情</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 </a:t>
            </a:r>
            <a:endPar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endParaRPr>
          </a:p>
          <a:p>
            <a:pPr algn="l" defTabSz="914400" fontAlgn="auto">
              <a:lnSpc>
                <a:spcPct val="150000"/>
              </a:lnSpc>
            </a:pPr>
            <a:r>
              <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              </a:t>
            </a:r>
            <a:r>
              <a:rPr lang="zh-CN" altLang="en-US" sz="3200" b="1">
                <a:solidFill>
                  <a:schemeClr val="bg1">
                    <a:lumMod val="50000"/>
                  </a:schemeClr>
                </a:solidFill>
                <a:effectLst>
                  <a:outerShdw blurRad="38100" dist="19050" dir="2700000" algn="tl" rotWithShape="0">
                    <a:schemeClr val="dk1">
                      <a:alpha val="40000"/>
                    </a:schemeClr>
                  </a:outerShdw>
                </a:effectLst>
                <a:latin typeface="+mj-lt"/>
                <a:ea typeface="+mj-ea"/>
                <a:cs typeface="+mj-cs"/>
                <a:sym typeface="+mn-ea"/>
              </a:rPr>
              <a:t>【例句</a:t>
            </a:r>
            <a:r>
              <a:rPr lang="en-US" altLang="zh-CN" sz="3200" b="1">
                <a:solidFill>
                  <a:schemeClr val="bg1">
                    <a:lumMod val="50000"/>
                  </a:schemeClr>
                </a:solidFill>
                <a:effectLst>
                  <a:outerShdw blurRad="38100" dist="19050" dir="2700000" algn="tl" rotWithShape="0">
                    <a:schemeClr val="dk1">
                      <a:alpha val="40000"/>
                    </a:schemeClr>
                  </a:outerShdw>
                </a:effectLst>
                <a:latin typeface="+mj-lt"/>
                <a:ea typeface="+mj-ea"/>
                <a:cs typeface="+mj-cs"/>
                <a:sym typeface="+mn-ea"/>
              </a:rPr>
              <a:t>1</a:t>
            </a:r>
            <a:r>
              <a:rPr lang="zh-CN" altLang="en-US" sz="3200" b="1">
                <a:solidFill>
                  <a:schemeClr val="bg1">
                    <a:lumMod val="50000"/>
                  </a:schemeClr>
                </a:solidFill>
                <a:effectLst>
                  <a:outerShdw blurRad="38100" dist="19050" dir="2700000" algn="tl" rotWithShape="0">
                    <a:schemeClr val="dk1">
                      <a:alpha val="40000"/>
                    </a:schemeClr>
                  </a:outerShdw>
                </a:effectLst>
                <a:latin typeface="+mj-lt"/>
                <a:ea typeface="+mj-ea"/>
                <a:cs typeface="+mj-cs"/>
                <a:sym typeface="+mn-ea"/>
              </a:rPr>
              <a:t>】</a:t>
            </a:r>
            <a:r>
              <a:rPr lang="zh-CN" altLang="en-US" sz="3200" b="1">
                <a:solidFill>
                  <a:srgbClr val="C00000"/>
                </a:solidFill>
                <a:effectLst>
                  <a:outerShdw blurRad="38100" dist="19050" dir="2700000" algn="tl" rotWithShape="0">
                    <a:schemeClr val="dk1">
                      <a:alpha val="40000"/>
                    </a:schemeClr>
                  </a:outerShdw>
                </a:effectLst>
                <a:latin typeface="+mj-lt"/>
                <a:ea typeface="+mj-ea"/>
                <a:cs typeface="+mj-cs"/>
                <a:sym typeface="+mn-ea"/>
              </a:rPr>
              <a:t>4月14日起，绵延25公里的武汉“长江巨屏”，连续推出主题灯光秀。变幻多彩的光影画卷，表达着6000万荆楚儿女共同的心声：谢谢！</a:t>
            </a:r>
            <a:r>
              <a:rPr lang="zh-CN" altLang="en-US" sz="3200" b="1">
                <a:solidFill>
                  <a:srgbClr val="1E07CA"/>
                </a:solidFill>
                <a:effectLst>
                  <a:outerShdw blurRad="38100" dist="19050" dir="2700000" algn="tl" rotWithShape="0">
                    <a:schemeClr val="dk1">
                      <a:alpha val="40000"/>
                    </a:schemeClr>
                  </a:outerShdw>
                </a:effectLst>
                <a:latin typeface="+mj-lt"/>
                <a:ea typeface="+mj-ea"/>
                <a:cs typeface="+mj-cs"/>
                <a:sym typeface="+mn-ea"/>
              </a:rPr>
              <a:t>这份谢意，澎湃而又悠长。只有穿越了大风大浪，经历了生死考验，才能读懂其中的真情与大爱。  </a:t>
            </a:r>
            <a:r>
              <a:rPr lang="en-US" altLang="zh-CN" sz="3200" b="1">
                <a:solidFill>
                  <a:srgbClr val="1E07CA"/>
                </a:solidFill>
                <a:effectLst>
                  <a:outerShdw blurRad="38100" dist="19050" dir="2700000" algn="tl" rotWithShape="0">
                    <a:schemeClr val="dk1">
                      <a:alpha val="40000"/>
                    </a:schemeClr>
                  </a:outerShdw>
                </a:effectLst>
                <a:latin typeface="+mj-lt"/>
                <a:ea typeface="+mj-ea"/>
                <a:cs typeface="+mj-cs"/>
                <a:sym typeface="+mn-ea"/>
              </a:rPr>
              <a:t> </a:t>
            </a:r>
            <a:r>
              <a:rPr lang="zh-CN" altLang="en-US" sz="3200" b="1">
                <a:solidFill>
                  <a:srgbClr val="1E07CA"/>
                </a:solidFill>
                <a:effectLst>
                  <a:outerShdw blurRad="38100" dist="19050" dir="2700000" algn="tl" rotWithShape="0">
                    <a:schemeClr val="dk1">
                      <a:alpha val="40000"/>
                    </a:schemeClr>
                  </a:outerShdw>
                </a:effectLst>
                <a:latin typeface="+mj-lt"/>
                <a:ea typeface="+mj-ea"/>
                <a:cs typeface="+mj-cs"/>
                <a:sym typeface="+mn-ea"/>
              </a:rPr>
              <a:t> </a:t>
            </a:r>
            <a:r>
              <a:rPr lang="zh-CN" altLang="en-US" sz="3200" b="1">
                <a:solidFill>
                  <a:schemeClr val="tx1"/>
                </a:solidFill>
                <a:effectLst>
                  <a:outerShdw blurRad="38100" dist="19050" dir="2700000" algn="tl" rotWithShape="0">
                    <a:schemeClr val="dk1">
                      <a:alpha val="40000"/>
                    </a:schemeClr>
                  </a:outerShdw>
                </a:effectLst>
                <a:latin typeface="+mj-lt"/>
                <a:ea typeface="+mj-ea"/>
                <a:cs typeface="+mj-cs"/>
                <a:sym typeface="+mn-ea"/>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p:txBody>
      </p:sp>
    </p:spTree>
    <p:custDataLst>
      <p:tags r:id="rId7"/>
    </p:custDataLst>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58" name="组合 57"/>
          <p:cNvGrpSpPr/>
          <p:nvPr>
            <p:custDataLst>
              <p:tags r:id="rId3"/>
            </p:custDataLst>
          </p:nvPr>
        </p:nvGrpSpPr>
        <p:grpSpPr>
          <a:xfrm>
            <a:off x="334645" y="174625"/>
            <a:ext cx="11169650" cy="6275243"/>
            <a:chOff x="5947" y="3255"/>
            <a:chExt cx="7631" cy="3619"/>
          </a:xfrm>
        </p:grpSpPr>
        <p:grpSp>
          <p:nvGrpSpPr>
            <p:cNvPr id="59" name="组合 58"/>
            <p:cNvGrpSpPr/>
            <p:nvPr>
              <p:custDataLst>
                <p:tags r:id="rId4"/>
              </p:custDataLst>
            </p:nvPr>
          </p:nvGrpSpPr>
          <p:grpSpPr>
            <a:xfrm>
              <a:off x="6123" y="3255"/>
              <a:ext cx="7405" cy="180"/>
              <a:chOff x="3888408" y="2067252"/>
              <a:chExt cx="4702328" cy="114097"/>
            </a:xfrm>
          </p:grpSpPr>
          <p:sp>
            <p:nvSpPr>
              <p:cNvPr id="62" name="矩形 61"/>
              <p:cNvSpPr/>
              <p:nvPr>
                <p:custDataLst>
                  <p:tags r:id="rId5"/>
                </p:custDataLst>
              </p:nvPr>
            </p:nvSpPr>
            <p:spPr>
              <a:xfrm>
                <a:off x="3888408" y="2073349"/>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3" name="矩形 62"/>
              <p:cNvSpPr/>
              <p:nvPr>
                <p:custDataLst>
                  <p:tags r:id="rId6"/>
                </p:custDataLst>
              </p:nvPr>
            </p:nvSpPr>
            <p:spPr>
              <a:xfrm>
                <a:off x="4175554" y="2073349"/>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4" name="矩形 63"/>
              <p:cNvSpPr/>
              <p:nvPr>
                <p:custDataLst>
                  <p:tags r:id="rId7"/>
                </p:custDataLst>
              </p:nvPr>
            </p:nvSpPr>
            <p:spPr>
              <a:xfrm>
                <a:off x="4462700" y="2073349"/>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5" name="矩形 64"/>
              <p:cNvSpPr/>
              <p:nvPr>
                <p:custDataLst>
                  <p:tags r:id="rId8"/>
                </p:custDataLst>
              </p:nvPr>
            </p:nvSpPr>
            <p:spPr>
              <a:xfrm>
                <a:off x="4749846" y="2073349"/>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6" name="矩形 65"/>
              <p:cNvSpPr/>
              <p:nvPr>
                <p:custDataLst>
                  <p:tags r:id="rId9"/>
                </p:custDataLst>
              </p:nvPr>
            </p:nvSpPr>
            <p:spPr>
              <a:xfrm>
                <a:off x="4925427" y="2067252"/>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7" name="矩形 66"/>
              <p:cNvSpPr/>
              <p:nvPr>
                <p:custDataLst>
                  <p:tags r:id="rId10"/>
                </p:custDataLst>
              </p:nvPr>
            </p:nvSpPr>
            <p:spPr>
              <a:xfrm>
                <a:off x="5324138" y="2073349"/>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8" name="矩形 67"/>
              <p:cNvSpPr/>
              <p:nvPr>
                <p:custDataLst>
                  <p:tags r:id="rId11"/>
                </p:custDataLst>
              </p:nvPr>
            </p:nvSpPr>
            <p:spPr>
              <a:xfrm>
                <a:off x="5611284" y="2073349"/>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69" name="矩形 68"/>
              <p:cNvSpPr/>
              <p:nvPr>
                <p:custDataLst>
                  <p:tags r:id="rId12"/>
                </p:custDataLst>
              </p:nvPr>
            </p:nvSpPr>
            <p:spPr>
              <a:xfrm>
                <a:off x="5898430" y="2073349"/>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0" name="矩形 69"/>
              <p:cNvSpPr/>
              <p:nvPr>
                <p:custDataLst>
                  <p:tags r:id="rId13"/>
                </p:custDataLst>
              </p:nvPr>
            </p:nvSpPr>
            <p:spPr>
              <a:xfrm>
                <a:off x="6185576" y="2073349"/>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1" name="矩形 70"/>
              <p:cNvSpPr/>
              <p:nvPr>
                <p:custDataLst>
                  <p:tags r:id="rId14"/>
                </p:custDataLst>
              </p:nvPr>
            </p:nvSpPr>
            <p:spPr>
              <a:xfrm>
                <a:off x="6472722" y="2073349"/>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2" name="矩形 71"/>
              <p:cNvSpPr/>
              <p:nvPr>
                <p:custDataLst>
                  <p:tags r:id="rId15"/>
                </p:custDataLst>
              </p:nvPr>
            </p:nvSpPr>
            <p:spPr>
              <a:xfrm>
                <a:off x="6759868" y="2073349"/>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矩形 72"/>
              <p:cNvSpPr/>
              <p:nvPr>
                <p:custDataLst>
                  <p:tags r:id="rId16"/>
                </p:custDataLst>
              </p:nvPr>
            </p:nvSpPr>
            <p:spPr>
              <a:xfrm>
                <a:off x="7047014" y="2067312"/>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4" name="矩形 73"/>
              <p:cNvSpPr/>
              <p:nvPr>
                <p:custDataLst>
                  <p:tags r:id="rId17"/>
                </p:custDataLst>
              </p:nvPr>
            </p:nvSpPr>
            <p:spPr>
              <a:xfrm>
                <a:off x="7334160" y="2067312"/>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5" name="矩形 74"/>
              <p:cNvSpPr/>
              <p:nvPr>
                <p:custDataLst>
                  <p:tags r:id="rId18"/>
                </p:custDataLst>
              </p:nvPr>
            </p:nvSpPr>
            <p:spPr>
              <a:xfrm>
                <a:off x="7621306" y="2067312"/>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6" name="矩形 75"/>
              <p:cNvSpPr/>
              <p:nvPr>
                <p:custDataLst>
                  <p:tags r:id="rId19"/>
                </p:custDataLst>
              </p:nvPr>
            </p:nvSpPr>
            <p:spPr>
              <a:xfrm>
                <a:off x="7908452" y="2067312"/>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矩形 76"/>
              <p:cNvSpPr/>
              <p:nvPr>
                <p:custDataLst>
                  <p:tags r:id="rId20"/>
                </p:custDataLst>
              </p:nvPr>
            </p:nvSpPr>
            <p:spPr>
              <a:xfrm>
                <a:off x="8195598" y="2067312"/>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矩形 77"/>
              <p:cNvSpPr/>
              <p:nvPr>
                <p:custDataLst>
                  <p:tags r:id="rId21"/>
                </p:custDataLst>
              </p:nvPr>
            </p:nvSpPr>
            <p:spPr>
              <a:xfrm>
                <a:off x="8482736" y="2067312"/>
                <a:ext cx="108000" cy="108000"/>
              </a:xfrm>
              <a:prstGeom prst="rect">
                <a:avLst/>
              </a:prstGeom>
              <a:solidFill>
                <a:srgbClr val="FFFFFF"/>
              </a:solidFill>
              <a:ln>
                <a:solidFill>
                  <a:srgbClr val="1E07CA"/>
                </a:solid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grpSp>
        <p:sp>
          <p:nvSpPr>
            <p:cNvPr id="81" name="文本框 80"/>
            <p:cNvSpPr txBox="1"/>
            <p:nvPr>
              <p:custDataLst>
                <p:tags r:id="rId22"/>
              </p:custDataLst>
            </p:nvPr>
          </p:nvSpPr>
          <p:spPr>
            <a:xfrm>
              <a:off x="5947" y="4053"/>
              <a:ext cx="7631" cy="2821"/>
            </a:xfrm>
            <a:prstGeom prst="rect">
              <a:avLst/>
            </a:prstGeom>
            <a:noFill/>
            <a:ln>
              <a:solidFill>
                <a:srgbClr val="1E07CA"/>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【写法借鉴】叙中带情</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gn="l" defTabSz="914400" fontAlgn="auto">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 </a:t>
              </a:r>
              <a:endPar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endParaRPr>
            </a:p>
            <a:p>
              <a:pPr algn="l" defTabSz="914400" fontAlgn="auto">
                <a:lnSpc>
                  <a:spcPct val="150000"/>
                </a:lnSpc>
              </a:pPr>
              <a:r>
                <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              </a:t>
              </a:r>
              <a:r>
                <a:rPr lang="zh-CN" altLang="en-US" sz="3200" b="1">
                  <a:solidFill>
                    <a:schemeClr val="bg1">
                      <a:lumMod val="50000"/>
                    </a:schemeClr>
                  </a:solidFill>
                  <a:effectLst>
                    <a:outerShdw blurRad="38100" dist="19050" dir="2700000" algn="tl" rotWithShape="0">
                      <a:schemeClr val="dk1">
                        <a:alpha val="40000"/>
                      </a:schemeClr>
                    </a:outerShdw>
                  </a:effectLst>
                  <a:latin typeface="+mj-lt"/>
                  <a:ea typeface="+mj-ea"/>
                  <a:cs typeface="+mj-cs"/>
                  <a:sym typeface="+mn-ea"/>
                </a:rPr>
                <a:t>【例句</a:t>
              </a:r>
              <a:r>
                <a:rPr lang="en-US" altLang="zh-CN" sz="3200" b="1">
                  <a:solidFill>
                    <a:schemeClr val="bg1">
                      <a:lumMod val="50000"/>
                    </a:schemeClr>
                  </a:solidFill>
                  <a:effectLst>
                    <a:outerShdw blurRad="38100" dist="19050" dir="2700000" algn="tl" rotWithShape="0">
                      <a:schemeClr val="dk1">
                        <a:alpha val="40000"/>
                      </a:schemeClr>
                    </a:outerShdw>
                  </a:effectLst>
                  <a:latin typeface="+mj-lt"/>
                  <a:ea typeface="+mj-ea"/>
                  <a:cs typeface="+mj-cs"/>
                  <a:sym typeface="+mn-ea"/>
                </a:rPr>
                <a:t>2</a:t>
              </a:r>
              <a:r>
                <a:rPr lang="zh-CN" altLang="en-US" sz="3200" b="1">
                  <a:solidFill>
                    <a:schemeClr val="bg1">
                      <a:lumMod val="50000"/>
                    </a:schemeClr>
                  </a:solidFill>
                  <a:effectLst>
                    <a:outerShdw blurRad="38100" dist="19050" dir="2700000" algn="tl" rotWithShape="0">
                      <a:schemeClr val="dk1">
                        <a:alpha val="40000"/>
                      </a:schemeClr>
                    </a:outerShdw>
                  </a:effectLst>
                  <a:latin typeface="+mj-lt"/>
                  <a:ea typeface="+mj-ea"/>
                  <a:cs typeface="+mj-cs"/>
                  <a:sym typeface="+mn-ea"/>
                </a:rPr>
                <a:t>】</a:t>
              </a:r>
              <a:r>
                <a:rPr sz="3200" b="1">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病毒蔓延很快，</a:t>
              </a:r>
              <a:r>
                <a:rPr sz="3200" b="1">
                  <a:solidFill>
                    <a:srgbClr val="1E07CA"/>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但更快的，是数以万计逆行出征的医务人员，是紧急驰援的物资运输车队，是源源不断的爱和支持。</a:t>
              </a:r>
              <a:r>
                <a:rPr sz="3200" b="1">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a:t>
              </a:r>
              <a:r>
                <a:rPr lang="en-US" sz="3200" b="1">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 </a:t>
              </a:r>
              <a:endParaRPr lang="en-US" sz="3200" b="1" kern="1200">
                <a:solidFill>
                  <a:srgbClr val="1E07CA"/>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l" defTabSz="914400" fontAlgn="auto">
                <a:lnSpc>
                  <a:spcPct val="150000"/>
                </a:lnSpc>
              </a:pPr>
              <a:r>
                <a:rPr lang="zh-CN" altLang="en-US" sz="3200" b="1">
                  <a:solidFill>
                    <a:schemeClr val="tx1"/>
                  </a:solidFill>
                  <a:effectLst>
                    <a:outerShdw blurRad="38100" dist="19050" dir="2700000" algn="tl" rotWithShape="0">
                      <a:schemeClr val="dk1">
                        <a:alpha val="40000"/>
                      </a:schemeClr>
                    </a:outerShdw>
                  </a:effectLst>
                  <a:latin typeface="+mj-lt"/>
                  <a:ea typeface="+mj-ea"/>
                  <a:cs typeface="+mj-cs"/>
                  <a:sym typeface="+mn-ea"/>
                </a:rPr>
                <a:t>   </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p:txBody>
        </p:sp>
      </p:grpSp>
      <p:sp>
        <p:nvSpPr>
          <p:cNvPr id="2" name="灯片编号占位符 1"/>
          <p:cNvSpPr>
            <a:spLocks noGrp="1"/>
          </p:cNvSpPr>
          <p:nvPr>
            <p:ph type="sldNum" sz="quarter" idx="12"/>
            <p:custDataLst>
              <p:tags r:id="rId23"/>
            </p:custDataLst>
          </p:nvPr>
        </p:nvSpPr>
        <p:spPr>
          <a:xfrm>
            <a:off x="8609255" y="6356528"/>
            <a:ext cx="2742771" cy="365068"/>
          </a:xfrm>
        </p:spPr>
        <p:txBody>
          <a:bodyPr/>
          <a:lstStyle/>
          <a:p>
            <a:fld id="{49AE70B2-8BF9-45C0-BB95-33D1B9D3A854}" type="slidenum">
              <a:rPr lang="zh-CN" altLang="en-US" smtClean="0"/>
              <a:t>74</a:t>
            </a:fld>
            <a:endParaRPr lang="zh-CN" altLang="en-US"/>
          </a:p>
        </p:txBody>
      </p:sp>
    </p:spTree>
    <p:custDataLst>
      <p:tags r:id="rId2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75</a:t>
            </a:fld>
            <a:endParaRPr lang="zh-CN" altLang="en-US"/>
          </a:p>
        </p:txBody>
      </p:sp>
      <p:pic>
        <p:nvPicPr>
          <p:cNvPr id="3" name="图片 2"/>
          <p:cNvPicPr>
            <a:picLocks noChangeAspect="1"/>
          </p:cNvPicPr>
          <p:nvPr>
            <p:custDataLst>
              <p:tags r:id="rId5"/>
            </p:custDataLst>
          </p:nvPr>
        </p:nvPicPr>
        <p:blipFill>
          <a:blip r:embed="rId4"/>
          <a:stretch>
            <a:fillRect/>
          </a:stretch>
        </p:blipFill>
        <p:spPr>
          <a:xfrm>
            <a:off x="716803" y="1515409"/>
            <a:ext cx="773944" cy="766325"/>
          </a:xfrm>
          <a:prstGeom prst="rect">
            <a:avLst/>
          </a:prstGeom>
        </p:spPr>
      </p:pic>
      <p:sp>
        <p:nvSpPr>
          <p:cNvPr id="4" name="文本框 3"/>
          <p:cNvSpPr txBox="1"/>
          <p:nvPr>
            <p:custDataLst>
              <p:tags r:id="rId6"/>
            </p:custDataLst>
          </p:nvPr>
        </p:nvSpPr>
        <p:spPr>
          <a:xfrm>
            <a:off x="190500" y="117475"/>
            <a:ext cx="11409680" cy="7477760"/>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【写法借鉴】叙中带情</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gn="l" defTabSz="914400" fontAlgn="auto">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 </a:t>
            </a:r>
            <a:endPar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endParaRPr>
          </a:p>
          <a:p>
            <a:pPr algn="l" defTabSz="914400" fontAlgn="auto">
              <a:lnSpc>
                <a:spcPct val="150000"/>
              </a:lnSpc>
            </a:pPr>
            <a:r>
              <a:rPr lang="en-US" altLang="zh-CN" sz="3200" b="1">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sym typeface="+mn-ea"/>
              </a:rPr>
              <a:t>              </a:t>
            </a:r>
            <a:r>
              <a:rPr lang="zh-CN" altLang="en-US" sz="3200" b="1">
                <a:solidFill>
                  <a:schemeClr val="bg1">
                    <a:lumMod val="50000"/>
                  </a:schemeClr>
                </a:solidFill>
                <a:effectLst>
                  <a:outerShdw blurRad="38100" dist="19050" dir="2700000" algn="tl" rotWithShape="0">
                    <a:schemeClr val="dk1">
                      <a:alpha val="40000"/>
                    </a:schemeClr>
                  </a:outerShdw>
                </a:effectLst>
                <a:latin typeface="+mj-lt"/>
                <a:ea typeface="+mj-ea"/>
                <a:cs typeface="+mj-cs"/>
                <a:sym typeface="+mn-ea"/>
              </a:rPr>
              <a:t>【例句</a:t>
            </a:r>
            <a:r>
              <a:rPr lang="en-US" altLang="zh-CN" sz="3200" b="1">
                <a:solidFill>
                  <a:schemeClr val="bg1">
                    <a:lumMod val="50000"/>
                  </a:schemeClr>
                </a:solidFill>
                <a:effectLst>
                  <a:outerShdw blurRad="38100" dist="19050" dir="2700000" algn="tl" rotWithShape="0">
                    <a:schemeClr val="dk1">
                      <a:alpha val="40000"/>
                    </a:schemeClr>
                  </a:outerShdw>
                </a:effectLst>
                <a:latin typeface="+mj-lt"/>
                <a:ea typeface="+mj-ea"/>
                <a:cs typeface="+mj-cs"/>
                <a:sym typeface="+mn-ea"/>
              </a:rPr>
              <a:t>3</a:t>
            </a:r>
            <a:r>
              <a:rPr lang="zh-CN" altLang="en-US" sz="3200" b="1">
                <a:solidFill>
                  <a:schemeClr val="bg1">
                    <a:lumMod val="50000"/>
                  </a:schemeClr>
                </a:solidFill>
                <a:effectLst>
                  <a:outerShdw blurRad="38100" dist="19050" dir="2700000" algn="tl" rotWithShape="0">
                    <a:schemeClr val="dk1">
                      <a:alpha val="40000"/>
                    </a:schemeClr>
                  </a:outerShdw>
                </a:effectLst>
                <a:latin typeface="+mj-lt"/>
                <a:ea typeface="+mj-ea"/>
                <a:cs typeface="+mj-cs"/>
                <a:sym typeface="+mn-ea"/>
              </a:rPr>
              <a:t>】</a:t>
            </a:r>
            <a:r>
              <a:rPr sz="3200" b="1">
                <a:solidFill>
                  <a:srgbClr val="1E07CA"/>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从白衣战士冲锋在前的身影里，人们看到了“苟利国家生死以”的英勇无畏；从无数普通人坚守岗位的执着中，人们看到了“天下兴亡，匹夫有责”的责任感；从八方驰援的物资洪流中，人们看到了“岂曰无衣，与子同袍”的血脉深情；从方舱医院里“读书哥”的淡定中，人们看到了“莫听穿林打叶声，何妨吟啸且徐行”的乐观豁达……</a:t>
            </a:r>
            <a:endParaRPr sz="3200" b="1" kern="1200">
              <a:solidFill>
                <a:srgbClr val="1E07CA"/>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l" defTabSz="914400" fontAlgn="auto">
              <a:lnSpc>
                <a:spcPct val="150000"/>
              </a:lnSpc>
            </a:pPr>
            <a:r>
              <a:rPr lang="zh-CN" altLang="en-US" sz="3200" b="1">
                <a:solidFill>
                  <a:schemeClr val="tx1"/>
                </a:solidFill>
                <a:effectLst>
                  <a:outerShdw blurRad="38100" dist="19050" dir="2700000" algn="tl" rotWithShape="0">
                    <a:schemeClr val="dk1">
                      <a:alpha val="40000"/>
                    </a:schemeClr>
                  </a:outerShdw>
                </a:effectLst>
                <a:latin typeface="+mj-lt"/>
                <a:ea typeface="+mj-ea"/>
                <a:cs typeface="+mj-cs"/>
                <a:sym typeface="+mn-ea"/>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p:txBody>
      </p:sp>
    </p:spTree>
    <p:custDataLst>
      <p:tags r:id="rId7"/>
    </p:custDataLst>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p:txBody>
          <a:bodyPr/>
          <a:lstStyle/>
          <a:p>
            <a:fld id="{49AE70B2-8BF9-45C0-BB95-33D1B9D3A854}" type="slidenum">
              <a:rPr lang="zh-CN" altLang="en-US" smtClean="0"/>
              <a:t>76</a:t>
            </a:fld>
            <a:endParaRPr lang="zh-CN" altLang="en-US"/>
          </a:p>
        </p:txBody>
      </p:sp>
      <p:sp>
        <p:nvSpPr>
          <p:cNvPr id="4" name="Rectangle 2"/>
          <p:cNvSpPr>
            <a:spLocks noGrp="1"/>
          </p:cNvSpPr>
          <p:nvPr>
            <p:custDataLst>
              <p:tags r:id="rId4"/>
            </p:custDataLst>
          </p:nvPr>
        </p:nvSpPr>
        <p:spPr>
          <a:xfrm>
            <a:off x="382845" y="671626"/>
            <a:ext cx="10969181" cy="4898260"/>
          </a:xfrm>
          <a:prstGeom prst="rect">
            <a:avLst/>
          </a:prstGeom>
        </p:spPr>
        <p:txBody>
          <a:bodyPr vert="horz" lIns="121900" tIns="60950" rIns="121900" bIns="60950" rtlCol="0" anchor="b">
            <a:normAutofit fontScale="2500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fontAlgn="auto">
              <a:lnSpc>
                <a:spcPct val="150000"/>
              </a:lnSpc>
            </a:pP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2800"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128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写法借鉴：</a:t>
            </a:r>
            <a:endParaRPr lang="zh-CN" altLang="en-US" sz="128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en-US" altLang="zh-CN" sz="12800" b="1">
                <a:solidFill>
                  <a:schemeClr val="bg1">
                    <a:lumMod val="50000"/>
                  </a:schemeClr>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12800" b="1">
                <a:solidFill>
                  <a:schemeClr val="bg1">
                    <a:lumMod val="50000"/>
                  </a:schemeClr>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rPr>
              <a:t>在叙述中，运用富有诗意、饱含深情的语句表达观点和情感；</a:t>
            </a:r>
            <a:r>
              <a:rPr lang="en-US" altLang="zh-CN" sz="12800" b="1">
                <a:solidFill>
                  <a:srgbClr val="1E07CA"/>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12800" b="1">
                <a:solidFill>
                  <a:srgbClr val="1E07CA"/>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rPr>
              <a:t>叙中带情</a:t>
            </a:r>
            <a:r>
              <a:rPr lang="zh-CN" altLang="en-US"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r>
              <a:rPr lang="en-US" altLang="zh-CN"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endParaRPr lang="en-US" altLang="zh-CN"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en-US" altLang="zh-CN"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endParaRPr lang="en-US" altLang="zh-CN"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en-US" altLang="zh-CN"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r>
              <a:rPr lang="zh-CN" altLang="en-US"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叙述不是生硬地平叙，为了增强语言的表现力，可以</a:t>
            </a:r>
            <a:r>
              <a:rPr lang="zh-CN" altLang="en-US" sz="12800" b="1" kern="1200">
                <a:solidFill>
                  <a:srgbClr val="1E07CA"/>
                </a:solidFill>
                <a:effectLst>
                  <a:outerShdw blurRad="38100" dist="19050" dir="2700000" algn="tl" rotWithShape="0">
                    <a:schemeClr val="dk1">
                      <a:alpha val="40000"/>
                    </a:schemeClr>
                  </a:outerShdw>
                </a:effectLst>
                <a:latin typeface="+mj-lt"/>
                <a:ea typeface="+mj-ea"/>
                <a:cs typeface="+mj-cs"/>
              </a:rPr>
              <a:t>带有情感地去表达自己的观点，以增强感染力和说服力</a:t>
            </a:r>
            <a:r>
              <a:rPr lang="zh-CN" altLang="en-US"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a:t>
            </a:r>
            <a:endParaRPr lang="zh-CN" altLang="en-US"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zh-CN" altLang="en-US"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rPr>
              <a:t>  </a:t>
            </a:r>
            <a:endPar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endParaRPr>
          </a:p>
        </p:txBody>
      </p:sp>
      <p:pic>
        <p:nvPicPr>
          <p:cNvPr id="3" name="图片 2"/>
          <p:cNvPicPr>
            <a:picLocks noChangeAspect="1"/>
          </p:cNvPicPr>
          <p:nvPr>
            <p:custDataLst>
              <p:tags r:id="rId6"/>
            </p:custDataLst>
          </p:nvPr>
        </p:nvPicPr>
        <p:blipFill>
          <a:blip r:embed="rId5"/>
          <a:stretch>
            <a:fillRect/>
          </a:stretch>
        </p:blipFill>
        <p:spPr>
          <a:xfrm>
            <a:off x="844418" y="3701373"/>
            <a:ext cx="772674" cy="765055"/>
          </a:xfrm>
          <a:prstGeom prst="rect">
            <a:avLst/>
          </a:prstGeom>
        </p:spPr>
      </p:pic>
    </p:spTree>
    <p:custDataLst>
      <p:tags r:id="rId7"/>
    </p:custDataLst>
  </p:cSld>
  <p:clrMapOvr>
    <a:masterClrMapping/>
  </p:clrMapOvr>
  <p:transition spd="slow"/>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p:txBody>
          <a:bodyPr/>
          <a:lstStyle/>
          <a:p>
            <a:fld id="{49AE70B2-8BF9-45C0-BB95-33D1B9D3A854}" type="slidenum">
              <a:rPr lang="zh-CN" altLang="en-US" smtClean="0"/>
              <a:t>77</a:t>
            </a:fld>
            <a:endParaRPr lang="zh-CN" altLang="en-US"/>
          </a:p>
        </p:txBody>
      </p:sp>
      <p:sp>
        <p:nvSpPr>
          <p:cNvPr id="4" name="Rectangle 2"/>
          <p:cNvSpPr>
            <a:spLocks noGrp="1"/>
          </p:cNvSpPr>
          <p:nvPr>
            <p:custDataLst>
              <p:tags r:id="rId4"/>
            </p:custDataLst>
          </p:nvPr>
        </p:nvSpPr>
        <p:spPr>
          <a:xfrm>
            <a:off x="450145" y="1171"/>
            <a:ext cx="10969181" cy="6295676"/>
          </a:xfrm>
          <a:prstGeom prst="rect">
            <a:avLst/>
          </a:prstGeom>
        </p:spPr>
        <p:txBody>
          <a:bodyPr vert="horz" lIns="121900" tIns="60950" rIns="121900" bIns="60950" rtlCol="0" anchor="b">
            <a:normAutofit fontScale="2500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fontAlgn="auto">
              <a:lnSpc>
                <a:spcPct val="150000"/>
              </a:lnSpc>
            </a:pP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2800"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6000"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160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写法</a:t>
            </a:r>
            <a:r>
              <a:rPr lang="en-US" altLang="zh-CN" sz="160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3</a:t>
            </a:r>
            <a:endParaRPr lang="en-US" altLang="zh-CN" sz="160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en-US" altLang="zh-CN" sz="160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           </a:t>
            </a:r>
            <a:r>
              <a:rPr lang="zh-CN" altLang="en-US" sz="16000" b="1">
                <a:solidFill>
                  <a:srgbClr val="060998"/>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rPr>
              <a:t>名言、诗句穿插其间</a:t>
            </a:r>
            <a:r>
              <a:rPr lang="en-US" altLang="zh-CN" sz="16000" b="1">
                <a:solidFill>
                  <a:srgbClr val="060998"/>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rPr>
              <a:t> </a:t>
            </a:r>
            <a:endParaRPr lang="zh-CN" altLang="en-US" sz="16000" b="1">
              <a:solidFill>
                <a:schemeClr val="bg1">
                  <a:lumMod val="50000"/>
                </a:schemeClr>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endParaRPr>
          </a:p>
          <a:p>
            <a:pPr algn="l" defTabSz="914400" fontAlgn="auto">
              <a:lnSpc>
                <a:spcPct val="150000"/>
              </a:lnSpc>
            </a:pPr>
            <a:r>
              <a:rPr lang="zh-CN" altLang="en-US" sz="160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r>
              <a:rPr lang="en-US" altLang="zh-CN" sz="160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r>
              <a:rPr lang="zh-CN" altLang="en-US" sz="160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这篇综合新闻报道，名言、诗句穿插其间。</a:t>
            </a:r>
            <a:r>
              <a:rPr lang="zh-CN" altLang="en-US" sz="16000" b="1">
                <a:solidFill>
                  <a:srgbClr val="060998"/>
                </a:solidFill>
                <a:effectLst>
                  <a:outerShdw blurRad="38100" dist="19050" dir="2700000" algn="tl" rotWithShape="0">
                    <a:schemeClr val="dk1">
                      <a:alpha val="40000"/>
                    </a:schemeClr>
                  </a:outerShdw>
                </a:effectLst>
                <a:sym typeface="+mn-ea"/>
              </a:rPr>
              <a:t>名言、诗句属于理论论据。好处：一是增强文章的文采 ，二是增强文章的说服力。名言、诗句大众知晓，具有可信度，饱含诗意和哲理。</a:t>
            </a:r>
            <a:r>
              <a:rPr lang="en-US" altLang="zh-CN" sz="16000"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endPar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endParaRPr>
          </a:p>
        </p:txBody>
      </p:sp>
      <p:pic>
        <p:nvPicPr>
          <p:cNvPr id="3" name="图片 2"/>
          <p:cNvPicPr>
            <a:picLocks noChangeAspect="1"/>
          </p:cNvPicPr>
          <p:nvPr>
            <p:custDataLst>
              <p:tags r:id="rId6"/>
            </p:custDataLst>
          </p:nvPr>
        </p:nvPicPr>
        <p:blipFill>
          <a:blip r:embed="rId5"/>
          <a:stretch>
            <a:fillRect/>
          </a:stretch>
        </p:blipFill>
        <p:spPr>
          <a:xfrm>
            <a:off x="731406" y="2636644"/>
            <a:ext cx="1022190" cy="1024730"/>
          </a:xfrm>
          <a:prstGeom prst="rect">
            <a:avLst/>
          </a:prstGeom>
        </p:spPr>
      </p:pic>
    </p:spTree>
    <p:custDataLst>
      <p:tags r:id="rId7"/>
    </p:custDataLst>
  </p:cSld>
  <p:clrMapOvr>
    <a:masterClrMapping/>
  </p:clrMapOvr>
  <p:transition spd="slow"/>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灯片编号占位符 1"/>
          <p:cNvSpPr>
            <a:spLocks noGrp="1"/>
          </p:cNvSpPr>
          <p:nvPr>
            <p:ph type="sldNum" sz="quarter" idx="12"/>
            <p:custDataLst>
              <p:tags r:id="rId4"/>
            </p:custDataLst>
          </p:nvPr>
        </p:nvSpPr>
        <p:spPr/>
        <p:txBody>
          <a:bodyPr/>
          <a:lstStyle/>
          <a:p>
            <a:fld id="{49AE70B2-8BF9-45C0-BB95-33D1B9D3A854}" type="slidenum">
              <a:rPr lang="zh-CN" altLang="en-US" smtClean="0"/>
              <a:t>78</a:t>
            </a:fld>
            <a:endParaRPr lang="zh-CN" altLang="en-US"/>
          </a:p>
        </p:txBody>
      </p:sp>
      <p:sp>
        <p:nvSpPr>
          <p:cNvPr id="4" name="Rectangle 2"/>
          <p:cNvSpPr>
            <a:spLocks noGrp="1"/>
          </p:cNvSpPr>
          <p:nvPr>
            <p:custDataLst>
              <p:tags r:id="rId5"/>
            </p:custDataLst>
          </p:nvPr>
        </p:nvSpPr>
        <p:spPr>
          <a:xfrm>
            <a:off x="88886" y="50058"/>
            <a:ext cx="11819948" cy="6808041"/>
          </a:xfrm>
          <a:prstGeom prst="rect">
            <a:avLst/>
          </a:prstGeom>
        </p:spPr>
        <p:txBody>
          <a:bodyPr vert="horz" lIns="121900" tIns="60950" rIns="121900" bIns="60950" rtlCol="0" anchor="b">
            <a:normAutofit fontScale="2500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fontAlgn="auto">
              <a:lnSpc>
                <a:spcPct val="150000"/>
              </a:lnSpc>
            </a:pPr>
            <a:r>
              <a:rPr lang="en-US" altLang="zh-CN"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     </a:t>
            </a:r>
            <a:r>
              <a:rPr lang="zh-CN" altLang="en-US"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【原文】</a:t>
            </a:r>
            <a:r>
              <a:rPr sz="9600" b="1">
                <a:solidFill>
                  <a:srgbClr val="C0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人类学家玛格丽特·米德曾将一块折断之后又愈合的股骨称为“人类文明的起点”，因为这意味着人类开始懂得帮助身处困境的同类。</a:t>
            </a:r>
            <a:r>
              <a:rPr lang="zh-CN" altLang="en-US" sz="9600" b="1">
                <a:solidFill>
                  <a:srgbClr val="1E07CA"/>
                </a:solidFill>
                <a:effectLst>
                  <a:outerShdw blurRad="38100" dist="19050" dir="2700000" algn="tl" rotWithShape="0">
                    <a:schemeClr val="dk1">
                      <a:alpha val="40000"/>
                    </a:schemeClr>
                  </a:outerShdw>
                </a:effectLst>
              </a:rPr>
              <a:t>（引用）</a:t>
            </a:r>
            <a:r>
              <a:rPr sz="9600" b="1">
                <a:effectLst>
                  <a:outerShdw blurRad="38100" dist="19050" dir="2700000" algn="tl" rotWithShape="0">
                    <a:schemeClr val="dk1">
                      <a:alpha val="40000"/>
                    </a:schemeClr>
                  </a:outerShdw>
                </a:effectLst>
              </a:rPr>
              <a:t>疫情终有尽时，挑战层出不穷，“世界怎么了、我们怎么办”的时代之问需要不断作出解答。</a:t>
            </a:r>
            <a:r>
              <a:rPr lang="zh-CN" sz="9600" b="1">
                <a:effectLst>
                  <a:outerShdw blurRad="38100" dist="19050" dir="2700000" algn="tl" rotWithShape="0">
                    <a:schemeClr val="dk1">
                      <a:alpha val="40000"/>
                    </a:schemeClr>
                  </a:outerShdw>
                </a:effectLst>
              </a:rPr>
              <a:t>（提出问题）</a:t>
            </a:r>
            <a:r>
              <a:rPr sz="9600" b="1">
                <a:effectLst>
                  <a:outerShdw blurRad="38100" dist="19050" dir="2700000" algn="tl" rotWithShape="0">
                    <a:schemeClr val="dk1">
                      <a:alpha val="40000"/>
                    </a:schemeClr>
                  </a:outerShdw>
                </a:effectLst>
              </a:rPr>
              <a:t>唯有秉持人类命运共同体理念，团结互助、合作共赢，人类才能跨越重重险阻，共同开创光明的未来。</a:t>
            </a:r>
            <a:r>
              <a:rPr lang="zh-CN" altLang="en-US" sz="9600" b="1">
                <a:solidFill>
                  <a:srgbClr val="1E07CA"/>
                </a:solidFill>
                <a:effectLst>
                  <a:outerShdw blurRad="38100" dist="19050" dir="2700000" algn="tl" rotWithShape="0">
                    <a:schemeClr val="dk1">
                      <a:alpha val="40000"/>
                    </a:schemeClr>
                  </a:outerShdw>
                </a:effectLst>
              </a:rPr>
              <a:t>（做出解答）</a:t>
            </a:r>
            <a:r>
              <a:rPr sz="9600" b="1" kern="1200">
                <a:effectLst>
                  <a:outerShdw blurRad="38100" dist="19050" dir="2700000" algn="tl" rotWithShape="0">
                    <a:schemeClr val="dk1">
                      <a:alpha val="40000"/>
                    </a:schemeClr>
                  </a:outerShdw>
                </a:effectLst>
                <a:latin typeface="+mj-lt"/>
                <a:ea typeface="+mj-ea"/>
                <a:cs typeface="+mj-cs"/>
              </a:rPr>
              <a:t>    </a:t>
            </a:r>
            <a:r>
              <a:rPr lang="en-US" sz="9600" b="1" kern="1200">
                <a:effectLst>
                  <a:outerShdw blurRad="38100" dist="19050" dir="2700000" algn="tl" rotWithShape="0">
                    <a:schemeClr val="dk1">
                      <a:alpha val="40000"/>
                    </a:schemeClr>
                  </a:outerShdw>
                </a:effectLst>
                <a:latin typeface="+mj-lt"/>
                <a:ea typeface="+mj-ea"/>
                <a:cs typeface="+mj-cs"/>
              </a:rPr>
              <a:t> </a:t>
            </a:r>
            <a:endPar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en-US" altLang="zh-CN" sz="9600"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探究：</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这一段共</a:t>
            </a:r>
            <a:r>
              <a:rPr lang="en-US" altLang="zh-CN" sz="9600" b="1" kern="1200">
                <a:solidFill>
                  <a:srgbClr val="1E07CA"/>
                </a:solidFill>
                <a:effectLst>
                  <a:outerShdw blurRad="38100" dist="19050" dir="2700000" algn="tl" rotWithShape="0">
                    <a:schemeClr val="dk1">
                      <a:alpha val="40000"/>
                    </a:schemeClr>
                  </a:outerShdw>
                </a:effectLst>
                <a:latin typeface="+mj-lt"/>
                <a:ea typeface="+mj-ea"/>
                <a:cs typeface="+mj-cs"/>
              </a:rPr>
              <a:t>3</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句，内在构思十分紧凑严密。开头引用</a:t>
            </a:r>
            <a:r>
              <a:rPr lang="zh-CN" altLang="en-US" sz="9600" b="1">
                <a:solidFill>
                  <a:srgbClr val="1E07CA"/>
                </a:solidFill>
                <a:effectLst>
                  <a:outerShdw blurRad="38100" dist="19050" dir="2700000" algn="tl" rotWithShape="0">
                    <a:schemeClr val="dk1">
                      <a:alpha val="40000"/>
                    </a:schemeClr>
                  </a:outerShdw>
                </a:effectLst>
                <a:sym typeface="+mn-ea"/>
              </a:rPr>
              <a:t>人类学家玛格丽特·米德关于“人类文明的起点”</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  的观点。文明的起点源于人类开始懂得对</a:t>
            </a:r>
            <a:r>
              <a:rPr lang="zh-CN" altLang="en-US" sz="9600" b="1">
                <a:solidFill>
                  <a:srgbClr val="1E07CA"/>
                </a:solidFill>
                <a:effectLst>
                  <a:outerShdw blurRad="38100" dist="19050" dir="2700000" algn="tl" rotWithShape="0">
                    <a:schemeClr val="dk1">
                      <a:alpha val="40000"/>
                    </a:schemeClr>
                  </a:outerShdw>
                </a:effectLst>
                <a:sym typeface="+mn-ea"/>
              </a:rPr>
              <a:t>身处困境的同类施以援手，这正是人类命运共同体理念的精髓。第二句，宕</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开一笔，由疫情拓展思考，人类面对诸如疫情这样的挑战还有很多，</a:t>
            </a:r>
            <a:r>
              <a:rPr lang="zh-CN" altLang="en-US"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“世界怎么了、我们怎么办”的时代之问</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，值得人们思考。起于疫情，又不终于疫情，作者借机引导读者深入思考时代之问，话题深刻又沉重。最后一句总结全段内容，再一次强调本部分中心观点</a:t>
            </a:r>
            <a:r>
              <a:rPr lang="en-US" altLang="zh-CN" sz="9600" b="1" kern="1200">
                <a:solidFill>
                  <a:srgbClr val="1E07CA"/>
                </a:solidFill>
                <a:effectLst>
                  <a:outerShdw blurRad="38100" dist="19050" dir="2700000" algn="tl" rotWithShape="0">
                    <a:schemeClr val="dk1">
                      <a:alpha val="40000"/>
                    </a:schemeClr>
                  </a:outerShdw>
                </a:effectLst>
                <a:latin typeface="+mj-lt"/>
                <a:ea typeface="+mj-ea"/>
                <a:cs typeface="+mj-cs"/>
              </a:rPr>
              <a:t>—— </a:t>
            </a:r>
            <a:r>
              <a:rPr lang="en-US" altLang="zh-CN"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秉持人类命运共同体理念</a:t>
            </a:r>
            <a:r>
              <a:rPr lang="en-US" altLang="zh-CN" sz="9600" b="1" kern="1200">
                <a:solidFill>
                  <a:srgbClr val="1E07CA"/>
                </a:solidFill>
                <a:effectLst>
                  <a:outerShdw blurRad="38100" dist="19050" dir="2700000" algn="tl" rotWithShape="0">
                    <a:schemeClr val="dk1">
                      <a:alpha val="40000"/>
                    </a:schemeClr>
                  </a:outerShdw>
                </a:effectLst>
                <a:latin typeface="+mj-lt"/>
                <a:ea typeface="+mj-ea"/>
                <a:cs typeface="+mj-cs"/>
              </a:rPr>
              <a:t>，团结互助、合作共赢</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        </a:t>
            </a:r>
            <a:endPar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endParaRPr>
          </a:p>
        </p:txBody>
      </p:sp>
    </p:spTree>
    <p:custDataLst>
      <p:tags r:id="rId6"/>
    </p:custDataLst>
  </p:cSld>
  <p:clrMapOvr>
    <a:masterClrMapping/>
  </p:clrMapOvr>
  <p:transition spd="slow"/>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p:txBody>
          <a:bodyPr/>
          <a:lstStyle/>
          <a:p>
            <a:fld id="{49AE70B2-8BF9-45C0-BB95-33D1B9D3A854}" type="slidenum">
              <a:rPr lang="zh-CN" altLang="en-US" smtClean="0"/>
              <a:t>79</a:t>
            </a:fld>
            <a:endParaRPr lang="zh-CN" altLang="en-US"/>
          </a:p>
        </p:txBody>
      </p:sp>
      <p:sp>
        <p:nvSpPr>
          <p:cNvPr id="4" name="Rectangle 2"/>
          <p:cNvSpPr>
            <a:spLocks noGrp="1"/>
          </p:cNvSpPr>
          <p:nvPr>
            <p:custDataLst>
              <p:tags r:id="rId4"/>
            </p:custDataLst>
          </p:nvPr>
        </p:nvSpPr>
        <p:spPr>
          <a:xfrm>
            <a:off x="184756" y="321796"/>
            <a:ext cx="11819948" cy="6034732"/>
          </a:xfrm>
          <a:prstGeom prst="rect">
            <a:avLst/>
          </a:prstGeom>
        </p:spPr>
        <p:txBody>
          <a:bodyPr vert="horz" lIns="121900" tIns="60950" rIns="121900" bIns="60950" rtlCol="0" anchor="b">
            <a:normAutofit fontScale="2500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fontAlgn="auto">
              <a:lnSpc>
                <a:spcPct val="150000"/>
              </a:lnSpc>
            </a:pPr>
            <a:r>
              <a:rPr lang="en-US" altLang="zh-CN"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     </a:t>
            </a:r>
            <a:r>
              <a:rPr lang="zh-CN" altLang="en-US"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【原文】</a:t>
            </a:r>
            <a:r>
              <a:rPr sz="9600" b="1">
                <a:effectLst>
                  <a:outerShdw blurRad="38100" dist="19050" dir="2700000" algn="tl" rotWithShape="0">
                    <a:schemeClr val="dk1">
                      <a:alpha val="40000"/>
                    </a:schemeClr>
                  </a:outerShdw>
                </a:effectLst>
              </a:rPr>
              <a:t>大疫当前，更显责任担当。</a:t>
            </a:r>
            <a:r>
              <a:rPr lang="zh-CN" altLang="en-US" sz="9600" b="1">
                <a:solidFill>
                  <a:srgbClr val="1E07CA"/>
                </a:solidFill>
                <a:effectLst>
                  <a:outerShdw blurRad="38100" dist="19050" dir="2700000" algn="tl" rotWithShape="0">
                    <a:schemeClr val="dk1">
                      <a:alpha val="40000"/>
                    </a:schemeClr>
                  </a:outerShdw>
                </a:effectLst>
              </a:rPr>
              <a:t>（观点）</a:t>
            </a:r>
            <a:r>
              <a:rPr sz="9600" b="1">
                <a:effectLst>
                  <a:outerShdw blurRad="38100" dist="19050" dir="2700000" algn="tl" rotWithShape="0">
                    <a:schemeClr val="dk1">
                      <a:alpha val="40000"/>
                    </a:schemeClr>
                  </a:outerShdw>
                </a:effectLst>
              </a:rPr>
              <a:t>中国采取最全面、最严格、最彻底的防控举措，像钉子一样钉在全球抗疫第一线，牢牢守护14亿人的健康安全。</a:t>
            </a:r>
            <a:r>
              <a:rPr lang="zh-CN" altLang="en-US" sz="9600" b="1">
                <a:solidFill>
                  <a:srgbClr val="1E07CA"/>
                </a:solidFill>
                <a:effectLst>
                  <a:outerShdw blurRad="38100" dist="19050" dir="2700000" algn="tl" rotWithShape="0">
                    <a:schemeClr val="dk1">
                      <a:alpha val="40000"/>
                    </a:schemeClr>
                  </a:outerShdw>
                </a:effectLst>
              </a:rPr>
              <a:t>（事实）</a:t>
            </a:r>
            <a:r>
              <a:rPr sz="9600" b="1">
                <a:effectLst>
                  <a:outerShdw blurRad="38100" dist="19050" dir="2700000" algn="tl" rotWithShape="0">
                    <a:schemeClr val="dk1">
                      <a:alpha val="40000"/>
                    </a:schemeClr>
                  </a:outerShdw>
                </a:effectLst>
              </a:rPr>
              <a:t>如同当年以巨大牺牲为世界反法西斯战争作出巨大贡献一样，中国以沉痛的代价为全世界抗疫摸索了经验、赢得了时间。</a:t>
            </a:r>
            <a:r>
              <a:rPr lang="zh-CN" altLang="en-US" sz="9600" b="1">
                <a:solidFill>
                  <a:srgbClr val="1E07CA"/>
                </a:solidFill>
                <a:effectLst>
                  <a:outerShdw blurRad="38100" dist="19050" dir="2700000" algn="tl" rotWithShape="0">
                    <a:schemeClr val="dk1">
                      <a:alpha val="40000"/>
                    </a:schemeClr>
                  </a:outerShdw>
                </a:effectLst>
              </a:rPr>
              <a:t>（论述）</a:t>
            </a:r>
            <a:r>
              <a:rPr sz="9600" b="1">
                <a:effectLst>
                  <a:outerShdw blurRad="38100" dist="19050" dir="2700000" algn="tl" rotWithShape="0">
                    <a:schemeClr val="dk1">
                      <a:alpha val="40000"/>
                    </a:schemeClr>
                  </a:outerShdw>
                </a:effectLst>
              </a:rPr>
              <a:t>俄罗斯医学专家谢苗诺夫动情地说：</a:t>
            </a:r>
            <a:r>
              <a:rPr sz="9600" b="1">
                <a:solidFill>
                  <a:srgbClr val="C0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“中国用自己的英勇行为，为全世界遏制疫情扩散争取了一个半月的时间。”</a:t>
            </a:r>
            <a:r>
              <a:rPr sz="9600" b="1" kern="1200">
                <a:effectLst>
                  <a:outerShdw blurRad="38100" dist="19050" dir="2700000" algn="tl" rotWithShape="0">
                    <a:schemeClr val="dk1">
                      <a:alpha val="40000"/>
                    </a:schemeClr>
                  </a:outerShdw>
                </a:effectLst>
                <a:latin typeface="+mj-lt"/>
                <a:ea typeface="+mj-ea"/>
                <a:cs typeface="+mj-cs"/>
              </a:rPr>
              <a:t> </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（引用） </a:t>
            </a:r>
            <a:r>
              <a:rPr sz="9600" b="1" kern="1200">
                <a:effectLst>
                  <a:outerShdw blurRad="38100" dist="19050" dir="2700000" algn="tl" rotWithShape="0">
                    <a:schemeClr val="dk1">
                      <a:alpha val="40000"/>
                    </a:schemeClr>
                  </a:outerShdw>
                </a:effectLst>
                <a:latin typeface="+mj-lt"/>
                <a:ea typeface="+mj-ea"/>
                <a:cs typeface="+mj-cs"/>
              </a:rPr>
              <a:t>     </a:t>
            </a:r>
            <a:endParaRPr sz="9600" b="1" kern="1200">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en-US" altLang="zh-CN" sz="11200"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112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探究：</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这一段共</a:t>
            </a:r>
            <a:r>
              <a:rPr lang="en-US" altLang="zh-CN" sz="9600" b="1" kern="1200">
                <a:solidFill>
                  <a:srgbClr val="1E07CA"/>
                </a:solidFill>
                <a:effectLst>
                  <a:outerShdw blurRad="38100" dist="19050" dir="2700000" algn="tl" rotWithShape="0">
                    <a:schemeClr val="dk1">
                      <a:alpha val="40000"/>
                    </a:schemeClr>
                  </a:outerShdw>
                </a:effectLst>
                <a:latin typeface="+mj-lt"/>
                <a:ea typeface="+mj-ea"/>
                <a:cs typeface="+mj-cs"/>
              </a:rPr>
              <a:t>4</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句。段内思路如下：</a:t>
            </a:r>
            <a:r>
              <a:rPr lang="zh-CN" altLang="en-US"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观点</a:t>
            </a:r>
            <a:r>
              <a:rPr lang="en-US" altLang="zh-CN"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a:t>
            </a:r>
            <a:r>
              <a:rPr lang="zh-CN" altLang="en-US"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事实</a:t>
            </a:r>
            <a:r>
              <a:rPr lang="en-US" altLang="zh-CN"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a:t>
            </a:r>
            <a:r>
              <a:rPr lang="zh-CN" altLang="en-US"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论述</a:t>
            </a:r>
            <a:r>
              <a:rPr lang="en-US" altLang="zh-CN"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a:t>
            </a:r>
            <a:r>
              <a:rPr lang="zh-CN" altLang="en-US" sz="96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引用名言。</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 先提出观点，再列举中国战疫事实来证明观点。对事实的论述运用了类比论证方法，指出在这场地战斗中中国自己所做出的牺牲和为世界所做出的伟大贡献。最后引用俄罗斯医学专家具有代表性的话语进行补充论证。这里所</a:t>
            </a:r>
            <a:r>
              <a:rPr lang="zh-CN" altLang="en-US" sz="9600" b="1">
                <a:solidFill>
                  <a:srgbClr val="1E07CA"/>
                </a:solidFill>
                <a:effectLst>
                  <a:outerShdw blurRad="38100" dist="19050" dir="2700000" algn="tl" rotWithShape="0">
                    <a:schemeClr val="dk1">
                      <a:alpha val="40000"/>
                    </a:schemeClr>
                  </a:outerShdw>
                </a:effectLst>
                <a:sym typeface="+mn-ea"/>
              </a:rPr>
              <a:t>引用的人物语言有</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三点，一是人物身份是国外而不是国内，可以避嫌；二是人物职业是医学专家，具有权威性；三是</a:t>
            </a:r>
            <a:r>
              <a:rPr lang="en-US" altLang="zh-CN" sz="9600" b="1" kern="1200">
                <a:solidFill>
                  <a:srgbClr val="1E07CA"/>
                </a:solidFill>
                <a:effectLst>
                  <a:outerShdw blurRad="38100" dist="19050" dir="2700000" algn="tl" rotWithShape="0">
                    <a:schemeClr val="dk1">
                      <a:alpha val="40000"/>
                    </a:schemeClr>
                  </a:outerShdw>
                </a:effectLst>
                <a:latin typeface="+mj-lt"/>
                <a:ea typeface="+mj-ea"/>
                <a:cs typeface="+mj-cs"/>
              </a:rPr>
              <a:t>“</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动情地说</a:t>
            </a:r>
            <a:r>
              <a:rPr lang="en-US" altLang="zh-CN" sz="9600" b="1" kern="1200">
                <a:solidFill>
                  <a:srgbClr val="1E07CA"/>
                </a:solidFill>
                <a:effectLst>
                  <a:outerShdw blurRad="38100" dist="19050" dir="2700000" algn="tl" rotWithShape="0">
                    <a:schemeClr val="dk1">
                      <a:alpha val="40000"/>
                    </a:schemeClr>
                  </a:outerShdw>
                </a:effectLst>
                <a:latin typeface="+mj-lt"/>
                <a:ea typeface="+mj-ea"/>
                <a:cs typeface="+mj-cs"/>
              </a:rPr>
              <a:t>”</a:t>
            </a:r>
            <a:r>
              <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rPr>
              <a:t>  ，这一修饰语带有人物的情感色彩，表明对中国所表现出的责任担当的高度评价与认可。              </a:t>
            </a:r>
            <a:endParaRPr lang="zh-CN" altLang="en-US" sz="9600" b="1" kern="1200">
              <a:solidFill>
                <a:srgbClr val="1E07CA"/>
              </a:solidFill>
              <a:effectLst>
                <a:outerShdw blurRad="38100" dist="19050" dir="2700000" algn="tl" rotWithShape="0">
                  <a:schemeClr val="dk1">
                    <a:alpha val="40000"/>
                  </a:schemeClr>
                </a:outerShdw>
              </a:effectLst>
              <a:latin typeface="+mj-lt"/>
              <a:ea typeface="+mj-ea"/>
              <a:cs typeface="+mj-cs"/>
            </a:endParaRPr>
          </a:p>
        </p:txBody>
      </p:sp>
    </p:spTree>
    <p:custDataLst>
      <p:tags r:id="rId5"/>
    </p:custDataLst>
  </p:cSld>
  <p:clrMapOvr>
    <a:masterClrMapping/>
  </p:clrMapOvr>
  <p:transition spd="slow"/>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t>4月7日，开启了灯光照明的武汉黄鹤楼</a:t>
            </a:r>
            <a:endParaRPr lang="zh-CN" altLang="en-US"/>
          </a:p>
        </p:txBody>
      </p:sp>
      <p:pic>
        <p:nvPicPr>
          <p:cNvPr id="4" name="内容占位符 3"/>
          <p:cNvPicPr>
            <a:picLocks noGrp="1" noChangeAspect="1"/>
          </p:cNvPicPr>
          <p:nvPr>
            <p:ph idx="1"/>
            <p:custDataLst>
              <p:tags r:id="rId5"/>
            </p:custDataLst>
          </p:nvPr>
        </p:nvPicPr>
        <p:blipFill>
          <a:blip r:embed="rId4"/>
          <a:stretch>
            <a:fillRect/>
          </a:stretch>
        </p:blipFill>
        <p:spPr>
          <a:xfrm>
            <a:off x="2201201" y="1179547"/>
            <a:ext cx="7317866" cy="4957305"/>
          </a:xfrm>
          <a:prstGeom prst="rect">
            <a:avLst/>
          </a:prstGeom>
        </p:spPr>
      </p:pic>
    </p:spTree>
    <p:custDataLst>
      <p:tags r:id="rId6"/>
    </p:custDataLst>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80</a:t>
            </a:fld>
            <a:endParaRPr lang="zh-CN" altLang="en-US"/>
          </a:p>
        </p:txBody>
      </p:sp>
      <p:pic>
        <p:nvPicPr>
          <p:cNvPr id="3" name="图片 2"/>
          <p:cNvPicPr>
            <a:picLocks noChangeAspect="1"/>
          </p:cNvPicPr>
          <p:nvPr>
            <p:custDataLst>
              <p:tags r:id="rId5"/>
            </p:custDataLst>
          </p:nvPr>
        </p:nvPicPr>
        <p:blipFill>
          <a:blip r:embed="rId4"/>
          <a:stretch>
            <a:fillRect/>
          </a:stretch>
        </p:blipFill>
        <p:spPr>
          <a:xfrm>
            <a:off x="3334499" y="1543345"/>
            <a:ext cx="717438" cy="719977"/>
          </a:xfrm>
          <a:prstGeom prst="rect">
            <a:avLst/>
          </a:prstGeom>
        </p:spPr>
      </p:pic>
      <p:sp>
        <p:nvSpPr>
          <p:cNvPr id="4" name="文本框 3"/>
          <p:cNvSpPr txBox="1"/>
          <p:nvPr>
            <p:custDataLst>
              <p:tags r:id="rId6"/>
            </p:custDataLst>
          </p:nvPr>
        </p:nvSpPr>
        <p:spPr>
          <a:xfrm>
            <a:off x="191628" y="1423317"/>
            <a:ext cx="11272931" cy="5262680"/>
          </a:xfrm>
          <a:prstGeom prst="rect">
            <a:avLst/>
          </a:prstGeom>
          <a:noFill/>
          <a:ln>
            <a:solidFill>
              <a:schemeClr val="accent2">
                <a:lumMod val="75000"/>
              </a:schemeClr>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【写作借鉴】</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“障百川而东之，回狂澜于既倒。”</a:t>
            </a:r>
            <a:r>
              <a:rPr lang="zh-CN" altLang="en-US"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面对来势汹汹的新冠肺炎疫情，党中央沉着应对、果断决策。</a:t>
            </a:r>
            <a:r>
              <a:rPr lang="en-US" altLang="zh-CN"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endParaRPr lang="en-US" altLang="zh-CN"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en-US" altLang="zh-CN"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一方有难，八方支援。</a:t>
            </a:r>
            <a:r>
              <a:rPr lang="zh-CN" altLang="en-US"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响应党中央号令，四面八方的战“疫”力量火速向武汉、向湖北集结。</a:t>
            </a:r>
            <a:r>
              <a:rPr lang="en-US" altLang="zh-CN"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endParaRPr lang="en-US" altLang="zh-CN"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en-US" altLang="zh-CN"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恩格斯说：“为了进行斗争，我们必须把我们的一切力量拧成一股绳，并使这些力量集中在同一个攻击点上。”</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p:txBody>
      </p:sp>
    </p:spTree>
    <p:custDataLst>
      <p:tags r:id="rId7"/>
    </p:custDataLst>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81</a:t>
            </a:fld>
            <a:endParaRPr lang="zh-CN" altLang="en-US"/>
          </a:p>
        </p:txBody>
      </p:sp>
      <p:pic>
        <p:nvPicPr>
          <p:cNvPr id="3" name="图片 2"/>
          <p:cNvPicPr>
            <a:picLocks noChangeAspect="1"/>
          </p:cNvPicPr>
          <p:nvPr>
            <p:custDataLst>
              <p:tags r:id="rId5"/>
            </p:custDataLst>
          </p:nvPr>
        </p:nvPicPr>
        <p:blipFill>
          <a:blip r:embed="rId4"/>
          <a:stretch>
            <a:fillRect/>
          </a:stretch>
        </p:blipFill>
        <p:spPr>
          <a:xfrm>
            <a:off x="915527" y="2389668"/>
            <a:ext cx="717438" cy="719977"/>
          </a:xfrm>
          <a:prstGeom prst="rect">
            <a:avLst/>
          </a:prstGeom>
        </p:spPr>
      </p:pic>
      <p:sp>
        <p:nvSpPr>
          <p:cNvPr id="4" name="文本框 3"/>
          <p:cNvSpPr txBox="1"/>
          <p:nvPr>
            <p:custDataLst>
              <p:tags r:id="rId6"/>
            </p:custDataLst>
          </p:nvPr>
        </p:nvSpPr>
        <p:spPr>
          <a:xfrm>
            <a:off x="219004" y="1492094"/>
            <a:ext cx="11272931" cy="5262463"/>
          </a:xfrm>
          <a:prstGeom prst="rect">
            <a:avLst/>
          </a:prstGeom>
          <a:noFill/>
          <a:ln>
            <a:solidFill>
              <a:srgbClr val="FF0000"/>
            </a:solidFill>
            <a:prstDash val="dash"/>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【写作借鉴】</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从白衣战士冲锋在前的身影里，人们看到了</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“苟利国家生死以</a:t>
            </a:r>
            <a:r>
              <a:rPr lang="zh-CN" altLang="en-US" sz="3200" b="1">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”的英勇无畏；从无数普通人坚守岗位的执着中，人们看到了</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“天下兴亡，匹夫有责”</a:t>
            </a:r>
            <a:r>
              <a:rPr lang="zh-CN" altLang="en-US" sz="3200" b="1">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的责任感；从八方驰援的物资洪流中，人们看到了</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“岂曰无衣，与子同袍”</a:t>
            </a:r>
            <a:r>
              <a:rPr lang="zh-CN" altLang="en-US" sz="3200" b="1">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的血脉深情；从方舱医院里“读书哥”的淡定中，人们看到了</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“莫听穿林打叶声，何妨吟啸且徐行”</a:t>
            </a:r>
            <a:r>
              <a:rPr lang="zh-CN" altLang="en-US" sz="3200" b="1">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的乐观豁达……</a:t>
            </a:r>
            <a:r>
              <a:rPr lang="en-US" altLang="zh-CN"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p:txBody>
      </p:sp>
    </p:spTree>
    <p:custDataLst>
      <p:tags r:id="rId7"/>
    </p:custDataLst>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82</a:t>
            </a:fld>
            <a:endParaRPr lang="zh-CN" altLang="en-US"/>
          </a:p>
        </p:txBody>
      </p:sp>
      <p:pic>
        <p:nvPicPr>
          <p:cNvPr id="3" name="图片 2"/>
          <p:cNvPicPr>
            <a:picLocks noChangeAspect="1"/>
          </p:cNvPicPr>
          <p:nvPr>
            <p:custDataLst>
              <p:tags r:id="rId5"/>
            </p:custDataLst>
          </p:nvPr>
        </p:nvPicPr>
        <p:blipFill>
          <a:blip r:embed="rId4"/>
          <a:stretch>
            <a:fillRect/>
          </a:stretch>
        </p:blipFill>
        <p:spPr>
          <a:xfrm>
            <a:off x="509190" y="2342050"/>
            <a:ext cx="717438" cy="719977"/>
          </a:xfrm>
          <a:prstGeom prst="rect">
            <a:avLst/>
          </a:prstGeom>
        </p:spPr>
      </p:pic>
      <p:sp>
        <p:nvSpPr>
          <p:cNvPr id="4" name="文本框 3"/>
          <p:cNvSpPr txBox="1"/>
          <p:nvPr>
            <p:custDataLst>
              <p:tags r:id="rId6"/>
            </p:custDataLst>
          </p:nvPr>
        </p:nvSpPr>
        <p:spPr>
          <a:xfrm>
            <a:off x="190993" y="552535"/>
            <a:ext cx="11272931" cy="6001196"/>
          </a:xfrm>
          <a:prstGeom prst="rect">
            <a:avLst/>
          </a:prstGeom>
          <a:noFill/>
          <a:ln>
            <a:solidFill>
              <a:schemeClr val="accent2">
                <a:lumMod val="75000"/>
              </a:schemeClr>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【写作借鉴】</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sz="3200" b="1">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学者卡尔·齐默在《病毒星球》一书中写下这样的感悟：</a:t>
            </a:r>
            <a:r>
              <a:rPr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我们生活的历史，其实就是一部病毒史</a:t>
            </a:r>
            <a:r>
              <a:rPr sz="3200" b="1">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endParaRPr sz="3200" b="1">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sz="3200" b="1">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sz="3200" b="1">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爱因斯坦曾说：</a:t>
            </a:r>
            <a:r>
              <a:rPr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“科学的不朽荣誉，在于它通过对人类心灵的作用，克服了人们在自己面前和在自然界面前的不安全感。”</a:t>
            </a:r>
            <a:endParaRPr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“山川异域，风月同天”</a:t>
            </a:r>
            <a:r>
              <a:rPr lang="en-US" altLang="zh-CN"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的互帮互助，</a:t>
            </a:r>
            <a:r>
              <a:rPr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“青山一道，同担风雨”</a:t>
            </a:r>
            <a:r>
              <a:rPr lang="en-US" altLang="zh-CN"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的携手前行，不断给各国人民带来温暖与力量。</a:t>
            </a:r>
            <a:endParaRPr lang="en-US" altLang="zh-CN" sz="3200" b="1">
              <a:solidFill>
                <a:schemeClr val="tx1"/>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p:txBody>
      </p:sp>
    </p:spTree>
    <p:custDataLst>
      <p:tags r:id="rId7"/>
    </p:custDataLst>
  </p:cSld>
  <p:clrMapOvr>
    <a:masterClrMapping/>
  </p:clrMapOvr>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p:txBody>
          <a:bodyPr/>
          <a:lstStyle/>
          <a:p>
            <a:fld id="{49AE70B2-8BF9-45C0-BB95-33D1B9D3A854}" type="slidenum">
              <a:rPr lang="zh-CN" altLang="en-US" smtClean="0"/>
              <a:t>83</a:t>
            </a:fld>
            <a:endParaRPr lang="zh-CN" altLang="en-US"/>
          </a:p>
        </p:txBody>
      </p:sp>
      <p:sp>
        <p:nvSpPr>
          <p:cNvPr id="4" name="Rectangle 2"/>
          <p:cNvSpPr>
            <a:spLocks noGrp="1"/>
          </p:cNvSpPr>
          <p:nvPr>
            <p:custDataLst>
              <p:tags r:id="rId4"/>
            </p:custDataLst>
          </p:nvPr>
        </p:nvSpPr>
        <p:spPr>
          <a:xfrm>
            <a:off x="450145" y="365604"/>
            <a:ext cx="10969181" cy="5931243"/>
          </a:xfrm>
          <a:prstGeom prst="rect">
            <a:avLst/>
          </a:prstGeom>
          <a:ln>
            <a:solidFill>
              <a:schemeClr val="accent2">
                <a:lumMod val="75000"/>
              </a:schemeClr>
            </a:solidFill>
          </a:ln>
        </p:spPr>
        <p:txBody>
          <a:bodyPr vert="horz" lIns="121900" tIns="60950" rIns="121900" bIns="60950" rtlCol="0" anchor="b">
            <a:normAutofit fontScale="2500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fontAlgn="auto">
              <a:lnSpc>
                <a:spcPct val="150000"/>
              </a:lnSpc>
            </a:pP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2800"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6000"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160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写法</a:t>
            </a:r>
            <a:r>
              <a:rPr lang="en-US" altLang="zh-CN" sz="160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3</a:t>
            </a:r>
            <a:r>
              <a:rPr lang="zh-CN" altLang="en-US" sz="160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a:t>
            </a:r>
            <a:endParaRPr lang="zh-CN" altLang="en-US" sz="160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zh-CN" altLang="en-US" sz="160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 </a:t>
            </a:r>
            <a:r>
              <a:rPr lang="en-US" altLang="zh-CN" sz="160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      </a:t>
            </a:r>
            <a:r>
              <a:rPr lang="en-US" altLang="zh-CN" sz="16000" b="1">
                <a:solidFill>
                  <a:srgbClr val="1E07CA"/>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16000" b="1">
                <a:solidFill>
                  <a:srgbClr val="1E07CA"/>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rPr>
              <a:t>格言式的句子穿插其间。</a:t>
            </a:r>
            <a:endParaRPr lang="zh-CN" altLang="en-US" sz="16000" b="1">
              <a:solidFill>
                <a:srgbClr val="1E07CA"/>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endParaRPr>
          </a:p>
          <a:p>
            <a:pPr algn="l" defTabSz="914400" fontAlgn="auto">
              <a:lnSpc>
                <a:spcPct val="150000"/>
              </a:lnSpc>
            </a:pPr>
            <a:r>
              <a:rPr lang="zh-CN" altLang="en-US" sz="160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r>
              <a:rPr lang="en-US" altLang="zh-CN" sz="160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r>
              <a:rPr lang="zh-CN" altLang="en-US" sz="160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这篇综合新闻报道，句式表达灵活多样，有对偶，有排比，有长短句，读来极具表现力，有些地方还极有哲理。请找出这些句子并加以分析。</a:t>
            </a:r>
            <a:endParaRPr lang="zh-CN" altLang="en-US" sz="160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zh-CN" altLang="en-US"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rPr>
              <a:t>  </a:t>
            </a:r>
            <a:endPar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endParaRPr>
          </a:p>
        </p:txBody>
      </p:sp>
      <p:pic>
        <p:nvPicPr>
          <p:cNvPr id="3" name="图片 2"/>
          <p:cNvPicPr>
            <a:picLocks noChangeAspect="1"/>
          </p:cNvPicPr>
          <p:nvPr>
            <p:custDataLst>
              <p:tags r:id="rId6"/>
            </p:custDataLst>
          </p:nvPr>
        </p:nvPicPr>
        <p:blipFill>
          <a:blip r:embed="rId5"/>
          <a:stretch>
            <a:fillRect/>
          </a:stretch>
        </p:blipFill>
        <p:spPr>
          <a:xfrm>
            <a:off x="611409" y="2109041"/>
            <a:ext cx="1010127" cy="1015206"/>
          </a:xfrm>
          <a:prstGeom prst="rect">
            <a:avLst/>
          </a:prstGeom>
        </p:spPr>
      </p:pic>
    </p:spTree>
    <p:custDataLst>
      <p:tags r:id="rId7"/>
    </p:custDataLst>
  </p:cSld>
  <p:clrMapOvr>
    <a:masterClrMapping/>
  </p:clrMapOvr>
  <p:transition spd="slow"/>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84</a:t>
            </a:fld>
            <a:endParaRPr lang="zh-CN" altLang="en-US"/>
          </a:p>
        </p:txBody>
      </p:sp>
      <p:pic>
        <p:nvPicPr>
          <p:cNvPr id="3" name="图片 2"/>
          <p:cNvPicPr>
            <a:picLocks noChangeAspect="1"/>
          </p:cNvPicPr>
          <p:nvPr>
            <p:custDataLst>
              <p:tags r:id="rId5"/>
            </p:custDataLst>
          </p:nvPr>
        </p:nvPicPr>
        <p:blipFill>
          <a:blip r:embed="rId4"/>
          <a:stretch>
            <a:fillRect/>
          </a:stretch>
        </p:blipFill>
        <p:spPr>
          <a:xfrm>
            <a:off x="3333864" y="205609"/>
            <a:ext cx="758072" cy="763151"/>
          </a:xfrm>
          <a:prstGeom prst="rect">
            <a:avLst/>
          </a:prstGeom>
        </p:spPr>
      </p:pic>
      <p:sp>
        <p:nvSpPr>
          <p:cNvPr id="4" name="文本框 3"/>
          <p:cNvSpPr txBox="1"/>
          <p:nvPr>
            <p:custDataLst>
              <p:tags r:id="rId6"/>
            </p:custDataLst>
          </p:nvPr>
        </p:nvSpPr>
        <p:spPr>
          <a:xfrm>
            <a:off x="329312" y="205319"/>
            <a:ext cx="11272931" cy="6738768"/>
          </a:xfrm>
          <a:prstGeom prst="rect">
            <a:avLst/>
          </a:prstGeom>
          <a:noFill/>
          <a:ln>
            <a:solidFill>
              <a:schemeClr val="accent4">
                <a:lumMod val="60000"/>
                <a:lumOff val="40000"/>
              </a:schemeClr>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【写作借鉴】</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浩浩长江水，巍巍黄鹤楼。   </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灾难虽巨大，但压不垮英勇的中国人民。寒冬再漫长，也阻挡不了春天的脚步。    </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大江流日夜，慷慨歌未央。 </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高瞻远瞩的战略决策，坚如磐石的意志信念，一心为民的真挚情怀，为全党全军全国各族人民坚定信心、抗击疫情立起了主心骨。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endPar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p:txBody>
      </p:sp>
    </p:spTree>
    <p:custDataLst>
      <p:tags r:id="rId7"/>
    </p:custDataLst>
  </p:cSld>
  <p:clrMapOvr>
    <a:masterClrMapping/>
  </p:clrMapOvr>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85</a:t>
            </a:fld>
            <a:endParaRPr lang="zh-CN" altLang="en-US"/>
          </a:p>
        </p:txBody>
      </p:sp>
      <p:pic>
        <p:nvPicPr>
          <p:cNvPr id="3" name="图片 2"/>
          <p:cNvPicPr>
            <a:picLocks noChangeAspect="1"/>
          </p:cNvPicPr>
          <p:nvPr>
            <p:custDataLst>
              <p:tags r:id="rId5"/>
            </p:custDataLst>
          </p:nvPr>
        </p:nvPicPr>
        <p:blipFill>
          <a:blip r:embed="rId4"/>
          <a:stretch>
            <a:fillRect/>
          </a:stretch>
        </p:blipFill>
        <p:spPr>
          <a:xfrm>
            <a:off x="9044162" y="3515347"/>
            <a:ext cx="1342180" cy="1349164"/>
          </a:xfrm>
          <a:prstGeom prst="rect">
            <a:avLst/>
          </a:prstGeom>
        </p:spPr>
      </p:pic>
      <p:sp>
        <p:nvSpPr>
          <p:cNvPr id="4" name="文本框 3"/>
          <p:cNvSpPr txBox="1"/>
          <p:nvPr>
            <p:custDataLst>
              <p:tags r:id="rId6"/>
            </p:custDataLst>
          </p:nvPr>
        </p:nvSpPr>
        <p:spPr>
          <a:xfrm>
            <a:off x="329312" y="356539"/>
            <a:ext cx="11272931" cy="6001568"/>
          </a:xfrm>
          <a:prstGeom prst="rect">
            <a:avLst/>
          </a:prstGeom>
          <a:noFill/>
          <a:ln>
            <a:solidFill>
              <a:schemeClr val="accent4">
                <a:lumMod val="60000"/>
                <a:lumOff val="40000"/>
              </a:schemeClr>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chemeClr val="tx1"/>
                </a:solidFill>
                <a:latin typeface="宋体" panose="02010600030101010101" pitchFamily="2" charset="-122"/>
                <a:ea typeface="宋体" panose="02010600030101010101" pitchFamily="2" charset="-122"/>
                <a:cs typeface="微软雅黑" panose="020b0503020204020204" pitchFamily="34" charset="-122"/>
                <a:sym typeface="微软雅黑" panose="020b0503020204020204" pitchFamily="34" charset="-122"/>
              </a:rPr>
              <a:t>【写作借鉴】</a:t>
            </a:r>
            <a:r>
              <a:rPr lang="en-US" altLang="zh-CN" sz="3200" b="1">
                <a:solidFill>
                  <a:schemeClr val="tx1"/>
                </a:solidFill>
                <a:latin typeface="宋体" panose="02010600030101010101" pitchFamily="2" charset="-122"/>
                <a:ea typeface="宋体" panose="02010600030101010101" pitchFamily="2" charset="-122"/>
                <a:cs typeface="微软雅黑" panose="020b0503020204020204" pitchFamily="34" charset="-122"/>
                <a:sym typeface="微软雅黑" panose="020b0503020204020204" pitchFamily="34" charset="-122"/>
              </a:rPr>
              <a:t> </a:t>
            </a:r>
            <a:r>
              <a:rPr lang="en-US" altLang="zh-CN" sz="32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rPr>
              <a:t> </a:t>
            </a:r>
            <a:endParaRPr lang="zh-CN" altLang="en-US" sz="32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这是坚毅果敢、指路定向的领导力。</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这是上下同欲、万众一心的组织动员力。</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这是步调一致、令行禁止的执行力。    </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武汉，从来不是一座“孤岛”；</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湖北，从来不是孤军作战。    </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武汉胜则湖北胜，湖北胜则全国胜。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endPar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p:txBody>
      </p:sp>
    </p:spTree>
    <p:custDataLst>
      <p:tags r:id="rId7"/>
    </p:custDataLst>
  </p:cSld>
  <p:clrMapOvr>
    <a:masterClrMapping/>
  </p:clrMapOvr>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86</a:t>
            </a:fld>
            <a:endParaRPr lang="zh-CN" altLang="en-US"/>
          </a:p>
        </p:txBody>
      </p:sp>
      <p:pic>
        <p:nvPicPr>
          <p:cNvPr id="3" name="图片 2"/>
          <p:cNvPicPr>
            <a:picLocks noChangeAspect="1"/>
          </p:cNvPicPr>
          <p:nvPr>
            <p:custDataLst>
              <p:tags r:id="rId5"/>
            </p:custDataLst>
          </p:nvPr>
        </p:nvPicPr>
        <p:blipFill>
          <a:blip r:embed="rId4"/>
          <a:stretch>
            <a:fillRect/>
          </a:stretch>
        </p:blipFill>
        <p:spPr>
          <a:xfrm>
            <a:off x="8903214" y="3094407"/>
            <a:ext cx="1342180" cy="1349164"/>
          </a:xfrm>
          <a:prstGeom prst="rect">
            <a:avLst/>
          </a:prstGeom>
        </p:spPr>
      </p:pic>
      <p:sp>
        <p:nvSpPr>
          <p:cNvPr id="4" name="文本框 3"/>
          <p:cNvSpPr txBox="1"/>
          <p:nvPr>
            <p:custDataLst>
              <p:tags r:id="rId6"/>
            </p:custDataLst>
          </p:nvPr>
        </p:nvSpPr>
        <p:spPr>
          <a:xfrm>
            <a:off x="329946" y="252442"/>
            <a:ext cx="11272931" cy="6739119"/>
          </a:xfrm>
          <a:prstGeom prst="rect">
            <a:avLst/>
          </a:prstGeom>
          <a:noFill/>
          <a:ln>
            <a:solidFill>
              <a:schemeClr val="accent4">
                <a:lumMod val="60000"/>
                <a:lumOff val="40000"/>
              </a:schemeClr>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en-US" altLang="zh-CN" sz="32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rPr>
              <a:t> </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chemeClr val="tx1"/>
                </a:solidFill>
                <a:latin typeface="宋体" panose="02010600030101010101" pitchFamily="2" charset="-122"/>
                <a:ea typeface="宋体" panose="02010600030101010101" pitchFamily="2" charset="-122"/>
                <a:cs typeface="微软雅黑" panose="020b0503020204020204" pitchFamily="34" charset="-122"/>
                <a:sym typeface="微软雅黑" panose="020b0503020204020204" pitchFamily="34" charset="-122"/>
              </a:rPr>
              <a:t>【写作借鉴】</a:t>
            </a:r>
            <a:r>
              <a:rPr lang="en-US" altLang="zh-CN" sz="3200" b="1">
                <a:solidFill>
                  <a:schemeClr val="tx1"/>
                </a:solidFill>
                <a:latin typeface="宋体" panose="02010600030101010101" pitchFamily="2" charset="-122"/>
                <a:ea typeface="宋体" panose="02010600030101010101" pitchFamily="2" charset="-122"/>
                <a:cs typeface="微软雅黑" panose="020b0503020204020204" pitchFamily="34" charset="-122"/>
                <a:sym typeface="微软雅黑" panose="020b0503020204020204" pitchFamily="34" charset="-122"/>
              </a:rPr>
              <a:t> </a:t>
            </a:r>
            <a:endParaRPr lang="en-US" altLang="zh-CN" sz="3200" b="1">
              <a:solidFill>
                <a:schemeClr val="tx1"/>
              </a:solidFill>
              <a:latin typeface="宋体" panose="02010600030101010101" pitchFamily="2" charset="-122"/>
              <a:ea typeface="宋体" panose="02010600030101010101" pitchFamily="2" charset="-122"/>
              <a:cs typeface="微软雅黑" panose="020b0503020204020204" pitchFamily="34" charset="-122"/>
              <a:sym typeface="微软雅黑" panose="020b0503020204020204" pitchFamily="34" charset="-122"/>
            </a:endParaRPr>
          </a:p>
          <a:p>
            <a:pPr>
              <a:lnSpc>
                <a:spcPct val="150000"/>
              </a:lnSpc>
            </a:pPr>
            <a:r>
              <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endPar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岁月静好，只因有人负重前行；稳若泰山，源于根基坚实如铁。  </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灾难，是观照一个民族灵魂的镜子。   </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武汉胜则湖北胜，湖北胜则全国胜。 </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中国精神，在抗疫中淬炼，在磨砺中升华。这笔弥足珍贵的精神财富，永远是中华民族披荆斩棘、奋勇向前的力量之源。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endPar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p:txBody>
      </p:sp>
    </p:spTree>
    <p:custDataLst>
      <p:tags r:id="rId7"/>
    </p:custDataLst>
  </p:cSld>
  <p:clrMapOvr>
    <a:masterClrMapping/>
  </p:clrMapOvr>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87</a:t>
            </a:fld>
            <a:endParaRPr lang="zh-CN" altLang="en-US"/>
          </a:p>
        </p:txBody>
      </p:sp>
      <p:pic>
        <p:nvPicPr>
          <p:cNvPr id="3" name="图片 2"/>
          <p:cNvPicPr>
            <a:picLocks noChangeAspect="1"/>
          </p:cNvPicPr>
          <p:nvPr>
            <p:custDataLst>
              <p:tags r:id="rId5"/>
            </p:custDataLst>
          </p:nvPr>
        </p:nvPicPr>
        <p:blipFill>
          <a:blip r:embed="rId4"/>
          <a:stretch>
            <a:fillRect/>
          </a:stretch>
        </p:blipFill>
        <p:spPr>
          <a:xfrm>
            <a:off x="3333864" y="185292"/>
            <a:ext cx="723787" cy="728231"/>
          </a:xfrm>
          <a:prstGeom prst="rect">
            <a:avLst/>
          </a:prstGeom>
        </p:spPr>
      </p:pic>
      <p:sp>
        <p:nvSpPr>
          <p:cNvPr id="4" name="文本框 3"/>
          <p:cNvSpPr txBox="1"/>
          <p:nvPr>
            <p:custDataLst>
              <p:tags r:id="rId6"/>
            </p:custDataLst>
          </p:nvPr>
        </p:nvSpPr>
        <p:spPr>
          <a:xfrm>
            <a:off x="329312" y="481084"/>
            <a:ext cx="11272931" cy="6739033"/>
          </a:xfrm>
          <a:prstGeom prst="rect">
            <a:avLst/>
          </a:prstGeom>
          <a:noFill/>
          <a:ln>
            <a:solidFill>
              <a:schemeClr val="accent4">
                <a:lumMod val="60000"/>
                <a:lumOff val="40000"/>
              </a:schemeClr>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chemeClr val="tx1"/>
                </a:solidFill>
                <a:latin typeface="宋体" panose="02010600030101010101" pitchFamily="2" charset="-122"/>
                <a:ea typeface="宋体" panose="02010600030101010101" pitchFamily="2" charset="-122"/>
                <a:cs typeface="微软雅黑" panose="020b0503020204020204" pitchFamily="34" charset="-122"/>
                <a:sym typeface="微软雅黑" panose="020b0503020204020204" pitchFamily="34" charset="-122"/>
              </a:rPr>
              <a:t>【写作借鉴】</a:t>
            </a:r>
            <a:r>
              <a:rPr lang="en-US" altLang="zh-CN" sz="3200" b="1">
                <a:solidFill>
                  <a:schemeClr val="tx1"/>
                </a:solidFill>
                <a:latin typeface="宋体" panose="02010600030101010101" pitchFamily="2" charset="-122"/>
                <a:ea typeface="宋体" panose="02010600030101010101" pitchFamily="2" charset="-122"/>
                <a:cs typeface="微软雅黑" panose="020b0503020204020204" pitchFamily="34" charset="-122"/>
                <a:sym typeface="微软雅黑" panose="020b0503020204020204" pitchFamily="34" charset="-122"/>
              </a:rPr>
              <a:t> </a:t>
            </a:r>
            <a:r>
              <a:rPr lang="en-US" altLang="zh-CN" sz="32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rPr>
              <a:t> </a:t>
            </a:r>
            <a:endParaRPr lang="zh-CN" altLang="en-US" sz="32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实践证明，只有坚持科学防治，才能看清病毒的“样子”、找到对症的“方子”、走对防控的“路子”。  </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当相信科学、依靠科学、使用科学蔚然成风，我们应对风浪侵袭就有了理性的“压舱石”。   </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一个有声的中国，一个流动的中国，一个重焕生机的中国</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endPar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p:txBody>
      </p:sp>
    </p:spTree>
    <p:custDataLst>
      <p:tags r:id="rId7"/>
    </p:custDataLst>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a:xfrm>
            <a:off x="8609255" y="6356528"/>
            <a:ext cx="2742771" cy="365068"/>
          </a:xfrm>
        </p:spPr>
        <p:txBody>
          <a:bodyPr/>
          <a:lstStyle/>
          <a:p>
            <a:fld id="{49AE70B2-8BF9-45C0-BB95-33D1B9D3A854}" type="slidenum">
              <a:rPr lang="zh-CN" altLang="en-US" smtClean="0"/>
              <a:t>88</a:t>
            </a:fld>
            <a:endParaRPr lang="zh-CN" altLang="en-US"/>
          </a:p>
        </p:txBody>
      </p:sp>
      <p:pic>
        <p:nvPicPr>
          <p:cNvPr id="3" name="图片 2"/>
          <p:cNvPicPr>
            <a:picLocks noChangeAspect="1"/>
          </p:cNvPicPr>
          <p:nvPr>
            <p:custDataLst>
              <p:tags r:id="rId5"/>
            </p:custDataLst>
          </p:nvPr>
        </p:nvPicPr>
        <p:blipFill>
          <a:blip r:embed="rId4"/>
          <a:stretch>
            <a:fillRect/>
          </a:stretch>
        </p:blipFill>
        <p:spPr>
          <a:xfrm>
            <a:off x="3578936" y="1543980"/>
            <a:ext cx="749183" cy="753627"/>
          </a:xfrm>
          <a:prstGeom prst="rect">
            <a:avLst/>
          </a:prstGeom>
        </p:spPr>
      </p:pic>
      <p:sp>
        <p:nvSpPr>
          <p:cNvPr id="4" name="文本框 3"/>
          <p:cNvSpPr txBox="1"/>
          <p:nvPr>
            <p:custDataLst>
              <p:tags r:id="rId6"/>
            </p:custDataLst>
          </p:nvPr>
        </p:nvSpPr>
        <p:spPr>
          <a:xfrm>
            <a:off x="329312" y="715688"/>
            <a:ext cx="11272931" cy="5262477"/>
          </a:xfrm>
          <a:prstGeom prst="rect">
            <a:avLst/>
          </a:prstGeom>
          <a:noFill/>
          <a:ln>
            <a:solidFill>
              <a:schemeClr val="accent4">
                <a:lumMod val="60000"/>
                <a:lumOff val="40000"/>
              </a:schemeClr>
            </a:solidFill>
          </a:ln>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en-US" altLang="zh-CN" sz="32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rPr>
              <a:t> </a:t>
            </a:r>
            <a:endParaRPr lang="en-US" altLang="zh-CN" sz="3200" b="1">
              <a:solidFill>
                <a:schemeClr val="tx1"/>
              </a:solidFill>
              <a:latin typeface="微软雅黑" panose="020b0503020204020204" pitchFamily="34" charset="-122"/>
              <a:cs typeface="微软雅黑" panose="020b0503020204020204" pitchFamily="34" charset="-122"/>
              <a:sym typeface="微软雅黑" panose="020b0503020204020204" pitchFamily="34" charset="-122"/>
            </a:endParaRPr>
          </a:p>
          <a:p>
            <a:pPr>
              <a:lnSpc>
                <a:spcPct val="150000"/>
              </a:lnSpc>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   </a:t>
            </a:r>
            <a:r>
              <a:rPr lang="zh-CN" altLang="en-US" sz="3200" b="1">
                <a:solidFill>
                  <a:schemeClr val="tx1"/>
                </a:solidFill>
                <a:latin typeface="宋体" panose="02010600030101010101" pitchFamily="2" charset="-122"/>
                <a:ea typeface="宋体" panose="02010600030101010101" pitchFamily="2" charset="-122"/>
                <a:cs typeface="微软雅黑" panose="020b0503020204020204" pitchFamily="34" charset="-122"/>
                <a:sym typeface="微软雅黑" panose="020b0503020204020204" pitchFamily="34" charset="-122"/>
              </a:rPr>
              <a:t>【写作借鉴】</a:t>
            </a:r>
            <a:r>
              <a:rPr lang="en-US" altLang="zh-CN" sz="3200" b="1">
                <a:solidFill>
                  <a:schemeClr val="tx1"/>
                </a:solidFill>
                <a:latin typeface="宋体" panose="02010600030101010101" pitchFamily="2" charset="-122"/>
                <a:ea typeface="宋体" panose="02010600030101010101" pitchFamily="2" charset="-122"/>
                <a:cs typeface="微软雅黑" panose="020b0503020204020204" pitchFamily="34" charset="-122"/>
                <a:sym typeface="微软雅黑" panose="020b0503020204020204" pitchFamily="34" charset="-122"/>
              </a:rPr>
              <a:t> </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a:lnSpc>
                <a:spcPct val="150000"/>
              </a:lnSpc>
            </a:pPr>
            <a:r>
              <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我们从哪里来？从深重的苦难与磨砺。</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我们向何处去？向着民族复兴的光明未来。</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任何磨难都只能激发我们奋斗的力量。</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任何困难都不能阻挡我们前进的步伐！ </a:t>
            </a:r>
            <a:endPar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a:p>
            <a:pPr>
              <a:lnSpc>
                <a:spcPct val="150000"/>
              </a:lnSpc>
            </a:pPr>
            <a:r>
              <a:rPr lang="zh-CN" altLang="en-US"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1E07CA"/>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r>
              <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rPr>
              <a:t>               </a:t>
            </a:r>
            <a:endParaRPr lang="en-US" altLang="zh-CN" sz="3200" b="1">
              <a:solidFill>
                <a:srgbClr val="FF0000"/>
              </a:solidFill>
              <a:latin typeface="方正粗黑宋简体" panose="02000000000000000000" charset="-122"/>
              <a:ea typeface="方正粗黑宋简体" panose="02000000000000000000" charset="-122"/>
              <a:cs typeface="方正粗黑宋简体" panose="02000000000000000000" charset="-122"/>
              <a:sym typeface="微软雅黑" panose="020b0503020204020204" pitchFamily="34" charset="-122"/>
            </a:endParaRPr>
          </a:p>
        </p:txBody>
      </p:sp>
    </p:spTree>
    <p:custDataLst>
      <p:tags r:id="rId7"/>
    </p:custDataLst>
  </p:cSld>
  <p:clrMapOvr>
    <a:masterClrMapping/>
  </p:clrMapOvr>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12"/>
            <p:custDataLst>
              <p:tags r:id="rId3"/>
            </p:custDataLst>
          </p:nvPr>
        </p:nvSpPr>
        <p:spPr/>
        <p:txBody>
          <a:bodyPr/>
          <a:lstStyle/>
          <a:p>
            <a:fld id="{49AE70B2-8BF9-45C0-BB95-33D1B9D3A854}" type="slidenum">
              <a:rPr lang="zh-CN" altLang="en-US" smtClean="0"/>
              <a:t>89</a:t>
            </a:fld>
            <a:endParaRPr lang="zh-CN" altLang="en-US"/>
          </a:p>
        </p:txBody>
      </p:sp>
      <p:sp>
        <p:nvSpPr>
          <p:cNvPr id="4" name="Rectangle 2"/>
          <p:cNvSpPr>
            <a:spLocks noGrp="1"/>
          </p:cNvSpPr>
          <p:nvPr>
            <p:custDataLst>
              <p:tags r:id="rId4"/>
            </p:custDataLst>
          </p:nvPr>
        </p:nvSpPr>
        <p:spPr>
          <a:xfrm>
            <a:off x="1255834" y="889397"/>
            <a:ext cx="9678428" cy="4908418"/>
          </a:xfrm>
          <a:prstGeom prst="rect">
            <a:avLst/>
          </a:prstGeom>
          <a:ln>
            <a:solidFill>
              <a:schemeClr val="accent2">
                <a:lumMod val="75000"/>
              </a:schemeClr>
            </a:solidFill>
          </a:ln>
        </p:spPr>
        <p:txBody>
          <a:bodyPr vert="horz" lIns="121900" tIns="60950" rIns="121900" bIns="60950" rtlCol="0" anchor="b">
            <a:normAutofit fontScale="2500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fontAlgn="auto">
              <a:lnSpc>
                <a:spcPct val="150000"/>
              </a:lnSpc>
            </a:pP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466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12800" b="1" kern="1200">
                <a:solidFill>
                  <a:srgbClr val="060998"/>
                </a:solidFill>
                <a:effectLst>
                  <a:outerShdw blurRad="38100" dist="19050" dir="2700000" algn="tl" rotWithShape="0">
                    <a:schemeClr val="dk1">
                      <a:alpha val="40000"/>
                    </a:schemeClr>
                  </a:outerShdw>
                </a:effectLst>
                <a:latin typeface="+mj-lt"/>
                <a:ea typeface="+mj-ea"/>
                <a:cs typeface="+mj-cs"/>
              </a:rPr>
              <a:t>  </a:t>
            </a:r>
            <a:r>
              <a:rPr lang="zh-CN" altLang="en-US" sz="16000" b="1" kern="1200">
                <a:gradFill>
                  <a:gsLst>
                    <a:gs pos="0">
                      <a:srgbClr val="E30000"/>
                    </a:gs>
                    <a:gs pos="100000">
                      <a:srgbClr val="760303"/>
                    </a:gs>
                  </a:gsLst>
                  <a:lin scaled="0"/>
                </a:gradFill>
                <a:effectLst>
                  <a:outerShdw blurRad="38100" dist="19050" dir="2700000" algn="tl" rotWithShape="0">
                    <a:schemeClr val="dk1">
                      <a:alpha val="40000"/>
                    </a:schemeClr>
                  </a:outerShdw>
                </a:effectLst>
                <a:latin typeface="+mj-lt"/>
                <a:ea typeface="+mj-ea"/>
                <a:cs typeface="+mj-cs"/>
              </a:rPr>
              <a:t>写法借鉴：</a:t>
            </a:r>
            <a:r>
              <a:rPr lang="zh-CN" altLang="en-US" sz="16000" b="1">
                <a:solidFill>
                  <a:schemeClr val="bg1">
                    <a:lumMod val="50000"/>
                  </a:schemeClr>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rPr>
              <a:t>格言式的句子穿插其间。</a:t>
            </a:r>
            <a:endParaRPr lang="zh-CN" altLang="en-US" sz="12800" b="1">
              <a:solidFill>
                <a:schemeClr val="bg1">
                  <a:lumMod val="50000"/>
                </a:schemeClr>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endParaRPr>
          </a:p>
          <a:p>
            <a:pPr algn="l" defTabSz="914400" fontAlgn="auto">
              <a:lnSpc>
                <a:spcPct val="150000"/>
              </a:lnSpc>
            </a:pPr>
            <a:r>
              <a:rPr lang="zh-CN" altLang="en-US"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r>
              <a:rPr lang="en-US" altLang="zh-CN"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rPr>
              <a:t>       </a:t>
            </a:r>
            <a:endParaRPr lang="en-US" altLang="zh-CN"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zh-CN" altLang="en-US" sz="12800" b="1">
                <a:solidFill>
                  <a:schemeClr val="bg1">
                    <a:lumMod val="50000"/>
                  </a:schemeClr>
                </a:solidFill>
                <a:effectLst>
                  <a:outerShdw blurRad="38100" dist="19050" dir="2700000" algn="tl" rotWithShape="0">
                    <a:schemeClr val="dk1">
                      <a:alpha val="40000"/>
                    </a:schemeClr>
                  </a:outerShdw>
                </a:effectLst>
                <a:sym typeface="+mn-ea"/>
              </a:rPr>
              <a:t>格言式的句子，则体现出作者思考的深度和思维的智慧，可以在句子表达上雕琢，</a:t>
            </a:r>
            <a:r>
              <a:rPr lang="zh-CN" altLang="en-US" sz="12800" b="1">
                <a:solidFill>
                  <a:srgbClr val="1E07CA"/>
                </a:solidFill>
                <a:effectLst>
                  <a:outerShdw blurRad="38100" dist="19050" dir="2700000" algn="tl" rotWithShape="0">
                    <a:schemeClr val="dk1">
                      <a:alpha val="40000"/>
                    </a:schemeClr>
                  </a:outerShdw>
                </a:effectLst>
                <a:sym typeface="+mn-ea"/>
              </a:rPr>
              <a:t>如运用比喻句、排比句、长短句、对偶句，以增强生动性和表现力。考场写议论文可以借鉴这种写法，为文章语言表达增添亮点。</a:t>
            </a:r>
            <a:endParaRPr lang="zh-CN" altLang="en-US" sz="12800" b="1" kern="1200">
              <a:solidFill>
                <a:schemeClr val="bg1">
                  <a:lumMod val="50000"/>
                </a:schemeClr>
              </a:solidFill>
              <a:effectLst>
                <a:outerShdw blurRad="38100" dist="19050" dir="2700000" algn="tl" rotWithShape="0">
                  <a:schemeClr val="dk1">
                    <a:alpha val="40000"/>
                  </a:schemeClr>
                </a:outerShdw>
              </a:effectLst>
              <a:latin typeface="+mj-lt"/>
              <a:ea typeface="+mj-ea"/>
              <a:cs typeface="+mj-cs"/>
            </a:endParaRPr>
          </a:p>
          <a:p>
            <a:pPr algn="l" defTabSz="914400" fontAlgn="auto">
              <a:lnSpc>
                <a:spcPct val="150000"/>
              </a:lnSpc>
            </a:pPr>
            <a:r>
              <a:rPr lang="zh-CN" altLang="en-US"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rgbClr val="060998"/>
                </a:solidFill>
                <a:effectLst>
                  <a:outerShdw blurRad="38100" dist="19050" dir="2700000" algn="tl" rotWithShape="0">
                    <a:schemeClr val="dk1">
                      <a:alpha val="40000"/>
                    </a:schemeClr>
                  </a:outerShdw>
                </a:effectLst>
                <a:latin typeface="+mj-lt"/>
                <a:ea typeface="+mj-ea"/>
                <a:cs typeface="+mj-cs"/>
              </a:rPr>
              <a:t>     </a:t>
            </a:r>
            <a:r>
              <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rPr>
              <a:t>  </a:t>
            </a:r>
            <a:endParaRPr lang="en-US" altLang="zh-CN" sz="5335" b="1" kern="1200">
              <a:solidFill>
                <a:schemeClr val="tx1"/>
              </a:solidFill>
              <a:effectLst>
                <a:outerShdw blurRad="38100" dist="19050" dir="2700000" algn="tl" rotWithShape="0">
                  <a:schemeClr val="dk1">
                    <a:alpha val="40000"/>
                  </a:schemeClr>
                </a:outerShdw>
              </a:effectLst>
              <a:latin typeface="+mj-lt"/>
              <a:ea typeface="+mj-ea"/>
              <a:cs typeface="+mj-cs"/>
            </a:endParaRPr>
          </a:p>
        </p:txBody>
      </p:sp>
      <p:pic>
        <p:nvPicPr>
          <p:cNvPr id="3" name="图片 2"/>
          <p:cNvPicPr>
            <a:picLocks noChangeAspect="1"/>
          </p:cNvPicPr>
          <p:nvPr>
            <p:custDataLst>
              <p:tags r:id="rId6"/>
            </p:custDataLst>
          </p:nvPr>
        </p:nvPicPr>
        <p:blipFill>
          <a:blip r:embed="rId5"/>
          <a:stretch>
            <a:fillRect/>
          </a:stretch>
        </p:blipFill>
        <p:spPr>
          <a:xfrm>
            <a:off x="610140" y="252591"/>
            <a:ext cx="1342180" cy="1349164"/>
          </a:xfrm>
          <a:prstGeom prst="rect">
            <a:avLst/>
          </a:prstGeom>
        </p:spPr>
      </p:pic>
    </p:spTree>
    <p:custDataLst>
      <p:tags r:id="rId7"/>
    </p:custDataLst>
  </p:cSld>
  <p:clrMapOvr>
    <a:masterClrMapping/>
  </p:clrMapOvr>
  <p:transition spd="slow"/>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406351" y="333453"/>
            <a:ext cx="11412000" cy="951230"/>
          </a:xfrm>
          <a:prstGeom prst="rect">
            <a:avLst/>
          </a:prstGeom>
        </p:spPr>
        <p:txBody>
          <a:bodyPr wrap="square" lIns="121898" tIns="60948" rIns="121898" bIns="60948">
            <a:spAutoFit/>
          </a:bodyPr>
          <a:lstStyle/>
          <a:p>
            <a:pPr algn="ctr">
              <a:lnSpc>
                <a:spcPct val="150000"/>
              </a:lnSpc>
            </a:pPr>
            <a:r>
              <a:rPr lang="zh-CN" altLang="zh-CN" sz="36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文体知识</a:t>
            </a:r>
            <a:r>
              <a:rPr lang="en-US" altLang="zh-CN" sz="36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36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社论</a:t>
            </a:r>
            <a:endParaRPr lang="zh-CN" altLang="zh-CN" sz="36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矩形 2"/>
          <p:cNvSpPr/>
          <p:nvPr>
            <p:custDataLst>
              <p:tags r:id="rId4"/>
            </p:custDataLst>
          </p:nvPr>
        </p:nvSpPr>
        <p:spPr>
          <a:xfrm>
            <a:off x="406351" y="1629435"/>
            <a:ext cx="11412000" cy="3775075"/>
          </a:xfrm>
          <a:prstGeom prst="rect">
            <a:avLst/>
          </a:prstGeom>
        </p:spPr>
        <p:txBody>
          <a:bodyPr wrap="square" lIns="121898" tIns="60948" rIns="121898" bIns="60948">
            <a:spAutoFit/>
          </a:bodyPr>
          <a:lstStyle/>
          <a:p>
            <a:pPr indent="457200" algn="just">
              <a:lnSpc>
                <a:spcPct val="110000"/>
              </a:lnSpc>
              <a:spcAft>
                <a:spcPct val="0"/>
              </a:spcAft>
            </a:pPr>
            <a:r>
              <a:rPr lang="zh-CN" altLang="zh-CN" sz="3600" kern="100">
                <a:latin typeface="Times New Roman" panose="02020603050405020304" pitchFamily="18" charset="0"/>
                <a:ea typeface="方正中等线简体" panose="03000509000000000000" pitchFamily="65" charset="-122"/>
                <a:cs typeface="Times New Roman" panose="02020603050405020304" pitchFamily="18" charset="0"/>
              </a:rPr>
              <a:t>社论是新闻评论的一种，是最为重要的新闻评论和舆论工具，是报纸编辑部</a:t>
            </a:r>
            <a:r>
              <a:rPr lang="zh-CN" altLang="zh-CN" sz="3600"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就重大问题发表</a:t>
            </a:r>
            <a:r>
              <a:rPr lang="zh-CN" altLang="zh-CN" sz="3600" kern="100">
                <a:latin typeface="Times New Roman" panose="02020603050405020304" pitchFamily="18" charset="0"/>
                <a:ea typeface="方正中等线简体" panose="03000509000000000000" pitchFamily="65" charset="-122"/>
                <a:cs typeface="Times New Roman" panose="02020603050405020304" pitchFamily="18" charset="0"/>
              </a:rPr>
              <a:t>的评论。美国作者史本沙尔在《社论写作》一书中认为：</a:t>
            </a:r>
            <a:r>
              <a:rPr lang="en-US" altLang="zh-CN" sz="3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3600" kern="100">
                <a:latin typeface="Times New Roman" panose="02020603050405020304" pitchFamily="18" charset="0"/>
                <a:ea typeface="方正中等线简体" panose="03000509000000000000" pitchFamily="65" charset="-122"/>
                <a:cs typeface="Times New Roman" panose="02020603050405020304" pitchFamily="18" charset="0"/>
              </a:rPr>
              <a:t>社论是一种事实与意见的精确、合理与有系统的表白，为了娱乐，并影响公众，也为了要解释新闻，使一般读者能够了解其重要性。</a:t>
            </a:r>
            <a:r>
              <a:rPr lang="en-US" altLang="zh-CN" sz="3600" kern="100">
                <a:latin typeface="宋体" panose="02010600030101010101" pitchFamily="2" charset="-122"/>
                <a:ea typeface="方正中等线简体" panose="03000509000000000000" pitchFamily="65" charset="-122"/>
                <a:cs typeface="Times New Roman" panose="02020603050405020304" pitchFamily="18" charset="0"/>
              </a:rPr>
              <a:t>”</a:t>
            </a:r>
            <a:endParaRPr lang="en-US" altLang="zh-CN" sz="3600" kern="100">
              <a:effectLst/>
              <a:latin typeface="宋体" panose="02010600030101010101" pitchFamily="2" charset="-122"/>
              <a:ea typeface="方正中等线简体" panose="03000509000000000000" pitchFamily="65" charset="-122"/>
              <a:cs typeface="Times New Roman" panose="02020603050405020304" pitchFamily="18" charset="0"/>
            </a:endParaRPr>
          </a:p>
        </p:txBody>
      </p:sp>
    </p:spTree>
  </p:cSld>
  <p:clrMapOvr>
    <a:masterClrMapping/>
  </p:clrMapOvr>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New picture"/>
          <p:cNvPicPr/>
          <p:nvPr>
            <p:custDataLst>
              <p:tags r:id="rId4"/>
            </p:custDataLst>
          </p:nvPr>
        </p:nvPicPr>
        <p:blipFill>
          <a:blip r:embed="rId3"/>
          <a:stretch>
            <a:fillRect/>
          </a:stretch>
        </p:blipFill>
        <p:spPr>
          <a:xfrm>
            <a:off x="10515600" y="12179300"/>
            <a:ext cx="330200" cy="254000"/>
          </a:xfrm>
          <a:prstGeom prst="cube">
            <a:avLst/>
          </a:prstGeom>
        </p:spPr>
      </p:pic>
    </p:spTree>
  </p:cSld>
  <p:clrMapOvr>
    <a:masterClrMapping/>
  </p:clrMapOvr>
  <p:transition/>
  <p:timing/>
</p:sld>
</file>

<file path=ppt/tags/tag1.xml><?xml version="1.0" encoding="utf-8"?>
<p:tagLst xmlns:p="http://schemas.openxmlformats.org/presentationml/2006/main">
  <p:tag name="AS_UNIQUEID" val="1050"/>
</p:tagLst>
</file>

<file path=ppt/tags/tag10.xml><?xml version="1.0" encoding="utf-8"?>
<p:tagLst xmlns:p="http://schemas.openxmlformats.org/presentationml/2006/main">
  <p:tag name="AS_UNIQUEID" val="1055"/>
</p:tagLst>
</file>

<file path=ppt/tags/tag100.xml><?xml version="1.0" encoding="utf-8"?>
<p:tagLst xmlns:p="http://schemas.openxmlformats.org/presentationml/2006/main">
  <p:tag name="AS_UNIQUEID" val="819"/>
</p:tagLst>
</file>

<file path=ppt/tags/tag101.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02.xml><?xml version="1.0" encoding="utf-8"?>
<p:tagLst xmlns:p="http://schemas.openxmlformats.org/presentationml/2006/main">
  <p:tag name="AS_UNIQUEID" val="1081"/>
</p:tagLst>
</file>

<file path=ppt/tags/tag103.xml><?xml version="1.0" encoding="utf-8"?>
<p:tagLst xmlns:p="http://schemas.openxmlformats.org/presentationml/2006/main">
  <p:tag name="AS_UNIQUEID" val="821"/>
</p:tagLst>
</file>

<file path=ppt/tags/tag104.xml><?xml version="1.0" encoding="utf-8"?>
<p:tagLst xmlns:p="http://schemas.openxmlformats.org/presentationml/2006/main">
  <p:tag name="AS_UNIQUEID" val="822"/>
</p:tagLst>
</file>

<file path=ppt/tags/tag105.xml><?xml version="1.0" encoding="utf-8"?>
<p:tagLst xmlns:p="http://schemas.openxmlformats.org/presentationml/2006/main">
  <p:tag name="AS_UNIQUEID" val="1082"/>
</p:tagLst>
</file>

<file path=ppt/tags/tag106.xml><?xml version="1.0" encoding="utf-8"?>
<p:tagLst xmlns:p="http://schemas.openxmlformats.org/presentationml/2006/main">
  <p:tag name="AS_UNIQUEID" val="824"/>
</p:tagLst>
</file>

<file path=ppt/tags/tag107.xml><?xml version="1.0" encoding="utf-8"?>
<p:tagLst xmlns:p="http://schemas.openxmlformats.org/presentationml/2006/main">
  <p:tag name="AS_UNIQUEID" val="1083"/>
</p:tagLst>
</file>

<file path=ppt/tags/tag108.xml><?xml version="1.0" encoding="utf-8"?>
<p:tagLst xmlns:p="http://schemas.openxmlformats.org/presentationml/2006/main">
  <p:tag name="AS_UNIQUEID" val="826"/>
</p:tagLst>
</file>

<file path=ppt/tags/tag109.xml><?xml version="1.0" encoding="utf-8"?>
<p:tagLst xmlns:p="http://schemas.openxmlformats.org/presentationml/2006/main">
  <p:tag name="AS_UNIQUEID" val="827"/>
</p:tagLst>
</file>

<file path=ppt/tags/tag11.xml><?xml version="1.0" encoding="utf-8"?>
<p:tagLst xmlns:p="http://schemas.openxmlformats.org/presentationml/2006/main">
  <p:tag name="AS_UNIQUEID" val="731"/>
</p:tagLst>
</file>

<file path=ppt/tags/tag110.xml><?xml version="1.0" encoding="utf-8"?>
<p:tagLst xmlns:p="http://schemas.openxmlformats.org/presentationml/2006/main">
  <p:tag name="AS_UNIQUEID" val="1084"/>
</p:tagLst>
</file>

<file path=ppt/tags/tag111.xml><?xml version="1.0" encoding="utf-8"?>
<p:tagLst xmlns:p="http://schemas.openxmlformats.org/presentationml/2006/main">
  <p:tag name="AS_UNIQUEID" val="829"/>
</p:tagLst>
</file>

<file path=ppt/tags/tag112.xml><?xml version="1.0" encoding="utf-8"?>
<p:tagLst xmlns:p="http://schemas.openxmlformats.org/presentationml/2006/main">
  <p:tag name="AS_UNIQUEID" val="830"/>
</p:tagLst>
</file>

<file path=ppt/tags/tag113.xml><?xml version="1.0" encoding="utf-8"?>
<p:tagLst xmlns:p="http://schemas.openxmlformats.org/presentationml/2006/main">
  <p:tag name="AS_UNIQUEID" val="1085"/>
</p:tagLst>
</file>

<file path=ppt/tags/tag114.xml><?xml version="1.0" encoding="utf-8"?>
<p:tagLst xmlns:p="http://schemas.openxmlformats.org/presentationml/2006/main">
  <p:tag name="AS_UNIQUEID" val="832"/>
</p:tagLst>
</file>

<file path=ppt/tags/tag115.xml><?xml version="1.0" encoding="utf-8"?>
<p:tagLst xmlns:p="http://schemas.openxmlformats.org/presentationml/2006/main">
  <p:tag name="AS_UNIQUEID" val="1086"/>
</p:tagLst>
</file>

<file path=ppt/tags/tag116.xml><?xml version="1.0" encoding="utf-8"?>
<p:tagLst xmlns:p="http://schemas.openxmlformats.org/presentationml/2006/main">
  <p:tag name="AS_UNIQUEID" val="834"/>
</p:tagLst>
</file>

<file path=ppt/tags/tag117.xml><?xml version="1.0" encoding="utf-8"?>
<p:tagLst xmlns:p="http://schemas.openxmlformats.org/presentationml/2006/main">
  <p:tag name="AS_UNIQUEID" val="1087"/>
</p:tagLst>
</file>

<file path=ppt/tags/tag118.xml><?xml version="1.0" encoding="utf-8"?>
<p:tagLst xmlns:p="http://schemas.openxmlformats.org/presentationml/2006/main">
  <p:tag name="AS_UNIQUEID" val="8"/>
</p:tagLst>
</file>

<file path=ppt/tags/tag119.xml><?xml version="1.0" encoding="utf-8"?>
<p:tagLst xmlns:p="http://schemas.openxmlformats.org/presentationml/2006/main">
  <p:tag name="AS_UNIQUEID" val="1088"/>
</p:tagLst>
</file>

<file path=ppt/tags/tag12.xml><?xml version="1.0" encoding="utf-8"?>
<p:tagLst xmlns:p="http://schemas.openxmlformats.org/presentationml/2006/main">
  <p:tag name="AS_UNIQUEID" val="1056"/>
</p:tagLst>
</file>

<file path=ppt/tags/tag120.xml><?xml version="1.0" encoding="utf-8"?>
<p:tagLst xmlns:p="http://schemas.openxmlformats.org/presentationml/2006/main">
  <p:tag name="AS_UNIQUEID" val="10"/>
</p:tagLst>
</file>

<file path=ppt/tags/tag121.xml><?xml version="1.0" encoding="utf-8"?>
<p:tagLst xmlns:p="http://schemas.openxmlformats.org/presentationml/2006/main">
  <p:tag name="AS_UNIQUEID" val="1089"/>
</p:tagLst>
</file>

<file path=ppt/tags/tag122.xml><?xml version="1.0" encoding="utf-8"?>
<p:tagLst xmlns:p="http://schemas.openxmlformats.org/presentationml/2006/main">
  <p:tag name="AS_UNIQUEID" val="12"/>
</p:tagLst>
</file>

<file path=ppt/tags/tag123.xml><?xml version="1.0" encoding="utf-8"?>
<p:tagLst xmlns:p="http://schemas.openxmlformats.org/presentationml/2006/main">
  <p:tag name="AS_UNIQUEID" val="1090"/>
</p:tagLst>
</file>

<file path=ppt/tags/tag124.xml><?xml version="1.0" encoding="utf-8"?>
<p:tagLst xmlns:p="http://schemas.openxmlformats.org/presentationml/2006/main">
  <p:tag name="AS_UNIQUEID" val="14"/>
</p:tagLst>
</file>

<file path=ppt/tags/tag125.xml><?xml version="1.0" encoding="utf-8"?>
<p:tagLst xmlns:p="http://schemas.openxmlformats.org/presentationml/2006/main">
  <p:tag name="AS_UNIQUEID" val="1091"/>
</p:tagLst>
</file>

<file path=ppt/tags/tag126.xml><?xml version="1.0" encoding="utf-8"?>
<p:tagLst xmlns:p="http://schemas.openxmlformats.org/presentationml/2006/main">
  <p:tag name="AS_UNIQUEID" val="16"/>
</p:tagLst>
</file>

<file path=ppt/tags/tag127.xml><?xml version="1.0" encoding="utf-8"?>
<p:tagLst xmlns:p="http://schemas.openxmlformats.org/presentationml/2006/main">
  <p:tag name="AS_UNIQUEID" val="1092"/>
</p:tagLst>
</file>

<file path=ppt/tags/tag128.xml><?xml version="1.0" encoding="utf-8"?>
<p:tagLst xmlns:p="http://schemas.openxmlformats.org/presentationml/2006/main">
  <p:tag name="AS_UNIQUEID" val="18"/>
</p:tagLst>
</file>

<file path=ppt/tags/tag129.xml><?xml version="1.0" encoding="utf-8"?>
<p:tagLst xmlns:p="http://schemas.openxmlformats.org/presentationml/2006/main">
  <p:tag name="AS_UNIQUEID" val="1093"/>
</p:tagLst>
</file>

<file path=ppt/tags/tag13.xml><?xml version="1.0" encoding="utf-8"?>
<p:tagLst xmlns:p="http://schemas.openxmlformats.org/presentationml/2006/main">
  <p:tag name="AS_UNIQUEID" val="733"/>
</p:tagLst>
</file>

<file path=ppt/tags/tag130.xml><?xml version="1.0" encoding="utf-8"?>
<p:tagLst xmlns:p="http://schemas.openxmlformats.org/presentationml/2006/main">
  <p:tag name="AS_UNIQUEID" val="20"/>
</p:tagLst>
</file>

<file path=ppt/tags/tag131.xml><?xml version="1.0" encoding="utf-8"?>
<p:tagLst xmlns:p="http://schemas.openxmlformats.org/presentationml/2006/main">
  <p:tag name="AS_UNIQUEID" val="1094"/>
</p:tagLst>
</file>

<file path=ppt/tags/tag132.xml><?xml version="1.0" encoding="utf-8"?>
<p:tagLst xmlns:p="http://schemas.openxmlformats.org/presentationml/2006/main">
  <p:tag name="AS_UNIQUEID" val="22"/>
</p:tagLst>
</file>

<file path=ppt/tags/tag133.xml><?xml version="1.0" encoding="utf-8"?>
<p:tagLst xmlns:p="http://schemas.openxmlformats.org/presentationml/2006/main">
  <p:tag name="AS_UNIQUEID" val="1095"/>
</p:tagLst>
</file>

<file path=ppt/tags/tag134.xml><?xml version="1.0" encoding="utf-8"?>
<p:tagLst xmlns:p="http://schemas.openxmlformats.org/presentationml/2006/main">
  <p:tag name="AS_UNIQUEID" val="24"/>
</p:tagLst>
</file>

<file path=ppt/tags/tag135.xml><?xml version="1.0" encoding="utf-8"?>
<p:tagLst xmlns:p="http://schemas.openxmlformats.org/presentationml/2006/main">
  <p:tag name="AS_UNIQUEID" val="1096"/>
</p:tagLst>
</file>

<file path=ppt/tags/tag136.xml><?xml version="1.0" encoding="utf-8"?>
<p:tagLst xmlns:p="http://schemas.openxmlformats.org/presentationml/2006/main">
  <p:tag name="AS_UNIQUEID" val="26"/>
</p:tagLst>
</file>

<file path=ppt/tags/tag137.xml><?xml version="1.0" encoding="utf-8"?>
<p:tagLst xmlns:p="http://schemas.openxmlformats.org/presentationml/2006/main">
  <p:tag name="AS_UNIQUEID" val="1097"/>
</p:tagLst>
</file>

<file path=ppt/tags/tag138.xml><?xml version="1.0" encoding="utf-8"?>
<p:tagLst xmlns:p="http://schemas.openxmlformats.org/presentationml/2006/main">
  <p:tag name="AS_UNIQUEID" val="30"/>
</p:tagLst>
</file>

<file path=ppt/tags/tag139.xml><?xml version="1.0" encoding="utf-8"?>
<p:tagLst xmlns:p="http://schemas.openxmlformats.org/presentationml/2006/main">
  <p:tag name="AS_UNIQUEID" val="1098"/>
</p:tagLst>
</file>

<file path=ppt/tags/tag14.xml><?xml version="1.0" encoding="utf-8"?>
<p:tagLst xmlns:p="http://schemas.openxmlformats.org/presentationml/2006/main">
  <p:tag name="AS_UNIQUEID" val="1057"/>
</p:tagLst>
</file>

<file path=ppt/tags/tag140.xml><?xml version="1.0" encoding="utf-8"?>
<p:tagLst xmlns:p="http://schemas.openxmlformats.org/presentationml/2006/main">
  <p:tag name="AS_UNIQUEID" val="115"/>
</p:tagLst>
</file>

<file path=ppt/tags/tag141.xml><?xml version="1.0" encoding="utf-8"?>
<p:tagLst xmlns:p="http://schemas.openxmlformats.org/presentationml/2006/main">
  <p:tag name="AS_UNIQUEID" val="116"/>
</p:tagLst>
</file>

<file path=ppt/tags/tag142.xml><?xml version="1.0" encoding="utf-8"?>
<p:tagLst xmlns:p="http://schemas.openxmlformats.org/presentationml/2006/main">
  <p:tag name="AS_UNIQUEID" val="117"/>
</p:tagLst>
</file>

<file path=ppt/tags/tag143.xml><?xml version="1.0" encoding="utf-8"?>
<p:tagLst xmlns:p="http://schemas.openxmlformats.org/presentationml/2006/main">
  <p:tag name="AS_UNIQUEID" val="118"/>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144.xml><?xml version="1.0" encoding="utf-8"?>
<p:tagLst xmlns:p="http://schemas.openxmlformats.org/presentationml/2006/main">
  <p:tag name="AS_UNIQUEID" val="119"/>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1_3"/>
  <p:tag name="KSO_WM_UNIT_INDEX" val="1_1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145.xml><?xml version="1.0" encoding="utf-8"?>
<p:tagLst xmlns:p="http://schemas.openxmlformats.org/presentationml/2006/main">
  <p:tag name="AS_UNIQUEID" val="120"/>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1_4"/>
  <p:tag name="KSO_WM_UNIT_INDEX" val="1_1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146.xml><?xml version="1.0" encoding="utf-8"?>
<p:tagLst xmlns:p="http://schemas.openxmlformats.org/presentationml/2006/main">
  <p:tag name="AS_UNIQUEID" val="121"/>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1_5"/>
  <p:tag name="KSO_WM_UNIT_INDEX" val="1_1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147.xml><?xml version="1.0" encoding="utf-8"?>
<p:tagLst xmlns:p="http://schemas.openxmlformats.org/presentationml/2006/main">
  <p:tag name="AS_UNIQUEID" val="122"/>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1_1"/>
  <p:tag name="KSO_WM_UNIT_INDEX" val="1_1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148.xml><?xml version="1.0" encoding="utf-8"?>
<p:tagLst xmlns:p="http://schemas.openxmlformats.org/presentationml/2006/main">
  <p:tag name="AS_UNIQUEID" val="123"/>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149.xml><?xml version="1.0" encoding="utf-8"?>
<p:tagLst xmlns:p="http://schemas.openxmlformats.org/presentationml/2006/main">
  <p:tag name="AS_UNIQUEID" val="124"/>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2_2"/>
  <p:tag name="KSO_WM_UNIT_INDEX" val="1_2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15.xml><?xml version="1.0" encoding="utf-8"?>
<p:tagLst xmlns:p="http://schemas.openxmlformats.org/presentationml/2006/main">
  <p:tag name="AS_UNIQUEID" val="735"/>
</p:tagLst>
</file>

<file path=ppt/tags/tag150.xml><?xml version="1.0" encoding="utf-8"?>
<p:tagLst xmlns:p="http://schemas.openxmlformats.org/presentationml/2006/main">
  <p:tag name="AS_UNIQUEID" val="125"/>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2_3"/>
  <p:tag name="KSO_WM_UNIT_INDEX" val="1_2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151.xml><?xml version="1.0" encoding="utf-8"?>
<p:tagLst xmlns:p="http://schemas.openxmlformats.org/presentationml/2006/main">
  <p:tag name="AS_UNIQUEID" val="126"/>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2_4"/>
  <p:tag name="KSO_WM_UNIT_INDEX" val="1_2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152.xml><?xml version="1.0" encoding="utf-8"?>
<p:tagLst xmlns:p="http://schemas.openxmlformats.org/presentationml/2006/main">
  <p:tag name="AS_UNIQUEID" val="127"/>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2_5"/>
  <p:tag name="KSO_WM_UNIT_INDEX" val="1_2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153.xml><?xml version="1.0" encoding="utf-8"?>
<p:tagLst xmlns:p="http://schemas.openxmlformats.org/presentationml/2006/main">
  <p:tag name="AS_UNIQUEID" val="128"/>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2_1"/>
  <p:tag name="KSO_WM_UNIT_INDEX" val="1_2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154.xml><?xml version="1.0" encoding="utf-8"?>
<p:tagLst xmlns:p="http://schemas.openxmlformats.org/presentationml/2006/main">
  <p:tag name="AS_UNIQUEID" val="129"/>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2_1"/>
  <p:tag name="KSO_WM_UNIT_INDEX" val="1_2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155.xml><?xml version="1.0" encoding="utf-8"?>
<p:tagLst xmlns:p="http://schemas.openxmlformats.org/presentationml/2006/main">
  <p:tag name="AS_UNIQUEID" val="130"/>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3_2"/>
  <p:tag name="KSO_WM_UNIT_INDEX" val="1_3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156.xml><?xml version="1.0" encoding="utf-8"?>
<p:tagLst xmlns:p="http://schemas.openxmlformats.org/presentationml/2006/main">
  <p:tag name="AS_UNIQUEID" val="131"/>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3_3"/>
  <p:tag name="KSO_WM_UNIT_INDEX" val="1_3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157.xml><?xml version="1.0" encoding="utf-8"?>
<p:tagLst xmlns:p="http://schemas.openxmlformats.org/presentationml/2006/main">
  <p:tag name="AS_UNIQUEID" val="132"/>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3_4"/>
  <p:tag name="KSO_WM_UNIT_INDEX" val="1_3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158.xml><?xml version="1.0" encoding="utf-8"?>
<p:tagLst xmlns:p="http://schemas.openxmlformats.org/presentationml/2006/main">
  <p:tag name="AS_UNIQUEID" val="133"/>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3_5"/>
  <p:tag name="KSO_WM_UNIT_INDEX" val="1_3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159.xml><?xml version="1.0" encoding="utf-8"?>
<p:tagLst xmlns:p="http://schemas.openxmlformats.org/presentationml/2006/main">
  <p:tag name="AS_UNIQUEID" val="134"/>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3_1"/>
  <p:tag name="KSO_WM_UNIT_INDEX" val="1_3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16.xml><?xml version="1.0" encoding="utf-8"?>
<p:tagLst xmlns:p="http://schemas.openxmlformats.org/presentationml/2006/main">
  <p:tag name="AS_UNIQUEID" val="1058"/>
</p:tagLst>
</file>

<file path=ppt/tags/tag160.xml><?xml version="1.0" encoding="utf-8"?>
<p:tagLst xmlns:p="http://schemas.openxmlformats.org/presentationml/2006/main">
  <p:tag name="AS_UNIQUEID" val="135"/>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3_1"/>
  <p:tag name="KSO_WM_UNIT_INDEX" val="1_3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161.xml><?xml version="1.0" encoding="utf-8"?>
<p:tagLst xmlns:p="http://schemas.openxmlformats.org/presentationml/2006/main">
  <p:tag name="AS_UNIQUEID" val="136"/>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4_2"/>
  <p:tag name="KSO_WM_UNIT_INDEX" val="1_4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162.xml><?xml version="1.0" encoding="utf-8"?>
<p:tagLst xmlns:p="http://schemas.openxmlformats.org/presentationml/2006/main">
  <p:tag name="AS_UNIQUEID" val="137"/>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4_3"/>
  <p:tag name="KSO_WM_UNIT_INDEX" val="1_4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163.xml><?xml version="1.0" encoding="utf-8"?>
<p:tagLst xmlns:p="http://schemas.openxmlformats.org/presentationml/2006/main">
  <p:tag name="AS_UNIQUEID" val="138"/>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4_4"/>
  <p:tag name="KSO_WM_UNIT_INDEX" val="1_4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164.xml><?xml version="1.0" encoding="utf-8"?>
<p:tagLst xmlns:p="http://schemas.openxmlformats.org/presentationml/2006/main">
  <p:tag name="AS_UNIQUEID" val="139"/>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4_5"/>
  <p:tag name="KSO_WM_UNIT_INDEX" val="1_4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165.xml><?xml version="1.0" encoding="utf-8"?>
<p:tagLst xmlns:p="http://schemas.openxmlformats.org/presentationml/2006/main">
  <p:tag name="AS_UNIQUEID" val="140"/>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4_1"/>
  <p:tag name="KSO_WM_UNIT_INDEX" val="1_4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166.xml><?xml version="1.0" encoding="utf-8"?>
<p:tagLst xmlns:p="http://schemas.openxmlformats.org/presentationml/2006/main">
  <p:tag name="AS_UNIQUEID" val="141"/>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4_1"/>
  <p:tag name="KSO_WM_UNIT_INDEX" val="1_4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167.xml><?xml version="1.0" encoding="utf-8"?>
<p:tagLst xmlns:p="http://schemas.openxmlformats.org/presentationml/2006/main">
  <p:tag name="AS_UNIQUEID" val="142"/>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5_2"/>
  <p:tag name="KSO_WM_UNIT_INDEX" val="1_5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168.xml><?xml version="1.0" encoding="utf-8"?>
<p:tagLst xmlns:p="http://schemas.openxmlformats.org/presentationml/2006/main">
  <p:tag name="AS_UNIQUEID" val="143"/>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5_3"/>
  <p:tag name="KSO_WM_UNIT_INDEX" val="1_5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169.xml><?xml version="1.0" encoding="utf-8"?>
<p:tagLst xmlns:p="http://schemas.openxmlformats.org/presentationml/2006/main">
  <p:tag name="AS_UNIQUEID" val="144"/>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5_4"/>
  <p:tag name="KSO_WM_UNIT_INDEX" val="1_5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17.xml><?xml version="1.0" encoding="utf-8"?>
<p:tagLst xmlns:p="http://schemas.openxmlformats.org/presentationml/2006/main">
  <p:tag name="AS_UNIQUEID" val="737"/>
</p:tagLst>
</file>

<file path=ppt/tags/tag170.xml><?xml version="1.0" encoding="utf-8"?>
<p:tagLst xmlns:p="http://schemas.openxmlformats.org/presentationml/2006/main">
  <p:tag name="AS_UNIQUEID" val="145"/>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5_5"/>
  <p:tag name="KSO_WM_UNIT_INDEX" val="1_5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171.xml><?xml version="1.0" encoding="utf-8"?>
<p:tagLst xmlns:p="http://schemas.openxmlformats.org/presentationml/2006/main">
  <p:tag name="AS_UNIQUEID" val="146"/>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5_1"/>
  <p:tag name="KSO_WM_UNIT_INDEX" val="1_5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172.xml><?xml version="1.0" encoding="utf-8"?>
<p:tagLst xmlns:p="http://schemas.openxmlformats.org/presentationml/2006/main">
  <p:tag name="AS_UNIQUEID" val="147"/>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5_1"/>
  <p:tag name="KSO_WM_UNIT_INDEX" val="1_5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173.xml><?xml version="1.0" encoding="utf-8"?>
<p:tagLst xmlns:p="http://schemas.openxmlformats.org/presentationml/2006/main">
  <p:tag name="AS_UNIQUEID" val="148"/>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6_2"/>
  <p:tag name="KSO_WM_UNIT_INDEX" val="1_6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174.xml><?xml version="1.0" encoding="utf-8"?>
<p:tagLst xmlns:p="http://schemas.openxmlformats.org/presentationml/2006/main">
  <p:tag name="AS_UNIQUEID" val="149"/>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6_3"/>
  <p:tag name="KSO_WM_UNIT_INDEX" val="1_6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175.xml><?xml version="1.0" encoding="utf-8"?>
<p:tagLst xmlns:p="http://schemas.openxmlformats.org/presentationml/2006/main">
  <p:tag name="AS_UNIQUEID" val="150"/>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6_4"/>
  <p:tag name="KSO_WM_UNIT_INDEX" val="1_6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176.xml><?xml version="1.0" encoding="utf-8"?>
<p:tagLst xmlns:p="http://schemas.openxmlformats.org/presentationml/2006/main">
  <p:tag name="AS_UNIQUEID" val="151"/>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6_5"/>
  <p:tag name="KSO_WM_UNIT_INDEX" val="1_6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177.xml><?xml version="1.0" encoding="utf-8"?>
<p:tagLst xmlns:p="http://schemas.openxmlformats.org/presentationml/2006/main">
  <p:tag name="AS_UNIQUEID" val="152"/>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6_1"/>
  <p:tag name="KSO_WM_UNIT_INDEX" val="1_6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178.xml><?xml version="1.0" encoding="utf-8"?>
<p:tagLst xmlns:p="http://schemas.openxmlformats.org/presentationml/2006/main">
  <p:tag name="AS_UNIQUEID" val="153"/>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6_1"/>
  <p:tag name="KSO_WM_UNIT_INDEX" val="1_6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179.xml><?xml version="1.0" encoding="utf-8"?>
<p:tagLst xmlns:p="http://schemas.openxmlformats.org/presentationml/2006/main">
  <p:tag name="AS_UNIQUEID" val="154"/>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7_2"/>
  <p:tag name="KSO_WM_UNIT_INDEX" val="1_7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18.xml><?xml version="1.0" encoding="utf-8"?>
<p:tagLst xmlns:p="http://schemas.openxmlformats.org/presentationml/2006/main">
  <p:tag name="AS_UNIQUEID" val="1059"/>
</p:tagLst>
</file>

<file path=ppt/tags/tag180.xml><?xml version="1.0" encoding="utf-8"?>
<p:tagLst xmlns:p="http://schemas.openxmlformats.org/presentationml/2006/main">
  <p:tag name="AS_UNIQUEID" val="155"/>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7_3"/>
  <p:tag name="KSO_WM_UNIT_INDEX" val="1_7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181.xml><?xml version="1.0" encoding="utf-8"?>
<p:tagLst xmlns:p="http://schemas.openxmlformats.org/presentationml/2006/main">
  <p:tag name="AS_UNIQUEID" val="156"/>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7_4"/>
  <p:tag name="KSO_WM_UNIT_INDEX" val="1_7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182.xml><?xml version="1.0" encoding="utf-8"?>
<p:tagLst xmlns:p="http://schemas.openxmlformats.org/presentationml/2006/main">
  <p:tag name="AS_UNIQUEID" val="157"/>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7_5"/>
  <p:tag name="KSO_WM_UNIT_INDEX" val="1_7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183.xml><?xml version="1.0" encoding="utf-8"?>
<p:tagLst xmlns:p="http://schemas.openxmlformats.org/presentationml/2006/main">
  <p:tag name="AS_UNIQUEID" val="158"/>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7_1"/>
  <p:tag name="KSO_WM_UNIT_INDEX" val="1_7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184.xml><?xml version="1.0" encoding="utf-8"?>
<p:tagLst xmlns:p="http://schemas.openxmlformats.org/presentationml/2006/main">
  <p:tag name="AS_UNIQUEID" val="159"/>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7_1"/>
  <p:tag name="KSO_WM_UNIT_INDEX" val="1_7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185.xml><?xml version="1.0" encoding="utf-8"?>
<p:tagLst xmlns:p="http://schemas.openxmlformats.org/presentationml/2006/main">
  <p:tag name="AS_UNIQUEID" val="160"/>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8_2"/>
  <p:tag name="KSO_WM_UNIT_INDEX" val="1_8_2"/>
  <p:tag name="KSO_WM_UNIT_LAYERLEVEL" val="1_1_1"/>
  <p:tag name="KSO_WM_UNIT_TEXT_FILL_FORE_SCHEMECOLOR_INDEX" val="2"/>
  <p:tag name="KSO_WM_UNIT_TEXT_FILL_FORE_SCHEMECOLOR_INDEX_BRIGHTNESS" val="0"/>
  <p:tag name="KSO_WM_UNIT_TEXT_FILL_TYPE" val="1"/>
  <p:tag name="KSO_WM_UNIT_TYPE" val="l_h_i"/>
  <p:tag name="KSO_WM_UNIT_VALUE" val="51"/>
</p:tagLst>
</file>

<file path=ppt/tags/tag186.xml><?xml version="1.0" encoding="utf-8"?>
<p:tagLst xmlns:p="http://schemas.openxmlformats.org/presentationml/2006/main">
  <p:tag name="AS_UNIQUEID" val="161"/>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8_3"/>
  <p:tag name="KSO_WM_UNIT_INDEX" val="1_8_3"/>
  <p:tag name="KSO_WM_UNIT_LAYERLEVEL" val="1_1_1"/>
  <p:tag name="KSO_WM_UNIT_TEXT_FILL_FORE_SCHEMECOLOR_INDEX" val="2"/>
  <p:tag name="KSO_WM_UNIT_TEXT_FILL_FORE_SCHEMECOLOR_INDEX_BRIGHTNESS" val="0"/>
  <p:tag name="KSO_WM_UNIT_TEXT_FILL_TYPE" val="1"/>
  <p:tag name="KSO_WM_UNIT_TYPE" val="l_h_i"/>
  <p:tag name="KSO_WM_UNIT_VALUE" val="2"/>
</p:tagLst>
</file>

<file path=ppt/tags/tag187.xml><?xml version="1.0" encoding="utf-8"?>
<p:tagLst xmlns:p="http://schemas.openxmlformats.org/presentationml/2006/main">
  <p:tag name="AS_UNIQUEID" val="162"/>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8_4"/>
  <p:tag name="KSO_WM_UNIT_INDEX" val="1_8_4"/>
  <p:tag name="KSO_WM_UNIT_LAYERLEVEL" val="1_1_1"/>
  <p:tag name="KSO_WM_UNIT_TEXT_FILL_FORE_SCHEMECOLOR_INDEX" val="2"/>
  <p:tag name="KSO_WM_UNIT_TEXT_FILL_FORE_SCHEMECOLOR_INDEX_BRIGHTNESS" val="0"/>
  <p:tag name="KSO_WM_UNIT_TEXT_FILL_TYPE" val="1"/>
  <p:tag name="KSO_WM_UNIT_TYPE" val="l_h_i"/>
  <p:tag name="KSO_WM_UNIT_VALUE" val="1"/>
</p:tagLst>
</file>

<file path=ppt/tags/tag188.xml><?xml version="1.0" encoding="utf-8"?>
<p:tagLst xmlns:p="http://schemas.openxmlformats.org/presentationml/2006/main">
  <p:tag name="AS_UNIQUEID" val="163"/>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68_7*l_h_i*1_8_5"/>
  <p:tag name="KSO_WM_UNIT_INDEX" val="1_8_5"/>
  <p:tag name="KSO_WM_UNIT_LAYERLEVEL" val="1_1_1"/>
  <p:tag name="KSO_WM_UNIT_TEXT_FILL_FORE_SCHEMECOLOR_INDEX" val="2"/>
  <p:tag name="KSO_WM_UNIT_TEXT_FILL_FORE_SCHEMECOLOR_INDEX_BRIGHTNESS" val="0"/>
  <p:tag name="KSO_WM_UNIT_TEXT_FILL_TYPE" val="1"/>
  <p:tag name="KSO_WM_UNIT_TYPE" val="l_h_i"/>
  <p:tag name="KSO_WM_UNIT_VALUE" val="12"/>
</p:tagLst>
</file>

<file path=ppt/tags/tag189.xml><?xml version="1.0" encoding="utf-8"?>
<p:tagLst xmlns:p="http://schemas.openxmlformats.org/presentationml/2006/main">
  <p:tag name="AS_UNIQUEID" val="164"/>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f*1_8_1"/>
  <p:tag name="KSO_WM_UNIT_INDEX" val="1_8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VALUE" val="42"/>
</p:tagLst>
</file>

<file path=ppt/tags/tag19.xml><?xml version="1.0" encoding="utf-8"?>
<p:tagLst xmlns:p="http://schemas.openxmlformats.org/presentationml/2006/main">
  <p:tag name="AS_UNIQUEID" val="739"/>
</p:tagLst>
</file>

<file path=ppt/tags/tag190.xml><?xml version="1.0" encoding="utf-8"?>
<p:tagLst xmlns:p="http://schemas.openxmlformats.org/presentationml/2006/main">
  <p:tag name="AS_UNIQUEID" val="165"/>
  <p:tag name="KSO_WM_ASSEMBLE_CHIP_INDEX" val="ef7d4dfaa98c4d95bad762cba730e713"/>
  <p:tag name="KSO_WM_BEAUTIFY_FLAG" val="#wm#"/>
  <p:tag name="KSO_WM_CHIP_GROUPID" val="60a387d0e61189fbc45e1e39"/>
  <p:tag name="KSO_WM_CHIP_XID" val="60a387d0e61189fbc45e1e3a"/>
  <p:tag name="KSO_WM_DIAGRAM_GROUP_CODE" val="l1-1"/>
  <p:tag name="KSO_WM_TAG_VERSION" val="1.0"/>
  <p:tag name="KSO_WM_TEMPLATE_CATEGORY" val="diagram"/>
  <p:tag name="KSO_WM_TEMPLATE_INDEX" val="20218968"/>
  <p:tag name="KSO_WM_UNIT_COMPATIBLE" val="0"/>
  <p:tag name="KSO_WM_UNIT_DIAGRAM_ISNUMVISUAL" val="0"/>
  <p:tag name="KSO_WM_UNIT_DIAGRAM_ISREFERUNIT" val="0"/>
  <p:tag name="KSO_WM_UNIT_HIGHLIGHT" val="0"/>
  <p:tag name="KSO_WM_UNIT_ID" val="diagram20218968_7*l_h_i*1_8_1"/>
  <p:tag name="KSO_WM_UNIT_INDEX" val="1_8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VALUE" val="1"/>
</p:tagLst>
</file>

<file path=ppt/tags/tag191.xml><?xml version="1.0" encoding="utf-8"?>
<p:tagLst xmlns:p="http://schemas.openxmlformats.org/presentationml/2006/main">
  <p:tag name="AS_UNIQUEID" val="1099"/>
</p:tagLst>
</file>

<file path=ppt/tags/tag192.xml><?xml version="1.0" encoding="utf-8"?>
<p:tagLst xmlns:p="http://schemas.openxmlformats.org/presentationml/2006/main">
  <p:tag name="AS_UNIQUEID" val="853"/>
  <p:tag name="KSO_WM_UNIT_TABLE_BEAUTIFY" val="smartTable{fd0d811f-7c8d-4d07-b322-d9a6d404e82e}"/>
</p:tagLst>
</file>

<file path=ppt/tags/tag193.xml><?xml version="1.0" encoding="utf-8"?>
<p:tagLst xmlns:p="http://schemas.openxmlformats.org/presentationml/2006/main">
  <p:tag name="AS_UNIQUEID" val="854"/>
</p:tagLst>
</file>

<file path=ppt/tags/tag194.xml><?xml version="1.0" encoding="utf-8"?>
<p:tagLst xmlns:p="http://schemas.openxmlformats.org/presentationml/2006/main">
  <p:tag name="AS_UNIQUEID" val="855"/>
</p:tagLst>
</file>

<file path=ppt/tags/tag195.xml><?xml version="1.0" encoding="utf-8"?>
<p:tagLst xmlns:p="http://schemas.openxmlformats.org/presentationml/2006/main">
  <p:tag name="AS_UNIQUEID" val="856"/>
</p:tagLst>
</file>

<file path=ppt/tags/tag196.xml><?xml version="1.0" encoding="utf-8"?>
<p:tagLst xmlns:p="http://schemas.openxmlformats.org/presentationml/2006/main">
  <p:tag name="AS_UNIQUEID" val="857"/>
</p:tagLst>
</file>

<file path=ppt/tags/tag197.xml><?xml version="1.0" encoding="utf-8"?>
<p:tagLst xmlns:p="http://schemas.openxmlformats.org/presentationml/2006/main">
  <p:tag name="AS_UNIQUEID" val="858"/>
</p:tagLst>
</file>

<file path=ppt/tags/tag198.xml><?xml version="1.0" encoding="utf-8"?>
<p:tagLst xmlns:p="http://schemas.openxmlformats.org/presentationml/2006/main">
  <p:tag name="AS_UNIQUEID" val="859"/>
</p:tagLst>
</file>

<file path=ppt/tags/tag199.xml><?xml version="1.0" encoding="utf-8"?>
<p:tagLst xmlns:p="http://schemas.openxmlformats.org/presentationml/2006/main">
  <p:tag name="AS_UNIQUEID" val="860"/>
</p:tagLst>
</file>

<file path=ppt/tags/tag2.xml><?xml version="1.0" encoding="utf-8"?>
<p:tagLst xmlns:p="http://schemas.openxmlformats.org/presentationml/2006/main">
  <p:tag name="AS_UNIQUEID" val="1051"/>
</p:tagLst>
</file>

<file path=ppt/tags/tag20.xml><?xml version="1.0" encoding="utf-8"?>
<p:tagLst xmlns:p="http://schemas.openxmlformats.org/presentationml/2006/main">
  <p:tag name="AS_UNIQUEID" val="1060"/>
</p:tagLst>
</file>

<file path=ppt/tags/tag200.xml><?xml version="1.0" encoding="utf-8"?>
<p:tagLst xmlns:p="http://schemas.openxmlformats.org/presentationml/2006/main">
  <p:tag name="AS_UNIQUEID" val="861"/>
</p:tagLst>
</file>

<file path=ppt/tags/tag201.xml><?xml version="1.0" encoding="utf-8"?>
<p:tagLst xmlns:p="http://schemas.openxmlformats.org/presentationml/2006/main">
  <p:tag name="AS_UNIQUEID" val="862"/>
</p:tagLst>
</file>

<file path=ppt/tags/tag202.xml><?xml version="1.0" encoding="utf-8"?>
<p:tagLst xmlns:p="http://schemas.openxmlformats.org/presentationml/2006/main">
  <p:tag name="AS_UNIQUEID" val="863"/>
</p:tagLst>
</file>

<file path=ppt/tags/tag203.xml><?xml version="1.0" encoding="utf-8"?>
<p:tagLst xmlns:p="http://schemas.openxmlformats.org/presentationml/2006/main">
  <p:tag name="AS_UNIQUEID" val="864"/>
</p:tagLst>
</file>

<file path=ppt/tags/tag204.xml><?xml version="1.0" encoding="utf-8"?>
<p:tagLst xmlns:p="http://schemas.openxmlformats.org/presentationml/2006/main">
  <p:tag name="AS_UNIQUEID" val="1100"/>
</p:tagLst>
</file>

<file path=ppt/tags/tag205.xml><?xml version="1.0" encoding="utf-8"?>
<p:tagLst xmlns:p="http://schemas.openxmlformats.org/presentationml/2006/main">
  <p:tag name="AS_UNIQUEID" val="866"/>
  <p:tag name="KSO_WM_UNIT_TABLE_BEAUTIFY" val="smartTable{fd0d811f-7c8d-4d07-b322-d9a6d404e82e}"/>
</p:tagLst>
</file>

<file path=ppt/tags/tag206.xml><?xml version="1.0" encoding="utf-8"?>
<p:tagLst xmlns:p="http://schemas.openxmlformats.org/presentationml/2006/main">
  <p:tag name="AS_UNIQUEID" val="867"/>
</p:tagLst>
</file>

<file path=ppt/tags/tag207.xml><?xml version="1.0" encoding="utf-8"?>
<p:tagLst xmlns:p="http://schemas.openxmlformats.org/presentationml/2006/main">
  <p:tag name="AS_UNIQUEID" val="868"/>
</p:tagLst>
</file>

<file path=ppt/tags/tag208.xml><?xml version="1.0" encoding="utf-8"?>
<p:tagLst xmlns:p="http://schemas.openxmlformats.org/presentationml/2006/main">
  <p:tag name="AS_UNIQUEID" val="869"/>
</p:tagLst>
</file>

<file path=ppt/tags/tag209.xml><?xml version="1.0" encoding="utf-8"?>
<p:tagLst xmlns:p="http://schemas.openxmlformats.org/presentationml/2006/main">
  <p:tag name="AS_UNIQUEID" val="870"/>
</p:tagLst>
</file>

<file path=ppt/tags/tag21.xml><?xml version="1.0" encoding="utf-8"?>
<p:tagLst xmlns:p="http://schemas.openxmlformats.org/presentationml/2006/main">
  <p:tag name="AS_UNIQUEID" val="741"/>
</p:tagLst>
</file>

<file path=ppt/tags/tag210.xml><?xml version="1.0" encoding="utf-8"?>
<p:tagLst xmlns:p="http://schemas.openxmlformats.org/presentationml/2006/main">
  <p:tag name="AS_UNIQUEID" val="871"/>
</p:tagLst>
</file>

<file path=ppt/tags/tag211.xml><?xml version="1.0" encoding="utf-8"?>
<p:tagLst xmlns:p="http://schemas.openxmlformats.org/presentationml/2006/main">
  <p:tag name="AS_UNIQUEID" val="872"/>
</p:tagLst>
</file>

<file path=ppt/tags/tag212.xml><?xml version="1.0" encoding="utf-8"?>
<p:tagLst xmlns:p="http://schemas.openxmlformats.org/presentationml/2006/main">
  <p:tag name="AS_UNIQUEID" val="873"/>
</p:tagLst>
</file>

<file path=ppt/tags/tag213.xml><?xml version="1.0" encoding="utf-8"?>
<p:tagLst xmlns:p="http://schemas.openxmlformats.org/presentationml/2006/main">
  <p:tag name="AS_UNIQUEID" val="874"/>
</p:tagLst>
</file>

<file path=ppt/tags/tag214.xml><?xml version="1.0" encoding="utf-8"?>
<p:tagLst xmlns:p="http://schemas.openxmlformats.org/presentationml/2006/main">
  <p:tag name="AS_UNIQUEID" val="875"/>
</p:tagLst>
</file>

<file path=ppt/tags/tag215.xml><?xml version="1.0" encoding="utf-8"?>
<p:tagLst xmlns:p="http://schemas.openxmlformats.org/presentationml/2006/main">
  <p:tag name="AS_UNIQUEID" val="876"/>
</p:tagLst>
</file>

<file path=ppt/tags/tag216.xml><?xml version="1.0" encoding="utf-8"?>
<p:tagLst xmlns:p="http://schemas.openxmlformats.org/presentationml/2006/main">
  <p:tag name="AS_UNIQUEID" val="877"/>
</p:tagLst>
</file>

<file path=ppt/tags/tag217.xml><?xml version="1.0" encoding="utf-8"?>
<p:tagLst xmlns:p="http://schemas.openxmlformats.org/presentationml/2006/main">
  <p:tag name="AS_UNIQUEID" val="1101"/>
</p:tagLst>
</file>

<file path=ppt/tags/tag218.xml><?xml version="1.0" encoding="utf-8"?>
<p:tagLst xmlns:p="http://schemas.openxmlformats.org/presentationml/2006/main">
  <p:tag name="AS_UNIQUEID" val="879"/>
</p:tagLst>
</file>

<file path=ppt/tags/tag219.xml><?xml version="1.0" encoding="utf-8"?>
<p:tagLst xmlns:p="http://schemas.openxmlformats.org/presentationml/2006/main">
  <p:tag name="AS_UNIQUEID" val="880"/>
</p:tagLst>
</file>

<file path=ppt/tags/tag22.xml><?xml version="1.0" encoding="utf-8"?>
<p:tagLst xmlns:p="http://schemas.openxmlformats.org/presentationml/2006/main">
  <p:tag name="AS_UNIQUEID" val="1061"/>
</p:tagLst>
</file>

<file path=ppt/tags/tag220.xml><?xml version="1.0" encoding="utf-8"?>
<p:tagLst xmlns:p="http://schemas.openxmlformats.org/presentationml/2006/main">
  <p:tag name="AS_UNIQUEID" val="881"/>
</p:tagLst>
</file>

<file path=ppt/tags/tag221.xml><?xml version="1.0" encoding="utf-8"?>
<p:tagLst xmlns:p="http://schemas.openxmlformats.org/presentationml/2006/main">
  <p:tag name="AS_UNIQUEID" val="1102"/>
</p:tagLst>
</file>

<file path=ppt/tags/tag222.xml><?xml version="1.0" encoding="utf-8"?>
<p:tagLst xmlns:p="http://schemas.openxmlformats.org/presentationml/2006/main">
  <p:tag name="AS_UNIQUEID" val="883"/>
</p:tagLst>
</file>

<file path=ppt/tags/tag223.xml><?xml version="1.0" encoding="utf-8"?>
<p:tagLst xmlns:p="http://schemas.openxmlformats.org/presentationml/2006/main">
  <p:tag name="AS_UNIQUEID" val="884"/>
</p:tagLst>
</file>

<file path=ppt/tags/tag224.xml><?xml version="1.0" encoding="utf-8"?>
<p:tagLst xmlns:p="http://schemas.openxmlformats.org/presentationml/2006/main">
  <p:tag name="AS_UNIQUEID" val="1103"/>
</p:tagLst>
</file>

<file path=ppt/tags/tag225.xml><?xml version="1.0" encoding="utf-8"?>
<p:tagLst xmlns:p="http://schemas.openxmlformats.org/presentationml/2006/main">
  <p:tag name="AS_UNIQUEID" val="886"/>
</p:tagLst>
</file>

<file path=ppt/tags/tag226.xml><?xml version="1.0" encoding="utf-8"?>
<p:tagLst xmlns:p="http://schemas.openxmlformats.org/presentationml/2006/main">
  <p:tag name="AS_UNIQUEID" val="888"/>
</p:tagLst>
</file>

<file path=ppt/tags/tag227.xml><?xml version="1.0" encoding="utf-8"?>
<p:tagLst xmlns:p="http://schemas.openxmlformats.org/presentationml/2006/main">
  <p:tag name="AS_UNIQUEID" val="889"/>
</p:tagLst>
</file>

<file path=ppt/tags/tag228.xml><?xml version="1.0" encoding="utf-8"?>
<p:tagLst xmlns:p="http://schemas.openxmlformats.org/presentationml/2006/main">
  <p:tag name="AS_UNIQUEID" val="890"/>
</p:tagLst>
</file>

<file path=ppt/tags/tag229.xml><?xml version="1.0" encoding="utf-8"?>
<p:tagLst xmlns:p="http://schemas.openxmlformats.org/presentationml/2006/main">
  <p:tag name="AS_UNIQUEID" val="891"/>
</p:tagLst>
</file>

<file path=ppt/tags/tag23.xml><?xml version="1.0" encoding="utf-8"?>
<p:tagLst xmlns:p="http://schemas.openxmlformats.org/presentationml/2006/main">
  <p:tag name="AS_UNIQUEID" val="743"/>
</p:tagLst>
</file>

<file path=ppt/tags/tag230.xml><?xml version="1.0" encoding="utf-8"?>
<p:tagLst xmlns:p="http://schemas.openxmlformats.org/presentationml/2006/main">
  <p:tag name="AS_UNIQUEID" val="1104"/>
</p:tagLst>
</file>

<file path=ppt/tags/tag231.xml><?xml version="1.0" encoding="utf-8"?>
<p:tagLst xmlns:p="http://schemas.openxmlformats.org/presentationml/2006/main">
  <p:tag name="AS_UNIQUEID" val="893"/>
</p:tagLst>
</file>

<file path=ppt/tags/tag232.xml><?xml version="1.0" encoding="utf-8"?>
<p:tagLst xmlns:p="http://schemas.openxmlformats.org/presentationml/2006/main">
  <p:tag name="AS_UNIQUEID" val="894"/>
</p:tagLst>
</file>

<file path=ppt/tags/tag233.xml><?xml version="1.0" encoding="utf-8"?>
<p:tagLst xmlns:p="http://schemas.openxmlformats.org/presentationml/2006/main">
  <p:tag name="AS_UNIQUEID" val="1105"/>
</p:tagLst>
</file>

<file path=ppt/tags/tag234.xml><?xml version="1.0" encoding="utf-8"?>
<p:tagLst xmlns:p="http://schemas.openxmlformats.org/presentationml/2006/main">
  <p:tag name="AS_UNIQUEID" val="896"/>
</p:tagLst>
</file>

<file path=ppt/tags/tag235.xml><?xml version="1.0" encoding="utf-8"?>
<p:tagLst xmlns:p="http://schemas.openxmlformats.org/presentationml/2006/main">
  <p:tag name="AS_UNIQUEID" val="897"/>
</p:tagLst>
</file>

<file path=ppt/tags/tag236.xml><?xml version="1.0" encoding="utf-8"?>
<p:tagLst xmlns:p="http://schemas.openxmlformats.org/presentationml/2006/main">
  <p:tag name="AS_UNIQUEID" val="1106"/>
</p:tagLst>
</file>

<file path=ppt/tags/tag237.xml><?xml version="1.0" encoding="utf-8"?>
<p:tagLst xmlns:p="http://schemas.openxmlformats.org/presentationml/2006/main">
  <p:tag name="AS_UNIQUEID" val="899"/>
</p:tagLst>
</file>

<file path=ppt/tags/tag238.xml><?xml version="1.0" encoding="utf-8"?>
<p:tagLst xmlns:p="http://schemas.openxmlformats.org/presentationml/2006/main">
  <p:tag name="AS_UNIQUEID" val="900"/>
</p:tagLst>
</file>

<file path=ppt/tags/tag239.xml><?xml version="1.0" encoding="utf-8"?>
<p:tagLst xmlns:p="http://schemas.openxmlformats.org/presentationml/2006/main">
  <p:tag name="AS_UNIQUEID" val="1107"/>
</p:tagLst>
</file>

<file path=ppt/tags/tag24.xml><?xml version="1.0" encoding="utf-8"?>
<p:tagLst xmlns:p="http://schemas.openxmlformats.org/presentationml/2006/main">
  <p:tag name="AS_UNIQUEID" val="1062"/>
</p:tagLst>
</file>

<file path=ppt/tags/tag240.xml><?xml version="1.0" encoding="utf-8"?>
<p:tagLst xmlns:p="http://schemas.openxmlformats.org/presentationml/2006/main">
  <p:tag name="AS_UNIQUEID" val="902"/>
</p:tagLst>
</file>

<file path=ppt/tags/tag241.xml><?xml version="1.0" encoding="utf-8"?>
<p:tagLst xmlns:p="http://schemas.openxmlformats.org/presentationml/2006/main">
  <p:tag name="AS_UNIQUEID" val="903"/>
</p:tagLst>
</file>

<file path=ppt/tags/tag242.xml><?xml version="1.0" encoding="utf-8"?>
<p:tagLst xmlns:p="http://schemas.openxmlformats.org/presentationml/2006/main">
  <p:tag name="AS_UNIQUEID" val="904"/>
</p:tagLst>
</file>

<file path=ppt/tags/tag243.xml><?xml version="1.0" encoding="utf-8"?>
<p:tagLst xmlns:p="http://schemas.openxmlformats.org/presentationml/2006/main">
  <p:tag name="AS_UNIQUEID" val="1108"/>
</p:tagLst>
</file>

<file path=ppt/tags/tag244.xml><?xml version="1.0" encoding="utf-8"?>
<p:tagLst xmlns:p="http://schemas.openxmlformats.org/presentationml/2006/main">
  <p:tag name="AS_UNIQUEID" val="906"/>
</p:tagLst>
</file>

<file path=ppt/tags/tag245.xml><?xml version="1.0" encoding="utf-8"?>
<p:tagLst xmlns:p="http://schemas.openxmlformats.org/presentationml/2006/main">
  <p:tag name="AS_UNIQUEID" val="907"/>
</p:tagLst>
</file>

<file path=ppt/tags/tag246.xml><?xml version="1.0" encoding="utf-8"?>
<p:tagLst xmlns:p="http://schemas.openxmlformats.org/presentationml/2006/main">
  <p:tag name="AS_UNIQUEID" val="908"/>
</p:tagLst>
</file>

<file path=ppt/tags/tag247.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248.xml><?xml version="1.0" encoding="utf-8"?>
<p:tagLst xmlns:p="http://schemas.openxmlformats.org/presentationml/2006/main">
  <p:tag name="AS_UNIQUEID" val="1109"/>
</p:tagLst>
</file>

<file path=ppt/tags/tag249.xml><?xml version="1.0" encoding="utf-8"?>
<p:tagLst xmlns:p="http://schemas.openxmlformats.org/presentationml/2006/main">
  <p:tag name="AS_UNIQUEID" val="910"/>
</p:tagLst>
</file>

<file path=ppt/tags/tag25.xml><?xml version="1.0" encoding="utf-8"?>
<p:tagLst xmlns:p="http://schemas.openxmlformats.org/presentationml/2006/main">
  <p:tag name="AS_UNIQUEID" val="745"/>
</p:tagLst>
</file>

<file path=ppt/tags/tag250.xml><?xml version="1.0" encoding="utf-8"?>
<p:tagLst xmlns:p="http://schemas.openxmlformats.org/presentationml/2006/main">
  <p:tag name="AS_UNIQUEID" val="911"/>
</p:tagLst>
</file>

<file path=ppt/tags/tag251.xml><?xml version="1.0" encoding="utf-8"?>
<p:tagLst xmlns:p="http://schemas.openxmlformats.org/presentationml/2006/main">
  <p:tag name="AS_UNIQUEID" val="1110"/>
</p:tagLst>
</file>

<file path=ppt/tags/tag252.xml><?xml version="1.0" encoding="utf-8"?>
<p:tagLst xmlns:p="http://schemas.openxmlformats.org/presentationml/2006/main">
  <p:tag name="AS_UNIQUEID" val="913"/>
</p:tagLst>
</file>

<file path=ppt/tags/tag253.xml><?xml version="1.0" encoding="utf-8"?>
<p:tagLst xmlns:p="http://schemas.openxmlformats.org/presentationml/2006/main">
  <p:tag name="AS_UNIQUEID" val="914"/>
</p:tagLst>
</file>

<file path=ppt/tags/tag254.xml><?xml version="1.0" encoding="utf-8"?>
<p:tagLst xmlns:p="http://schemas.openxmlformats.org/presentationml/2006/main">
  <p:tag name="AS_UNIQUEID" val="1111"/>
</p:tagLst>
</file>

<file path=ppt/tags/tag255.xml><?xml version="1.0" encoding="utf-8"?>
<p:tagLst xmlns:p="http://schemas.openxmlformats.org/presentationml/2006/main">
  <p:tag name="AS_UNIQUEID" val="916"/>
</p:tagLst>
</file>

<file path=ppt/tags/tag256.xml><?xml version="1.0" encoding="utf-8"?>
<p:tagLst xmlns:p="http://schemas.openxmlformats.org/presentationml/2006/main">
  <p:tag name="AS_UNIQUEID" val="917"/>
</p:tagLst>
</file>

<file path=ppt/tags/tag257.xml><?xml version="1.0" encoding="utf-8"?>
<p:tagLst xmlns:p="http://schemas.openxmlformats.org/presentationml/2006/main">
  <p:tag name="AS_UNIQUEID" val="1112"/>
</p:tagLst>
</file>

<file path=ppt/tags/tag258.xml><?xml version="1.0" encoding="utf-8"?>
<p:tagLst xmlns:p="http://schemas.openxmlformats.org/presentationml/2006/main">
  <p:tag name="AS_UNIQUEID" val="919"/>
</p:tagLst>
</file>

<file path=ppt/tags/tag259.xml><?xml version="1.0" encoding="utf-8"?>
<p:tagLst xmlns:p="http://schemas.openxmlformats.org/presentationml/2006/main">
  <p:tag name="AS_UNIQUEID" val="920"/>
</p:tagLst>
</file>

<file path=ppt/tags/tag26.xml><?xml version="1.0" encoding="utf-8"?>
<p:tagLst xmlns:p="http://schemas.openxmlformats.org/presentationml/2006/main">
  <p:tag name="AS_UNIQUEID" val="1063"/>
</p:tagLst>
</file>

<file path=ppt/tags/tag260.xml><?xml version="1.0" encoding="utf-8"?>
<p:tagLst xmlns:p="http://schemas.openxmlformats.org/presentationml/2006/main">
  <p:tag name="AS_UNIQUEID" val="1113"/>
</p:tagLst>
</file>

<file path=ppt/tags/tag261.xml><?xml version="1.0" encoding="utf-8"?>
<p:tagLst xmlns:p="http://schemas.openxmlformats.org/presentationml/2006/main">
  <p:tag name="AS_UNIQUEID" val="922"/>
</p:tagLst>
</file>

<file path=ppt/tags/tag262.xml><?xml version="1.0" encoding="utf-8"?>
<p:tagLst xmlns:p="http://schemas.openxmlformats.org/presentationml/2006/main">
  <p:tag name="AS_UNIQUEID" val="923"/>
</p:tagLst>
</file>

<file path=ppt/tags/tag263.xml><?xml version="1.0" encoding="utf-8"?>
<p:tagLst xmlns:p="http://schemas.openxmlformats.org/presentationml/2006/main">
  <p:tag name="AS_UNIQUEID" val="1114"/>
</p:tagLst>
</file>

<file path=ppt/tags/tag264.xml><?xml version="1.0" encoding="utf-8"?>
<p:tagLst xmlns:p="http://schemas.openxmlformats.org/presentationml/2006/main">
  <p:tag name="AS_UNIQUEID" val="925"/>
</p:tagLst>
</file>

<file path=ppt/tags/tag265.xml><?xml version="1.0" encoding="utf-8"?>
<p:tagLst xmlns:p="http://schemas.openxmlformats.org/presentationml/2006/main">
  <p:tag name="AS_UNIQUEID" val="926"/>
</p:tagLst>
</file>

<file path=ppt/tags/tag266.xml><?xml version="1.0" encoding="utf-8"?>
<p:tagLst xmlns:p="http://schemas.openxmlformats.org/presentationml/2006/main">
  <p:tag name="AS_UNIQUEID" val="1115"/>
</p:tagLst>
</file>

<file path=ppt/tags/tag267.xml><?xml version="1.0" encoding="utf-8"?>
<p:tagLst xmlns:p="http://schemas.openxmlformats.org/presentationml/2006/main">
  <p:tag name="AS_UNIQUEID" val="60"/>
</p:tagLst>
</file>

<file path=ppt/tags/tag268.xml><?xml version="1.0" encoding="utf-8"?>
<p:tagLst xmlns:p="http://schemas.openxmlformats.org/presentationml/2006/main">
  <p:tag name="AS_UNIQUEID" val="1116"/>
</p:tagLst>
</file>

<file path=ppt/tags/tag269.xml><?xml version="1.0" encoding="utf-8"?>
<p:tagLst xmlns:p="http://schemas.openxmlformats.org/presentationml/2006/main">
  <p:tag name="AS_UNIQUEID" val="62"/>
</p:tagLst>
</file>

<file path=ppt/tags/tag27.xml><?xml version="1.0" encoding="utf-8"?>
<p:tagLst xmlns:p="http://schemas.openxmlformats.org/presentationml/2006/main">
  <p:tag name="AS_UNIQUEID" val="1064"/>
</p:tagLst>
</file>

<file path=ppt/tags/tag270.xml><?xml version="1.0" encoding="utf-8"?>
<p:tagLst xmlns:p="http://schemas.openxmlformats.org/presentationml/2006/main">
  <p:tag name="AS_UNIQUEID" val="1117"/>
</p:tagLst>
</file>

<file path=ppt/tags/tag271.xml><?xml version="1.0" encoding="utf-8"?>
<p:tagLst xmlns:p="http://schemas.openxmlformats.org/presentationml/2006/main">
  <p:tag name="AS_UNIQUEID" val="64"/>
</p:tagLst>
</file>

<file path=ppt/tags/tag272.xml><?xml version="1.0" encoding="utf-8"?>
<p:tagLst xmlns:p="http://schemas.openxmlformats.org/presentationml/2006/main">
  <p:tag name="AS_UNIQUEID" val="1118"/>
</p:tagLst>
</file>

<file path=ppt/tags/tag273.xml><?xml version="1.0" encoding="utf-8"?>
<p:tagLst xmlns:p="http://schemas.openxmlformats.org/presentationml/2006/main">
  <p:tag name="AS_UNIQUEID" val="66"/>
</p:tagLst>
</file>

<file path=ppt/tags/tag274.xml><?xml version="1.0" encoding="utf-8"?>
<p:tagLst xmlns:p="http://schemas.openxmlformats.org/presentationml/2006/main">
  <p:tag name="AS_UNIQUEID" val="1119"/>
</p:tagLst>
</file>

<file path=ppt/tags/tag275.xml><?xml version="1.0" encoding="utf-8"?>
<p:tagLst xmlns:p="http://schemas.openxmlformats.org/presentationml/2006/main">
  <p:tag name="AS_UNIQUEID" val="68"/>
</p:tagLst>
</file>

<file path=ppt/tags/tag276.xml><?xml version="1.0" encoding="utf-8"?>
<p:tagLst xmlns:p="http://schemas.openxmlformats.org/presentationml/2006/main">
  <p:tag name="AS_UNIQUEID" val="1120"/>
</p:tagLst>
</file>

<file path=ppt/tags/tag277.xml><?xml version="1.0" encoding="utf-8"?>
<p:tagLst xmlns:p="http://schemas.openxmlformats.org/presentationml/2006/main">
  <p:tag name="AS_UNIQUEID" val="70"/>
</p:tagLst>
</file>

<file path=ppt/tags/tag278.xml><?xml version="1.0" encoding="utf-8"?>
<p:tagLst xmlns:p="http://schemas.openxmlformats.org/presentationml/2006/main">
  <p:tag name="AS_UNIQUEID" val="1121"/>
</p:tagLst>
</file>

<file path=ppt/tags/tag279.xml><?xml version="1.0" encoding="utf-8"?>
<p:tagLst xmlns:p="http://schemas.openxmlformats.org/presentationml/2006/main">
  <p:tag name="AS_UNIQUEID" val="72"/>
</p:tagLst>
</file>

<file path=ppt/tags/tag28.xml><?xml version="1.0" encoding="utf-8"?>
<p:tagLst xmlns:p="http://schemas.openxmlformats.org/presentationml/2006/main">
  <p:tag name="AS_UNIQUEID" val="1065"/>
</p:tagLst>
</file>

<file path=ppt/tags/tag280.xml><?xml version="1.0" encoding="utf-8"?>
<p:tagLst xmlns:p="http://schemas.openxmlformats.org/presentationml/2006/main">
  <p:tag name="AS_UNIQUEID" val="1122"/>
</p:tagLst>
</file>

<file path=ppt/tags/tag281.xml><?xml version="1.0" encoding="utf-8"?>
<p:tagLst xmlns:p="http://schemas.openxmlformats.org/presentationml/2006/main">
  <p:tag name="AS_UNIQUEID" val="76"/>
</p:tagLst>
</file>

<file path=ppt/tags/tag282.xml><?xml version="1.0" encoding="utf-8"?>
<p:tagLst xmlns:p="http://schemas.openxmlformats.org/presentationml/2006/main">
  <p:tag name="AS_UNIQUEID" val="1123"/>
</p:tagLst>
</file>

<file path=ppt/tags/tag283.xml><?xml version="1.0" encoding="utf-8"?>
<p:tagLst xmlns:p="http://schemas.openxmlformats.org/presentationml/2006/main">
  <p:tag name="AS_UNIQUEID" val="719"/>
</p:tagLst>
</file>

<file path=ppt/tags/tag284.xml><?xml version="1.0" encoding="utf-8"?>
<p:tagLst xmlns:p="http://schemas.openxmlformats.org/presentationml/2006/main">
  <p:tag name="AS_UNIQUEID" val="720"/>
</p:tagLst>
</file>

<file path=ppt/tags/tag285.xml><?xml version="1.0" encoding="utf-8"?>
<p:tagLst xmlns:p="http://schemas.openxmlformats.org/presentationml/2006/main">
  <p:tag name="KSO_WM_BEAUTIFY_FLAG" val="#wm#"/>
  <p:tag name="KSO_WM_TEMPLATE_CATEGORY" val="custom"/>
  <p:tag name="KSO_WM_TEMPLATE_INDEX" val="20205081"/>
</p:tagLst>
</file>

<file path=ppt/tags/tag286.xml><?xml version="1.0" encoding="utf-8"?>
<p:tagLst xmlns:p="http://schemas.openxmlformats.org/presentationml/2006/main">
  <p:tag name="AS_UNIQUEID" val="1124"/>
</p:tagLst>
</file>

<file path=ppt/tags/tag287.xml><?xml version="1.0" encoding="utf-8"?>
<p:tagLst xmlns:p="http://schemas.openxmlformats.org/presentationml/2006/main">
  <p:tag name="AS_UNIQUEID" val="719"/>
</p:tagLst>
</file>

<file path=ppt/tags/tag288.xml><?xml version="1.0" encoding="utf-8"?>
<p:tagLst xmlns:p="http://schemas.openxmlformats.org/presentationml/2006/main">
  <p:tag name="AS_UNIQUEID" val="720"/>
</p:tagLst>
</file>

<file path=ppt/tags/tag289.xml><?xml version="1.0" encoding="utf-8"?>
<p:tagLst xmlns:p="http://schemas.openxmlformats.org/presentationml/2006/main">
  <p:tag name="KSO_WM_BEAUTIFY_FLAG" val="#wm#"/>
  <p:tag name="KSO_WM_TEMPLATE_CATEGORY" val="custom"/>
  <p:tag name="KSO_WM_TEMPLATE_INDEX" val="20205081"/>
</p:tagLst>
</file>

<file path=ppt/tags/tag29.xml><?xml version="1.0" encoding="utf-8"?>
<p:tagLst xmlns:p="http://schemas.openxmlformats.org/presentationml/2006/main">
  <p:tag name="AS_UNIQUEID" val="74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0.xml><?xml version="1.0" encoding="utf-8"?>
<p:tagLst xmlns:p="http://schemas.openxmlformats.org/presentationml/2006/main">
  <p:tag name="AS_UNIQUEID" val="1125"/>
</p:tagLst>
</file>

<file path=ppt/tags/tag291.xml><?xml version="1.0" encoding="utf-8"?>
<p:tagLst xmlns:p="http://schemas.openxmlformats.org/presentationml/2006/main">
  <p:tag name="AS_UNIQUEID" val="78"/>
</p:tagLst>
</file>

<file path=ppt/tags/tag292.xml><?xml version="1.0" encoding="utf-8"?>
<p:tagLst xmlns:p="http://schemas.openxmlformats.org/presentationml/2006/main">
  <p:tag name="AS_UNIQUEID" val="1126"/>
</p:tagLst>
</file>

<file path=ppt/tags/tag293.xml><?xml version="1.0" encoding="utf-8"?>
<p:tagLst xmlns:p="http://schemas.openxmlformats.org/presentationml/2006/main">
  <p:tag name="AS_UNIQUEID" val="80"/>
</p:tagLst>
</file>

<file path=ppt/tags/tag294.xml><?xml version="1.0" encoding="utf-8"?>
<p:tagLst xmlns:p="http://schemas.openxmlformats.org/presentationml/2006/main">
  <p:tag name="AS_UNIQUEID" val="1127"/>
</p:tagLst>
</file>

<file path=ppt/tags/tag295.xml><?xml version="1.0" encoding="utf-8"?>
<p:tagLst xmlns:p="http://schemas.openxmlformats.org/presentationml/2006/main">
  <p:tag name="AS_UNIQUEID" val="82"/>
</p:tagLst>
</file>

<file path=ppt/tags/tag296.xml><?xml version="1.0" encoding="utf-8"?>
<p:tagLst xmlns:p="http://schemas.openxmlformats.org/presentationml/2006/main">
  <p:tag name="AS_UNIQUEID" val="1128"/>
</p:tagLst>
</file>

<file path=ppt/tags/tag297.xml><?xml version="1.0" encoding="utf-8"?>
<p:tagLst xmlns:p="http://schemas.openxmlformats.org/presentationml/2006/main">
  <p:tag name="AS_UNIQUEID" val="84"/>
</p:tagLst>
</file>

<file path=ppt/tags/tag298.xml><?xml version="1.0" encoding="utf-8"?>
<p:tagLst xmlns:p="http://schemas.openxmlformats.org/presentationml/2006/main">
  <p:tag name="AS_UNIQUEID" val="1129"/>
</p:tagLst>
</file>

<file path=ppt/tags/tag299.xml><?xml version="1.0" encoding="utf-8"?>
<p:tagLst xmlns:p="http://schemas.openxmlformats.org/presentationml/2006/main">
  <p:tag name="AS_UNIQUEID" val="86"/>
</p:tagLst>
</file>

<file path=ppt/tags/tag3.xml><?xml version="1.0" encoding="utf-8"?>
<p:tagLst xmlns:p="http://schemas.openxmlformats.org/presentationml/2006/main">
  <p:tag name="AS_UNIQUEID" val="723"/>
</p:tagLst>
</file>

<file path=ppt/tags/tag30.xml><?xml version="1.0" encoding="utf-8"?>
<p:tagLst xmlns:p="http://schemas.openxmlformats.org/presentationml/2006/main">
  <p:tag name="AS_UNIQUEID" val="75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0.xml><?xml version="1.0" encoding="utf-8"?>
<p:tagLst xmlns:p="http://schemas.openxmlformats.org/presentationml/2006/main">
  <p:tag name="AS_UNIQUEID" val="1130"/>
</p:tagLst>
</file>

<file path=ppt/tags/tag301.xml><?xml version="1.0" encoding="utf-8"?>
<p:tagLst xmlns:p="http://schemas.openxmlformats.org/presentationml/2006/main">
  <p:tag name="AS_UNIQUEID" val="88"/>
</p:tagLst>
</file>

<file path=ppt/tags/tag302.xml><?xml version="1.0" encoding="utf-8"?>
<p:tagLst xmlns:p="http://schemas.openxmlformats.org/presentationml/2006/main">
  <p:tag name="AS_UNIQUEID" val="1131"/>
</p:tagLst>
</file>

<file path=ppt/tags/tag303.xml><?xml version="1.0" encoding="utf-8"?>
<p:tagLst xmlns:p="http://schemas.openxmlformats.org/presentationml/2006/main">
  <p:tag name="AS_UNIQUEID" val="90"/>
</p:tagLst>
</file>

<file path=ppt/tags/tag304.xml><?xml version="1.0" encoding="utf-8"?>
<p:tagLst xmlns:p="http://schemas.openxmlformats.org/presentationml/2006/main">
  <p:tag name="AS_UNIQUEID" val="1132"/>
</p:tagLst>
</file>

<file path=ppt/tags/tag305.xml><?xml version="1.0" encoding="utf-8"?>
<p:tagLst xmlns:p="http://schemas.openxmlformats.org/presentationml/2006/main">
  <p:tag name="AS_UNIQUEID" val="92"/>
</p:tagLst>
</file>

<file path=ppt/tags/tag306.xml><?xml version="1.0" encoding="utf-8"?>
<p:tagLst xmlns:p="http://schemas.openxmlformats.org/presentationml/2006/main">
  <p:tag name="AS_UNIQUEID" val="1133"/>
</p:tagLst>
</file>

<file path=ppt/tags/tag307.xml><?xml version="1.0" encoding="utf-8"?>
<p:tagLst xmlns:p="http://schemas.openxmlformats.org/presentationml/2006/main">
  <p:tag name="AS_UNIQUEID" val="94"/>
</p:tagLst>
</file>

<file path=ppt/tags/tag308.xml><?xml version="1.0" encoding="utf-8"?>
<p:tagLst xmlns:p="http://schemas.openxmlformats.org/presentationml/2006/main">
  <p:tag name="AS_UNIQUEID" val="1134"/>
</p:tagLst>
</file>

<file path=ppt/tags/tag309.xml><?xml version="1.0" encoding="utf-8"?>
<p:tagLst xmlns:p="http://schemas.openxmlformats.org/presentationml/2006/main">
  <p:tag name="AS_UNIQUEID" val="96"/>
</p:tagLst>
</file>

<file path=ppt/tags/tag31.xml><?xml version="1.0" encoding="utf-8"?>
<p:tagLst xmlns:p="http://schemas.openxmlformats.org/presentationml/2006/main">
  <p:tag name="AS_UNIQUEID" val="75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0.xml><?xml version="1.0" encoding="utf-8"?>
<p:tagLst xmlns:p="http://schemas.openxmlformats.org/presentationml/2006/main">
  <p:tag name="AS_UNIQUEID" val="1135"/>
</p:tagLst>
</file>

<file path=ppt/tags/tag311.xml><?xml version="1.0" encoding="utf-8"?>
<p:tagLst xmlns:p="http://schemas.openxmlformats.org/presentationml/2006/main">
  <p:tag name="AS_UNIQUEID" val="947"/>
</p:tagLst>
</file>

<file path=ppt/tags/tag312.xml><?xml version="1.0" encoding="utf-8"?>
<p:tagLst xmlns:p="http://schemas.openxmlformats.org/presentationml/2006/main">
  <p:tag name="AS_UNIQUEID" val="948"/>
</p:tagLst>
</file>

<file path=ppt/tags/tag313.xml><?xml version="1.0" encoding="utf-8"?>
<p:tagLst xmlns:p="http://schemas.openxmlformats.org/presentationml/2006/main">
  <p:tag name="AS_UNIQUEID" val="548"/>
</p:tagLst>
</file>

<file path=ppt/tags/tag314.xml><?xml version="1.0" encoding="utf-8"?>
<p:tagLst xmlns:p="http://schemas.openxmlformats.org/presentationml/2006/main">
  <p:tag name="AS_UNIQUEID" val="546"/>
</p:tagLst>
</file>

<file path=ppt/tags/tag315.xml><?xml version="1.0" encoding="utf-8"?>
<p:tagLst xmlns:p="http://schemas.openxmlformats.org/presentationml/2006/main">
  <p:tag name="AS_UNIQUEID" val="1136"/>
</p:tagLst>
</file>

<file path=ppt/tags/tag316.xml><?xml version="1.0" encoding="utf-8"?>
<p:tagLst xmlns:p="http://schemas.openxmlformats.org/presentationml/2006/main">
  <p:tag name="AS_UNIQUEID" val="553"/>
  <p:tag name="KSO_WM_FULL_TEXT_BEAUTIFY_COPY_ID" val="237569"/>
</p:tagLst>
</file>

<file path=ppt/tags/tag317.xml><?xml version="1.0" encoding="utf-8"?>
<p:tagLst xmlns:p="http://schemas.openxmlformats.org/presentationml/2006/main">
  <p:tag name="AS_UNIQUEID" val="554"/>
  <p:tag name="KSO_WM_FULL_TEXT_BEAUTIFY_COPY_ID" val="72"/>
</p:tagLst>
</file>

<file path=ppt/tags/tag318.xml><?xml version="1.0" encoding="utf-8"?>
<p:tagLst xmlns:p="http://schemas.openxmlformats.org/presentationml/2006/main">
  <p:tag name="AS_UNIQUEID" val="555"/>
</p:tagLst>
</file>

<file path=ppt/tags/tag319.xml><?xml version="1.0" encoding="utf-8"?>
<p:tagLst xmlns:p="http://schemas.openxmlformats.org/presentationml/2006/main">
  <p:tag name="AS_UNIQUEID" val="556"/>
</p:tagLst>
</file>

<file path=ppt/tags/tag32.xml><?xml version="1.0" encoding="utf-8"?>
<p:tagLst xmlns:p="http://schemas.openxmlformats.org/presentationml/2006/main">
  <p:tag name="AS_UNIQUEID" val="75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0.xml><?xml version="1.0" encoding="utf-8"?>
<p:tagLst xmlns:p="http://schemas.openxmlformats.org/presentationml/2006/main">
  <p:tag name="KSO_WM_TEMPLATE_CATEGORY" val=""/>
  <p:tag name="KSO_WM_TEMPLATE_INDEX" val="20177090"/>
</p:tagLst>
</file>

<file path=ppt/tags/tag321.xml><?xml version="1.0" encoding="utf-8"?>
<p:tagLst xmlns:p="http://schemas.openxmlformats.org/presentationml/2006/main">
  <p:tag name="AS_UNIQUEID" val="1137"/>
</p:tagLst>
</file>

<file path=ppt/tags/tag322.xml><?xml version="1.0" encoding="utf-8"?>
<p:tagLst xmlns:p="http://schemas.openxmlformats.org/presentationml/2006/main">
  <p:tag name="AS_UNIQUEID" val="559"/>
  <p:tag name="KSO_WM_FULL_TEXT_BEAUTIFY_COPY_ID" val="237569"/>
</p:tagLst>
</file>

<file path=ppt/tags/tag323.xml><?xml version="1.0" encoding="utf-8"?>
<p:tagLst xmlns:p="http://schemas.openxmlformats.org/presentationml/2006/main">
  <p:tag name="AS_UNIQUEID" val="560"/>
  <p:tag name="KSO_WM_FULL_TEXT_BEAUTIFY_COPY_ID" val="72"/>
</p:tagLst>
</file>

<file path=ppt/tags/tag324.xml><?xml version="1.0" encoding="utf-8"?>
<p:tagLst xmlns:p="http://schemas.openxmlformats.org/presentationml/2006/main">
  <p:tag name="AS_UNIQUEID" val="561"/>
</p:tagLst>
</file>

<file path=ppt/tags/tag325.xml><?xml version="1.0" encoding="utf-8"?>
<p:tagLst xmlns:p="http://schemas.openxmlformats.org/presentationml/2006/main">
  <p:tag name="AS_UNIQUEID" val="562"/>
</p:tagLst>
</file>

<file path=ppt/tags/tag326.xml><?xml version="1.0" encoding="utf-8"?>
<p:tagLst xmlns:p="http://schemas.openxmlformats.org/presentationml/2006/main">
  <p:tag name="KSO_WM_TEMPLATE_CATEGORY" val=""/>
  <p:tag name="KSO_WM_TEMPLATE_INDEX" val="20177090"/>
</p:tagLst>
</file>

<file path=ppt/tags/tag327.xml><?xml version="1.0" encoding="utf-8"?>
<p:tagLst xmlns:p="http://schemas.openxmlformats.org/presentationml/2006/main">
  <p:tag name="AS_UNIQUEID" val="1138"/>
</p:tagLst>
</file>

<file path=ppt/tags/tag328.xml><?xml version="1.0" encoding="utf-8"?>
<p:tagLst xmlns:p="http://schemas.openxmlformats.org/presentationml/2006/main">
  <p:tag name="AS_UNIQUEID" val="565"/>
</p:tagLst>
</file>

<file path=ppt/tags/tag329.xml><?xml version="1.0" encoding="utf-8"?>
<p:tagLst xmlns:p="http://schemas.openxmlformats.org/presentationml/2006/main">
  <p:tag name="AS_UNIQUEID" val="566"/>
  <p:tag name="KSO_WM_FULL_TEXT_BEAUTIFY_COPY_ID" val="237569"/>
</p:tagLst>
</file>

<file path=ppt/tags/tag33.xml><?xml version="1.0" encoding="utf-8"?>
<p:tagLst xmlns:p="http://schemas.openxmlformats.org/presentationml/2006/main">
  <p:tag name="AS_UNIQUEID" val="75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0.xml><?xml version="1.0" encoding="utf-8"?>
<p:tagLst xmlns:p="http://schemas.openxmlformats.org/presentationml/2006/main">
  <p:tag name="AS_UNIQUEID" val="567"/>
  <p:tag name="KSO_WM_FULL_TEXT_BEAUTIFY_COPY_ID" val="237569"/>
</p:tagLst>
</file>

<file path=ppt/tags/tag331.xml><?xml version="1.0" encoding="utf-8"?>
<p:tagLst xmlns:p="http://schemas.openxmlformats.org/presentationml/2006/main">
  <p:tag name="AS_UNIQUEID" val="568"/>
  <p:tag name="KSO_WM_FULL_TEXT_BEAUTIFY_COPY_ID" val="72"/>
</p:tagLst>
</file>

<file path=ppt/tags/tag332.xml><?xml version="1.0" encoding="utf-8"?>
<p:tagLst xmlns:p="http://schemas.openxmlformats.org/presentationml/2006/main">
  <p:tag name="KSO_WM_TEMPLATE_CATEGORY" val=""/>
  <p:tag name="KSO_WM_TEMPLATE_INDEX" val="20177090"/>
</p:tagLst>
</file>

<file path=ppt/tags/tag333.xml><?xml version="1.0" encoding="utf-8"?>
<p:tagLst xmlns:p="http://schemas.openxmlformats.org/presentationml/2006/main">
  <p:tag name="AS_UNIQUEID" val="1139"/>
</p:tagLst>
</file>

<file path=ppt/tags/tag334.xml><?xml version="1.0" encoding="utf-8"?>
<p:tagLst xmlns:p="http://schemas.openxmlformats.org/presentationml/2006/main">
  <p:tag name="AS_UNIQUEID" val="571"/>
</p:tagLst>
</file>

<file path=ppt/tags/tag335.xml><?xml version="1.0" encoding="utf-8"?>
<p:tagLst xmlns:p="http://schemas.openxmlformats.org/presentationml/2006/main">
  <p:tag name="AS_UNIQUEID" val="572"/>
  <p:tag name="KSO_WM_FULL_TEXT_BEAUTIFY_COPY_ID" val="237569"/>
</p:tagLst>
</file>

<file path=ppt/tags/tag336.xml><?xml version="1.0" encoding="utf-8"?>
<p:tagLst xmlns:p="http://schemas.openxmlformats.org/presentationml/2006/main">
  <p:tag name="AS_UNIQUEID" val="573"/>
</p:tagLst>
</file>

<file path=ppt/tags/tag337.xml><?xml version="1.0" encoding="utf-8"?>
<p:tagLst xmlns:p="http://schemas.openxmlformats.org/presentationml/2006/main">
  <p:tag name="AS_UNIQUEID" val="574"/>
  <p:tag name="KSO_WM_FULL_TEXT_BEAUTIFY_COPY_ID" val="237569"/>
</p:tagLst>
</file>

<file path=ppt/tags/tag338.xml><?xml version="1.0" encoding="utf-8"?>
<p:tagLst xmlns:p="http://schemas.openxmlformats.org/presentationml/2006/main">
  <p:tag name="KSO_WM_TEMPLATE_CATEGORY" val=""/>
  <p:tag name="KSO_WM_TEMPLATE_INDEX" val="20177090"/>
</p:tagLst>
</file>

<file path=ppt/tags/tag339.xml><?xml version="1.0" encoding="utf-8"?>
<p:tagLst xmlns:p="http://schemas.openxmlformats.org/presentationml/2006/main">
  <p:tag name="AS_UNIQUEID" val="1140"/>
</p:tagLst>
</file>

<file path=ppt/tags/tag34.xml><?xml version="1.0" encoding="utf-8"?>
<p:tagLst xmlns:p="http://schemas.openxmlformats.org/presentationml/2006/main">
  <p:tag name="AS_UNIQUEID" val="1066"/>
</p:tagLst>
</file>

<file path=ppt/tags/tag340.xml><?xml version="1.0" encoding="utf-8"?>
<p:tagLst xmlns:p="http://schemas.openxmlformats.org/presentationml/2006/main">
  <p:tag name="AS_UNIQUEID" val="577"/>
</p:tagLst>
</file>

<file path=ppt/tags/tag341.xml><?xml version="1.0" encoding="utf-8"?>
<p:tagLst xmlns:p="http://schemas.openxmlformats.org/presentationml/2006/main">
  <p:tag name="AS_UNIQUEID" val="578"/>
</p:tagLst>
</file>

<file path=ppt/tags/tag342.xml><?xml version="1.0" encoding="utf-8"?>
<p:tagLst xmlns:p="http://schemas.openxmlformats.org/presentationml/2006/main">
  <p:tag name="AS_UNIQUEID" val="580"/>
</p:tagLst>
</file>

<file path=ppt/tags/tag343.xml><?xml version="1.0" encoding="utf-8"?>
<p:tagLst xmlns:p="http://schemas.openxmlformats.org/presentationml/2006/main">
  <p:tag name="AS_UNIQUEID" val="581"/>
</p:tagLst>
</file>

<file path=ppt/tags/tag344.xml><?xml version="1.0" encoding="utf-8"?>
<p:tagLst xmlns:p="http://schemas.openxmlformats.org/presentationml/2006/main">
  <p:tag name="AS_UNIQUEID" val="582"/>
</p:tagLst>
</file>

<file path=ppt/tags/tag345.xml><?xml version="1.0" encoding="utf-8"?>
<p:tagLst xmlns:p="http://schemas.openxmlformats.org/presentationml/2006/main">
  <p:tag name="AS_UNIQUEID" val="583"/>
</p:tagLst>
</file>

<file path=ppt/tags/tag346.xml><?xml version="1.0" encoding="utf-8"?>
<p:tagLst xmlns:p="http://schemas.openxmlformats.org/presentationml/2006/main">
  <p:tag name="AS_UNIQUEID" val="584"/>
</p:tagLst>
</file>

<file path=ppt/tags/tag347.xml><?xml version="1.0" encoding="utf-8"?>
<p:tagLst xmlns:p="http://schemas.openxmlformats.org/presentationml/2006/main">
  <p:tag name="AS_UNIQUEID" val="585"/>
</p:tagLst>
</file>

<file path=ppt/tags/tag348.xml><?xml version="1.0" encoding="utf-8"?>
<p:tagLst xmlns:p="http://schemas.openxmlformats.org/presentationml/2006/main">
  <p:tag name="AS_UNIQUEID" val="586"/>
</p:tagLst>
</file>

<file path=ppt/tags/tag349.xml><?xml version="1.0" encoding="utf-8"?>
<p:tagLst xmlns:p="http://schemas.openxmlformats.org/presentationml/2006/main">
  <p:tag name="AS_UNIQUEID" val="587"/>
</p:tagLst>
</file>

<file path=ppt/tags/tag35.xml><?xml version="1.0" encoding="utf-8"?>
<p:tagLst xmlns:p="http://schemas.openxmlformats.org/presentationml/2006/main">
  <p:tag name="AS_UNIQUEID" val="75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50.xml><?xml version="1.0" encoding="utf-8"?>
<p:tagLst xmlns:p="http://schemas.openxmlformats.org/presentationml/2006/main">
  <p:tag name="AS_UNIQUEID" val="588"/>
</p:tagLst>
</file>

<file path=ppt/tags/tag351.xml><?xml version="1.0" encoding="utf-8"?>
<p:tagLst xmlns:p="http://schemas.openxmlformats.org/presentationml/2006/main">
  <p:tag name="AS_UNIQUEID" val="589"/>
</p:tagLst>
</file>

<file path=ppt/tags/tag352.xml><?xml version="1.0" encoding="utf-8"?>
<p:tagLst xmlns:p="http://schemas.openxmlformats.org/presentationml/2006/main">
  <p:tag name="AS_UNIQUEID" val="590"/>
</p:tagLst>
</file>

<file path=ppt/tags/tag353.xml><?xml version="1.0" encoding="utf-8"?>
<p:tagLst xmlns:p="http://schemas.openxmlformats.org/presentationml/2006/main">
  <p:tag name="AS_UNIQUEID" val="591"/>
</p:tagLst>
</file>

<file path=ppt/tags/tag354.xml><?xml version="1.0" encoding="utf-8"?>
<p:tagLst xmlns:p="http://schemas.openxmlformats.org/presentationml/2006/main">
  <p:tag name="AS_UNIQUEID" val="592"/>
</p:tagLst>
</file>

<file path=ppt/tags/tag355.xml><?xml version="1.0" encoding="utf-8"?>
<p:tagLst xmlns:p="http://schemas.openxmlformats.org/presentationml/2006/main">
  <p:tag name="AS_UNIQUEID" val="593"/>
</p:tagLst>
</file>

<file path=ppt/tags/tag356.xml><?xml version="1.0" encoding="utf-8"?>
<p:tagLst xmlns:p="http://schemas.openxmlformats.org/presentationml/2006/main">
  <p:tag name="AS_UNIQUEID" val="594"/>
</p:tagLst>
</file>

<file path=ppt/tags/tag357.xml><?xml version="1.0" encoding="utf-8"?>
<p:tagLst xmlns:p="http://schemas.openxmlformats.org/presentationml/2006/main">
  <p:tag name="AS_UNIQUEID" val="595"/>
</p:tagLst>
</file>

<file path=ppt/tags/tag358.xml><?xml version="1.0" encoding="utf-8"?>
<p:tagLst xmlns:p="http://schemas.openxmlformats.org/presentationml/2006/main">
  <p:tag name="AS_UNIQUEID" val="596"/>
</p:tagLst>
</file>

<file path=ppt/tags/tag359.xml><?xml version="1.0" encoding="utf-8"?>
<p:tagLst xmlns:p="http://schemas.openxmlformats.org/presentationml/2006/main">
  <p:tag name="AS_UNIQUEID" val="597"/>
</p:tagLst>
</file>

<file path=ppt/tags/tag36.xml><?xml version="1.0" encoding="utf-8"?>
<p:tagLst xmlns:p="http://schemas.openxmlformats.org/presentationml/2006/main">
  <p:tag name="AS_UNIQUEID" val="75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0.xml><?xml version="1.0" encoding="utf-8"?>
<p:tagLst xmlns:p="http://schemas.openxmlformats.org/presentationml/2006/main">
  <p:tag name="AS_UNIQUEID" val="598"/>
</p:tagLst>
</file>

<file path=ppt/tags/tag361.xml><?xml version="1.0" encoding="utf-8"?>
<p:tagLst xmlns:p="http://schemas.openxmlformats.org/presentationml/2006/main">
  <p:tag name="AS_UNIQUEID" val="599"/>
</p:tagLst>
</file>

<file path=ppt/tags/tag362.xml><?xml version="1.0" encoding="utf-8"?>
<p:tagLst xmlns:p="http://schemas.openxmlformats.org/presentationml/2006/main">
  <p:tag name="AS_UNIQUEID" val="600"/>
</p:tagLst>
</file>

<file path=ppt/tags/tag363.xml><?xml version="1.0" encoding="utf-8"?>
<p:tagLst xmlns:p="http://schemas.openxmlformats.org/presentationml/2006/main">
  <p:tag name="KSO_WM_TEMPLATE_CATEGORY" val=""/>
  <p:tag name="KSO_WM_TEMPLATE_INDEX" val="20177090"/>
</p:tagLst>
</file>

<file path=ppt/tags/tag364.xml><?xml version="1.0" encoding="utf-8"?>
<p:tagLst xmlns:p="http://schemas.openxmlformats.org/presentationml/2006/main">
  <p:tag name="AS_UNIQUEID" val="1141"/>
</p:tagLst>
</file>

<file path=ppt/tags/tag365.xml><?xml version="1.0" encoding="utf-8"?>
<p:tagLst xmlns:p="http://schemas.openxmlformats.org/presentationml/2006/main">
  <p:tag name="AS_UNIQUEID" val="603"/>
</p:tagLst>
</file>

<file path=ppt/tags/tag366.xml><?xml version="1.0" encoding="utf-8"?>
<p:tagLst xmlns:p="http://schemas.openxmlformats.org/presentationml/2006/main">
  <p:tag name="AS_UNIQUEID" val="604"/>
</p:tagLst>
</file>

<file path=ppt/tags/tag367.xml><?xml version="1.0" encoding="utf-8"?>
<p:tagLst xmlns:p="http://schemas.openxmlformats.org/presentationml/2006/main">
  <p:tag name="KSO_WM_TEMPLATE_CATEGORY" val=""/>
  <p:tag name="KSO_WM_TEMPLATE_INDEX" val="20177090"/>
</p:tagLst>
</file>

<file path=ppt/tags/tag368.xml><?xml version="1.0" encoding="utf-8"?>
<p:tagLst xmlns:p="http://schemas.openxmlformats.org/presentationml/2006/main">
  <p:tag name="AS_UNIQUEID" val="1142"/>
</p:tagLst>
</file>

<file path=ppt/tags/tag369.xml><?xml version="1.0" encoding="utf-8"?>
<p:tagLst xmlns:p="http://schemas.openxmlformats.org/presentationml/2006/main">
  <p:tag name="AS_UNIQUEID" val="629"/>
</p:tagLst>
</file>

<file path=ppt/tags/tag37.xml><?xml version="1.0" encoding="utf-8"?>
<p:tagLst xmlns:p="http://schemas.openxmlformats.org/presentationml/2006/main">
  <p:tag name="AS_UNIQUEID" val="75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0.xml><?xml version="1.0" encoding="utf-8"?>
<p:tagLst xmlns:p="http://schemas.openxmlformats.org/presentationml/2006/main">
  <p:tag name="AS_UNIQUEID" val="628"/>
</p:tagLst>
</file>

<file path=ppt/tags/tag371.xml><?xml version="1.0" encoding="utf-8"?>
<p:tagLst xmlns:p="http://schemas.openxmlformats.org/presentationml/2006/main">
  <p:tag name="KSO_WM_TEMPLATE_CATEGORY" val=""/>
  <p:tag name="KSO_WM_TEMPLATE_INDEX" val="20177090"/>
</p:tagLst>
</file>

<file path=ppt/tags/tag372.xml><?xml version="1.0" encoding="utf-8"?>
<p:tagLst xmlns:p="http://schemas.openxmlformats.org/presentationml/2006/main">
  <p:tag name="AS_UNIQUEID" val="1143"/>
</p:tagLst>
</file>

<file path=ppt/tags/tag373.xml><?xml version="1.0" encoding="utf-8"?>
<p:tagLst xmlns:p="http://schemas.openxmlformats.org/presentationml/2006/main">
  <p:tag name="AS_UNIQUEID" val="655"/>
</p:tagLst>
</file>

<file path=ppt/tags/tag374.xml><?xml version="1.0" encoding="utf-8"?>
<p:tagLst xmlns:p="http://schemas.openxmlformats.org/presentationml/2006/main">
  <p:tag name="AS_UNIQUEID" val="654"/>
</p:tagLst>
</file>

<file path=ppt/tags/tag375.xml><?xml version="1.0" encoding="utf-8"?>
<p:tagLst xmlns:p="http://schemas.openxmlformats.org/presentationml/2006/main">
  <p:tag name="KSO_WM_TEMPLATE_CATEGORY" val=""/>
  <p:tag name="KSO_WM_TEMPLATE_INDEX" val="20177090"/>
</p:tagLst>
</file>

<file path=ppt/tags/tag376.xml><?xml version="1.0" encoding="utf-8"?>
<p:tagLst xmlns:p="http://schemas.openxmlformats.org/presentationml/2006/main">
  <p:tag name="AS_UNIQUEID" val="1144"/>
</p:tagLst>
</file>

<file path=ppt/tags/tag377.xml><?xml version="1.0" encoding="utf-8"?>
<p:tagLst xmlns:p="http://schemas.openxmlformats.org/presentationml/2006/main">
  <p:tag name="AS_UNIQUEID" val="658"/>
</p:tagLst>
</file>

<file path=ppt/tags/tag378.xml><?xml version="1.0" encoding="utf-8"?>
<p:tagLst xmlns:p="http://schemas.openxmlformats.org/presentationml/2006/main">
  <p:tag name="AS_UNIQUEID" val="659"/>
  <p:tag name="KSO_WM_FULL_TEXT_BEAUTIFY_COPY_ID" val="237569"/>
</p:tagLst>
</file>

<file path=ppt/tags/tag379.xml><?xml version="1.0" encoding="utf-8"?>
<p:tagLst xmlns:p="http://schemas.openxmlformats.org/presentationml/2006/main">
  <p:tag name="AS_UNIQUEID" val="660"/>
</p:tagLst>
</file>

<file path=ppt/tags/tag38.xml><?xml version="1.0" encoding="utf-8"?>
<p:tagLst xmlns:p="http://schemas.openxmlformats.org/presentationml/2006/main">
  <p:tag name="AS_UNIQUEID" val="75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0.xml><?xml version="1.0" encoding="utf-8"?>
<p:tagLst xmlns:p="http://schemas.openxmlformats.org/presentationml/2006/main">
  <p:tag name="KSO_WM_TEMPLATE_CATEGORY" val=""/>
  <p:tag name="KSO_WM_TEMPLATE_INDEX" val="20177090"/>
</p:tagLst>
</file>

<file path=ppt/tags/tag381.xml><?xml version="1.0" encoding="utf-8"?>
<p:tagLst xmlns:p="http://schemas.openxmlformats.org/presentationml/2006/main">
  <p:tag name="AS_UNIQUEID" val="1145"/>
</p:tagLst>
</file>

<file path=ppt/tags/tag382.xml><?xml version="1.0" encoding="utf-8"?>
<p:tagLst xmlns:p="http://schemas.openxmlformats.org/presentationml/2006/main">
  <p:tag name="AS_UNIQUEID" val="662"/>
</p:tagLst>
</file>

<file path=ppt/tags/tag383.xml><?xml version="1.0" encoding="utf-8"?>
<p:tagLst xmlns:p="http://schemas.openxmlformats.org/presentationml/2006/main">
  <p:tag name="AS_UNIQUEID" val="663"/>
  <p:tag name="KSO_WM_FULL_TEXT_BEAUTIFY_COPY_ID" val="237569"/>
</p:tagLst>
</file>

<file path=ppt/tags/tag384.xml><?xml version="1.0" encoding="utf-8"?>
<p:tagLst xmlns:p="http://schemas.openxmlformats.org/presentationml/2006/main">
  <p:tag name="KSO_WM_TEMPLATE_CATEGORY" val=""/>
  <p:tag name="KSO_WM_TEMPLATE_INDEX" val="20177090"/>
</p:tagLst>
</file>

<file path=ppt/tags/tag385.xml><?xml version="1.0" encoding="utf-8"?>
<p:tagLst xmlns:p="http://schemas.openxmlformats.org/presentationml/2006/main">
  <p:tag name="AS_UNIQUEID" val="1146"/>
</p:tagLst>
</file>

<file path=ppt/tags/tag386.xml><?xml version="1.0" encoding="utf-8"?>
<p:tagLst xmlns:p="http://schemas.openxmlformats.org/presentationml/2006/main">
  <p:tag name="AS_UNIQUEID" val="688"/>
</p:tagLst>
</file>

<file path=ppt/tags/tag387.xml><?xml version="1.0" encoding="utf-8"?>
<p:tagLst xmlns:p="http://schemas.openxmlformats.org/presentationml/2006/main">
  <p:tag name="AS_UNIQUEID" val="689"/>
</p:tagLst>
</file>

<file path=ppt/tags/tag388.xml><?xml version="1.0" encoding="utf-8"?>
<p:tagLst xmlns:p="http://schemas.openxmlformats.org/presentationml/2006/main">
  <p:tag name="AS_UNIQUEID" val="687"/>
</p:tagLst>
</file>

<file path=ppt/tags/tag389.xml><?xml version="1.0" encoding="utf-8"?>
<p:tagLst xmlns:p="http://schemas.openxmlformats.org/presentationml/2006/main">
  <p:tag name="KSO_WM_TEMPLATE_CATEGORY" val=""/>
  <p:tag name="KSO_WM_TEMPLATE_INDEX" val="20177090"/>
</p:tagLst>
</file>

<file path=ppt/tags/tag39.xml><?xml version="1.0" encoding="utf-8"?>
<p:tagLst xmlns:p="http://schemas.openxmlformats.org/presentationml/2006/main">
  <p:tag name="AS_UNIQUEID" val="75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90.xml><?xml version="1.0" encoding="utf-8"?>
<p:tagLst xmlns:p="http://schemas.openxmlformats.org/presentationml/2006/main">
  <p:tag name="AS_UNIQUEID" val="1147"/>
</p:tagLst>
</file>

<file path=ppt/tags/tag391.xml><?xml version="1.0" encoding="utf-8"?>
<p:tagLst xmlns:p="http://schemas.openxmlformats.org/presentationml/2006/main">
  <p:tag name="AS_UNIQUEID" val="691"/>
</p:tagLst>
</file>

<file path=ppt/tags/tag392.xml><?xml version="1.0" encoding="utf-8"?>
<p:tagLst xmlns:p="http://schemas.openxmlformats.org/presentationml/2006/main">
  <p:tag name="AS_UNIQUEID" val="692"/>
</p:tagLst>
</file>

<file path=ppt/tags/tag393.xml><?xml version="1.0" encoding="utf-8"?>
<p:tagLst xmlns:p="http://schemas.openxmlformats.org/presentationml/2006/main">
  <p:tag name="AS_UNIQUEID" val="695"/>
</p:tagLst>
</file>

<file path=ppt/tags/tag394.xml><?xml version="1.0" encoding="utf-8"?>
<p:tagLst xmlns:p="http://schemas.openxmlformats.org/presentationml/2006/main">
  <p:tag name="AS_UNIQUEID" val="696"/>
</p:tagLst>
</file>

<file path=ppt/tags/tag395.xml><?xml version="1.0" encoding="utf-8"?>
<p:tagLst xmlns:p="http://schemas.openxmlformats.org/presentationml/2006/main">
  <p:tag name="AS_UNIQUEID" val="697"/>
</p:tagLst>
</file>

<file path=ppt/tags/tag396.xml><?xml version="1.0" encoding="utf-8"?>
<p:tagLst xmlns:p="http://schemas.openxmlformats.org/presentationml/2006/main">
  <p:tag name="AS_UNIQUEID" val="698"/>
</p:tagLst>
</file>

<file path=ppt/tags/tag397.xml><?xml version="1.0" encoding="utf-8"?>
<p:tagLst xmlns:p="http://schemas.openxmlformats.org/presentationml/2006/main">
  <p:tag name="AS_UNIQUEID" val="699"/>
</p:tagLst>
</file>

<file path=ppt/tags/tag398.xml><?xml version="1.0" encoding="utf-8"?>
<p:tagLst xmlns:p="http://schemas.openxmlformats.org/presentationml/2006/main">
  <p:tag name="AS_UNIQUEID" val="700"/>
</p:tagLst>
</file>

<file path=ppt/tags/tag399.xml><?xml version="1.0" encoding="utf-8"?>
<p:tagLst xmlns:p="http://schemas.openxmlformats.org/presentationml/2006/main">
  <p:tag name="AS_UNIQUEID" val="701"/>
</p:tagLst>
</file>

<file path=ppt/tags/tag4.xml><?xml version="1.0" encoding="utf-8"?>
<p:tagLst xmlns:p="http://schemas.openxmlformats.org/presentationml/2006/main">
  <p:tag name="AS_UNIQUEID" val="1052"/>
</p:tagLst>
</file>

<file path=ppt/tags/tag40.xml><?xml version="1.0" encoding="utf-8"?>
<p:tagLst xmlns:p="http://schemas.openxmlformats.org/presentationml/2006/main">
  <p:tag name="AS_UNIQUEID" val="1067"/>
</p:tagLst>
</file>

<file path=ppt/tags/tag400.xml><?xml version="1.0" encoding="utf-8"?>
<p:tagLst xmlns:p="http://schemas.openxmlformats.org/presentationml/2006/main">
  <p:tag name="AS_UNIQUEID" val="702"/>
</p:tagLst>
</file>

<file path=ppt/tags/tag401.xml><?xml version="1.0" encoding="utf-8"?>
<p:tagLst xmlns:p="http://schemas.openxmlformats.org/presentationml/2006/main">
  <p:tag name="AS_UNIQUEID" val="703"/>
</p:tagLst>
</file>

<file path=ppt/tags/tag402.xml><?xml version="1.0" encoding="utf-8"?>
<p:tagLst xmlns:p="http://schemas.openxmlformats.org/presentationml/2006/main">
  <p:tag name="AS_UNIQUEID" val="704"/>
</p:tagLst>
</file>

<file path=ppt/tags/tag403.xml><?xml version="1.0" encoding="utf-8"?>
<p:tagLst xmlns:p="http://schemas.openxmlformats.org/presentationml/2006/main">
  <p:tag name="AS_UNIQUEID" val="705"/>
</p:tagLst>
</file>

<file path=ppt/tags/tag404.xml><?xml version="1.0" encoding="utf-8"?>
<p:tagLst xmlns:p="http://schemas.openxmlformats.org/presentationml/2006/main">
  <p:tag name="AS_UNIQUEID" val="706"/>
</p:tagLst>
</file>

<file path=ppt/tags/tag405.xml><?xml version="1.0" encoding="utf-8"?>
<p:tagLst xmlns:p="http://schemas.openxmlformats.org/presentationml/2006/main">
  <p:tag name="AS_UNIQUEID" val="707"/>
</p:tagLst>
</file>

<file path=ppt/tags/tag406.xml><?xml version="1.0" encoding="utf-8"?>
<p:tagLst xmlns:p="http://schemas.openxmlformats.org/presentationml/2006/main">
  <p:tag name="AS_UNIQUEID" val="708"/>
</p:tagLst>
</file>

<file path=ppt/tags/tag407.xml><?xml version="1.0" encoding="utf-8"?>
<p:tagLst xmlns:p="http://schemas.openxmlformats.org/presentationml/2006/main">
  <p:tag name="AS_UNIQUEID" val="709"/>
</p:tagLst>
</file>

<file path=ppt/tags/tag408.xml><?xml version="1.0" encoding="utf-8"?>
<p:tagLst xmlns:p="http://schemas.openxmlformats.org/presentationml/2006/main">
  <p:tag name="AS_UNIQUEID" val="710"/>
</p:tagLst>
</file>

<file path=ppt/tags/tag409.xml><?xml version="1.0" encoding="utf-8"?>
<p:tagLst xmlns:p="http://schemas.openxmlformats.org/presentationml/2006/main">
  <p:tag name="AS_UNIQUEID" val="711"/>
</p:tagLst>
</file>

<file path=ppt/tags/tag41.xml><?xml version="1.0" encoding="utf-8"?>
<p:tagLst xmlns:p="http://schemas.openxmlformats.org/presentationml/2006/main">
  <p:tag name="AS_UNIQUEID" val="43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0.xml><?xml version="1.0" encoding="utf-8"?>
<p:tagLst xmlns:p="http://schemas.openxmlformats.org/presentationml/2006/main">
  <p:tag name="AS_UNIQUEID" val="713"/>
</p:tagLst>
</file>

<file path=ppt/tags/tag411.xml><?xml version="1.0" encoding="utf-8"?>
<p:tagLst xmlns:p="http://schemas.openxmlformats.org/presentationml/2006/main">
  <p:tag name="AS_UNIQUEID" val="714"/>
</p:tagLst>
</file>

<file path=ppt/tags/tag412.xml><?xml version="1.0" encoding="utf-8"?>
<p:tagLst xmlns:p="http://schemas.openxmlformats.org/presentationml/2006/main">
  <p:tag name="KSO_WM_TEMPLATE_CATEGORY" val=""/>
  <p:tag name="KSO_WM_TEMPLATE_INDEX" val="20177090"/>
</p:tagLst>
</file>

<file path=ppt/tags/tag413.xml><?xml version="1.0" encoding="utf-8"?>
<p:tagLst xmlns:p="http://schemas.openxmlformats.org/presentationml/2006/main">
  <p:tag name="AS_UNIQUEID" val="1148"/>
</p:tagLst>
</file>

<file path=ppt/tags/tag414.xml><?xml version="1.0" encoding="utf-8"?>
<p:tagLst xmlns:p="http://schemas.openxmlformats.org/presentationml/2006/main">
  <p:tag name="AS_UNIQUEID" val="740"/>
</p:tagLst>
</file>

<file path=ppt/tags/tag415.xml><?xml version="1.0" encoding="utf-8"?>
<p:tagLst xmlns:p="http://schemas.openxmlformats.org/presentationml/2006/main">
  <p:tag name="AS_UNIQUEID" val="741"/>
</p:tagLst>
</file>

<file path=ppt/tags/tag416.xml><?xml version="1.0" encoding="utf-8"?>
<p:tagLst xmlns:p="http://schemas.openxmlformats.org/presentationml/2006/main">
  <p:tag name="AS_UNIQUEID" val="739"/>
</p:tagLst>
</file>

<file path=ppt/tags/tag417.xml><?xml version="1.0" encoding="utf-8"?>
<p:tagLst xmlns:p="http://schemas.openxmlformats.org/presentationml/2006/main">
  <p:tag name="KSO_WM_TEMPLATE_CATEGORY" val=""/>
  <p:tag name="KSO_WM_TEMPLATE_INDEX" val="20177090"/>
</p:tagLst>
</file>

<file path=ppt/tags/tag418.xml><?xml version="1.0" encoding="utf-8"?>
<p:tagLst xmlns:p="http://schemas.openxmlformats.org/presentationml/2006/main">
  <p:tag name="AS_UNIQUEID" val="1149"/>
</p:tagLst>
</file>

<file path=ppt/tags/tag419.xml><?xml version="1.0" encoding="utf-8"?>
<p:tagLst xmlns:p="http://schemas.openxmlformats.org/presentationml/2006/main">
  <p:tag name="AS_UNIQUEID" val="743"/>
</p:tagLst>
</file>

<file path=ppt/tags/tag42.xml><?xml version="1.0" encoding="utf-8"?>
<p:tagLst xmlns:p="http://schemas.openxmlformats.org/presentationml/2006/main">
  <p:tag name="AS_UNIQUEID" val="43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20.xml><?xml version="1.0" encoding="utf-8"?>
<p:tagLst xmlns:p="http://schemas.openxmlformats.org/presentationml/2006/main">
  <p:tag name="AS_UNIQUEID" val="744"/>
  <p:tag name="KSO_WM_FULL_TEXT_BEAUTIFY_COPY_ID" val="237569"/>
</p:tagLst>
</file>

<file path=ppt/tags/tag421.xml><?xml version="1.0" encoding="utf-8"?>
<p:tagLst xmlns:p="http://schemas.openxmlformats.org/presentationml/2006/main">
  <p:tag name="AS_UNIQUEID" val="745"/>
</p:tagLst>
</file>

<file path=ppt/tags/tag422.xml><?xml version="1.0" encoding="utf-8"?>
<p:tagLst xmlns:p="http://schemas.openxmlformats.org/presentationml/2006/main">
  <p:tag name="KSO_WM_TEMPLATE_CATEGORY" val=""/>
  <p:tag name="KSO_WM_TEMPLATE_INDEX" val="20177090"/>
</p:tagLst>
</file>

<file path=ppt/tags/tag423.xml><?xml version="1.0" encoding="utf-8"?>
<p:tagLst xmlns:p="http://schemas.openxmlformats.org/presentationml/2006/main">
  <p:tag name="AS_UNIQUEID" val="1150"/>
</p:tagLst>
</file>

<file path=ppt/tags/tag424.xml><?xml version="1.0" encoding="utf-8"?>
<p:tagLst xmlns:p="http://schemas.openxmlformats.org/presentationml/2006/main">
  <p:tag name="AS_UNIQUEID" val="747"/>
</p:tagLst>
</file>

<file path=ppt/tags/tag425.xml><?xml version="1.0" encoding="utf-8"?>
<p:tagLst xmlns:p="http://schemas.openxmlformats.org/presentationml/2006/main">
  <p:tag name="AS_UNIQUEID" val="748"/>
  <p:tag name="KSO_WM_FULL_TEXT_BEAUTIFY_COPY_ID" val="237569"/>
</p:tagLst>
</file>

<file path=ppt/tags/tag426.xml><?xml version="1.0" encoding="utf-8"?>
<p:tagLst xmlns:p="http://schemas.openxmlformats.org/presentationml/2006/main">
  <p:tag name="AS_UNIQUEID" val="749"/>
</p:tagLst>
</file>

<file path=ppt/tags/tag427.xml><?xml version="1.0" encoding="utf-8"?>
<p:tagLst xmlns:p="http://schemas.openxmlformats.org/presentationml/2006/main">
  <p:tag name="KSO_WM_TEMPLATE_CATEGORY" val=""/>
  <p:tag name="KSO_WM_TEMPLATE_INDEX" val="20177090"/>
</p:tagLst>
</file>

<file path=ppt/tags/tag428.xml><?xml version="1.0" encoding="utf-8"?>
<p:tagLst xmlns:p="http://schemas.openxmlformats.org/presentationml/2006/main">
  <p:tag name="AS_UNIQUEID" val="1151"/>
</p:tagLst>
</file>

<file path=ppt/tags/tag429.xml><?xml version="1.0" encoding="utf-8"?>
<p:tagLst xmlns:p="http://schemas.openxmlformats.org/presentationml/2006/main">
  <p:tag name="AS_UNIQUEID" val="751"/>
</p:tagLst>
</file>

<file path=ppt/tags/tag43.xml><?xml version="1.0" encoding="utf-8"?>
<p:tagLst xmlns:p="http://schemas.openxmlformats.org/presentationml/2006/main">
  <p:tag name="AS_UNIQUEID" val="43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30.xml><?xml version="1.0" encoding="utf-8"?>
<p:tagLst xmlns:p="http://schemas.openxmlformats.org/presentationml/2006/main">
  <p:tag name="AS_UNIQUEID" val="752"/>
</p:tagLst>
</file>

<file path=ppt/tags/tag431.xml><?xml version="1.0" encoding="utf-8"?>
<p:tagLst xmlns:p="http://schemas.openxmlformats.org/presentationml/2006/main">
  <p:tag name="AS_UNIQUEID" val="1152"/>
</p:tagLst>
</file>

<file path=ppt/tags/tag432.xml><?xml version="1.0" encoding="utf-8"?>
<p:tagLst xmlns:p="http://schemas.openxmlformats.org/presentationml/2006/main">
  <p:tag name="AS_UNIQUEID" val="754"/>
</p:tagLst>
</file>

<file path=ppt/tags/tag433.xml><?xml version="1.0" encoding="utf-8"?>
<p:tagLst xmlns:p="http://schemas.openxmlformats.org/presentationml/2006/main">
  <p:tag name="AS_UNIQUEID" val="755"/>
  <p:tag name="KSO_WM_FULL_TEXT_BEAUTIFY_COPY_ID" val="237569"/>
</p:tagLst>
</file>

<file path=ppt/tags/tag434.xml><?xml version="1.0" encoding="utf-8"?>
<p:tagLst xmlns:p="http://schemas.openxmlformats.org/presentationml/2006/main">
  <p:tag name="KSO_WM_TEMPLATE_CATEGORY" val=""/>
  <p:tag name="KSO_WM_TEMPLATE_INDEX" val="20177090"/>
</p:tagLst>
</file>

<file path=ppt/tags/tag435.xml><?xml version="1.0" encoding="utf-8"?>
<p:tagLst xmlns:p="http://schemas.openxmlformats.org/presentationml/2006/main">
  <p:tag name="AS_UNIQUEID" val="1153"/>
</p:tagLst>
</file>

<file path=ppt/tags/tag436.xml><?xml version="1.0" encoding="utf-8"?>
<p:tagLst xmlns:p="http://schemas.openxmlformats.org/presentationml/2006/main">
  <p:tag name="AS_UNIQUEID" val="757"/>
</p:tagLst>
</file>

<file path=ppt/tags/tag437.xml><?xml version="1.0" encoding="utf-8"?>
<p:tagLst xmlns:p="http://schemas.openxmlformats.org/presentationml/2006/main">
  <p:tag name="AS_UNIQUEID" val="758"/>
  <p:tag name="KSO_WM_FULL_TEXT_BEAUTIFY_COPY_ID" val="237569"/>
</p:tagLst>
</file>

<file path=ppt/tags/tag438.xml><?xml version="1.0" encoding="utf-8"?>
<p:tagLst xmlns:p="http://schemas.openxmlformats.org/presentationml/2006/main">
  <p:tag name="KSO_WM_TEMPLATE_CATEGORY" val=""/>
  <p:tag name="KSO_WM_TEMPLATE_INDEX" val="20177090"/>
</p:tagLst>
</file>

<file path=ppt/tags/tag439.xml><?xml version="1.0" encoding="utf-8"?>
<p:tagLst xmlns:p="http://schemas.openxmlformats.org/presentationml/2006/main">
  <p:tag name="AS_UNIQUEID" val="1154"/>
</p:tagLst>
</file>

<file path=ppt/tags/tag44.xml><?xml version="1.0" encoding="utf-8"?>
<p:tagLst xmlns:p="http://schemas.openxmlformats.org/presentationml/2006/main">
  <p:tag name="AS_UNIQUEID" val="44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40.xml><?xml version="1.0" encoding="utf-8"?>
<p:tagLst xmlns:p="http://schemas.openxmlformats.org/presentationml/2006/main">
  <p:tag name="AS_UNIQUEID" val="783"/>
</p:tagLst>
</file>

<file path=ppt/tags/tag441.xml><?xml version="1.0" encoding="utf-8"?>
<p:tagLst xmlns:p="http://schemas.openxmlformats.org/presentationml/2006/main">
  <p:tag name="AS_UNIQUEID" val="784"/>
</p:tagLst>
</file>

<file path=ppt/tags/tag442.xml><?xml version="1.0" encoding="utf-8"?>
<p:tagLst xmlns:p="http://schemas.openxmlformats.org/presentationml/2006/main">
  <p:tag name="AS_UNIQUEID" val="782"/>
</p:tagLst>
</file>

<file path=ppt/tags/tag443.xml><?xml version="1.0" encoding="utf-8"?>
<p:tagLst xmlns:p="http://schemas.openxmlformats.org/presentationml/2006/main">
  <p:tag name="KSO_WM_TEMPLATE_CATEGORY" val=""/>
  <p:tag name="KSO_WM_TEMPLATE_INDEX" val="20177090"/>
</p:tagLst>
</file>

<file path=ppt/tags/tag444.xml><?xml version="1.0" encoding="utf-8"?>
<p:tagLst xmlns:p="http://schemas.openxmlformats.org/presentationml/2006/main">
  <p:tag name="AS_UNIQUEID" val="1155"/>
</p:tagLst>
</file>

<file path=ppt/tags/tag445.xml><?xml version="1.0" encoding="utf-8"?>
<p:tagLst xmlns:p="http://schemas.openxmlformats.org/presentationml/2006/main">
  <p:tag name="AS_UNIQUEID" val="809"/>
</p:tagLst>
</file>

<file path=ppt/tags/tag446.xml><?xml version="1.0" encoding="utf-8"?>
<p:tagLst xmlns:p="http://schemas.openxmlformats.org/presentationml/2006/main">
  <p:tag name="AS_UNIQUEID" val="810"/>
</p:tagLst>
</file>

<file path=ppt/tags/tag447.xml><?xml version="1.0" encoding="utf-8"?>
<p:tagLst xmlns:p="http://schemas.openxmlformats.org/presentationml/2006/main">
  <p:tag name="AS_UNIQUEID" val="808"/>
</p:tagLst>
</file>

<file path=ppt/tags/tag448.xml><?xml version="1.0" encoding="utf-8"?>
<p:tagLst xmlns:p="http://schemas.openxmlformats.org/presentationml/2006/main">
  <p:tag name="KSO_WM_TEMPLATE_CATEGORY" val=""/>
  <p:tag name="KSO_WM_TEMPLATE_INDEX" val="20177090"/>
</p:tagLst>
</file>

<file path=ppt/tags/tag449.xml><?xml version="1.0" encoding="utf-8"?>
<p:tagLst xmlns:p="http://schemas.openxmlformats.org/presentationml/2006/main">
  <p:tag name="AS_UNIQUEID" val="1156"/>
</p:tagLst>
</file>

<file path=ppt/tags/tag45.xml><?xml version="1.0" encoding="utf-8"?>
<p:tagLst xmlns:p="http://schemas.openxmlformats.org/presentationml/2006/main">
  <p:tag name="AS_UNIQUEID" val="44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0.xml><?xml version="1.0" encoding="utf-8"?>
<p:tagLst xmlns:p="http://schemas.openxmlformats.org/presentationml/2006/main">
  <p:tag name="AS_UNIQUEID" val="835"/>
</p:tagLst>
</file>

<file path=ppt/tags/tag451.xml><?xml version="1.0" encoding="utf-8"?>
<p:tagLst xmlns:p="http://schemas.openxmlformats.org/presentationml/2006/main">
  <p:tag name="AS_UNIQUEID" val="836"/>
</p:tagLst>
</file>

<file path=ppt/tags/tag452.xml><?xml version="1.0" encoding="utf-8"?>
<p:tagLst xmlns:p="http://schemas.openxmlformats.org/presentationml/2006/main">
  <p:tag name="AS_UNIQUEID" val="834"/>
</p:tagLst>
</file>

<file path=ppt/tags/tag453.xml><?xml version="1.0" encoding="utf-8"?>
<p:tagLst xmlns:p="http://schemas.openxmlformats.org/presentationml/2006/main">
  <p:tag name="KSO_WM_TEMPLATE_CATEGORY" val=""/>
  <p:tag name="KSO_WM_TEMPLATE_INDEX" val="20177090"/>
</p:tagLst>
</file>

<file path=ppt/tags/tag454.xml><?xml version="1.0" encoding="utf-8"?>
<p:tagLst xmlns:p="http://schemas.openxmlformats.org/presentationml/2006/main">
  <p:tag name="AS_UNIQUEID" val="1157"/>
</p:tagLst>
</file>

<file path=ppt/tags/tag455.xml><?xml version="1.0" encoding="utf-8"?>
<p:tagLst xmlns:p="http://schemas.openxmlformats.org/presentationml/2006/main">
  <p:tag name="AS_UNIQUEID" val="838"/>
</p:tagLst>
</file>

<file path=ppt/tags/tag456.xml><?xml version="1.0" encoding="utf-8"?>
<p:tagLst xmlns:p="http://schemas.openxmlformats.org/presentationml/2006/main">
  <p:tag name="AS_UNIQUEID" val="839"/>
  <p:tag name="KSO_WM_FULL_TEXT_BEAUTIFY_COPY_ID" val="237569"/>
</p:tagLst>
</file>

<file path=ppt/tags/tag457.xml><?xml version="1.0" encoding="utf-8"?>
<p:tagLst xmlns:p="http://schemas.openxmlformats.org/presentationml/2006/main">
  <p:tag name="AS_UNIQUEID" val="840"/>
</p:tagLst>
</file>

<file path=ppt/tags/tag458.xml><?xml version="1.0" encoding="utf-8"?>
<p:tagLst xmlns:p="http://schemas.openxmlformats.org/presentationml/2006/main">
  <p:tag name="KSO_WM_TEMPLATE_CATEGORY" val=""/>
  <p:tag name="KSO_WM_TEMPLATE_INDEX" val="20177090"/>
</p:tagLst>
</file>

<file path=ppt/tags/tag459.xml><?xml version="1.0" encoding="utf-8"?>
<p:tagLst xmlns:p="http://schemas.openxmlformats.org/presentationml/2006/main">
  <p:tag name="AS_UNIQUEID" val="1158"/>
</p:tagLst>
</file>

<file path=ppt/tags/tag46.xml><?xml version="1.0" encoding="utf-8"?>
<p:tagLst xmlns:p="http://schemas.openxmlformats.org/presentationml/2006/main">
  <p:tag name="AS_UNIQUEID" val="1068"/>
</p:tagLst>
</file>

<file path=ppt/tags/tag460.xml><?xml version="1.0" encoding="utf-8"?>
<p:tagLst xmlns:p="http://schemas.openxmlformats.org/presentationml/2006/main">
  <p:tag name="AS_UNIQUEID" val="865"/>
</p:tagLst>
</file>

<file path=ppt/tags/tag461.xml><?xml version="1.0" encoding="utf-8"?>
<p:tagLst xmlns:p="http://schemas.openxmlformats.org/presentationml/2006/main">
  <p:tag name="AS_UNIQUEID" val="866"/>
</p:tagLst>
</file>

<file path=ppt/tags/tag462.xml><?xml version="1.0" encoding="utf-8"?>
<p:tagLst xmlns:p="http://schemas.openxmlformats.org/presentationml/2006/main">
  <p:tag name="AS_UNIQUEID" val="864"/>
</p:tagLst>
</file>

<file path=ppt/tags/tag463.xml><?xml version="1.0" encoding="utf-8"?>
<p:tagLst xmlns:p="http://schemas.openxmlformats.org/presentationml/2006/main">
  <p:tag name="KSO_WM_TEMPLATE_CATEGORY" val=""/>
  <p:tag name="KSO_WM_TEMPLATE_INDEX" val="20177090"/>
</p:tagLst>
</file>

<file path=ppt/tags/tag464.xml><?xml version="1.0" encoding="utf-8"?>
<p:tagLst xmlns:p="http://schemas.openxmlformats.org/presentationml/2006/main">
  <p:tag name="AS_UNIQUEID" val="1159"/>
</p:tagLst>
</file>

<file path=ppt/tags/tag465.xml><?xml version="1.0" encoding="utf-8"?>
<p:tagLst xmlns:p="http://schemas.openxmlformats.org/presentationml/2006/main">
  <p:tag name="AS_UNIQUEID" val="891"/>
</p:tagLst>
</file>

<file path=ppt/tags/tag466.xml><?xml version="1.0" encoding="utf-8"?>
<p:tagLst xmlns:p="http://schemas.openxmlformats.org/presentationml/2006/main">
  <p:tag name="AS_UNIQUEID" val="892"/>
</p:tagLst>
</file>

<file path=ppt/tags/tag467.xml><?xml version="1.0" encoding="utf-8"?>
<p:tagLst xmlns:p="http://schemas.openxmlformats.org/presentationml/2006/main">
  <p:tag name="AS_UNIQUEID" val="890"/>
</p:tagLst>
</file>

<file path=ppt/tags/tag468.xml><?xml version="1.0" encoding="utf-8"?>
<p:tagLst xmlns:p="http://schemas.openxmlformats.org/presentationml/2006/main">
  <p:tag name="KSO_WM_TEMPLATE_CATEGORY" val=""/>
  <p:tag name="KSO_WM_TEMPLATE_INDEX" val="20177090"/>
</p:tagLst>
</file>

<file path=ppt/tags/tag469.xml><?xml version="1.0" encoding="utf-8"?>
<p:tagLst xmlns:p="http://schemas.openxmlformats.org/presentationml/2006/main">
  <p:tag name="AS_UNIQUEID" val="1160"/>
</p:tagLst>
</file>

<file path=ppt/tags/tag47.xml><?xml version="1.0" encoding="utf-8"?>
<p:tagLst xmlns:p="http://schemas.openxmlformats.org/presentationml/2006/main">
  <p:tag name="AS_UNIQUEID" val="1046"/>
</p:tagLst>
</file>

<file path=ppt/tags/tag470.xml><?xml version="1.0" encoding="utf-8"?>
<p:tagLst xmlns:p="http://schemas.openxmlformats.org/presentationml/2006/main">
  <p:tag name="AS_UNIQUEID" val="917"/>
</p:tagLst>
</file>

<file path=ppt/tags/tag471.xml><?xml version="1.0" encoding="utf-8"?>
<p:tagLst xmlns:p="http://schemas.openxmlformats.org/presentationml/2006/main">
  <p:tag name="AS_UNIQUEID" val="918"/>
</p:tagLst>
</file>

<file path=ppt/tags/tag472.xml><?xml version="1.0" encoding="utf-8"?>
<p:tagLst xmlns:p="http://schemas.openxmlformats.org/presentationml/2006/main">
  <p:tag name="AS_UNIQUEID" val="916"/>
</p:tagLst>
</file>

<file path=ppt/tags/tag473.xml><?xml version="1.0" encoding="utf-8"?>
<p:tagLst xmlns:p="http://schemas.openxmlformats.org/presentationml/2006/main">
  <p:tag name="KSO_WM_TEMPLATE_CATEGORY" val=""/>
  <p:tag name="KSO_WM_TEMPLATE_INDEX" val="20177090"/>
</p:tagLst>
</file>

<file path=ppt/tags/tag474.xml><?xml version="1.0" encoding="utf-8"?>
<p:tagLst xmlns:p="http://schemas.openxmlformats.org/presentationml/2006/main">
  <p:tag name="AS_UNIQUEID" val="1161"/>
</p:tagLst>
</file>

<file path=ppt/tags/tag475.xml><?xml version="1.0" encoding="utf-8"?>
<p:tagLst xmlns:p="http://schemas.openxmlformats.org/presentationml/2006/main">
  <p:tag name="AS_UNIQUEID" val="943"/>
</p:tagLst>
</file>

<file path=ppt/tags/tag476.xml><?xml version="1.0" encoding="utf-8"?>
<p:tagLst xmlns:p="http://schemas.openxmlformats.org/presentationml/2006/main">
  <p:tag name="AS_UNIQUEID" val="944"/>
</p:tagLst>
</file>

<file path=ppt/tags/tag477.xml><?xml version="1.0" encoding="utf-8"?>
<p:tagLst xmlns:p="http://schemas.openxmlformats.org/presentationml/2006/main">
  <p:tag name="AS_UNIQUEID" val="942"/>
</p:tagLst>
</file>

<file path=ppt/tags/tag478.xml><?xml version="1.0" encoding="utf-8"?>
<p:tagLst xmlns:p="http://schemas.openxmlformats.org/presentationml/2006/main">
  <p:tag name="KSO_WM_TEMPLATE_CATEGORY" val=""/>
  <p:tag name="KSO_WM_TEMPLATE_INDEX" val="20177090"/>
</p:tagLst>
</file>

<file path=ppt/tags/tag479.xml><?xml version="1.0" encoding="utf-8"?>
<p:tagLst xmlns:p="http://schemas.openxmlformats.org/presentationml/2006/main">
  <p:tag name="AS_UNIQUEID" val="1162"/>
</p:tagLst>
</file>

<file path=ppt/tags/tag48.xml><?xml version="1.0" encoding="utf-8"?>
<p:tagLst xmlns:p="http://schemas.openxmlformats.org/presentationml/2006/main">
  <p:tag name="AS_UNIQUEID" val="1047"/>
</p:tagLst>
</file>

<file path=ppt/tags/tag480.xml><?xml version="1.0" encoding="utf-8"?>
<p:tagLst xmlns:p="http://schemas.openxmlformats.org/presentationml/2006/main">
  <p:tag name="AS_UNIQUEID" val="969"/>
</p:tagLst>
</file>

<file path=ppt/tags/tag481.xml><?xml version="1.0" encoding="utf-8"?>
<p:tagLst xmlns:p="http://schemas.openxmlformats.org/presentationml/2006/main">
  <p:tag name="AS_UNIQUEID" val="970"/>
</p:tagLst>
</file>

<file path=ppt/tags/tag482.xml><?xml version="1.0" encoding="utf-8"?>
<p:tagLst xmlns:p="http://schemas.openxmlformats.org/presentationml/2006/main">
  <p:tag name="AS_UNIQUEID" val="968"/>
</p:tagLst>
</file>

<file path=ppt/tags/tag483.xml><?xml version="1.0" encoding="utf-8"?>
<p:tagLst xmlns:p="http://schemas.openxmlformats.org/presentationml/2006/main">
  <p:tag name="KSO_WM_TEMPLATE_CATEGORY" val=""/>
  <p:tag name="KSO_WM_TEMPLATE_INDEX" val="20177090"/>
</p:tagLst>
</file>

<file path=ppt/tags/tag484.xml><?xml version="1.0" encoding="utf-8"?>
<p:tagLst xmlns:p="http://schemas.openxmlformats.org/presentationml/2006/main">
  <p:tag name="AS_UNIQUEID" val="1163"/>
</p:tagLst>
</file>

<file path=ppt/tags/tag485.xml><?xml version="1.0" encoding="utf-8"?>
<p:tagLst xmlns:p="http://schemas.openxmlformats.org/presentationml/2006/main">
  <p:tag name="AS_UNIQUEID" val="972"/>
</p:tagLst>
</file>

<file path=ppt/tags/tag486.xml><?xml version="1.0" encoding="utf-8"?>
<p:tagLst xmlns:p="http://schemas.openxmlformats.org/presentationml/2006/main">
  <p:tag name="AS_UNIQUEID" val="973"/>
  <p:tag name="KSO_WM_FULL_TEXT_BEAUTIFY_COPY_ID" val="237569"/>
</p:tagLst>
</file>

<file path=ppt/tags/tag487.xml><?xml version="1.0" encoding="utf-8"?>
<p:tagLst xmlns:p="http://schemas.openxmlformats.org/presentationml/2006/main">
  <p:tag name="AS_UNIQUEID" val="974"/>
</p:tagLst>
</file>

<file path=ppt/tags/tag488.xml><?xml version="1.0" encoding="utf-8"?>
<p:tagLst xmlns:p="http://schemas.openxmlformats.org/presentationml/2006/main">
  <p:tag name="KSO_WM_TEMPLATE_CATEGORY" val=""/>
  <p:tag name="KSO_WM_TEMPLATE_INDEX" val="20177090"/>
</p:tagLst>
</file>

<file path=ppt/tags/tag489.xml><?xml version="1.0" encoding="utf-8"?>
<p:tagLst xmlns:p="http://schemas.openxmlformats.org/presentationml/2006/main">
  <p:tag name="AS_UNIQUEID" val="1164"/>
</p:tagLst>
</file>

<file path=ppt/tags/tag49.xml><?xml version="1.0" encoding="utf-8"?>
<p:tagLst xmlns:p="http://schemas.openxmlformats.org/presentationml/2006/main">
  <p:tag name="AS_UNIQUEID" val="1048"/>
</p:tagLst>
</file>

<file path=ppt/tags/tag490.xml><?xml version="1.0" encoding="utf-8"?>
<p:tagLst xmlns:p="http://schemas.openxmlformats.org/presentationml/2006/main">
  <p:tag name="AS_UNIQUEID" val="1165"/>
</p:tagLst>
</file>

<file path=ppt/tags/tag491.xml><?xml version="1.0" encoding="utf-8"?>
<p:tagLst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 name="KSO_WPP_MARK_KEY" val="6a0db0d9-8bfa-41bf-8236-7b010a44723d"/>
</p:tagLst>
</file>

<file path=ppt/tags/tag5.xml><?xml version="1.0" encoding="utf-8"?>
<p:tagLst xmlns:p="http://schemas.openxmlformats.org/presentationml/2006/main">
  <p:tag name="AS_UNIQUEID" val="725"/>
</p:tagLst>
</file>

<file path=ppt/tags/tag50.xml><?xml version="1.0" encoding="utf-8"?>
<p:tagLst xmlns:p="http://schemas.openxmlformats.org/presentationml/2006/main">
  <p:tag name="AS_UNIQUEID" val="1049"/>
</p:tagLst>
</file>

<file path=ppt/tags/tag51.xml><?xml version="1.0" encoding="utf-8"?>
<p:tagLst xmlns:p="http://schemas.openxmlformats.org/presentationml/2006/main">
  <p:tag name="AS_UNIQUEID" val="1069"/>
</p:tagLst>
</file>

<file path=ppt/tags/tag52.xml><?xml version="1.0" encoding="utf-8"?>
<p:tagLst xmlns:p="http://schemas.openxmlformats.org/presentationml/2006/main">
  <p:tag name="AS_UNIQUEID" val="762"/>
</p:tagLst>
</file>

<file path=ppt/tags/tag53.xml><?xml version="1.0" encoding="utf-8"?>
<p:tagLst xmlns:p="http://schemas.openxmlformats.org/presentationml/2006/main">
  <p:tag name="AS_UNIQUEID" val="763"/>
</p:tagLst>
</file>

<file path=ppt/tags/tag54.xml><?xml version="1.0" encoding="utf-8"?>
<p:tagLst xmlns:p="http://schemas.openxmlformats.org/presentationml/2006/main">
  <p:tag name="AS_UNIQUEID" val="1070"/>
</p:tagLst>
</file>

<file path=ppt/tags/tag55.xml><?xml version="1.0" encoding="utf-8"?>
<p:tagLst xmlns:p="http://schemas.openxmlformats.org/presentationml/2006/main">
  <p:tag name="AS_UNIQUEID" val="1071"/>
</p:tagLst>
</file>

<file path=ppt/tags/tag56.xml><?xml version="1.0" encoding="utf-8"?>
<p:tagLst xmlns:p="http://schemas.openxmlformats.org/presentationml/2006/main">
  <p:tag name="AS_UNIQUEID" val="765"/>
</p:tagLst>
</file>

<file path=ppt/tags/tag57.xml><?xml version="1.0" encoding="utf-8"?>
<p:tagLst xmlns:p="http://schemas.openxmlformats.org/presentationml/2006/main">
  <p:tag name="AS_UNIQUEID" val="766"/>
</p:tagLst>
</file>

<file path=ppt/tags/tag58.xml><?xml version="1.0" encoding="utf-8"?>
<p:tagLst xmlns:p="http://schemas.openxmlformats.org/presentationml/2006/main">
  <p:tag name="AS_UNIQUEID" val="767"/>
</p:tagLst>
</file>

<file path=ppt/tags/tag59.xml><?xml version="1.0" encoding="utf-8"?>
<p:tagLst xmlns:p="http://schemas.openxmlformats.org/presentationml/2006/main">
  <p:tag name="AS_UNIQUEID" val="768"/>
</p:tagLst>
</file>

<file path=ppt/tags/tag6.xml><?xml version="1.0" encoding="utf-8"?>
<p:tagLst xmlns:p="http://schemas.openxmlformats.org/presentationml/2006/main">
  <p:tag name="AS_UNIQUEID" val="1053"/>
</p:tagLst>
</file>

<file path=ppt/tags/tag60.xml><?xml version="1.0" encoding="utf-8"?>
<p:tagLst xmlns:p="http://schemas.openxmlformats.org/presentationml/2006/main">
  <p:tag name="AS_UNIQUEID" val="769"/>
</p:tagLst>
</file>

<file path=ppt/tags/tag61.xml><?xml version="1.0" encoding="utf-8"?>
<p:tagLst xmlns:p="http://schemas.openxmlformats.org/presentationml/2006/main">
  <p:tag name="AS_UNIQUEID" val="770"/>
</p:tagLst>
</file>

<file path=ppt/tags/tag62.xml><?xml version="1.0" encoding="utf-8"?>
<p:tagLst xmlns:p="http://schemas.openxmlformats.org/presentationml/2006/main">
  <p:tag name="AS_UNIQUEID" val="1072"/>
</p:tagLst>
</file>

<file path=ppt/tags/tag63.xml><?xml version="1.0" encoding="utf-8"?>
<p:tagLst xmlns:p="http://schemas.openxmlformats.org/presentationml/2006/main">
  <p:tag name="AS_UNIQUEID" val="772"/>
</p:tagLst>
</file>

<file path=ppt/tags/tag64.xml><?xml version="1.0" encoding="utf-8"?>
<p:tagLst xmlns:p="http://schemas.openxmlformats.org/presentationml/2006/main">
  <p:tag name="AS_UNIQUEID" val="773"/>
</p:tagLst>
</file>

<file path=ppt/tags/tag65.xml><?xml version="1.0" encoding="utf-8"?>
<p:tagLst xmlns:p="http://schemas.openxmlformats.org/presentationml/2006/main">
  <p:tag name="AS_UNIQUEID" val="774"/>
</p:tagLst>
</file>

<file path=ppt/tags/tag66.xml><?xml version="1.0" encoding="utf-8"?>
<p:tagLst xmlns:p="http://schemas.openxmlformats.org/presentationml/2006/main">
  <p:tag name="AS_UNIQUEID" val="775"/>
</p:tagLst>
</file>

<file path=ppt/tags/tag67.xml><?xml version="1.0" encoding="utf-8"?>
<p:tagLst xmlns:p="http://schemas.openxmlformats.org/presentationml/2006/main">
  <p:tag name="AS_UNIQUEID" val="1073"/>
</p:tagLst>
</file>

<file path=ppt/tags/tag68.xml><?xml version="1.0" encoding="utf-8"?>
<p:tagLst xmlns:p="http://schemas.openxmlformats.org/presentationml/2006/main">
  <p:tag name="AS_UNIQUEID" val="121"/>
</p:tagLst>
</file>

<file path=ppt/tags/tag69.xml><?xml version="1.0" encoding="utf-8"?>
<p:tagLst xmlns:p="http://schemas.openxmlformats.org/presentationml/2006/main">
  <p:tag name="AS_UNIQUEID" val="1074"/>
</p:tagLst>
</file>

<file path=ppt/tags/tag7.xml><?xml version="1.0" encoding="utf-8"?>
<p:tagLst xmlns:p="http://schemas.openxmlformats.org/presentationml/2006/main">
  <p:tag name="AS_UNIQUEID" val="727"/>
</p:tagLst>
</file>

<file path=ppt/tags/tag70.xml><?xml version="1.0" encoding="utf-8"?>
<p:tagLst xmlns:p="http://schemas.openxmlformats.org/presentationml/2006/main">
  <p:tag name="AS_UNIQUEID" val="781"/>
</p:tagLst>
</file>

<file path=ppt/tags/tag71.xml><?xml version="1.0" encoding="utf-8"?>
<p:tagLst xmlns:p="http://schemas.openxmlformats.org/presentationml/2006/main">
  <p:tag name="AS_UNIQUEID" val="782"/>
</p:tagLst>
</file>

<file path=ppt/tags/tag72.xml><?xml version="1.0" encoding="utf-8"?>
<p:tagLst xmlns:p="http://schemas.openxmlformats.org/presentationml/2006/main">
  <p:tag name="AS_UNIQUEID" val="783"/>
</p:tagLst>
</file>

<file path=ppt/tags/tag73.xml><?xml version="1.0" encoding="utf-8"?>
<p:tagLst xmlns:p="http://schemas.openxmlformats.org/presentationml/2006/main">
  <p:tag name="AS_UNIQUEID" val="1075"/>
</p:tagLst>
</file>

<file path=ppt/tags/tag74.xml><?xml version="1.0" encoding="utf-8"?>
<p:tagLst xmlns:p="http://schemas.openxmlformats.org/presentationml/2006/main">
  <p:tag name="AS_UNIQUEID" val="785"/>
</p:tagLst>
</file>

<file path=ppt/tags/tag75.xml><?xml version="1.0" encoding="utf-8"?>
<p:tagLst xmlns:p="http://schemas.openxmlformats.org/presentationml/2006/main">
  <p:tag name="AS_UNIQUEID" val="1076"/>
</p:tagLst>
</file>

<file path=ppt/tags/tag76.xml><?xml version="1.0" encoding="utf-8"?>
<p:tagLst xmlns:p="http://schemas.openxmlformats.org/presentationml/2006/main">
  <p:tag name="AS_UNIQUEID" val="799"/>
</p:tagLst>
</file>

<file path=ppt/tags/tag77.xml><?xml version="1.0" encoding="utf-8"?>
<p:tagLst xmlns:p="http://schemas.openxmlformats.org/presentationml/2006/main">
  <p:tag name="AS_UNIQUEID" val="800"/>
</p:tagLst>
</file>

<file path=ppt/tags/tag78.xml><?xml version="1.0" encoding="utf-8"?>
<p:tagLst xmlns:p="http://schemas.openxmlformats.org/presentationml/2006/main">
  <p:tag name="AS_UNIQUEID" val="801"/>
</p:tagLst>
</file>

<file path=ppt/tags/tag79.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8.xml><?xml version="1.0" encoding="utf-8"?>
<p:tagLst xmlns:p="http://schemas.openxmlformats.org/presentationml/2006/main">
  <p:tag name="AS_UNIQUEID" val="1054"/>
</p:tagLst>
</file>

<file path=ppt/tags/tag80.xml><?xml version="1.0" encoding="utf-8"?>
<p:tagLst xmlns:p="http://schemas.openxmlformats.org/presentationml/2006/main">
  <p:tag name="AS_UNIQUEID" val="1077"/>
</p:tagLst>
</file>

<file path=ppt/tags/tag81.xml><?xml version="1.0" encoding="utf-8"?>
<p:tagLst xmlns:p="http://schemas.openxmlformats.org/presentationml/2006/main">
  <p:tag name="AS_UNIQUEID" val="803"/>
</p:tagLst>
</file>

<file path=ppt/tags/tag82.xml><?xml version="1.0" encoding="utf-8"?>
<p:tagLst xmlns:p="http://schemas.openxmlformats.org/presentationml/2006/main">
  <p:tag name="AS_UNIQUEID" val="804"/>
</p:tagLst>
</file>

<file path=ppt/tags/tag83.xml><?xml version="1.0" encoding="utf-8"?>
<p:tagLst xmlns:p="http://schemas.openxmlformats.org/presentationml/2006/main">
  <p:tag name="AS_UNIQUEID" val="805"/>
</p:tagLst>
</file>

<file path=ppt/tags/tag84.xml><?xml version="1.0" encoding="utf-8"?>
<p:tagLst xmlns:p="http://schemas.openxmlformats.org/presentationml/2006/main">
  <p:tag name="AS_UNIQUEID" val="806"/>
</p:tagLst>
</file>

<file path=ppt/tags/tag85.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86.xml><?xml version="1.0" encoding="utf-8"?>
<p:tagLst xmlns:p="http://schemas.openxmlformats.org/presentationml/2006/main">
  <p:tag name="AS_UNIQUEID" val="1078"/>
</p:tagLst>
</file>

<file path=ppt/tags/tag87.xml><?xml version="1.0" encoding="utf-8"?>
<p:tagLst xmlns:p="http://schemas.openxmlformats.org/presentationml/2006/main">
  <p:tag name="AS_UNIQUEID" val="808"/>
</p:tagLst>
</file>

<file path=ppt/tags/tag88.xml><?xml version="1.0" encoding="utf-8"?>
<p:tagLst xmlns:p="http://schemas.openxmlformats.org/presentationml/2006/main">
  <p:tag name="AS_UNIQUEID" val="809"/>
</p:tagLst>
</file>

<file path=ppt/tags/tag89.xml><?xml version="1.0" encoding="utf-8"?>
<p:tagLst xmlns:p="http://schemas.openxmlformats.org/presentationml/2006/main">
  <p:tag name="AS_UNIQUEID" val="810"/>
</p:tagLst>
</file>

<file path=ppt/tags/tag9.xml><?xml version="1.0" encoding="utf-8"?>
<p:tagLst xmlns:p="http://schemas.openxmlformats.org/presentationml/2006/main">
  <p:tag name="AS_UNIQUEID" val="729"/>
</p:tagLst>
</file>

<file path=ppt/tags/tag90.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91.xml><?xml version="1.0" encoding="utf-8"?>
<p:tagLst xmlns:p="http://schemas.openxmlformats.org/presentationml/2006/main">
  <p:tag name="AS_UNIQUEID" val="1079"/>
</p:tagLst>
</file>

<file path=ppt/tags/tag92.xml><?xml version="1.0" encoding="utf-8"?>
<p:tagLst xmlns:p="http://schemas.openxmlformats.org/presentationml/2006/main">
  <p:tag name="AS_UNIQUEID" val="812"/>
</p:tagLst>
</file>

<file path=ppt/tags/tag93.xml><?xml version="1.0" encoding="utf-8"?>
<p:tagLst xmlns:p="http://schemas.openxmlformats.org/presentationml/2006/main">
  <p:tag name="AS_UNIQUEID" val="813"/>
</p:tagLst>
</file>

<file path=ppt/tags/tag94.xml><?xml version="1.0" encoding="utf-8"?>
<p:tagLst xmlns:p="http://schemas.openxmlformats.org/presentationml/2006/main">
  <p:tag name="AS_UNIQUEID" val="814"/>
</p:tagLst>
</file>

<file path=ppt/tags/tag95.xml><?xml version="1.0" encoding="utf-8"?>
<p:tagLst xmlns:p="http://schemas.openxmlformats.org/presentationml/2006/main">
  <p:tag name="AS_UNIQUEID" val="815"/>
</p:tagLst>
</file>

<file path=ppt/tags/tag96.xml><?xml version="1.0" encoding="utf-8"?>
<p:tagLst xmlns:p="http://schemas.openxmlformats.org/presentationml/2006/main">
  <p:tag name="AS_UNIQUEID" val="816"/>
</p:tagLst>
</file>

<file path=ppt/tags/tag97.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98.xml><?xml version="1.0" encoding="utf-8"?>
<p:tagLst xmlns:p="http://schemas.openxmlformats.org/presentationml/2006/main">
  <p:tag name="AS_UNIQUEID" val="1080"/>
</p:tagLst>
</file>

<file path=ppt/tags/tag99.xml><?xml version="1.0" encoding="utf-8"?>
<p:tagLst xmlns:p="http://schemas.openxmlformats.org/presentationml/2006/main">
  <p:tag name="AS_UNIQUEID" val="818"/>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237</Paragraphs>
  <Slides>90</Slides>
  <Notes>2</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90</vt:i4>
      </vt:variant>
    </vt:vector>
  </HeadingPairs>
  <TitlesOfParts>
    <vt:vector baseType="lpstr" size="107">
      <vt:lpstr>Arial</vt:lpstr>
      <vt:lpstr>Arial Black</vt:lpstr>
      <vt:lpstr>Calibri</vt:lpstr>
      <vt:lpstr>微软雅黑</vt:lpstr>
      <vt:lpstr>Times New Roman</vt:lpstr>
      <vt:lpstr>方正中等线简体</vt:lpstr>
      <vt:lpstr>Courier New</vt:lpstr>
      <vt:lpstr>宋体</vt:lpstr>
      <vt:lpstr>方正粗黑宋简体</vt:lpstr>
      <vt:lpstr>Montserrat Black</vt:lpstr>
      <vt:lpstr>华文中宋</vt:lpstr>
      <vt:lpstr>幼圆</vt:lpstr>
      <vt:lpstr>杨任东竹石体-Medium</vt:lpstr>
      <vt:lpstr>楷体</vt:lpstr>
      <vt:lpstr>隶书</vt:lpstr>
      <vt:lpstr>黑体</vt:lpstr>
      <vt:lpstr>8_Office 主题</vt:lpstr>
      <vt:lpstr>PowerPoint Presentation</vt:lpstr>
      <vt:lpstr>PowerPoint Presentation</vt:lpstr>
      <vt:lpstr>PowerPoint Presentation</vt:lpstr>
      <vt:lpstr>一方有难，八方支援</vt:lpstr>
      <vt:lpstr>PowerPoint Presentation</vt:lpstr>
      <vt:lpstr>方舱医院</vt:lpstr>
      <vt:lpstr>火神山医院</vt:lpstr>
      <vt:lpstr>4月7日，开启了灯光照明的武汉黄鹤楼</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新闻（综合报道）·长文短讲写法借鉴·素材运用</vt:lpstr>
      <vt:lpstr>新闻（综合报道）·长文短讲写法借鉴</vt:lpstr>
      <vt:lpstr>运用素材 </vt:lpstr>
      <vt:lpstr>素材 运用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2022-07-05T11:04:28.380</cp:lastPrinted>
  <dcterms:created xsi:type="dcterms:W3CDTF">2022-07-05T11:04:28Z</dcterms:created>
  <dcterms:modified xsi:type="dcterms:W3CDTF">2022-07-05T03:04:34Z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