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sldIdLst>
    <p:sldId id="304" r:id="rId6"/>
    <p:sldId id="283" r:id="rId7"/>
    <p:sldId id="285" r:id="rId8"/>
    <p:sldId id="259" r:id="rId9"/>
    <p:sldId id="301" r:id="rId10"/>
    <p:sldId id="313" r:id="rId11"/>
    <p:sldId id="314" r:id="rId12"/>
    <p:sldId id="331" r:id="rId13"/>
    <p:sldId id="332" r:id="rId14"/>
    <p:sldId id="334" r:id="rId15"/>
    <p:sldId id="328" r:id="rId16"/>
    <p:sldId id="302" r:id="rId17"/>
    <p:sldId id="284" r:id="rId18"/>
    <p:sldId id="287" r:id="rId19"/>
    <p:sldId id="319" r:id="rId20"/>
    <p:sldId id="320" r:id="rId21"/>
    <p:sldId id="333" r:id="rId22"/>
    <p:sldId id="329" r:id="rId23"/>
    <p:sldId id="322" r:id="rId24"/>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08DC"/>
    <a:srgbClr val="FF0000"/>
    <a:srgbClr val="000000"/>
    <a:srgbClr val="CEE656"/>
    <a:srgbClr val="2235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83"/>
        <p:guide pos="2874"/>
      </p:guideLst>
    </p:cSldViewPr>
  </p:slide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x-none" strike="noStrike" noProof="1" dirty="0"/>
          </a:p>
        </p:txBody>
      </p:sp>
      <p:sp>
        <p:nvSpPr>
          <p:cNvPr id="5" name="页脚占位符 4"/>
          <p:cNvSpPr>
            <a:spLocks noGrp="1"/>
          </p:cNvSpPr>
          <p:nvPr>
            <p:ph type="ftr" sz="quarter" idx="11"/>
          </p:nvPr>
        </p:nvSpPr>
        <p:spPr/>
        <p:txBody>
          <a:bodyPr/>
          <a:p>
            <a:pPr lvl="0" eaLnBrk="1" fontAlgn="base" hangingPunct="1"/>
            <a:endParaRPr lang="en-US" altLang="x-none" strike="noStrike" noProof="1" dirty="0"/>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x-none" strike="noStrike" noProof="1" dirty="0"/>
          </a:p>
        </p:txBody>
      </p:sp>
      <p:sp>
        <p:nvSpPr>
          <p:cNvPr id="5" name="页脚占位符 4"/>
          <p:cNvSpPr>
            <a:spLocks noGrp="1"/>
          </p:cNvSpPr>
          <p:nvPr>
            <p:ph type="ftr" sz="quarter" idx="11"/>
          </p:nvPr>
        </p:nvSpPr>
        <p:spPr/>
        <p:txBody>
          <a:bodyPr/>
          <a:p>
            <a:pPr lvl="0" eaLnBrk="1" fontAlgn="base" hangingPunct="1"/>
            <a:endParaRPr lang="en-US" altLang="x-none" strike="noStrike" noProof="1" dirty="0"/>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8" cy="5489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609600"/>
            <a:ext cx="6281784" cy="54895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x-none" strike="noStrike" noProof="1" dirty="0"/>
          </a:p>
        </p:txBody>
      </p:sp>
      <p:sp>
        <p:nvSpPr>
          <p:cNvPr id="5" name="页脚占位符 4"/>
          <p:cNvSpPr>
            <a:spLocks noGrp="1"/>
          </p:cNvSpPr>
          <p:nvPr>
            <p:ph type="ftr" sz="quarter" idx="11"/>
          </p:nvPr>
        </p:nvSpPr>
        <p:spPr/>
        <p:txBody>
          <a:bodyPr/>
          <a:p>
            <a:pPr lvl="0" eaLnBrk="1" fontAlgn="base" hangingPunct="1"/>
            <a:endParaRPr lang="en-US" altLang="x-none" strike="noStrike" noProof="1" dirty="0"/>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3074" name="标题 3073"/>
          <p:cNvSpPr>
            <a:spLocks noGrp="1" noRot="1"/>
          </p:cNvSpPr>
          <p:nvPr>
            <p:ph type="ctrTitle"/>
          </p:nvPr>
        </p:nvSpPr>
        <p:spPr>
          <a:xfrm>
            <a:off x="685800" y="2286000"/>
            <a:ext cx="7772400" cy="1143000"/>
          </a:xfrm>
          <a:prstGeom prst="rect">
            <a:avLst/>
          </a:prstGeom>
          <a:noFill/>
          <a:ln w="9525">
            <a:noFill/>
          </a:ln>
        </p:spPr>
        <p:txBody>
          <a:bodyPr anchor="ctr"/>
          <a:lstStyle>
            <a:lvl1pPr lvl="0">
              <a:defRPr kern="1200"/>
            </a:lvl1pPr>
          </a:lstStyle>
          <a:p>
            <a:pPr lvl="0" fontAlgn="base"/>
            <a:r>
              <a:rPr lang="zh-CN" altLang="en-US" strike="noStrike" noProof="1"/>
              <a:t>单击此处编辑母版标题样式</a:t>
            </a:r>
            <a:endParaRPr lang="zh-CN" altLang="en-US" strike="noStrike" noProof="1"/>
          </a:p>
        </p:txBody>
      </p:sp>
      <p:sp>
        <p:nvSpPr>
          <p:cNvPr id="3075" name="副标题 3074"/>
          <p:cNvSpPr>
            <a:spLocks noGrp="1" noRot="1"/>
          </p:cNvSpPr>
          <p:nvPr>
            <p:ph type="subTitle" idx="1"/>
          </p:nvPr>
        </p:nvSpPr>
        <p:spPr>
          <a:xfrm>
            <a:off x="1371600" y="3886200"/>
            <a:ext cx="6400800" cy="1752600"/>
          </a:xfrm>
          <a:prstGeom prst="rect">
            <a:avLst/>
          </a:prstGeom>
          <a:noFill/>
          <a:ln w="9525">
            <a:noFill/>
          </a:ln>
        </p:spPr>
        <p:txBody>
          <a:bodyPr anchor="t"/>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fontAlgn="base"/>
            <a:r>
              <a:rPr lang="zh-CN" altLang="en-US" strike="noStrike" noProof="1"/>
              <a:t>单击此处编辑母版副标题样式</a:t>
            </a:r>
            <a:endParaRPr lang="zh-CN" altLang="en-US" strike="noStrike" noProof="1"/>
          </a:p>
        </p:txBody>
      </p:sp>
      <p:sp>
        <p:nvSpPr>
          <p:cNvPr id="3076" name="日期占位符 3075"/>
          <p:cNvSpPr>
            <a:spLocks noGrp="1"/>
          </p:cNvSpPr>
          <p:nvPr>
            <p:ph type="dt" sz="half" idx="2"/>
          </p:nvPr>
        </p:nvSpPr>
        <p:spPr>
          <a:xfrm>
            <a:off x="301625" y="6245225"/>
            <a:ext cx="2289175" cy="476250"/>
          </a:xfrm>
          <a:prstGeom prst="rect">
            <a:avLst/>
          </a:prstGeom>
          <a:noFill/>
          <a:ln w="9525">
            <a:noFill/>
          </a:ln>
        </p:spPr>
        <p:txBody>
          <a:bodyPr anchor="t"/>
          <a:p>
            <a:pPr fontAlgn="base"/>
            <a:endParaRPr lang="zh-CN" altLang="en-US" noProof="1">
              <a:latin typeface="Arial" panose="020B0604020202020204" pitchFamily="34" charset="0"/>
            </a:endParaRPr>
          </a:p>
        </p:txBody>
      </p:sp>
      <p:sp>
        <p:nvSpPr>
          <p:cNvPr id="3077" name="页脚占位符 3076"/>
          <p:cNvSpPr>
            <a:spLocks noGrp="1"/>
          </p:cNvSpPr>
          <p:nvPr>
            <p:ph type="ftr" sz="quarter" idx="3"/>
          </p:nvPr>
        </p:nvSpPr>
        <p:spPr>
          <a:xfrm>
            <a:off x="3124200" y="6245225"/>
            <a:ext cx="2895600" cy="476250"/>
          </a:xfrm>
          <a:prstGeom prst="rect">
            <a:avLst/>
          </a:prstGeom>
          <a:noFill/>
          <a:ln w="9525">
            <a:noFill/>
          </a:ln>
        </p:spPr>
        <p:txBody>
          <a:bodyPr anchor="t"/>
          <a:p>
            <a:pPr fontAlgn="base"/>
            <a:endParaRPr lang="zh-CN" noProof="1">
              <a:latin typeface="Arial" panose="020B0604020202020204" pitchFamily="34" charset="0"/>
            </a:endParaRPr>
          </a:p>
        </p:txBody>
      </p:sp>
      <p:sp>
        <p:nvSpPr>
          <p:cNvPr id="3078" name="灯片编号占位符 3077"/>
          <p:cNvSpPr>
            <a:spLocks noGrp="1"/>
          </p:cNvSpPr>
          <p:nvPr>
            <p:ph type="sldNum" sz="quarter" idx="4"/>
          </p:nvPr>
        </p:nvSpPr>
        <p:spPr>
          <a:xfrm>
            <a:off x="6553200" y="6245225"/>
            <a:ext cx="2289175" cy="476250"/>
          </a:xfrm>
          <a:prstGeom prst="rect">
            <a:avLst/>
          </a:prstGeom>
          <a:noFill/>
          <a:ln w="9525">
            <a:noFill/>
          </a:ln>
        </p:spPr>
        <p:txBody>
          <a:bodyPr anchor="t"/>
          <a:p>
            <a:pPr fontAlgn="base"/>
            <a:fld id="{9A0DB2DC-4C9A-4742-B13C-FB6460FD3503}" type="slidenum">
              <a:rPr lang="zh-CN" noProof="1">
                <a:latin typeface="Arial" panose="020B0604020202020204" pitchFamily="34" charset="0"/>
                <a:ea typeface="宋体" panose="02010600030101010101" pitchFamily="2" charset="-122"/>
                <a:cs typeface="+mn-ea"/>
              </a:rPr>
            </a:fld>
            <a:endParaRPr lang="zh-CN" noProof="1">
              <a:latin typeface="Arial" panose="020B0604020202020204" pitchFamily="34" charset="0"/>
            </a:endParaRPr>
          </a:p>
        </p:txBody>
      </p:sp>
    </p:spTree>
  </p:cSld>
  <p:clrMapOvr>
    <a:masterClrMapping/>
  </p:clrMapOvr>
  <p:transition spd="slow">
    <p:random/>
  </p:transition>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spd="slow">
    <p:random/>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spd="slow">
    <p:random/>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600200"/>
            <a:ext cx="4184968" cy="44989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7408" y="1600200"/>
            <a:ext cx="4184968" cy="44989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spd="slow">
    <p:random/>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spd="slow">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spd="slow">
    <p:rand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spd="slow">
    <p:random/>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spd="slow">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eaLnBrk="1" fontAlgn="base" hangingPunct="1"/>
            <a:endParaRPr lang="en-US" altLang="x-none" strike="noStrike" noProof="1" dirty="0"/>
          </a:p>
        </p:txBody>
      </p:sp>
      <p:sp>
        <p:nvSpPr>
          <p:cNvPr id="5" name="页脚占位符 4"/>
          <p:cNvSpPr>
            <a:spLocks noGrp="1"/>
          </p:cNvSpPr>
          <p:nvPr>
            <p:ph type="ftr" sz="quarter" idx="11"/>
          </p:nvPr>
        </p:nvSpPr>
        <p:spPr/>
        <p:txBody>
          <a:bodyPr/>
          <a:p>
            <a:pPr lvl="0" eaLnBrk="1" fontAlgn="base" hangingPunct="1"/>
            <a:endParaRPr lang="en-US" altLang="x-none" strike="noStrike" noProof="1" dirty="0"/>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spd="slow">
    <p:random/>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spd="slow">
    <p:random/>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228600"/>
            <a:ext cx="2135188" cy="5870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228600"/>
            <a:ext cx="6281784" cy="58705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transition spd="slow">
    <p:random/>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eaLnBrk="1" fontAlgn="base" hangingPunct="1"/>
            <a:endParaRPr lang="en-US" altLang="x-none" strike="noStrike" noProof="1" dirty="0"/>
          </a:p>
        </p:txBody>
      </p:sp>
      <p:sp>
        <p:nvSpPr>
          <p:cNvPr id="5" name="页脚占位符 4"/>
          <p:cNvSpPr>
            <a:spLocks noGrp="1"/>
          </p:cNvSpPr>
          <p:nvPr>
            <p:ph type="ftr" sz="quarter" idx="11"/>
          </p:nvPr>
        </p:nvSpPr>
        <p:spPr/>
        <p:txBody>
          <a:bodyPr/>
          <a:p>
            <a:pPr lvl="0" eaLnBrk="1" fontAlgn="base" hangingPunct="1"/>
            <a:endParaRPr lang="en-US" altLang="x-none" strike="noStrike" noProof="1" dirty="0"/>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showMasterPhAnim="0">
  <p:cSld name="标题幻灯片">
    <p:bg>
      <p:bgPr>
        <a:blipFill rotWithShape="0">
          <a:blip r:embed="rId2"/>
          <a:stretch>
            <a:fillRect/>
          </a:stretch>
        </a:blipFill>
        <a:effectLst/>
      </p:bgPr>
    </p:bg>
    <p:spTree>
      <p:nvGrpSpPr>
        <p:cNvPr id="1" name=""/>
        <p:cNvGrpSpPr/>
        <p:nvPr/>
      </p:nvGrpSpPr>
      <p:grpSpPr/>
      <p:sp>
        <p:nvSpPr>
          <p:cNvPr id="95234" name="标题 95233"/>
          <p:cNvSpPr>
            <a:spLocks noGrp="1" noRot="1"/>
          </p:cNvSpPr>
          <p:nvPr>
            <p:ph type="ctrTitle"/>
          </p:nvPr>
        </p:nvSpPr>
        <p:spPr>
          <a:xfrm>
            <a:off x="685800" y="2286000"/>
            <a:ext cx="7772400" cy="1143000"/>
          </a:xfrm>
          <a:prstGeom prst="rect">
            <a:avLst/>
          </a:prstGeom>
          <a:noFill/>
          <a:ln w="9525">
            <a:noFill/>
          </a:ln>
        </p:spPr>
        <p:txBody>
          <a:bodyPr anchor="ctr"/>
          <a:lstStyle>
            <a:lvl1pPr lvl="0">
              <a:defRPr kern="1200"/>
            </a:lvl1pPr>
          </a:lstStyle>
          <a:p>
            <a:pPr lvl="0" fontAlgn="base"/>
            <a:r>
              <a:rPr lang="zh-CN" altLang="en-US" strike="noStrike" noProof="1" dirty="0"/>
              <a:t>单击此处编辑母版标题样式</a:t>
            </a:r>
            <a:endParaRPr lang="zh-CN" altLang="en-US" strike="noStrike" noProof="1" dirty="0"/>
          </a:p>
        </p:txBody>
      </p:sp>
      <p:sp>
        <p:nvSpPr>
          <p:cNvPr id="95235" name="副标题 95234"/>
          <p:cNvSpPr>
            <a:spLocks noGrp="1" noRot="1"/>
          </p:cNvSpPr>
          <p:nvPr>
            <p:ph type="subTitle" idx="1"/>
          </p:nvPr>
        </p:nvSpPr>
        <p:spPr>
          <a:xfrm>
            <a:off x="1371600" y="3886200"/>
            <a:ext cx="6400800" cy="1752600"/>
          </a:xfrm>
          <a:prstGeom prst="rect">
            <a:avLst/>
          </a:prstGeom>
          <a:noFill/>
          <a:ln w="9525">
            <a:noFill/>
          </a:ln>
        </p:spPr>
        <p:txBody>
          <a:bodyPr anchor="t"/>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fontAlgn="base"/>
            <a:r>
              <a:rPr lang="zh-CN" altLang="en-US" strike="noStrike" noProof="1" dirty="0"/>
              <a:t>单击此处编辑母版副标题样式</a:t>
            </a:r>
            <a:endParaRPr lang="zh-CN" altLang="en-US" strike="noStrike" noProof="1" dirty="0"/>
          </a:p>
        </p:txBody>
      </p:sp>
      <p:sp>
        <p:nvSpPr>
          <p:cNvPr id="95236" name="日期占位符 95235"/>
          <p:cNvSpPr>
            <a:spLocks noGrp="1"/>
          </p:cNvSpPr>
          <p:nvPr>
            <p:ph type="dt" sz="half" idx="2"/>
          </p:nvPr>
        </p:nvSpPr>
        <p:spPr>
          <a:xfrm>
            <a:off x="301625" y="6245225"/>
            <a:ext cx="2289175" cy="476250"/>
          </a:xfrm>
          <a:prstGeom prst="rect">
            <a:avLst/>
          </a:prstGeom>
          <a:noFill/>
          <a:ln w="9525">
            <a:noFill/>
          </a:ln>
        </p:spPr>
        <p:txBody>
          <a:bodyPr anchor="t"/>
          <a:p>
            <a:pPr fontAlgn="base">
              <a:buClr>
                <a:srgbClr val="000000"/>
              </a:buClr>
            </a:pPr>
            <a:endParaRPr lang="zh-CN" altLang="en-US" noProof="1" dirty="0">
              <a:latin typeface="Arial" panose="020B0604020202020204" pitchFamily="34" charset="0"/>
            </a:endParaRPr>
          </a:p>
        </p:txBody>
      </p:sp>
      <p:sp>
        <p:nvSpPr>
          <p:cNvPr id="95237" name="页脚占位符 95236"/>
          <p:cNvSpPr>
            <a:spLocks noGrp="1"/>
          </p:cNvSpPr>
          <p:nvPr>
            <p:ph type="ftr" sz="quarter" idx="3"/>
          </p:nvPr>
        </p:nvSpPr>
        <p:spPr>
          <a:xfrm>
            <a:off x="3124200" y="6245225"/>
            <a:ext cx="2895600" cy="476250"/>
          </a:xfrm>
          <a:prstGeom prst="rect">
            <a:avLst/>
          </a:prstGeom>
          <a:noFill/>
          <a:ln w="9525">
            <a:noFill/>
          </a:ln>
        </p:spPr>
        <p:txBody>
          <a:bodyPr anchor="t"/>
          <a:p>
            <a:pPr fontAlgn="base">
              <a:buClr>
                <a:srgbClr val="000000"/>
              </a:buClr>
            </a:pPr>
            <a:endParaRPr lang="zh-CN" noProof="1" dirty="0">
              <a:latin typeface="Arial" panose="020B0604020202020204" pitchFamily="34" charset="0"/>
            </a:endParaRPr>
          </a:p>
        </p:txBody>
      </p:sp>
      <p:sp>
        <p:nvSpPr>
          <p:cNvPr id="95238" name="灯片编号占位符 95237"/>
          <p:cNvSpPr>
            <a:spLocks noGrp="1"/>
          </p:cNvSpPr>
          <p:nvPr>
            <p:ph type="sldNum" sz="quarter" idx="4"/>
          </p:nvPr>
        </p:nvSpPr>
        <p:spPr>
          <a:xfrm>
            <a:off x="6553200" y="6245225"/>
            <a:ext cx="2289175" cy="476250"/>
          </a:xfrm>
          <a:prstGeom prst="rect">
            <a:avLst/>
          </a:prstGeom>
          <a:noFill/>
          <a:ln w="9525">
            <a:noFill/>
          </a:ln>
        </p:spPr>
        <p:txBody>
          <a:bodyPr anchor="t"/>
          <a:p>
            <a:pPr fontAlgn="base">
              <a:buClr>
                <a:srgbClr val="000000"/>
              </a:buClr>
            </a:pPr>
            <a:fld id="{9A0DB2DC-4C9A-4742-B13C-FB6460FD3503}" type="slidenum">
              <a:rPr lang="zh-CN" noProof="1" dirty="0">
                <a:latin typeface="Arial" panose="020B0604020202020204" pitchFamily="34" charset="0"/>
                <a:ea typeface="宋体" panose="02010600030101010101" pitchFamily="2" charset="-122"/>
                <a:cs typeface="+mn-ea"/>
              </a:rPr>
            </a:fld>
            <a:endParaRPr lang="zh-CN" noProof="1" dirty="0">
              <a:latin typeface="Arial" panose="020B0604020202020204" pitchFamily="34" charset="0"/>
            </a:endParaRPr>
          </a:p>
        </p:txBody>
      </p:sp>
    </p:spTree>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
                <a:srgbClr val="000000"/>
              </a:buClr>
            </a:pPr>
            <a:endParaRPr lang="zh-CN" altLang="en-US" strike="noStrike" noProof="1" dirty="0"/>
          </a:p>
        </p:txBody>
      </p:sp>
      <p:sp>
        <p:nvSpPr>
          <p:cNvPr id="5" name="页脚占位符 4"/>
          <p:cNvSpPr>
            <a:spLocks noGrp="1"/>
          </p:cNvSpPr>
          <p:nvPr>
            <p:ph type="ftr" sz="quarter" idx="11"/>
          </p:nvPr>
        </p:nvSpPr>
        <p:spPr/>
        <p:txBody>
          <a:bodyPr/>
          <a:p>
            <a:pPr lvl="0" fontAlgn="base">
              <a:buClr>
                <a:srgbClr val="000000"/>
              </a:buClr>
            </a:pPr>
            <a:endParaRPr lang="zh-CN" strike="noStrike" noProof="1" dirty="0"/>
          </a:p>
        </p:txBody>
      </p:sp>
      <p:sp>
        <p:nvSpPr>
          <p:cNvPr id="6" name="灯片编号占位符 5"/>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buClr>
                <a:srgbClr val="000000"/>
              </a:buClr>
            </a:pPr>
            <a:endParaRPr lang="zh-CN" altLang="en-US" strike="noStrike" noProof="1" dirty="0"/>
          </a:p>
        </p:txBody>
      </p:sp>
      <p:sp>
        <p:nvSpPr>
          <p:cNvPr id="5" name="页脚占位符 4"/>
          <p:cNvSpPr>
            <a:spLocks noGrp="1"/>
          </p:cNvSpPr>
          <p:nvPr>
            <p:ph type="ftr" sz="quarter" idx="11"/>
          </p:nvPr>
        </p:nvSpPr>
        <p:spPr/>
        <p:txBody>
          <a:bodyPr/>
          <a:p>
            <a:pPr lvl="0" fontAlgn="base">
              <a:buClr>
                <a:srgbClr val="000000"/>
              </a:buClr>
            </a:pPr>
            <a:endParaRPr lang="zh-CN" strike="noStrike" noProof="1" dirty="0"/>
          </a:p>
        </p:txBody>
      </p:sp>
      <p:sp>
        <p:nvSpPr>
          <p:cNvPr id="6" name="灯片编号占位符 5"/>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905000"/>
            <a:ext cx="4184968"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7408" y="1905000"/>
            <a:ext cx="4184968"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buClr>
                <a:srgbClr val="000000"/>
              </a:buClr>
            </a:pPr>
            <a:endParaRPr lang="zh-CN" altLang="en-US" strike="noStrike" noProof="1" dirty="0"/>
          </a:p>
        </p:txBody>
      </p:sp>
      <p:sp>
        <p:nvSpPr>
          <p:cNvPr id="6" name="页脚占位符 5"/>
          <p:cNvSpPr>
            <a:spLocks noGrp="1"/>
          </p:cNvSpPr>
          <p:nvPr>
            <p:ph type="ftr" sz="quarter" idx="11"/>
          </p:nvPr>
        </p:nvSpPr>
        <p:spPr/>
        <p:txBody>
          <a:bodyPr/>
          <a:p>
            <a:pPr lvl="0" fontAlgn="base">
              <a:buClr>
                <a:srgbClr val="000000"/>
              </a:buClr>
            </a:pPr>
            <a:endParaRPr lang="zh-CN" strike="noStrike" noProof="1" dirty="0"/>
          </a:p>
        </p:txBody>
      </p:sp>
      <p:sp>
        <p:nvSpPr>
          <p:cNvPr id="7" name="灯片编号占位符 6"/>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buClr>
                <a:srgbClr val="000000"/>
              </a:buClr>
            </a:pPr>
            <a:endParaRPr lang="zh-CN" altLang="en-US" strike="noStrike" noProof="1" dirty="0"/>
          </a:p>
        </p:txBody>
      </p:sp>
      <p:sp>
        <p:nvSpPr>
          <p:cNvPr id="8" name="页脚占位符 7"/>
          <p:cNvSpPr>
            <a:spLocks noGrp="1"/>
          </p:cNvSpPr>
          <p:nvPr>
            <p:ph type="ftr" sz="quarter" idx="11"/>
          </p:nvPr>
        </p:nvSpPr>
        <p:spPr/>
        <p:txBody>
          <a:bodyPr/>
          <a:p>
            <a:pPr lvl="0" fontAlgn="base">
              <a:buClr>
                <a:srgbClr val="000000"/>
              </a:buClr>
            </a:pPr>
            <a:endParaRPr lang="zh-CN" strike="noStrike" noProof="1" dirty="0"/>
          </a:p>
        </p:txBody>
      </p:sp>
      <p:sp>
        <p:nvSpPr>
          <p:cNvPr id="9" name="灯片编号占位符 8"/>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buClr>
                <a:srgbClr val="000000"/>
              </a:buClr>
            </a:pPr>
            <a:endParaRPr lang="zh-CN" altLang="en-US" strike="noStrike" noProof="1" dirty="0"/>
          </a:p>
        </p:txBody>
      </p:sp>
      <p:sp>
        <p:nvSpPr>
          <p:cNvPr id="4" name="页脚占位符 3"/>
          <p:cNvSpPr>
            <a:spLocks noGrp="1"/>
          </p:cNvSpPr>
          <p:nvPr>
            <p:ph type="ftr" sz="quarter" idx="11"/>
          </p:nvPr>
        </p:nvSpPr>
        <p:spPr/>
        <p:txBody>
          <a:bodyPr/>
          <a:p>
            <a:pPr lvl="0" fontAlgn="base">
              <a:buClr>
                <a:srgbClr val="000000"/>
              </a:buClr>
            </a:pPr>
            <a:endParaRPr lang="zh-CN" strike="noStrike" noProof="1" dirty="0"/>
          </a:p>
        </p:txBody>
      </p:sp>
      <p:sp>
        <p:nvSpPr>
          <p:cNvPr id="5" name="灯片编号占位符 4"/>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301625" y="1905000"/>
            <a:ext cx="4184968"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7408" y="1905000"/>
            <a:ext cx="4184968" cy="41941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eaLnBrk="1" fontAlgn="base" hangingPunct="1"/>
            <a:endParaRPr lang="en-US" altLang="x-none" strike="noStrike" noProof="1" dirty="0"/>
          </a:p>
        </p:txBody>
      </p:sp>
      <p:sp>
        <p:nvSpPr>
          <p:cNvPr id="6" name="页脚占位符 5"/>
          <p:cNvSpPr>
            <a:spLocks noGrp="1"/>
          </p:cNvSpPr>
          <p:nvPr>
            <p:ph type="ftr" sz="quarter" idx="11"/>
          </p:nvPr>
        </p:nvSpPr>
        <p:spPr/>
        <p:txBody>
          <a:bodyPr/>
          <a:p>
            <a:pPr lvl="0" eaLnBrk="1" fontAlgn="base" hangingPunct="1"/>
            <a:endParaRPr lang="en-US" altLang="x-none" strike="noStrike" noProof="1" dirty="0"/>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buClr>
                <a:srgbClr val="000000"/>
              </a:buClr>
            </a:pPr>
            <a:endParaRPr lang="zh-CN" altLang="en-US" strike="noStrike" noProof="1" dirty="0"/>
          </a:p>
        </p:txBody>
      </p:sp>
      <p:sp>
        <p:nvSpPr>
          <p:cNvPr id="3" name="页脚占位符 2"/>
          <p:cNvSpPr>
            <a:spLocks noGrp="1"/>
          </p:cNvSpPr>
          <p:nvPr>
            <p:ph type="ftr" sz="quarter" idx="11"/>
          </p:nvPr>
        </p:nvSpPr>
        <p:spPr/>
        <p:txBody>
          <a:bodyPr/>
          <a:p>
            <a:pPr lvl="0" fontAlgn="base">
              <a:buClr>
                <a:srgbClr val="000000"/>
              </a:buClr>
            </a:pPr>
            <a:endParaRPr lang="zh-CN" strike="noStrike" noProof="1" dirty="0"/>
          </a:p>
        </p:txBody>
      </p:sp>
      <p:sp>
        <p:nvSpPr>
          <p:cNvPr id="4" name="灯片编号占位符 3"/>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buClr>
                <a:srgbClr val="000000"/>
              </a:buClr>
            </a:pPr>
            <a:endParaRPr lang="zh-CN" altLang="en-US" strike="noStrike" noProof="1" dirty="0"/>
          </a:p>
        </p:txBody>
      </p:sp>
      <p:sp>
        <p:nvSpPr>
          <p:cNvPr id="6" name="页脚占位符 5"/>
          <p:cNvSpPr>
            <a:spLocks noGrp="1"/>
          </p:cNvSpPr>
          <p:nvPr>
            <p:ph type="ftr" sz="quarter" idx="11"/>
          </p:nvPr>
        </p:nvSpPr>
        <p:spPr/>
        <p:txBody>
          <a:bodyPr/>
          <a:p>
            <a:pPr lvl="0" fontAlgn="base">
              <a:buClr>
                <a:srgbClr val="000000"/>
              </a:buClr>
            </a:pPr>
            <a:endParaRPr lang="zh-CN" strike="noStrike" noProof="1" dirty="0"/>
          </a:p>
        </p:txBody>
      </p:sp>
      <p:sp>
        <p:nvSpPr>
          <p:cNvPr id="7" name="灯片编号占位符 6"/>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buClr>
                <a:srgbClr val="000000"/>
              </a:buClr>
            </a:pPr>
            <a:endParaRPr lang="zh-CN" altLang="en-US" strike="noStrike" noProof="1" dirty="0"/>
          </a:p>
        </p:txBody>
      </p:sp>
      <p:sp>
        <p:nvSpPr>
          <p:cNvPr id="6" name="页脚占位符 5"/>
          <p:cNvSpPr>
            <a:spLocks noGrp="1"/>
          </p:cNvSpPr>
          <p:nvPr>
            <p:ph type="ftr" sz="quarter" idx="11"/>
          </p:nvPr>
        </p:nvSpPr>
        <p:spPr/>
        <p:txBody>
          <a:bodyPr/>
          <a:p>
            <a:pPr lvl="0" fontAlgn="base">
              <a:buClr>
                <a:srgbClr val="000000"/>
              </a:buClr>
            </a:pPr>
            <a:endParaRPr lang="zh-CN" strike="noStrike" noProof="1" dirty="0"/>
          </a:p>
        </p:txBody>
      </p:sp>
      <p:sp>
        <p:nvSpPr>
          <p:cNvPr id="7" name="灯片编号占位符 6"/>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
                <a:srgbClr val="000000"/>
              </a:buClr>
            </a:pPr>
            <a:endParaRPr lang="zh-CN" altLang="en-US" strike="noStrike" noProof="1" dirty="0"/>
          </a:p>
        </p:txBody>
      </p:sp>
      <p:sp>
        <p:nvSpPr>
          <p:cNvPr id="5" name="页脚占位符 4"/>
          <p:cNvSpPr>
            <a:spLocks noGrp="1"/>
          </p:cNvSpPr>
          <p:nvPr>
            <p:ph type="ftr" sz="quarter" idx="11"/>
          </p:nvPr>
        </p:nvSpPr>
        <p:spPr/>
        <p:txBody>
          <a:bodyPr/>
          <a:p>
            <a:pPr lvl="0" fontAlgn="base">
              <a:buClr>
                <a:srgbClr val="000000"/>
              </a:buClr>
            </a:pPr>
            <a:endParaRPr lang="zh-CN" strike="noStrike" noProof="1" dirty="0"/>
          </a:p>
        </p:txBody>
      </p:sp>
      <p:sp>
        <p:nvSpPr>
          <p:cNvPr id="6" name="灯片编号占位符 5"/>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8" cy="548957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301625" y="609600"/>
            <a:ext cx="6281784" cy="548957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buClr>
                <a:srgbClr val="000000"/>
              </a:buClr>
            </a:pPr>
            <a:endParaRPr lang="zh-CN" altLang="en-US" strike="noStrike" noProof="1" dirty="0"/>
          </a:p>
        </p:txBody>
      </p:sp>
      <p:sp>
        <p:nvSpPr>
          <p:cNvPr id="5" name="页脚占位符 4"/>
          <p:cNvSpPr>
            <a:spLocks noGrp="1"/>
          </p:cNvSpPr>
          <p:nvPr>
            <p:ph type="ftr" sz="quarter" idx="11"/>
          </p:nvPr>
        </p:nvSpPr>
        <p:spPr/>
        <p:txBody>
          <a:bodyPr/>
          <a:p>
            <a:pPr lvl="0" fontAlgn="base">
              <a:buClr>
                <a:srgbClr val="000000"/>
              </a:buClr>
            </a:pPr>
            <a:endParaRPr lang="zh-CN" strike="noStrike" noProof="1" dirty="0"/>
          </a:p>
        </p:txBody>
      </p:sp>
      <p:sp>
        <p:nvSpPr>
          <p:cNvPr id="6" name="灯片编号占位符 5"/>
          <p:cNvSpPr>
            <a:spLocks noGrp="1"/>
          </p:cNvSpPr>
          <p:nvPr>
            <p:ph type="sldNum" sz="quarter" idx="12"/>
          </p:nvPr>
        </p:nvSpPr>
        <p:spPr/>
        <p:txBody>
          <a:bodyPr/>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eaLnBrk="1" fontAlgn="base" hangingPunct="1"/>
            <a:endParaRPr lang="en-US" altLang="x-none" strike="noStrike" noProof="1" dirty="0"/>
          </a:p>
        </p:txBody>
      </p:sp>
      <p:sp>
        <p:nvSpPr>
          <p:cNvPr id="8" name="页脚占位符 7"/>
          <p:cNvSpPr>
            <a:spLocks noGrp="1"/>
          </p:cNvSpPr>
          <p:nvPr>
            <p:ph type="ftr" sz="quarter" idx="11"/>
          </p:nvPr>
        </p:nvSpPr>
        <p:spPr/>
        <p:txBody>
          <a:bodyPr/>
          <a:p>
            <a:pPr lvl="0" eaLnBrk="1" fontAlgn="base" hangingPunct="1"/>
            <a:endParaRPr lang="en-US" altLang="x-none" strike="noStrike" noProof="1" dirty="0"/>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eaLnBrk="1" fontAlgn="base" hangingPunct="1"/>
            <a:endParaRPr lang="en-US" altLang="x-none" strike="noStrike" noProof="1" dirty="0"/>
          </a:p>
        </p:txBody>
      </p:sp>
      <p:sp>
        <p:nvSpPr>
          <p:cNvPr id="4" name="页脚占位符 3"/>
          <p:cNvSpPr>
            <a:spLocks noGrp="1"/>
          </p:cNvSpPr>
          <p:nvPr>
            <p:ph type="ftr" sz="quarter" idx="11"/>
          </p:nvPr>
        </p:nvSpPr>
        <p:spPr/>
        <p:txBody>
          <a:bodyPr/>
          <a:p>
            <a:pPr lvl="0" eaLnBrk="1" fontAlgn="base" hangingPunct="1"/>
            <a:endParaRPr lang="en-US" altLang="x-none" strike="noStrike" noProof="1" dirty="0"/>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eaLnBrk="1" fontAlgn="base" hangingPunct="1"/>
            <a:endParaRPr lang="en-US" altLang="x-none" strike="noStrike" noProof="1" dirty="0"/>
          </a:p>
        </p:txBody>
      </p:sp>
      <p:sp>
        <p:nvSpPr>
          <p:cNvPr id="3" name="页脚占位符 2"/>
          <p:cNvSpPr>
            <a:spLocks noGrp="1"/>
          </p:cNvSpPr>
          <p:nvPr>
            <p:ph type="ftr" sz="quarter" idx="11"/>
          </p:nvPr>
        </p:nvSpPr>
        <p:spPr/>
        <p:txBody>
          <a:bodyPr/>
          <a:p>
            <a:pPr lvl="0" eaLnBrk="1" fontAlgn="base" hangingPunct="1"/>
            <a:endParaRPr lang="en-US" altLang="x-none" strike="noStrike" noProof="1" dirty="0"/>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x-none" strike="noStrike" noProof="1" dirty="0"/>
          </a:p>
        </p:txBody>
      </p:sp>
      <p:sp>
        <p:nvSpPr>
          <p:cNvPr id="6" name="页脚占位符 5"/>
          <p:cNvSpPr>
            <a:spLocks noGrp="1"/>
          </p:cNvSpPr>
          <p:nvPr>
            <p:ph type="ftr" sz="quarter" idx="11"/>
          </p:nvPr>
        </p:nvSpPr>
        <p:spPr/>
        <p:txBody>
          <a:bodyPr/>
          <a:p>
            <a:pPr lvl="0" eaLnBrk="1" fontAlgn="base" hangingPunct="1"/>
            <a:endParaRPr lang="en-US" altLang="x-none" strike="noStrike" noProof="1" dirty="0"/>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eaLnBrk="1" fontAlgn="base" hangingPunct="1"/>
            <a:endParaRPr lang="en-US" altLang="x-none" strike="noStrike" noProof="1" dirty="0"/>
          </a:p>
        </p:txBody>
      </p:sp>
      <p:sp>
        <p:nvSpPr>
          <p:cNvPr id="6" name="页脚占位符 5"/>
          <p:cNvSpPr>
            <a:spLocks noGrp="1"/>
          </p:cNvSpPr>
          <p:nvPr>
            <p:ph type="ftr" sz="quarter" idx="11"/>
          </p:nvPr>
        </p:nvSpPr>
        <p:spPr/>
        <p:txBody>
          <a:bodyPr/>
          <a:p>
            <a:pPr lvl="0" eaLnBrk="1" fontAlgn="base" hangingPunct="1"/>
            <a:endParaRPr lang="en-US" altLang="x-none" strike="noStrike" noProof="1" dirty="0"/>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3.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noRot="1"/>
          </p:cNvSpPr>
          <p:nvPr>
            <p:ph type="title"/>
          </p:nvPr>
        </p:nvSpPr>
        <p:spPr>
          <a:xfrm>
            <a:off x="301625" y="609600"/>
            <a:ext cx="854075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Rectangle 3"/>
          <p:cNvSpPr>
            <a:spLocks noGrp="1" noRot="1"/>
          </p:cNvSpPr>
          <p:nvPr>
            <p:ph type="body"/>
          </p:nvPr>
        </p:nvSpPr>
        <p:spPr>
          <a:xfrm>
            <a:off x="301625" y="1905000"/>
            <a:ext cx="8540750" cy="4194175"/>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p:cNvSpPr>
          <p:nvPr>
            <p:ph type="dt" sz="half" idx="2"/>
          </p:nvPr>
        </p:nvSpPr>
        <p:spPr>
          <a:xfrm>
            <a:off x="301625" y="6245225"/>
            <a:ext cx="2289175" cy="476250"/>
          </a:xfrm>
          <a:prstGeom prst="rect">
            <a:avLst/>
          </a:prstGeom>
          <a:noFill/>
          <a:ln w="9525">
            <a:noFill/>
          </a:ln>
        </p:spPr>
        <p:txBody>
          <a:bodyPr/>
          <a:lstStyle>
            <a:lvl1pPr>
              <a:defRPr sz="1400"/>
            </a:lvl1pPr>
          </a:lstStyle>
          <a:p>
            <a:pPr lvl="0" eaLnBrk="1" fontAlgn="base" hangingPunct="1"/>
            <a:endParaRPr lang="en-US" altLang="x-none" strike="noStrike" noProof="1" dirty="0"/>
          </a:p>
        </p:txBody>
      </p:sp>
      <p:sp>
        <p:nvSpPr>
          <p:cNvPr id="1029" name="Rectangle 5"/>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eaLnBrk="1" fontAlgn="base" hangingPunct="1"/>
            <a:endParaRPr lang="en-US" altLang="x-none" strike="noStrike" noProof="1" dirty="0"/>
          </a:p>
        </p:txBody>
      </p:sp>
      <p:sp>
        <p:nvSpPr>
          <p:cNvPr id="1030" name="Rectangle 6"/>
          <p:cNvSpPr>
            <a:spLocks noGrp="1"/>
          </p:cNvSpPr>
          <p:nvPr>
            <p:ph type="sldNum" sz="quarter" idx="4"/>
          </p:nvPr>
        </p:nvSpPr>
        <p:spPr>
          <a:xfrm>
            <a:off x="6553200" y="6245225"/>
            <a:ext cx="2289175" cy="476250"/>
          </a:xfrm>
          <a:prstGeom prst="rect">
            <a:avLst/>
          </a:prstGeom>
          <a:noFill/>
          <a:ln w="9525">
            <a:noFill/>
          </a:ln>
        </p:spPr>
        <p:txBody>
          <a:bodyPr/>
          <a:lstStyle>
            <a:lvl1pPr algn="r">
              <a:defRPr sz="1400"/>
            </a:lvl1pPr>
          </a:lstStyle>
          <a:p>
            <a:pPr lvl="0" eaLnBrk="1" fontAlgn="base" hangingPunct="1"/>
            <a:fld id="{9A0DB2DC-4C9A-4742-B13C-FB6460FD3503}" type="slidenum">
              <a:rPr lang="en-US" altLang="x-none" strike="noStrike" noProof="1" dirty="0">
                <a:latin typeface="Arial" panose="020B0604020202020204" pitchFamily="34" charset="0"/>
                <a:ea typeface="宋体" panose="02010600030101010101" pitchFamily="2" charset="-122"/>
                <a:cs typeface="+mn-ea"/>
              </a:rPr>
            </a:fld>
            <a:endParaRPr lang="en-US" altLang="x-none"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lr>
          <a:schemeClr val="hlink"/>
        </a:buClr>
        <a:buSzPct val="75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lr>
          <a:schemeClr val="hlink"/>
        </a:buClr>
        <a:buSzPct val="7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lr>
          <a:schemeClr val="hlink"/>
        </a:buClr>
        <a:buSzPct val="75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lr>
          <a:schemeClr val="hlink"/>
        </a:buClr>
        <a:buSzPct val="75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chemeClr val="hlink"/>
        </a:buClr>
        <a:buSzPct val="7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2050" name="标题 2049"/>
          <p:cNvSpPr>
            <a:spLocks noGrp="1" noRot="1"/>
          </p:cNvSpPr>
          <p:nvPr>
            <p:ph type="title"/>
          </p:nvPr>
        </p:nvSpPr>
        <p:spPr>
          <a:xfrm>
            <a:off x="301625" y="228600"/>
            <a:ext cx="8540750" cy="1143000"/>
          </a:xfrm>
          <a:prstGeom prst="rect">
            <a:avLst/>
          </a:prstGeom>
          <a:noFill/>
          <a:ln w="9525">
            <a:noFill/>
          </a:ln>
        </p:spPr>
        <p:txBody>
          <a:bodyPr anchor="ctr"/>
          <a:p>
            <a:pPr lvl="0"/>
            <a:r>
              <a:rPr lang="zh-CN" altLang="en-US"/>
              <a:t>单击此处编辑母版标题样式</a:t>
            </a:r>
            <a:endParaRPr lang="zh-CN" altLang="en-US"/>
          </a:p>
        </p:txBody>
      </p:sp>
      <p:sp>
        <p:nvSpPr>
          <p:cNvPr id="2051" name="文本占位符 2050"/>
          <p:cNvSpPr>
            <a:spLocks noGrp="1" noRot="1"/>
          </p:cNvSpPr>
          <p:nvPr>
            <p:ph type="body"/>
          </p:nvPr>
        </p:nvSpPr>
        <p:spPr>
          <a:xfrm>
            <a:off x="301625" y="1600200"/>
            <a:ext cx="8540750" cy="4498975"/>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2052" name="日期占位符 2051"/>
          <p:cNvSpPr>
            <a:spLocks noGrp="1"/>
          </p:cNvSpPr>
          <p:nvPr>
            <p:ph type="dt" sz="half" idx="2"/>
          </p:nvPr>
        </p:nvSpPr>
        <p:spPr>
          <a:xfrm>
            <a:off x="301625" y="6245225"/>
            <a:ext cx="2289175" cy="476250"/>
          </a:xfrm>
          <a:prstGeom prst="rect">
            <a:avLst/>
          </a:prstGeom>
          <a:noFill/>
          <a:ln w="9525">
            <a:noFill/>
          </a:ln>
        </p:spPr>
        <p:txBody>
          <a:bodyPr/>
          <a:lstStyle>
            <a:lvl1pPr>
              <a:defRPr sz="1400">
                <a:latin typeface="Arial" panose="020B0604020202020204" pitchFamily="34" charset="0"/>
              </a:defRPr>
            </a:lvl1pPr>
          </a:lstStyle>
          <a:p>
            <a:pPr lvl="0" fontAlgn="base"/>
            <a:endParaRPr lang="zh-CN" altLang="en-US" strike="noStrike" noProof="1"/>
          </a:p>
        </p:txBody>
      </p:sp>
      <p:sp>
        <p:nvSpPr>
          <p:cNvPr id="2053" name="页脚占位符 2052"/>
          <p:cNvSpPr>
            <a:spLocks noGrp="1"/>
          </p:cNvSpPr>
          <p:nvPr>
            <p:ph type="ftr" sz="quarter" idx="3"/>
          </p:nvPr>
        </p:nvSpPr>
        <p:spPr>
          <a:xfrm>
            <a:off x="3124200" y="6245225"/>
            <a:ext cx="2895600" cy="476250"/>
          </a:xfrm>
          <a:prstGeom prst="rect">
            <a:avLst/>
          </a:prstGeom>
          <a:noFill/>
          <a:ln w="9525">
            <a:noFill/>
          </a:ln>
        </p:spPr>
        <p:txBody>
          <a:bodyPr/>
          <a:lstStyle>
            <a:lvl1pPr algn="ctr">
              <a:defRPr sz="1400">
                <a:latin typeface="Arial" panose="020B0604020202020204" pitchFamily="34" charset="0"/>
              </a:defRPr>
            </a:lvl1pPr>
          </a:lstStyle>
          <a:p>
            <a:pPr lvl="0" fontAlgn="base"/>
            <a:endParaRPr lang="zh-CN" strike="noStrike" noProof="1"/>
          </a:p>
        </p:txBody>
      </p:sp>
      <p:sp>
        <p:nvSpPr>
          <p:cNvPr id="2054" name="灯片编号占位符 2053"/>
          <p:cNvSpPr>
            <a:spLocks noGrp="1"/>
          </p:cNvSpPr>
          <p:nvPr>
            <p:ph type="sldNum" sz="quarter" idx="4"/>
          </p:nvPr>
        </p:nvSpPr>
        <p:spPr>
          <a:xfrm>
            <a:off x="6553200" y="6245225"/>
            <a:ext cx="2289175" cy="476250"/>
          </a:xfrm>
          <a:prstGeom prst="rect">
            <a:avLst/>
          </a:prstGeom>
          <a:noFill/>
          <a:ln w="9525">
            <a:noFill/>
          </a:ln>
        </p:spPr>
        <p:txBody>
          <a:bodyPr/>
          <a:lstStyle>
            <a:lvl1pPr algn="r">
              <a:defRPr sz="1400">
                <a:latin typeface="Arial" panose="020B0604020202020204" pitchFamily="34" charset="0"/>
              </a:defRPr>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random/>
  </p:transition>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folHlink"/>
        </a:buClr>
        <a:buSzPct val="85000"/>
        <a:buFont typeface="Wingdings 2" panose="05020102010507070707" pitchFamily="2" charset="2"/>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folHlink"/>
        </a:buClr>
        <a:buSzPct val="85000"/>
        <a:buFont typeface="Wingdings 2" panose="05020102010507070707"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folHlink"/>
        </a:buClr>
        <a:buSzPct val="85000"/>
        <a:buFont typeface="Wingdings 2" panose="05020102010507070707" pitchFamily="2" charset="2"/>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folHlink"/>
        </a:buClr>
        <a:buSzPct val="85000"/>
        <a:buFont typeface="Wingdings 2" panose="05020102010507070707"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folHlink"/>
        </a:buClr>
        <a:buSzPct val="85000"/>
        <a:buFont typeface="Wingdings 2" panose="05020102010507070707"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folHlink"/>
        </a:buClr>
        <a:buSzPct val="85000"/>
        <a:buFont typeface="Wingdings 2" panose="05020102010507070707"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folHlink"/>
        </a:buClr>
        <a:buSzPct val="85000"/>
        <a:buFont typeface="Wingdings 2" panose="05020102010507070707"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folHlink"/>
        </a:buClr>
        <a:buSzPct val="85000"/>
        <a:buFont typeface="Wingdings 2" panose="05020102010507070707"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folHlink"/>
        </a:buClr>
        <a:buSzPct val="85000"/>
        <a:buFont typeface="Wingdings 2" panose="05020102010507070707" pitchFamily="2" charset="2"/>
        <a:buChar char="¡"/>
        <a:defRPr sz="2000" b="0" i="0" u="none" kern="1200" baseline="0">
          <a:solidFill>
            <a:schemeClr val="tx1"/>
          </a:solidFill>
          <a:latin typeface="+mn-lt"/>
          <a:ea typeface="+mn-ea"/>
          <a:cs typeface="+mn-cs"/>
        </a:defRPr>
      </a:lvl9pPr>
    </p:bodyStyle>
    <p:otherStyle>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074"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3075"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4098" name="标题 94209"/>
          <p:cNvSpPr>
            <a:spLocks noGrp="1" noRot="1"/>
          </p:cNvSpPr>
          <p:nvPr>
            <p:ph type="title"/>
          </p:nvPr>
        </p:nvSpPr>
        <p:spPr>
          <a:xfrm>
            <a:off x="301625" y="6096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4099" name="文本占位符 94210"/>
          <p:cNvSpPr>
            <a:spLocks noGrp="1" noRot="1"/>
          </p:cNvSpPr>
          <p:nvPr>
            <p:ph type="body"/>
          </p:nvPr>
        </p:nvSpPr>
        <p:spPr>
          <a:xfrm>
            <a:off x="301625" y="1905000"/>
            <a:ext cx="8540750" cy="4194175"/>
          </a:xfrm>
          <a:prstGeom prst="rect">
            <a:avLst/>
          </a:prstGeom>
          <a:noFill/>
          <a:ln w="9525">
            <a:noFill/>
          </a:ln>
        </p:spPr>
        <p:txBody>
          <a:bodyPr anchor="t"/>
          <a:p>
            <a:pPr lvl="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94212" name="日期占位符 94211"/>
          <p:cNvSpPr>
            <a:spLocks noGrp="1"/>
          </p:cNvSpPr>
          <p:nvPr>
            <p:ph type="dt" sz="half" idx="2"/>
          </p:nvPr>
        </p:nvSpPr>
        <p:spPr>
          <a:xfrm>
            <a:off x="301625" y="6245225"/>
            <a:ext cx="2289175" cy="476250"/>
          </a:xfrm>
          <a:prstGeom prst="rect">
            <a:avLst/>
          </a:prstGeom>
          <a:noFill/>
          <a:ln w="9525">
            <a:noFill/>
          </a:ln>
        </p:spPr>
        <p:txBody>
          <a:bodyPr/>
          <a:lstStyle>
            <a:lvl1pPr>
              <a:defRPr sz="1400">
                <a:latin typeface="Arial" panose="020B0604020202020204" pitchFamily="34" charset="0"/>
              </a:defRPr>
            </a:lvl1pPr>
          </a:lstStyle>
          <a:p>
            <a:pPr lvl="0" fontAlgn="base">
              <a:buClr>
                <a:srgbClr val="000000"/>
              </a:buClr>
            </a:pPr>
            <a:endParaRPr lang="zh-CN" altLang="en-US" strike="noStrike" noProof="1" dirty="0"/>
          </a:p>
        </p:txBody>
      </p:sp>
      <p:sp>
        <p:nvSpPr>
          <p:cNvPr id="94213" name="页脚占位符 94212"/>
          <p:cNvSpPr>
            <a:spLocks noGrp="1"/>
          </p:cNvSpPr>
          <p:nvPr>
            <p:ph type="ftr" sz="quarter" idx="3"/>
          </p:nvPr>
        </p:nvSpPr>
        <p:spPr>
          <a:xfrm>
            <a:off x="3124200" y="6245225"/>
            <a:ext cx="2895600" cy="476250"/>
          </a:xfrm>
          <a:prstGeom prst="rect">
            <a:avLst/>
          </a:prstGeom>
          <a:noFill/>
          <a:ln w="9525">
            <a:noFill/>
          </a:ln>
        </p:spPr>
        <p:txBody>
          <a:bodyPr/>
          <a:lstStyle>
            <a:lvl1pPr algn="ctr">
              <a:defRPr sz="1400">
                <a:latin typeface="Arial" panose="020B0604020202020204" pitchFamily="34" charset="0"/>
              </a:defRPr>
            </a:lvl1pPr>
          </a:lstStyle>
          <a:p>
            <a:pPr lvl="0" fontAlgn="base">
              <a:buClr>
                <a:srgbClr val="000000"/>
              </a:buClr>
            </a:pPr>
            <a:endParaRPr lang="zh-CN" strike="noStrike" noProof="1" dirty="0"/>
          </a:p>
        </p:txBody>
      </p:sp>
      <p:sp>
        <p:nvSpPr>
          <p:cNvPr id="94214" name="灯片编号占位符 94213"/>
          <p:cNvSpPr>
            <a:spLocks noGrp="1"/>
          </p:cNvSpPr>
          <p:nvPr>
            <p:ph type="sldNum" sz="quarter" idx="4"/>
          </p:nvPr>
        </p:nvSpPr>
        <p:spPr>
          <a:xfrm>
            <a:off x="6553200" y="6245225"/>
            <a:ext cx="2289175" cy="476250"/>
          </a:xfrm>
          <a:prstGeom prst="rect">
            <a:avLst/>
          </a:prstGeom>
          <a:noFill/>
          <a:ln w="9525">
            <a:noFill/>
          </a:ln>
        </p:spPr>
        <p:txBody>
          <a:bodyPr/>
          <a:lstStyle>
            <a:lvl1pPr algn="r">
              <a:defRPr sz="1400">
                <a:latin typeface="Arial" panose="020B0604020202020204" pitchFamily="34" charset="0"/>
              </a:defRPr>
            </a:lvl1pPr>
          </a:lstStyle>
          <a:p>
            <a:pPr lvl="0" fontAlgn="base">
              <a:buClr>
                <a:srgbClr val="000000"/>
              </a:buClr>
            </a:pPr>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hlink"/>
        </a:buClr>
        <a:buSzPct val="75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7.GIF"/><Relationship Id="rId2" Type="http://schemas.openxmlformats.org/officeDocument/2006/relationships/slide" Target="slide5.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副标题 5121"/>
          <p:cNvSpPr>
            <a:spLocks noGrp="1" noRot="1"/>
          </p:cNvSpPr>
          <p:nvPr>
            <p:ph type="subTitle" idx="1"/>
          </p:nvPr>
        </p:nvSpPr>
        <p:spPr>
          <a:xfrm>
            <a:off x="304800" y="1374775"/>
            <a:ext cx="8534400" cy="4265613"/>
          </a:xfrm>
        </p:spPr>
        <p:txBody>
          <a:bodyPr anchor="t"/>
          <a:p>
            <a:pPr defTabSz="914400">
              <a:buSzPct val="75000"/>
              <a:buFont typeface="Wingdings" panose="05000000000000000000" pitchFamily="2" charset="2"/>
              <a:buNone/>
            </a:pPr>
            <a:r>
              <a:rPr lang="zh-CN" altLang="en-US" sz="7200" b="1" kern="1200" baseline="0">
                <a:latin typeface="Arial" panose="020B0604020202020204" pitchFamily="34" charset="0"/>
                <a:ea typeface="黑体" panose="02010609060101010101" charset="-122"/>
                <a:cs typeface="+mn-cs"/>
              </a:rPr>
              <a:t>十一月四日风雨大作</a:t>
            </a:r>
            <a:endParaRPr lang="zh-CN" altLang="en-US" sz="7200" b="1" kern="1200" baseline="0">
              <a:latin typeface="Arial" panose="020B0604020202020204" pitchFamily="34" charset="0"/>
              <a:ea typeface="黑体" panose="02010609060101010101" charset="-122"/>
              <a:cs typeface="+mn-cs"/>
            </a:endParaRPr>
          </a:p>
          <a:p>
            <a:pPr defTabSz="914400">
              <a:buSzPct val="75000"/>
              <a:buFont typeface="Wingdings" panose="05000000000000000000" pitchFamily="2" charset="2"/>
              <a:buNone/>
            </a:pPr>
            <a:r>
              <a:rPr lang="zh-CN" altLang="en-US" sz="7200" b="1" kern="1200" baseline="0">
                <a:latin typeface="Arial" panose="020B0604020202020204" pitchFamily="34" charset="0"/>
                <a:ea typeface="黑体" panose="02010609060101010101" charset="-122"/>
                <a:cs typeface="+mn-cs"/>
              </a:rPr>
              <a:t>陆游</a:t>
            </a:r>
            <a:endParaRPr lang="zh-CN" altLang="en-US" sz="7200" b="1" kern="1200" baseline="0">
              <a:latin typeface="Arial" panose="020B0604020202020204" pitchFamily="34" charset="0"/>
              <a:ea typeface="黑体" panose="02010609060101010101"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noRot="1"/>
          </p:cNvSpPr>
          <p:nvPr>
            <p:ph idx="1"/>
          </p:nvPr>
        </p:nvSpPr>
        <p:spPr>
          <a:xfrm>
            <a:off x="190500" y="609600"/>
            <a:ext cx="8888413" cy="5489575"/>
          </a:xfrm>
        </p:spPr>
        <p:txBody>
          <a:bodyPr anchor="t"/>
          <a:p>
            <a:r>
              <a:rPr lang="en-US" altLang="zh-CN" sz="3600" b="1">
                <a:solidFill>
                  <a:srgbClr val="000000"/>
                </a:solidFill>
              </a:rPr>
              <a:t>3.</a:t>
            </a:r>
            <a:r>
              <a:rPr lang="zh-CN" altLang="en-US" sz="3600" b="1">
                <a:solidFill>
                  <a:srgbClr val="000000"/>
                </a:solidFill>
              </a:rPr>
              <a:t>请你对“夜阑卧听风吹雨”一句略作赏析。</a:t>
            </a:r>
            <a:endParaRPr lang="zh-CN" altLang="en-US" sz="3600" b="1">
              <a:solidFill>
                <a:srgbClr val="000000"/>
              </a:solidFill>
            </a:endParaRPr>
          </a:p>
          <a:p>
            <a:r>
              <a:rPr lang="zh-CN" altLang="en-US" sz="4000" b="1">
                <a:solidFill>
                  <a:srgbClr val="000000"/>
                </a:solidFill>
              </a:rPr>
              <a:t>      写时间、环境和现实生活中的诗人形象。“风吹雨”既是现实生活，又象征南宋王朝的命运。诗人从“风吹雨”联想到南宋王朝摇摇欲坠的处境，把现实与梦境自然地联想起来，使“铁马冰河”的梦境和“戍轮台”的平生壮志融为一体，抒发爱国之情。</a:t>
            </a:r>
            <a:endParaRPr lang="zh-CN" altLang="en-US" sz="4000" b="1">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22" end="140"/>
                                            </p:txEl>
                                          </p:spTgt>
                                        </p:tgtEl>
                                        <p:attrNameLst>
                                          <p:attrName>style.visibility</p:attrName>
                                        </p:attrNameLst>
                                      </p:cBhvr>
                                      <p:to>
                                        <p:strVal val="visible"/>
                                      </p:to>
                                    </p:set>
                                    <p:anim calcmode="lin" valueType="num">
                                      <p:cBhvr additive="base">
                                        <p:cTn id="7" dur="500" fill="hold"/>
                                        <p:tgtEl>
                                          <p:spTgt spid="3">
                                            <p:txEl>
                                              <p:charRg st="22" end="14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22" end="14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文本框 2"/>
          <p:cNvSpPr txBox="1"/>
          <p:nvPr/>
        </p:nvSpPr>
        <p:spPr>
          <a:xfrm>
            <a:off x="347663" y="1282700"/>
            <a:ext cx="8616950" cy="2103438"/>
          </a:xfrm>
          <a:prstGeom prst="rect">
            <a:avLst/>
          </a:prstGeom>
          <a:noFill/>
          <a:ln w="9525">
            <a:noFill/>
          </a:ln>
        </p:spPr>
        <p:txBody>
          <a:bodyPr wrap="square" anchor="t">
            <a:spAutoFit/>
          </a:bodyPr>
          <a:p>
            <a:pPr lvl="0"/>
            <a:r>
              <a:rPr lang="en-US" altLang="zh-CN" sz="4400" b="1">
                <a:latin typeface="Arial" panose="020B0604020202020204" pitchFamily="34" charset="0"/>
                <a:ea typeface="宋体" panose="02010600030101010101" pitchFamily="2" charset="-122"/>
              </a:rPr>
              <a:t>4</a:t>
            </a:r>
            <a:r>
              <a:rPr lang="zh-CN" altLang="en-US" sz="4400" b="1">
                <a:latin typeface="Arial" panose="020B0604020202020204" pitchFamily="34" charset="0"/>
                <a:ea typeface="宋体" panose="02010600030101010101" pitchFamily="2" charset="-122"/>
              </a:rPr>
              <a:t>、首句中的“僵”与“孤”写出了诗人怎样的处境？这样写有什么好处?</a:t>
            </a:r>
            <a:endParaRPr lang="zh-CN" altLang="en-US" sz="4400" b="1">
              <a:latin typeface="Arial" panose="020B0604020202020204" pitchFamily="34" charset="0"/>
              <a:ea typeface="宋体" panose="02010600030101010101" pitchFamily="2" charset="-122"/>
            </a:endParaRPr>
          </a:p>
        </p:txBody>
      </p:sp>
      <p:sp>
        <p:nvSpPr>
          <p:cNvPr id="4" name="文本框 3"/>
          <p:cNvSpPr txBox="1"/>
          <p:nvPr/>
        </p:nvSpPr>
        <p:spPr>
          <a:xfrm>
            <a:off x="347663" y="3390900"/>
            <a:ext cx="8616950" cy="2773680"/>
          </a:xfrm>
          <a:prstGeom prst="rect">
            <a:avLst/>
          </a:prstGeom>
          <a:noFill/>
          <a:ln w="9525">
            <a:noFill/>
          </a:ln>
        </p:spPr>
        <p:txBody>
          <a:bodyPr wrap="square" anchor="t">
            <a:spAutoFit/>
          </a:bodyPr>
          <a:p>
            <a:pPr lvl="0"/>
            <a:r>
              <a:rPr lang="zh-CN" altLang="en-US" sz="4400" b="1">
                <a:solidFill>
                  <a:srgbClr val="000000"/>
                </a:solidFill>
                <a:latin typeface="Arial" panose="020B0604020202020204" pitchFamily="34" charset="0"/>
                <a:ea typeface="宋体" panose="02010600030101010101" pitchFamily="2" charset="-122"/>
              </a:rPr>
              <a:t>“僵”和“孤”表明诗人</a:t>
            </a:r>
            <a:r>
              <a:rPr lang="zh-CN" altLang="en-US" sz="4400" b="1">
                <a:solidFill>
                  <a:srgbClr val="FF0000"/>
                </a:solidFill>
                <a:latin typeface="Arial" panose="020B0604020202020204" pitchFamily="34" charset="0"/>
                <a:ea typeface="宋体" panose="02010600030101010101" pitchFamily="2" charset="-122"/>
              </a:rPr>
              <a:t>当时卧病在床</a:t>
            </a:r>
            <a:r>
              <a:rPr lang="zh-CN" altLang="en-US" sz="4400" b="1">
                <a:solidFill>
                  <a:srgbClr val="000000"/>
                </a:solidFill>
                <a:latin typeface="Arial" panose="020B0604020202020204" pitchFamily="34" charset="0"/>
                <a:ea typeface="宋体" panose="02010600030101010101" pitchFamily="2" charset="-122"/>
              </a:rPr>
              <a:t>，</a:t>
            </a:r>
            <a:r>
              <a:rPr lang="zh-CN" altLang="en-US" sz="4400" b="1">
                <a:solidFill>
                  <a:srgbClr val="FF0000"/>
                </a:solidFill>
                <a:latin typeface="Arial" panose="020B0604020202020204" pitchFamily="34" charset="0"/>
                <a:ea typeface="宋体" panose="02010600030101010101" pitchFamily="2" charset="-122"/>
              </a:rPr>
              <a:t>孤苦无助</a:t>
            </a:r>
            <a:r>
              <a:rPr lang="zh-CN" altLang="en-US" sz="4400" b="1">
                <a:solidFill>
                  <a:srgbClr val="000000"/>
                </a:solidFill>
                <a:latin typeface="Arial" panose="020B0604020202020204" pitchFamily="34" charset="0"/>
                <a:ea typeface="宋体" panose="02010600030101010101" pitchFamily="2" charset="-122"/>
              </a:rPr>
              <a:t>的境况，其作用是以“僵卧孤村”来反衬“不自哀”，更显其</a:t>
            </a:r>
            <a:r>
              <a:rPr lang="zh-CN" altLang="en-US" sz="4400" b="1">
                <a:solidFill>
                  <a:srgbClr val="FF0000"/>
                </a:solidFill>
                <a:latin typeface="Arial" panose="020B0604020202020204" pitchFamily="34" charset="0"/>
                <a:ea typeface="宋体" panose="02010600030101010101" pitchFamily="2" charset="-122"/>
              </a:rPr>
              <a:t>志向坚定不移</a:t>
            </a:r>
            <a:r>
              <a:rPr lang="zh-CN" altLang="en-US" sz="4400" b="1">
                <a:solidFill>
                  <a:srgbClr val="000000"/>
                </a:solidFill>
                <a:latin typeface="Arial" panose="020B0604020202020204" pitchFamily="34" charset="0"/>
                <a:ea typeface="宋体" panose="02010600030101010101" pitchFamily="2" charset="-122"/>
              </a:rPr>
              <a:t>。</a:t>
            </a:r>
            <a:endParaRPr lang="zh-CN" altLang="en-US" sz="4400" b="1">
              <a:solidFill>
                <a:srgbClr val="000000"/>
              </a:solidFill>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文本框 12289"/>
          <p:cNvSpPr txBox="1"/>
          <p:nvPr/>
        </p:nvSpPr>
        <p:spPr>
          <a:xfrm>
            <a:off x="879475" y="3068638"/>
            <a:ext cx="184150" cy="457200"/>
          </a:xfrm>
          <a:prstGeom prst="rect">
            <a:avLst/>
          </a:prstGeom>
          <a:noFill/>
          <a:ln w="9525">
            <a:noFill/>
          </a:ln>
        </p:spPr>
        <p:txBody>
          <a:bodyPr wrap="none" anchor="t">
            <a:spAutoFit/>
          </a:bodyPr>
          <a:p>
            <a:pPr lvl="0" eaLnBrk="0" hangingPunct="0"/>
            <a:endParaRPr>
              <a:latin typeface="Arial" panose="020B0604020202020204" pitchFamily="34" charset="0"/>
              <a:ea typeface="宋体" panose="02010600030101010101" pitchFamily="2" charset="-122"/>
            </a:endParaRPr>
          </a:p>
        </p:txBody>
      </p:sp>
      <p:sp>
        <p:nvSpPr>
          <p:cNvPr id="12291" name="文本框 12290"/>
          <p:cNvSpPr txBox="1"/>
          <p:nvPr/>
        </p:nvSpPr>
        <p:spPr>
          <a:xfrm>
            <a:off x="138113" y="-44450"/>
            <a:ext cx="8375650" cy="3017838"/>
          </a:xfrm>
          <a:prstGeom prst="rect">
            <a:avLst/>
          </a:prstGeom>
          <a:noFill/>
          <a:ln w="9525">
            <a:noFill/>
          </a:ln>
        </p:spPr>
        <p:txBody>
          <a:bodyPr wrap="square" anchor="t">
            <a:spAutoFit/>
          </a:bodyPr>
          <a:p>
            <a:pPr lvl="0" eaLnBrk="0" fontAlgn="base" hangingPunct="0"/>
            <a:endParaRPr lang="zh-CN" altLang="en-US" sz="48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ea"/>
            </a:endParaRPr>
          </a:p>
          <a:p>
            <a:pPr lvl="0" eaLnBrk="0" fontAlgn="base" hangingPunct="0"/>
            <a:r>
              <a:rPr lang="en-US" altLang="zh-CN" sz="48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ea"/>
              </a:rPr>
              <a:t>5</a:t>
            </a:r>
            <a:r>
              <a:rPr lang="zh-CN" altLang="en-US" sz="48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ea"/>
              </a:rPr>
              <a:t>、本诗体现了诗人怎样的感情？</a:t>
            </a:r>
            <a:r>
              <a:rPr lang="zh-CN" altLang="en-US" sz="48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ea"/>
                <a:sym typeface="+mn-ea"/>
              </a:rPr>
              <a:t>（中心思想）</a:t>
            </a:r>
            <a:endParaRPr lang="zh-CN" altLang="en-US" sz="4800" b="1" strike="noStrike" noProof="1">
              <a:effectLst>
                <a:outerShdw blurRad="38100" dist="38100" dir="2700000">
                  <a:srgbClr val="FFFFFF"/>
                </a:outerShdw>
              </a:effectLst>
              <a:latin typeface="Arial" panose="020B0604020202020204" pitchFamily="34" charset="0"/>
              <a:ea typeface="宋体" panose="02010600030101010101" pitchFamily="2" charset="-122"/>
              <a:cs typeface="+mn-ea"/>
            </a:endParaRPr>
          </a:p>
          <a:p>
            <a:pPr lvl="0" eaLnBrk="0" fontAlgn="base" hangingPunct="0"/>
            <a:endParaRPr lang="zh-CN" altLang="en-US" sz="4800" b="1" strike="noStrike" noProof="1">
              <a:effectLst>
                <a:outerShdw blurRad="38100" dist="38100" dir="2700000">
                  <a:srgbClr val="FFFFFF"/>
                </a:outerShdw>
              </a:effectLst>
              <a:latin typeface="Arial" panose="020B0604020202020204" pitchFamily="34" charset="0"/>
              <a:ea typeface="宋体" panose="02010600030101010101" pitchFamily="2" charset="-122"/>
            </a:endParaRPr>
          </a:p>
        </p:txBody>
      </p:sp>
      <p:sp>
        <p:nvSpPr>
          <p:cNvPr id="11267" name="文本框 12291"/>
          <p:cNvSpPr txBox="1"/>
          <p:nvPr/>
        </p:nvSpPr>
        <p:spPr>
          <a:xfrm>
            <a:off x="508000" y="2635250"/>
            <a:ext cx="8005763" cy="1738313"/>
          </a:xfrm>
          <a:prstGeom prst="rect">
            <a:avLst/>
          </a:prstGeom>
          <a:noFill/>
          <a:ln w="9525">
            <a:noFill/>
          </a:ln>
        </p:spPr>
        <p:txBody>
          <a:bodyPr wrap="square" anchor="t">
            <a:spAutoFit/>
          </a:bodyPr>
          <a:p>
            <a:pPr lvl="0" eaLnBrk="0" hangingPunct="0"/>
            <a:r>
              <a:rPr lang="zh-CN" altLang="en-US" sz="5400" b="1">
                <a:latin typeface="Arial" panose="020B0604020202020204" pitchFamily="34" charset="0"/>
                <a:ea typeface="宋体" panose="02010600030101010101" pitchFamily="2" charset="-122"/>
              </a:rPr>
              <a:t>渴望收复中原，统一祖国为国效力的爱国情怀。</a:t>
            </a:r>
            <a:endParaRPr lang="zh-CN" altLang="en-US" sz="5400" b="1">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ppt_x"/>
                                          </p:val>
                                        </p:tav>
                                        <p:tav tm="100000">
                                          <p:val>
                                            <p:strVal val="#ppt_x"/>
                                          </p:val>
                                        </p:tav>
                                      </p:tavLst>
                                    </p:anim>
                                    <p:anim calcmode="lin" valueType="num">
                                      <p:cBhvr additive="base">
                                        <p:cTn id="8"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Rectangle 3"/>
          <p:cNvSpPr>
            <a:spLocks noGrp="1" noRot="1"/>
          </p:cNvSpPr>
          <p:nvPr>
            <p:ph type="body"/>
          </p:nvPr>
        </p:nvSpPr>
        <p:spPr>
          <a:xfrm>
            <a:off x="457200" y="1752600"/>
            <a:ext cx="6019800" cy="3657600"/>
          </a:xfrm>
        </p:spPr>
        <p:txBody>
          <a:bodyPr wrap="square" anchor="t"/>
          <a:p>
            <a:pPr lvl="0" eaLnBrk="1" hangingPunct="1"/>
            <a:r>
              <a:rPr lang="zh-CN" altLang="en-US"/>
              <a:t>理解诗句</a:t>
            </a:r>
            <a:endParaRPr lang="zh-CN" altLang="en-US"/>
          </a:p>
          <a:p>
            <a:pPr lvl="0" eaLnBrk="1" hangingPunct="1">
              <a:buNone/>
            </a:pPr>
            <a:r>
              <a:rPr lang="zh-CN" altLang="en-US" sz="4400" b="1" u="sng">
                <a:solidFill>
                  <a:srgbClr val="000000"/>
                </a:solidFill>
              </a:rPr>
              <a:t>僵卧孤村</a:t>
            </a:r>
            <a:r>
              <a:rPr lang="zh-CN" altLang="en-US" sz="4400" b="1">
                <a:solidFill>
                  <a:srgbClr val="000000"/>
                </a:solidFill>
              </a:rPr>
              <a:t>不自哀，</a:t>
            </a:r>
            <a:endParaRPr lang="zh-CN" altLang="en-US" sz="4400" b="1">
              <a:solidFill>
                <a:srgbClr val="000000"/>
              </a:solidFill>
            </a:endParaRPr>
          </a:p>
          <a:p>
            <a:pPr lvl="0" eaLnBrk="1" hangingPunct="1">
              <a:buNone/>
            </a:pPr>
            <a:endParaRPr lang="zh-CN" altLang="en-US" sz="4400" b="1">
              <a:solidFill>
                <a:srgbClr val="000000"/>
              </a:solidFill>
            </a:endParaRPr>
          </a:p>
          <a:p>
            <a:pPr lvl="0" eaLnBrk="1" hangingPunct="1">
              <a:buNone/>
            </a:pPr>
            <a:r>
              <a:rPr lang="zh-CN" altLang="en-US" sz="4400" b="1">
                <a:solidFill>
                  <a:srgbClr val="000000"/>
                </a:solidFill>
              </a:rPr>
              <a:t>尚思为国</a:t>
            </a:r>
            <a:r>
              <a:rPr lang="zh-CN" altLang="en-US" sz="4400" b="1" u="sng">
                <a:solidFill>
                  <a:srgbClr val="000000"/>
                </a:solidFill>
              </a:rPr>
              <a:t>戍轮台</a:t>
            </a:r>
            <a:r>
              <a:rPr lang="zh-CN" altLang="en-US" b="1">
                <a:solidFill>
                  <a:srgbClr val="000000"/>
                </a:solidFill>
              </a:rPr>
              <a:t>。</a:t>
            </a:r>
            <a:r>
              <a:rPr lang="zh-CN" altLang="en-US"/>
              <a:t> </a:t>
            </a:r>
            <a:endParaRPr lang="zh-CN" altLang="en-US"/>
          </a:p>
          <a:p>
            <a:pPr lvl="0" eaLnBrk="1" hangingPunct="1">
              <a:buNone/>
            </a:pPr>
            <a:r>
              <a:rPr lang="zh-CN" altLang="en-US"/>
              <a:t> </a:t>
            </a:r>
            <a:endParaRPr lang="zh-CN" altLang="en-US"/>
          </a:p>
        </p:txBody>
      </p:sp>
      <p:sp>
        <p:nvSpPr>
          <p:cNvPr id="10243" name="Text Box 4"/>
          <p:cNvSpPr txBox="1"/>
          <p:nvPr/>
        </p:nvSpPr>
        <p:spPr>
          <a:xfrm>
            <a:off x="5181600" y="2819400"/>
            <a:ext cx="6553200" cy="1465263"/>
          </a:xfrm>
          <a:prstGeom prst="rect">
            <a:avLst/>
          </a:prstGeom>
          <a:noFill/>
          <a:ln w="9525">
            <a:noFill/>
          </a:ln>
        </p:spPr>
        <p:txBody>
          <a:bodyPr anchor="t">
            <a:spAutoFit/>
          </a:bodyPr>
          <a:p>
            <a:pPr lvl="0">
              <a:spcBef>
                <a:spcPct val="50000"/>
              </a:spcBef>
            </a:pPr>
            <a:r>
              <a:rPr lang="zh-CN" altLang="en-US" sz="3600" b="1" dirty="0">
                <a:solidFill>
                  <a:srgbClr val="FF0000"/>
                </a:solidFill>
                <a:latin typeface="Arial" panose="020B0604020202020204" pitchFamily="34" charset="0"/>
                <a:ea typeface="宋体" panose="02010600030101010101" pitchFamily="2" charset="-122"/>
              </a:rPr>
              <a:t>点明处境及心态，</a:t>
            </a:r>
            <a:endParaRPr lang="zh-CN" altLang="en-US" sz="3600" b="1" dirty="0">
              <a:solidFill>
                <a:srgbClr val="FF0000"/>
              </a:solidFill>
              <a:latin typeface="Arial" panose="020B0604020202020204" pitchFamily="34" charset="0"/>
              <a:ea typeface="宋体" panose="02010600030101010101" pitchFamily="2" charset="-122"/>
            </a:endParaRPr>
          </a:p>
          <a:p>
            <a:pPr lvl="0">
              <a:spcBef>
                <a:spcPct val="50000"/>
              </a:spcBef>
            </a:pPr>
            <a:r>
              <a:rPr lang="zh-CN" altLang="en-US" sz="3600" b="1" dirty="0">
                <a:solidFill>
                  <a:srgbClr val="FF0000"/>
                </a:solidFill>
                <a:latin typeface="Arial" panose="020B0604020202020204" pitchFamily="34" charset="0"/>
                <a:ea typeface="宋体" panose="02010600030101010101" pitchFamily="2" charset="-122"/>
              </a:rPr>
              <a:t>直抒报国情怀</a:t>
            </a:r>
            <a:r>
              <a:rPr lang="en-US" altLang="x-none" sz="3600" b="1" dirty="0">
                <a:solidFill>
                  <a:srgbClr val="FF0000"/>
                </a:solidFill>
                <a:latin typeface="Arial" panose="020B0604020202020204" pitchFamily="34" charset="0"/>
                <a:ea typeface="宋体" panose="02010600030101010101" pitchFamily="2" charset="-122"/>
              </a:rPr>
              <a:t>!</a:t>
            </a:r>
            <a:endParaRPr lang="en-US" altLang="x-none" sz="3600" b="1" dirty="0">
              <a:solidFill>
                <a:srgbClr val="FF0000"/>
              </a:solidFill>
              <a:latin typeface="Arial" panose="020B0604020202020204" pitchFamily="34" charset="0"/>
              <a:ea typeface="宋体" panose="02010600030101010101" pitchFamily="2" charset="-122"/>
            </a:endParaRPr>
          </a:p>
        </p:txBody>
      </p:sp>
      <p:sp>
        <p:nvSpPr>
          <p:cNvPr id="19459" name="AutoShape 5"/>
          <p:cNvSpPr/>
          <p:nvPr/>
        </p:nvSpPr>
        <p:spPr>
          <a:xfrm>
            <a:off x="4800600" y="2514600"/>
            <a:ext cx="152400" cy="2133600"/>
          </a:xfrm>
          <a:prstGeom prst="rightBrace">
            <a:avLst>
              <a:gd name="adj1" fmla="val 116472"/>
              <a:gd name="adj2" fmla="val 50000"/>
            </a:avLst>
          </a:prstGeom>
          <a:noFill/>
          <a:ln w="9525" cap="flat" cmpd="sng">
            <a:solidFill>
              <a:schemeClr val="tx1"/>
            </a:solidFill>
            <a:prstDash val="solid"/>
            <a:round/>
            <a:headEnd type="none" w="med" len="med"/>
            <a:tailEnd type="none" w="med" len="med"/>
          </a:ln>
        </p:spPr>
        <p:txBody>
          <a:bodyPr wrap="none" anchor="ctr"/>
          <a:p>
            <a:pPr lvl="0"/>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ppt_x"/>
                                          </p:val>
                                        </p:tav>
                                        <p:tav tm="100000">
                                          <p:val>
                                            <p:strVal val="#ppt_x"/>
                                          </p:val>
                                        </p:tav>
                                      </p:tavLst>
                                    </p:anim>
                                    <p:anim calcmode="lin" valueType="num">
                                      <p:cBhvr additive="base">
                                        <p:cTn id="8"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Rectangle 2"/>
          <p:cNvSpPr>
            <a:spLocks noGrp="1" noRot="1"/>
          </p:cNvSpPr>
          <p:nvPr>
            <p:ph type="body"/>
          </p:nvPr>
        </p:nvSpPr>
        <p:spPr>
          <a:xfrm>
            <a:off x="457200" y="1752600"/>
            <a:ext cx="6019800" cy="3657600"/>
          </a:xfrm>
        </p:spPr>
        <p:txBody>
          <a:bodyPr wrap="square" anchor="t"/>
          <a:p>
            <a:pPr lvl="0" eaLnBrk="1" hangingPunct="1"/>
            <a:r>
              <a:rPr lang="zh-CN" altLang="en-US"/>
              <a:t>理解诗句</a:t>
            </a:r>
            <a:endParaRPr lang="zh-CN" altLang="en-US"/>
          </a:p>
          <a:p>
            <a:pPr lvl="0" eaLnBrk="1" hangingPunct="1">
              <a:buNone/>
            </a:pPr>
            <a:r>
              <a:rPr lang="zh-CN" altLang="en-US" sz="4400" b="1" u="sng">
                <a:solidFill>
                  <a:srgbClr val="000000"/>
                </a:solidFill>
              </a:rPr>
              <a:t>夜阑卧听</a:t>
            </a:r>
            <a:r>
              <a:rPr lang="zh-CN" altLang="en-US" sz="4400" b="1">
                <a:solidFill>
                  <a:srgbClr val="000000"/>
                </a:solidFill>
              </a:rPr>
              <a:t>风吹雨，</a:t>
            </a:r>
            <a:endParaRPr lang="zh-CN" altLang="en-US" sz="4400" b="1">
              <a:solidFill>
                <a:srgbClr val="000000"/>
              </a:solidFill>
            </a:endParaRPr>
          </a:p>
          <a:p>
            <a:pPr lvl="0" eaLnBrk="1" hangingPunct="1">
              <a:buNone/>
            </a:pPr>
            <a:endParaRPr lang="zh-CN" altLang="en-US" sz="4400" b="1">
              <a:solidFill>
                <a:srgbClr val="000000"/>
              </a:solidFill>
            </a:endParaRPr>
          </a:p>
          <a:p>
            <a:pPr lvl="0" eaLnBrk="1" hangingPunct="1">
              <a:buNone/>
            </a:pPr>
            <a:r>
              <a:rPr lang="zh-CN" altLang="en-US" sz="4400" b="1">
                <a:solidFill>
                  <a:srgbClr val="000000"/>
                </a:solidFill>
              </a:rPr>
              <a:t>铁马冰河</a:t>
            </a:r>
            <a:r>
              <a:rPr lang="zh-CN" altLang="en-US" sz="4400" b="1" u="sng">
                <a:solidFill>
                  <a:srgbClr val="000000"/>
                </a:solidFill>
              </a:rPr>
              <a:t>入梦来</a:t>
            </a:r>
            <a:r>
              <a:rPr lang="zh-CN" altLang="en-US" b="1">
                <a:solidFill>
                  <a:srgbClr val="000000"/>
                </a:solidFill>
              </a:rPr>
              <a:t>。</a:t>
            </a:r>
            <a:r>
              <a:rPr lang="zh-CN" altLang="en-US"/>
              <a:t> </a:t>
            </a:r>
            <a:endParaRPr lang="zh-CN" altLang="en-US"/>
          </a:p>
          <a:p>
            <a:pPr lvl="0" eaLnBrk="1" hangingPunct="1">
              <a:buNone/>
            </a:pPr>
            <a:r>
              <a:rPr lang="zh-CN" altLang="en-US"/>
              <a:t> </a:t>
            </a:r>
            <a:endParaRPr lang="zh-CN" altLang="en-US"/>
          </a:p>
        </p:txBody>
      </p:sp>
      <p:sp>
        <p:nvSpPr>
          <p:cNvPr id="11267" name="Text Box 3"/>
          <p:cNvSpPr txBox="1"/>
          <p:nvPr/>
        </p:nvSpPr>
        <p:spPr>
          <a:xfrm>
            <a:off x="4953000" y="2514600"/>
            <a:ext cx="3352800" cy="2682875"/>
          </a:xfrm>
          <a:prstGeom prst="rect">
            <a:avLst/>
          </a:prstGeom>
          <a:noFill/>
          <a:ln w="9525">
            <a:noFill/>
          </a:ln>
        </p:spPr>
        <p:txBody>
          <a:bodyPr wrap="square" anchor="t">
            <a:spAutoFit/>
          </a:bodyPr>
          <a:p>
            <a:pPr lvl="0">
              <a:spcBef>
                <a:spcPct val="50000"/>
              </a:spcBef>
            </a:pPr>
            <a:r>
              <a:rPr lang="zh-CN" altLang="en-US" sz="3200" b="1" dirty="0">
                <a:solidFill>
                  <a:srgbClr val="FF0000"/>
                </a:solidFill>
                <a:latin typeface="Arial" panose="020B0604020202020204" pitchFamily="34" charset="0"/>
                <a:ea typeface="宋体" panose="02010600030101010101" pitchFamily="2" charset="-122"/>
              </a:rPr>
              <a:t>虚实结合的写法。</a:t>
            </a:r>
            <a:endParaRPr lang="zh-CN" altLang="en-US" sz="3200" b="1" dirty="0">
              <a:solidFill>
                <a:srgbClr val="FF0000"/>
              </a:solidFill>
              <a:latin typeface="Arial" panose="020B0604020202020204" pitchFamily="34" charset="0"/>
              <a:ea typeface="宋体" panose="02010600030101010101" pitchFamily="2" charset="-122"/>
            </a:endParaRPr>
          </a:p>
          <a:p>
            <a:pPr lvl="0">
              <a:spcBef>
                <a:spcPct val="50000"/>
              </a:spcBef>
            </a:pPr>
            <a:r>
              <a:rPr lang="zh-CN" altLang="en-US" sz="2800" b="1" dirty="0">
                <a:solidFill>
                  <a:srgbClr val="2235C2"/>
                </a:solidFill>
                <a:latin typeface="Arial" panose="020B0604020202020204" pitchFamily="34" charset="0"/>
                <a:ea typeface="宋体" panose="02010600030101010101" pitchFamily="2" charset="-122"/>
              </a:rPr>
              <a:t>实写</a:t>
            </a:r>
            <a:r>
              <a:rPr lang="zh-CN" altLang="en-US" sz="2800" b="1" dirty="0">
                <a:solidFill>
                  <a:srgbClr val="FF0000"/>
                </a:solidFill>
                <a:latin typeface="Arial" panose="020B0604020202020204" pitchFamily="34" charset="0"/>
                <a:ea typeface="宋体" panose="02010600030101010101" pitchFamily="2" charset="-122"/>
              </a:rPr>
              <a:t>雨夜之声，</a:t>
            </a:r>
            <a:endParaRPr lang="zh-CN" altLang="en-US" sz="2800" b="1" dirty="0">
              <a:solidFill>
                <a:srgbClr val="FF0000"/>
              </a:solidFill>
              <a:latin typeface="Arial" panose="020B0604020202020204" pitchFamily="34" charset="0"/>
              <a:ea typeface="宋体" panose="02010600030101010101" pitchFamily="2" charset="-122"/>
            </a:endParaRPr>
          </a:p>
          <a:p>
            <a:pPr lvl="0">
              <a:spcBef>
                <a:spcPct val="50000"/>
              </a:spcBef>
            </a:pPr>
            <a:r>
              <a:rPr lang="zh-CN" altLang="en-US" sz="2800" b="1" dirty="0">
                <a:solidFill>
                  <a:srgbClr val="2235C2"/>
                </a:solidFill>
                <a:latin typeface="Arial" panose="020B0604020202020204" pitchFamily="34" charset="0"/>
                <a:ea typeface="宋体" panose="02010600030101010101" pitchFamily="2" charset="-122"/>
              </a:rPr>
              <a:t>虚写</a:t>
            </a:r>
            <a:r>
              <a:rPr lang="zh-CN" altLang="en-US" sz="2800" b="1" dirty="0">
                <a:solidFill>
                  <a:srgbClr val="FF0000"/>
                </a:solidFill>
                <a:latin typeface="Arial" panose="020B0604020202020204" pitchFamily="34" charset="0"/>
                <a:ea typeface="宋体" panose="02010600030101010101" pitchFamily="2" charset="-122"/>
              </a:rPr>
              <a:t>梦境战场杀敌</a:t>
            </a:r>
            <a:r>
              <a:rPr lang="zh-CN" altLang="en-US" sz="3200" b="1" dirty="0">
                <a:solidFill>
                  <a:srgbClr val="FF0000"/>
                </a:solidFill>
                <a:latin typeface="Arial" panose="020B0604020202020204" pitchFamily="34" charset="0"/>
                <a:ea typeface="宋体" panose="02010600030101010101" pitchFamily="2" charset="-122"/>
              </a:rPr>
              <a:t>。</a:t>
            </a:r>
            <a:endParaRPr lang="zh-CN" altLang="en-US" sz="3200" b="1" dirty="0">
              <a:solidFill>
                <a:srgbClr val="FF0000"/>
              </a:solidFill>
              <a:latin typeface="Arial" panose="020B0604020202020204" pitchFamily="34" charset="0"/>
              <a:ea typeface="宋体" panose="02010600030101010101" pitchFamily="2" charset="-122"/>
            </a:endParaRPr>
          </a:p>
          <a:p>
            <a:pPr lvl="0">
              <a:spcBef>
                <a:spcPct val="50000"/>
              </a:spcBef>
            </a:pPr>
            <a:endParaRPr lang="en-US" altLang="x-none" sz="3200" b="1" dirty="0">
              <a:solidFill>
                <a:srgbClr val="FF0000"/>
              </a:solidFill>
              <a:latin typeface="Arial" panose="020B0604020202020204" pitchFamily="34" charset="0"/>
              <a:ea typeface="宋体" panose="02010600030101010101" pitchFamily="2" charset="-122"/>
            </a:endParaRPr>
          </a:p>
        </p:txBody>
      </p:sp>
      <p:sp>
        <p:nvSpPr>
          <p:cNvPr id="20483" name="AutoShape 4"/>
          <p:cNvSpPr/>
          <p:nvPr/>
        </p:nvSpPr>
        <p:spPr>
          <a:xfrm>
            <a:off x="4800600" y="2514600"/>
            <a:ext cx="152400" cy="2133600"/>
          </a:xfrm>
          <a:prstGeom prst="rightBrace">
            <a:avLst>
              <a:gd name="adj1" fmla="val 116472"/>
              <a:gd name="adj2" fmla="val 50000"/>
            </a:avLst>
          </a:prstGeom>
          <a:noFill/>
          <a:ln w="9525" cap="flat" cmpd="sng">
            <a:solidFill>
              <a:schemeClr val="tx1"/>
            </a:solidFill>
            <a:prstDash val="solid"/>
            <a:round/>
            <a:headEnd type="none" w="med" len="med"/>
            <a:tailEnd type="none" w="med" len="med"/>
          </a:ln>
        </p:spPr>
        <p:txBody>
          <a:bodyPr wrap="none" anchor="ctr"/>
          <a:p>
            <a:pPr lvl="0"/>
            <a:endParaRPr lang="zh-CN" altLang="en-US" dirty="0">
              <a:latin typeface="Arial" panose="020B0604020202020204" pitchFamily="34" charset="0"/>
              <a:ea typeface="宋体" panose="02010600030101010101" pitchFamily="2" charset="-122"/>
            </a:endParaRPr>
          </a:p>
        </p:txBody>
      </p:sp>
      <p:sp>
        <p:nvSpPr>
          <p:cNvPr id="20484" name="AutoShape 5"/>
          <p:cNvSpPr/>
          <p:nvPr/>
        </p:nvSpPr>
        <p:spPr>
          <a:xfrm>
            <a:off x="6324600" y="4800600"/>
            <a:ext cx="533400" cy="533400"/>
          </a:xfrm>
          <a:prstGeom prst="downArrow">
            <a:avLst>
              <a:gd name="adj1" fmla="val 50000"/>
              <a:gd name="adj2" fmla="val 25000"/>
            </a:avLst>
          </a:prstGeom>
          <a:solidFill>
            <a:schemeClr val="accent1"/>
          </a:solidFill>
          <a:ln w="9525" cap="flat" cmpd="sng">
            <a:solidFill>
              <a:schemeClr val="tx1"/>
            </a:solidFill>
            <a:prstDash val="solid"/>
            <a:miter/>
            <a:headEnd type="none" w="med" len="med"/>
            <a:tailEnd type="none" w="med" len="med"/>
          </a:ln>
        </p:spPr>
        <p:txBody>
          <a:bodyPr vert="eaVert" wrap="none" anchor="ctr"/>
          <a:p>
            <a:pPr lvl="0"/>
            <a:endParaRPr lang="zh-CN" altLang="en-US" dirty="0">
              <a:latin typeface="Arial" panose="020B0604020202020204" pitchFamily="34" charset="0"/>
              <a:ea typeface="宋体" panose="02010600030101010101" pitchFamily="2" charset="-122"/>
            </a:endParaRPr>
          </a:p>
        </p:txBody>
      </p:sp>
      <p:sp>
        <p:nvSpPr>
          <p:cNvPr id="11270" name="Rectangle 7"/>
          <p:cNvSpPr/>
          <p:nvPr/>
        </p:nvSpPr>
        <p:spPr>
          <a:xfrm>
            <a:off x="5486400" y="5410200"/>
            <a:ext cx="2743200" cy="519113"/>
          </a:xfrm>
          <a:prstGeom prst="rect">
            <a:avLst/>
          </a:prstGeom>
          <a:noFill/>
          <a:ln w="9525">
            <a:noFill/>
          </a:ln>
        </p:spPr>
        <p:txBody>
          <a:bodyPr anchor="t">
            <a:spAutoFit/>
          </a:bodyPr>
          <a:p>
            <a:pPr lvl="0"/>
            <a:r>
              <a:rPr lang="zh-CN" altLang="en-US" sz="2800" b="1" dirty="0">
                <a:solidFill>
                  <a:srgbClr val="FF0000"/>
                </a:solidFill>
                <a:latin typeface="Arial" panose="020B0604020202020204" pitchFamily="34" charset="0"/>
                <a:ea typeface="宋体" panose="02010600030101010101" pitchFamily="2" charset="-122"/>
              </a:rPr>
              <a:t>表达报国情怀！</a:t>
            </a:r>
            <a:endParaRPr lang="zh-CN" altLang="en-US" sz="2800" b="1" dirty="0">
              <a:solidFill>
                <a:srgbClr val="FF0000"/>
              </a:solidFill>
              <a:latin typeface="Arial" panose="020B0604020202020204" pitchFamily="34" charset="0"/>
              <a:ea typeface="宋体" panose="02010600030101010101" pitchFamily="2" charset="-122"/>
            </a:endParaRPr>
          </a:p>
        </p:txBody>
      </p:sp>
      <p:sp>
        <p:nvSpPr>
          <p:cNvPr id="11271" name="Text Box 8"/>
          <p:cNvSpPr txBox="1"/>
          <p:nvPr/>
        </p:nvSpPr>
        <p:spPr>
          <a:xfrm>
            <a:off x="2971800" y="838200"/>
            <a:ext cx="4343400" cy="1465263"/>
          </a:xfrm>
          <a:prstGeom prst="rect">
            <a:avLst/>
          </a:prstGeom>
          <a:noFill/>
          <a:ln w="9525">
            <a:noFill/>
          </a:ln>
        </p:spPr>
        <p:txBody>
          <a:bodyPr anchor="t">
            <a:spAutoFit/>
          </a:bodyPr>
          <a:p>
            <a:pPr lvl="0">
              <a:spcBef>
                <a:spcPct val="20000"/>
              </a:spcBef>
              <a:buClr>
                <a:schemeClr val="hlink"/>
              </a:buClr>
              <a:buSzPct val="75000"/>
              <a:buFont typeface="Wingdings" panose="05000000000000000000" pitchFamily="2" charset="2"/>
              <a:buNone/>
            </a:pPr>
            <a:r>
              <a:rPr lang="en-US" altLang="x-none" sz="3600" dirty="0">
                <a:solidFill>
                  <a:srgbClr val="1708DC"/>
                </a:solidFill>
                <a:latin typeface="Arial" panose="020B0604020202020204" pitchFamily="34" charset="0"/>
                <a:ea typeface="宋体" panose="02010600030101010101" pitchFamily="2" charset="-122"/>
              </a:rPr>
              <a:t>(</a:t>
            </a:r>
            <a:r>
              <a:rPr lang="zh-CN" altLang="en-US" sz="3600" dirty="0">
                <a:solidFill>
                  <a:srgbClr val="1708DC"/>
                </a:solidFill>
                <a:latin typeface="Arial" panose="020B0604020202020204" pitchFamily="34" charset="0"/>
                <a:ea typeface="宋体" panose="02010600030101010101" pitchFamily="2" charset="-122"/>
              </a:rPr>
              <a:t>高要求：会赏析</a:t>
            </a:r>
            <a:r>
              <a:rPr lang="en-US" altLang="x-none" sz="3600" dirty="0">
                <a:solidFill>
                  <a:srgbClr val="1708DC"/>
                </a:solidFill>
                <a:latin typeface="Arial" panose="020B0604020202020204" pitchFamily="34" charset="0"/>
                <a:ea typeface="宋体" panose="02010600030101010101" pitchFamily="2" charset="-122"/>
              </a:rPr>
              <a:t>)</a:t>
            </a:r>
            <a:endParaRPr lang="en-US" altLang="x-none" sz="3600" dirty="0">
              <a:solidFill>
                <a:srgbClr val="1708DC"/>
              </a:solidFill>
              <a:latin typeface="Arial" panose="020B0604020202020204" pitchFamily="34" charset="0"/>
              <a:ea typeface="宋体" panose="02010600030101010101" pitchFamily="2" charset="-122"/>
            </a:endParaRPr>
          </a:p>
          <a:p>
            <a:pPr lvl="0">
              <a:spcBef>
                <a:spcPct val="50000"/>
              </a:spcBef>
            </a:pPr>
            <a:endParaRPr lang="en-US" altLang="x-none" sz="3600" dirty="0">
              <a:solidFill>
                <a:srgbClr val="1708DC"/>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ppt_x"/>
                                          </p:val>
                                        </p:tav>
                                        <p:tav tm="100000">
                                          <p:val>
                                            <p:strVal val="#ppt_x"/>
                                          </p:val>
                                        </p:tav>
                                      </p:tavLst>
                                    </p:anim>
                                    <p:anim calcmode="lin" valueType="num">
                                      <p:cBhvr additive="base">
                                        <p:cTn id="8" dur="500" fill="hold"/>
                                        <p:tgtEl>
                                          <p:spTgt spid="1126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270"/>
                                        </p:tgtEl>
                                        <p:attrNameLst>
                                          <p:attrName>style.visibility</p:attrName>
                                        </p:attrNameLst>
                                      </p:cBhvr>
                                      <p:to>
                                        <p:strVal val="visible"/>
                                      </p:to>
                                    </p:set>
                                    <p:anim calcmode="lin" valueType="num">
                                      <p:cBhvr additive="base">
                                        <p:cTn id="13" dur="500" fill="hold"/>
                                        <p:tgtEl>
                                          <p:spTgt spid="11270"/>
                                        </p:tgtEl>
                                        <p:attrNameLst>
                                          <p:attrName>ppt_x</p:attrName>
                                        </p:attrNameLst>
                                      </p:cBhvr>
                                      <p:tavLst>
                                        <p:tav tm="0">
                                          <p:val>
                                            <p:strVal val="#ppt_x"/>
                                          </p:val>
                                        </p:tav>
                                        <p:tav tm="100000">
                                          <p:val>
                                            <p:strVal val="#ppt_x"/>
                                          </p:val>
                                        </p:tav>
                                      </p:tavLst>
                                    </p:anim>
                                    <p:anim calcmode="lin" valueType="num">
                                      <p:cBhvr additive="base">
                                        <p:cTn id="14" dur="500" fill="hold"/>
                                        <p:tgtEl>
                                          <p:spTgt spid="1127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3" presetClass="entr" presetSubtype="16" fill="hold" grpId="0" nodeType="clickEffect">
                                  <p:stCondLst>
                                    <p:cond delay="0"/>
                                  </p:stCondLst>
                                  <p:childTnLst>
                                    <p:set>
                                      <p:cBhvr>
                                        <p:cTn id="18" dur="1" fill="hold">
                                          <p:stCondLst>
                                            <p:cond delay="0"/>
                                          </p:stCondLst>
                                        </p:cTn>
                                        <p:tgtEl>
                                          <p:spTgt spid="11271"/>
                                        </p:tgtEl>
                                        <p:attrNameLst>
                                          <p:attrName>style.visibility</p:attrName>
                                        </p:attrNameLst>
                                      </p:cBhvr>
                                      <p:to>
                                        <p:strVal val="visible"/>
                                      </p:to>
                                    </p:set>
                                    <p:animEffect transition="in" filter="plus(in)">
                                      <p:cBhvr>
                                        <p:cTn id="19" dur="2000"/>
                                        <p:tgtEl>
                                          <p:spTgt spid="11271"/>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mph" presetSubtype="0" fill="hold" grpId="1" nodeType="clickEffect">
                                  <p:stCondLst>
                                    <p:cond delay="0"/>
                                  </p:stCondLst>
                                  <p:childTnLst>
                                    <p:animScale>
                                      <p:cBhvr>
                                        <p:cTn id="23" dur="2000" fill="hold"/>
                                        <p:tgtEl>
                                          <p:spTgt spid="11271"/>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11270" grpId="0"/>
      <p:bldP spid="11271" grpId="0"/>
      <p:bldP spid="11271"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0" y="889000"/>
            <a:ext cx="8909050" cy="5578475"/>
          </a:xfrm>
          <a:prstGeom prst="rect">
            <a:avLst/>
          </a:prstGeom>
          <a:noFill/>
          <a:ln w="9525">
            <a:noFill/>
          </a:ln>
        </p:spPr>
        <p:txBody>
          <a:bodyPr wrap="square" anchor="t">
            <a:spAutoFit/>
          </a:bodyPr>
          <a:p>
            <a:pPr lvl="0"/>
            <a:r>
              <a:rPr lang="en-US" altLang="zh-CN" sz="4000" b="1">
                <a:latin typeface="Arial" panose="020B0604020202020204" pitchFamily="34" charset="0"/>
                <a:ea typeface="宋体" panose="02010600030101010101" pitchFamily="2" charset="-122"/>
              </a:rPr>
              <a:t>1</a:t>
            </a:r>
            <a:r>
              <a:rPr lang="zh-CN" altLang="en-US" sz="4000" b="1">
                <a:latin typeface="Arial" panose="020B0604020202020204" pitchFamily="34" charset="0"/>
                <a:ea typeface="宋体" panose="02010600030101010101" pitchFamily="2" charset="-122"/>
              </a:rPr>
              <a:t>、表现方法上采用“</a:t>
            </a:r>
            <a:r>
              <a:rPr lang="zh-CN" altLang="en-US" sz="4000" b="1">
                <a:solidFill>
                  <a:srgbClr val="FF0000"/>
                </a:solidFill>
                <a:latin typeface="Arial" panose="020B0604020202020204" pitchFamily="34" charset="0"/>
                <a:ea typeface="宋体" panose="02010600030101010101" pitchFamily="2" charset="-122"/>
              </a:rPr>
              <a:t>寄情于梦，虚实结合</a:t>
            </a:r>
            <a:r>
              <a:rPr lang="zh-CN" altLang="en-US" sz="4000" b="1">
                <a:latin typeface="Arial" panose="020B0604020202020204" pitchFamily="34" charset="0"/>
                <a:ea typeface="宋体" panose="02010600030101010101" pitchFamily="2" charset="-122"/>
              </a:rPr>
              <a:t>”的写法。后两句由现实转入梦境，通过“风雨”把现实（“为国戍轮台”的壮志）与梦境（“铁马冰河”）联系起来。</a:t>
            </a:r>
            <a:endParaRPr lang="zh-CN" altLang="en-US" sz="4000" b="1">
              <a:latin typeface="Arial" panose="020B0604020202020204" pitchFamily="34" charset="0"/>
              <a:ea typeface="宋体" panose="02010600030101010101" pitchFamily="2" charset="-122"/>
            </a:endParaRPr>
          </a:p>
          <a:p>
            <a:pPr lvl="0"/>
            <a:r>
              <a:rPr lang="en-US" altLang="zh-CN" sz="4000" b="1">
                <a:latin typeface="Arial" panose="020B0604020202020204" pitchFamily="34" charset="0"/>
                <a:ea typeface="宋体" panose="02010600030101010101" pitchFamily="2" charset="-122"/>
              </a:rPr>
              <a:t>2</a:t>
            </a:r>
            <a:r>
              <a:rPr lang="zh-CN" altLang="en-US" sz="4000" b="1">
                <a:latin typeface="Arial" panose="020B0604020202020204" pitchFamily="34" charset="0"/>
                <a:ea typeface="宋体" panose="02010600030101010101" pitchFamily="2" charset="-122"/>
              </a:rPr>
              <a:t>、“风吹雨”同时象征南宋王朝随时将颠覆的命运。</a:t>
            </a:r>
            <a:endParaRPr lang="zh-CN" altLang="en-US" sz="4000" b="1">
              <a:latin typeface="Arial" panose="020B0604020202020204" pitchFamily="34" charset="0"/>
              <a:ea typeface="宋体" panose="02010600030101010101" pitchFamily="2" charset="-122"/>
            </a:endParaRPr>
          </a:p>
          <a:p>
            <a:pPr lvl="0"/>
            <a:r>
              <a:rPr lang="en-US" altLang="zh-CN" sz="4000" b="1">
                <a:latin typeface="Arial" panose="020B0604020202020204" pitchFamily="34" charset="0"/>
                <a:ea typeface="宋体" panose="02010600030101010101" pitchFamily="2" charset="-122"/>
              </a:rPr>
              <a:t>3</a:t>
            </a:r>
            <a:r>
              <a:rPr lang="zh-CN" altLang="en-US" sz="4000" b="1">
                <a:latin typeface="Arial" panose="020B0604020202020204" pitchFamily="34" charset="0"/>
                <a:ea typeface="宋体" panose="02010600030101010101" pitchFamily="2" charset="-122"/>
              </a:rPr>
              <a:t>、这首诗语言朴实明快、豪放流畅、通俗平易。</a:t>
            </a:r>
            <a:endParaRPr lang="zh-CN" altLang="en-US" sz="4000" b="1">
              <a:latin typeface="Arial" panose="020B0604020202020204" pitchFamily="34" charset="0"/>
              <a:ea typeface="宋体" panose="02010600030101010101" pitchFamily="2" charset="-122"/>
            </a:endParaRPr>
          </a:p>
        </p:txBody>
      </p:sp>
      <p:sp>
        <p:nvSpPr>
          <p:cNvPr id="21506" name="文本框 2"/>
          <p:cNvSpPr txBox="1"/>
          <p:nvPr/>
        </p:nvSpPr>
        <p:spPr>
          <a:xfrm>
            <a:off x="206375" y="207963"/>
            <a:ext cx="4289425" cy="914400"/>
          </a:xfrm>
          <a:prstGeom prst="rect">
            <a:avLst/>
          </a:prstGeom>
          <a:noFill/>
          <a:ln w="9525">
            <a:noFill/>
          </a:ln>
        </p:spPr>
        <p:txBody>
          <a:bodyPr wrap="square" anchor="t">
            <a:spAutoFit/>
          </a:bodyPr>
          <a:p>
            <a:pPr lvl="0"/>
            <a:r>
              <a:rPr lang="zh-CN" altLang="en-US" sz="5400">
                <a:solidFill>
                  <a:srgbClr val="002060"/>
                </a:solidFill>
                <a:latin typeface="华文行楷" pitchFamily="2" charset="-122"/>
                <a:ea typeface="华文行楷" pitchFamily="2" charset="-122"/>
              </a:rPr>
              <a:t>写作特点</a:t>
            </a:r>
            <a:endParaRPr lang="zh-CN" altLang="en-US" sz="5400">
              <a:solidFill>
                <a:srgbClr val="002060"/>
              </a:solidFill>
              <a:latin typeface="华文行楷" pitchFamily="2" charset="-122"/>
              <a:ea typeface="华文行楷"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0" end="73"/>
                                            </p:txEl>
                                          </p:spTgt>
                                        </p:tgtEl>
                                        <p:attrNameLst>
                                          <p:attrName>style.visibility</p:attrName>
                                        </p:attrNameLst>
                                      </p:cBhvr>
                                      <p:to>
                                        <p:strVal val="visible"/>
                                      </p:to>
                                    </p:set>
                                    <p:anim calcmode="lin" valueType="num">
                                      <p:cBhvr additive="base">
                                        <p:cTn id="7" dur="500" fill="hold"/>
                                        <p:tgtEl>
                                          <p:spTgt spid="2">
                                            <p:txEl>
                                              <p:charRg st="0" end="7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charRg st="0" end="7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charRg st="73" end="98"/>
                                            </p:txEl>
                                          </p:spTgt>
                                        </p:tgtEl>
                                        <p:attrNameLst>
                                          <p:attrName>style.visibility</p:attrName>
                                        </p:attrNameLst>
                                      </p:cBhvr>
                                      <p:to>
                                        <p:strVal val="visible"/>
                                      </p:to>
                                    </p:set>
                                    <p:anim calcmode="lin" valueType="num">
                                      <p:cBhvr additive="base">
                                        <p:cTn id="13" dur="500" fill="hold"/>
                                        <p:tgtEl>
                                          <p:spTgt spid="2">
                                            <p:txEl>
                                              <p:charRg st="73" end="9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charRg st="73" end="98"/>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charRg st="98" end="121"/>
                                            </p:txEl>
                                          </p:spTgt>
                                        </p:tgtEl>
                                        <p:attrNameLst>
                                          <p:attrName>style.visibility</p:attrName>
                                        </p:attrNameLst>
                                      </p:cBhvr>
                                      <p:to>
                                        <p:strVal val="visible"/>
                                      </p:to>
                                    </p:set>
                                    <p:anim calcmode="lin" valueType="num">
                                      <p:cBhvr additive="base">
                                        <p:cTn id="19" dur="500" fill="hold"/>
                                        <p:tgtEl>
                                          <p:spTgt spid="2">
                                            <p:txEl>
                                              <p:charRg st="98" end="12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charRg st="98" end="12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23553"/>
          <p:cNvSpPr>
            <a:spLocks noGrp="1" noRot="1"/>
          </p:cNvSpPr>
          <p:nvPr>
            <p:ph type="title"/>
          </p:nvPr>
        </p:nvSpPr>
        <p:spPr>
          <a:xfrm>
            <a:off x="468313" y="0"/>
            <a:ext cx="3887787" cy="1412875"/>
          </a:xfrm>
        </p:spPr>
        <p:txBody>
          <a:bodyPr anchor="ctr"/>
          <a:p>
            <a:r>
              <a:rPr lang="zh-CN" altLang="en-US" sz="6000" b="1" i="1" dirty="0">
                <a:solidFill>
                  <a:srgbClr val="002060"/>
                </a:solidFill>
                <a:latin typeface="华文行楷" pitchFamily="2" charset="-122"/>
                <a:ea typeface="华文行楷" pitchFamily="2" charset="-122"/>
              </a:rPr>
              <a:t>课堂小结</a:t>
            </a:r>
            <a:endParaRPr lang="zh-CN" altLang="en-US" sz="6000" b="1" i="1" dirty="0">
              <a:solidFill>
                <a:srgbClr val="002060"/>
              </a:solidFill>
              <a:latin typeface="华文行楷" pitchFamily="2" charset="-122"/>
              <a:ea typeface="华文行楷" pitchFamily="2" charset="-122"/>
            </a:endParaRPr>
          </a:p>
        </p:txBody>
      </p:sp>
      <p:sp>
        <p:nvSpPr>
          <p:cNvPr id="23555" name="内容占位符 23554"/>
          <p:cNvSpPr>
            <a:spLocks noGrp="1" noRot="1"/>
          </p:cNvSpPr>
          <p:nvPr>
            <p:ph idx="1"/>
          </p:nvPr>
        </p:nvSpPr>
        <p:spPr/>
        <p:txBody>
          <a:bodyPr anchor="t"/>
          <a:p>
            <a:r>
              <a:rPr lang="en-US" altLang="zh-CN" sz="4400" b="1" dirty="0"/>
              <a:t>       </a:t>
            </a:r>
            <a:r>
              <a:rPr lang="zh-CN" altLang="en-US" sz="4400" b="1" dirty="0"/>
              <a:t>本诗是一首七绝，表达了诗人</a:t>
            </a:r>
            <a:r>
              <a:rPr lang="zh-CN" altLang="en-US" sz="4400" b="1" dirty="0">
                <a:solidFill>
                  <a:srgbClr val="FF0066"/>
                </a:solidFill>
              </a:rPr>
              <a:t>收复中原</a:t>
            </a:r>
            <a:r>
              <a:rPr lang="zh-CN" altLang="en-US" sz="4400" b="1" dirty="0"/>
              <a:t>，</a:t>
            </a:r>
            <a:r>
              <a:rPr lang="zh-CN" altLang="en-US" sz="4400" b="1" dirty="0">
                <a:solidFill>
                  <a:srgbClr val="FF0066"/>
                </a:solidFill>
              </a:rPr>
              <a:t>报效祖国的豪情壮志</a:t>
            </a:r>
            <a:r>
              <a:rPr lang="zh-CN" altLang="en-US" sz="4400" b="1" dirty="0"/>
              <a:t>和炽热而深沉的</a:t>
            </a:r>
            <a:r>
              <a:rPr lang="zh-CN" altLang="en-US" sz="4400" b="1" dirty="0">
                <a:solidFill>
                  <a:srgbClr val="FF0066"/>
                </a:solidFill>
              </a:rPr>
              <a:t>爱国热情</a:t>
            </a:r>
            <a:r>
              <a:rPr lang="zh-CN" altLang="en-US" sz="4400" b="1" dirty="0"/>
              <a:t>。感情深沉悲壮。</a:t>
            </a:r>
            <a:endParaRPr lang="zh-CN" altLang="en-US" sz="4400" b="1"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3555">
                                            <p:txEl>
                                              <p:charRg st="0" end="47"/>
                                            </p:txEl>
                                          </p:spTgt>
                                        </p:tgtEl>
                                        <p:attrNameLst>
                                          <p:attrName>style.visibility</p:attrName>
                                        </p:attrNameLst>
                                      </p:cBhvr>
                                      <p:to>
                                        <p:strVal val="visible"/>
                                      </p:to>
                                    </p:set>
                                    <p:animEffect transition="in" filter="diamond(in)">
                                      <p:cBhvr>
                                        <p:cTn id="7" dur="2000"/>
                                        <p:tgtEl>
                                          <p:spTgt spid="23555">
                                            <p:txEl>
                                              <p:charRg st="0" end="4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875" y="7938"/>
            <a:ext cx="9120188" cy="7224712"/>
          </a:xfrm>
          <a:prstGeom prst="rect">
            <a:avLst/>
          </a:prstGeom>
          <a:noFill/>
          <a:ln w="9525">
            <a:noFill/>
          </a:ln>
        </p:spPr>
        <p:txBody>
          <a:bodyPr wrap="square" anchor="t">
            <a:spAutoFit/>
          </a:bodyPr>
          <a:p>
            <a:pPr lvl="0"/>
            <a:r>
              <a:rPr lang="zh-CN" altLang="en-US" sz="4800" b="1" i="1">
                <a:solidFill>
                  <a:srgbClr val="002060"/>
                </a:solidFill>
                <a:latin typeface="华文行楷" pitchFamily="2" charset="-122"/>
                <a:ea typeface="华文行楷" pitchFamily="2" charset="-122"/>
              </a:rPr>
              <a:t>当堂检测</a:t>
            </a:r>
            <a:endParaRPr lang="zh-CN" altLang="en-US" sz="4800" b="1" i="1">
              <a:solidFill>
                <a:srgbClr val="002060"/>
              </a:solidFill>
              <a:latin typeface="华文行楷" pitchFamily="2" charset="-122"/>
              <a:ea typeface="华文行楷" pitchFamily="2" charset="-122"/>
            </a:endParaRPr>
          </a:p>
          <a:p>
            <a:pPr lvl="0"/>
            <a:r>
              <a:rPr lang="en-US" altLang="zh-CN" sz="4000" b="1">
                <a:latin typeface="宋体" panose="02010600030101010101" pitchFamily="2" charset="-122"/>
                <a:ea typeface="宋体" panose="02010600030101010101" pitchFamily="2" charset="-122"/>
              </a:rPr>
              <a:t>1</a:t>
            </a:r>
            <a:r>
              <a:rPr lang="zh-CN" altLang="en-US" sz="4000" b="1">
                <a:latin typeface="宋体" panose="02010600030101010101" pitchFamily="2" charset="-122"/>
                <a:ea typeface="宋体" panose="02010600030101010101" pitchFamily="2" charset="-122"/>
              </a:rPr>
              <a:t>、“夜阑卧听风吹雨，铁马冰河入梦来”在抒情方式上有什么特点？</a:t>
            </a:r>
            <a:endParaRPr lang="zh-CN" altLang="en-US" sz="4000" b="1">
              <a:latin typeface="宋体" panose="02010600030101010101" pitchFamily="2" charset="-122"/>
              <a:ea typeface="宋体" panose="02010600030101010101" pitchFamily="2" charset="-122"/>
            </a:endParaRPr>
          </a:p>
          <a:p>
            <a:pPr lvl="0"/>
            <a:r>
              <a:rPr lang="zh-CN" altLang="en-US" sz="4000" b="1">
                <a:solidFill>
                  <a:srgbClr val="FF0000"/>
                </a:solidFill>
                <a:latin typeface="宋体" panose="02010600030101010101" pitchFamily="2" charset="-122"/>
                <a:ea typeface="宋体" panose="02010600030101010101" pitchFamily="2" charset="-122"/>
              </a:rPr>
              <a:t>    采用间接抒情的方式，将自己渴望杀敌报国的梦想付诸梦中，强烈的抒发了自己的爱国情怀。</a:t>
            </a:r>
            <a:endParaRPr lang="zh-CN" altLang="en-US" sz="4000" b="1">
              <a:solidFill>
                <a:srgbClr val="FF0000"/>
              </a:solidFill>
              <a:latin typeface="宋体" panose="02010600030101010101" pitchFamily="2" charset="-122"/>
              <a:ea typeface="宋体" panose="02010600030101010101" pitchFamily="2" charset="-122"/>
            </a:endParaRPr>
          </a:p>
          <a:p>
            <a:pPr lvl="0"/>
            <a:r>
              <a:rPr lang="en-US" altLang="zh-CN" sz="4400" b="1">
                <a:latin typeface="Arial" panose="020B0604020202020204" pitchFamily="34" charset="0"/>
                <a:ea typeface="宋体" panose="02010600030101010101" pitchFamily="2" charset="-122"/>
                <a:sym typeface="Arial" panose="020B0604020202020204" pitchFamily="34" charset="0"/>
              </a:rPr>
              <a:t>2</a:t>
            </a:r>
            <a:r>
              <a:rPr lang="zh-CN" altLang="en-US" sz="4400" b="1">
                <a:latin typeface="Arial" panose="020B0604020202020204" pitchFamily="34" charset="0"/>
                <a:ea typeface="宋体" panose="02010600030101010101" pitchFamily="2" charset="-122"/>
                <a:sym typeface="Arial" panose="020B0604020202020204" pitchFamily="34" charset="0"/>
              </a:rPr>
              <a:t>、全诗巧借自然界的风雨，把现实与梦境联系起来，把梦境与报国壮志融合起来的诗句是</a:t>
            </a:r>
            <a:endParaRPr lang="zh-CN" altLang="en-US" sz="4400" b="1">
              <a:latin typeface="Arial" panose="020B0604020202020204" pitchFamily="34" charset="0"/>
              <a:ea typeface="宋体" panose="02010600030101010101" pitchFamily="2" charset="-122"/>
            </a:endParaRPr>
          </a:p>
          <a:p>
            <a:pPr lvl="0"/>
            <a:r>
              <a:rPr lang="zh-CN" altLang="en-US" sz="4400" b="1">
                <a:solidFill>
                  <a:srgbClr val="FF0000"/>
                </a:solidFill>
                <a:latin typeface="Arial" panose="020B0604020202020204" pitchFamily="34" charset="0"/>
                <a:ea typeface="宋体" panose="02010600030101010101" pitchFamily="2" charset="-122"/>
                <a:sym typeface="Arial" panose="020B0604020202020204" pitchFamily="34" charset="0"/>
              </a:rPr>
              <a:t>夜阑卧听风吹雨，铁马冰河入梦来。</a:t>
            </a:r>
            <a:endParaRPr lang="zh-CN" altLang="en-US" sz="4400" b="1">
              <a:solidFill>
                <a:srgbClr val="FF0000"/>
              </a:solidFill>
              <a:latin typeface="Arial" panose="020B0604020202020204" pitchFamily="34" charset="0"/>
              <a:ea typeface="宋体" panose="02010600030101010101" pitchFamily="2" charset="-122"/>
            </a:endParaRPr>
          </a:p>
          <a:p>
            <a:pPr lvl="0"/>
            <a:endParaRPr lang="zh-CN" altLang="en-US" sz="4400" b="1">
              <a:solidFill>
                <a:srgbClr val="FF0000"/>
              </a:solidFill>
              <a:latin typeface="宋体" panose="02010600030101010101" pitchFamily="2" charset="-122"/>
              <a:ea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0">
                                            <p:txEl>
                                              <p:charRg st="37" end="83"/>
                                            </p:txEl>
                                          </p:spTgt>
                                        </p:tgtEl>
                                        <p:attrNameLst>
                                          <p:attrName>style.visibility</p:attrName>
                                        </p:attrNameLst>
                                      </p:cBhvr>
                                      <p:to>
                                        <p:strVal val="visible"/>
                                      </p:to>
                                    </p:set>
                                    <p:anim calcmode="lin" valueType="num">
                                      <p:cBhvr additive="base">
                                        <p:cTn id="7" dur="500" fill="hold"/>
                                        <p:tgtEl>
                                          <p:spTgt spid="100">
                                            <p:txEl>
                                              <p:charRg st="37" end="8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
                                            <p:txEl>
                                              <p:charRg st="37" end="8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0">
                                            <p:txEl>
                                              <p:charRg st="83" end="124"/>
                                            </p:txEl>
                                          </p:spTgt>
                                        </p:tgtEl>
                                        <p:attrNameLst>
                                          <p:attrName>style.visibility</p:attrName>
                                        </p:attrNameLst>
                                      </p:cBhvr>
                                      <p:to>
                                        <p:strVal val="visible"/>
                                      </p:to>
                                    </p:set>
                                    <p:anim calcmode="lin" valueType="num">
                                      <p:cBhvr additive="base">
                                        <p:cTn id="13" dur="500" fill="hold"/>
                                        <p:tgtEl>
                                          <p:spTgt spid="100">
                                            <p:txEl>
                                              <p:charRg st="83" end="12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
                                            <p:txEl>
                                              <p:charRg st="83" end="12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0">
                                            <p:txEl>
                                              <p:charRg st="124" end="141"/>
                                            </p:txEl>
                                          </p:spTgt>
                                        </p:tgtEl>
                                        <p:attrNameLst>
                                          <p:attrName>style.visibility</p:attrName>
                                        </p:attrNameLst>
                                      </p:cBhvr>
                                      <p:to>
                                        <p:strVal val="visible"/>
                                      </p:to>
                                    </p:set>
                                    <p:anim calcmode="lin" valueType="num">
                                      <p:cBhvr additive="base">
                                        <p:cTn id="19" dur="500" fill="hold"/>
                                        <p:tgtEl>
                                          <p:spTgt spid="100">
                                            <p:txEl>
                                              <p:charRg st="124" end="14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
                                            <p:txEl>
                                              <p:charRg st="124" end="14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287" y="0"/>
            <a:ext cx="9155112" cy="5578475"/>
          </a:xfrm>
          <a:prstGeom prst="rect">
            <a:avLst/>
          </a:prstGeom>
          <a:noFill/>
          <a:ln w="9525">
            <a:noFill/>
          </a:ln>
        </p:spPr>
        <p:txBody>
          <a:bodyPr wrap="square" anchor="t">
            <a:spAutoFit/>
          </a:bodyPr>
          <a:p>
            <a:pPr lvl="0" eaLnBrk="0" hangingPunct="0"/>
            <a:r>
              <a:rPr lang="en-US" altLang="zh-CN" sz="4000" b="1">
                <a:latin typeface="Arial" panose="020B0604020202020204" pitchFamily="34" charset="0"/>
                <a:ea typeface="宋体" panose="02010600030101010101" pitchFamily="2" charset="-122"/>
              </a:rPr>
              <a:t>3</a:t>
            </a:r>
            <a:r>
              <a:rPr lang="zh-CN" altLang="en-US" sz="4000" b="1">
                <a:latin typeface="Arial" panose="020B0604020202020204" pitchFamily="34" charset="0"/>
                <a:ea typeface="宋体" panose="02010600030101010101" pitchFamily="2" charset="-122"/>
              </a:rPr>
              <a:t>、</a:t>
            </a:r>
            <a:r>
              <a:rPr lang="zh-CN" altLang="en-US" sz="4000" b="1">
                <a:solidFill>
                  <a:srgbClr val="000000"/>
                </a:solidFill>
                <a:latin typeface="宋体" panose="02010600030101010101" pitchFamily="2" charset="-122"/>
                <a:ea typeface="宋体" panose="02010600030101010101" pitchFamily="2" charset="-122"/>
                <a:sym typeface="Arial" panose="020B0604020202020204" pitchFamily="34" charset="0"/>
              </a:rPr>
              <a:t>陆游的</a:t>
            </a:r>
            <a:r>
              <a:rPr lang="en-US" altLang="zh-CN" sz="4000" b="1">
                <a:solidFill>
                  <a:srgbClr val="000000"/>
                </a:solidFill>
                <a:latin typeface="宋体" panose="02010600030101010101" pitchFamily="2" charset="-122"/>
                <a:ea typeface="宋体" panose="02010600030101010101" pitchFamily="2" charset="-122"/>
                <a:sym typeface="Arial" panose="020B0604020202020204" pitchFamily="34" charset="0"/>
              </a:rPr>
              <a:t>《</a:t>
            </a:r>
            <a:r>
              <a:rPr lang="zh-CN" altLang="en-US" sz="4000" b="1">
                <a:solidFill>
                  <a:srgbClr val="000000"/>
                </a:solidFill>
                <a:latin typeface="宋体" panose="02010600030101010101" pitchFamily="2" charset="-122"/>
                <a:ea typeface="宋体" panose="02010600030101010101" pitchFamily="2" charset="-122"/>
                <a:sym typeface="Arial" panose="020B0604020202020204" pitchFamily="34" charset="0"/>
              </a:rPr>
              <a:t>十一月四日风雨大作</a:t>
            </a:r>
            <a:r>
              <a:rPr lang="en-US" altLang="zh-CN" sz="4000" b="1">
                <a:solidFill>
                  <a:srgbClr val="000000"/>
                </a:solidFill>
                <a:latin typeface="宋体" panose="02010600030101010101" pitchFamily="2" charset="-122"/>
                <a:ea typeface="宋体" panose="02010600030101010101" pitchFamily="2" charset="-122"/>
                <a:sym typeface="Arial" panose="020B0604020202020204" pitchFamily="34" charset="0"/>
              </a:rPr>
              <a:t>》</a:t>
            </a:r>
            <a:r>
              <a:rPr lang="zh-CN" altLang="en-US" sz="4000" b="1">
                <a:solidFill>
                  <a:srgbClr val="000000"/>
                </a:solidFill>
                <a:latin typeface="宋体" panose="02010600030101010101" pitchFamily="2" charset="-122"/>
                <a:ea typeface="宋体" panose="02010600030101010101" pitchFamily="2" charset="-122"/>
                <a:sym typeface="Arial" panose="020B0604020202020204" pitchFamily="34" charset="0"/>
              </a:rPr>
              <a:t>中陆游以衰老多病之身，尚想为国戍边，不忘抗战报国的宏愿诗句是：</a:t>
            </a:r>
            <a:endParaRPr lang="zh-CN" altLang="en-US" sz="4000" b="1">
              <a:solidFill>
                <a:srgbClr val="000000"/>
              </a:solidFill>
              <a:latin typeface="宋体" panose="02010600030101010101" pitchFamily="2" charset="-122"/>
              <a:ea typeface="宋体" panose="02010600030101010101" pitchFamily="2" charset="-122"/>
            </a:endParaRPr>
          </a:p>
          <a:p>
            <a:pPr lvl="0" eaLnBrk="0" hangingPunct="0"/>
            <a:r>
              <a:rPr lang="zh-CN" altLang="en-US" sz="4000" b="1">
                <a:solidFill>
                  <a:srgbClr val="FF0000"/>
                </a:solidFill>
                <a:latin typeface="宋体" panose="02010600030101010101" pitchFamily="2" charset="-122"/>
                <a:ea typeface="宋体" panose="02010600030101010101" pitchFamily="2" charset="-122"/>
                <a:sym typeface="Arial" panose="020B0604020202020204" pitchFamily="34" charset="0"/>
              </a:rPr>
              <a:t>僵卧孤村不自哀，尚思为国戍轮台。</a:t>
            </a:r>
            <a:endParaRPr lang="zh-CN" altLang="en-US" sz="4000" b="1">
              <a:solidFill>
                <a:srgbClr val="FF0000"/>
              </a:solidFill>
              <a:latin typeface="宋体" panose="02010600030101010101" pitchFamily="2" charset="-122"/>
              <a:ea typeface="宋体" panose="02010600030101010101" pitchFamily="2" charset="-122"/>
            </a:endParaRPr>
          </a:p>
          <a:p>
            <a:pPr lvl="0"/>
            <a:r>
              <a:rPr lang="en-US" altLang="zh-CN" sz="4000" b="1">
                <a:latin typeface="Arial" panose="020B0604020202020204" pitchFamily="34" charset="0"/>
                <a:ea typeface="宋体" panose="02010600030101010101" pitchFamily="2" charset="-122"/>
              </a:rPr>
              <a:t>4</a:t>
            </a:r>
            <a:r>
              <a:rPr lang="zh-CN" altLang="en-US" sz="4000" b="1">
                <a:latin typeface="Arial" panose="020B0604020202020204" pitchFamily="34" charset="0"/>
                <a:ea typeface="宋体" panose="02010600030101010101" pitchFamily="2" charset="-122"/>
              </a:rPr>
              <a:t>、陆游《示儿》中写道：</a:t>
            </a:r>
            <a:r>
              <a:rPr lang="en-US" altLang="zh-CN" sz="4000" b="1">
                <a:latin typeface="Arial" panose="020B0604020202020204" pitchFamily="34" charset="0"/>
                <a:ea typeface="宋体" panose="02010600030101010101" pitchFamily="2" charset="-122"/>
              </a:rPr>
              <a:t>“</a:t>
            </a:r>
            <a:r>
              <a:rPr lang="zh-CN" altLang="en-US" sz="4000" b="1">
                <a:latin typeface="Arial" panose="020B0604020202020204" pitchFamily="34" charset="0"/>
                <a:ea typeface="宋体" panose="02010600030101010101" pitchFamily="2" charset="-122"/>
              </a:rPr>
              <a:t>王师北定中原日，家祭无忘告乃翁。</a:t>
            </a:r>
            <a:r>
              <a:rPr lang="en-US" altLang="zh-CN" sz="4000" b="1">
                <a:latin typeface="Arial" panose="020B0604020202020204" pitchFamily="34" charset="0"/>
                <a:ea typeface="宋体" panose="02010600030101010101" pitchFamily="2" charset="-122"/>
              </a:rPr>
              <a:t>”</a:t>
            </a:r>
            <a:r>
              <a:rPr lang="zh-CN" altLang="en-US" sz="4000" b="1">
                <a:latin typeface="Arial" panose="020B0604020202020204" pitchFamily="34" charset="0"/>
                <a:ea typeface="宋体" panose="02010600030101010101" pitchFamily="2" charset="-122"/>
              </a:rPr>
              <a:t>表现了诗人至死不忘复国的决心。本诗中表达与其相同意思的诗句</a:t>
            </a:r>
            <a:endParaRPr lang="zh-CN" altLang="en-US" sz="4000" b="1">
              <a:latin typeface="Arial" panose="020B0604020202020204" pitchFamily="34" charset="0"/>
              <a:ea typeface="宋体" panose="02010600030101010101" pitchFamily="2" charset="-122"/>
            </a:endParaRPr>
          </a:p>
          <a:p>
            <a:pPr lvl="0"/>
            <a:r>
              <a:rPr lang="zh-CN" altLang="en-US" sz="4000" b="1">
                <a:solidFill>
                  <a:srgbClr val="FF0000"/>
                </a:solidFill>
                <a:latin typeface="Arial" panose="020B0604020202020204" pitchFamily="34" charset="0"/>
                <a:ea typeface="宋体" panose="02010600030101010101" pitchFamily="2" charset="-122"/>
                <a:sym typeface="Arial" panose="020B0604020202020204" pitchFamily="34" charset="0"/>
              </a:rPr>
              <a:t>夜阑卧听风吹雨，铁马冰河入梦来。</a:t>
            </a:r>
            <a:endParaRPr lang="zh-CN" altLang="en-US" sz="4000" b="1">
              <a:solidFill>
                <a:srgbClr val="FF0000"/>
              </a:solidFill>
              <a:latin typeface="Arial" panose="020B0604020202020204" pitchFamily="34" charset="0"/>
              <a:ea typeface="宋体" panose="02010600030101010101" pitchFamily="2" charset="-122"/>
              <a:sym typeface="Arial" panose="020B060402020202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charRg st="48" end="65"/>
                                            </p:txEl>
                                          </p:spTgt>
                                        </p:tgtEl>
                                        <p:attrNameLst>
                                          <p:attrName>style.visibility</p:attrName>
                                        </p:attrNameLst>
                                      </p:cBhvr>
                                      <p:to>
                                        <p:strVal val="visible"/>
                                      </p:to>
                                    </p:set>
                                    <p:anim calcmode="lin" valueType="num">
                                      <p:cBhvr additive="base">
                                        <p:cTn id="7" dur="500" fill="hold"/>
                                        <p:tgtEl>
                                          <p:spTgt spid="2">
                                            <p:txEl>
                                              <p:charRg st="48" end="65"/>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charRg st="48" end="65"/>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charRg st="125" end="142"/>
                                            </p:txEl>
                                          </p:spTgt>
                                        </p:tgtEl>
                                        <p:attrNameLst>
                                          <p:attrName>style.visibility</p:attrName>
                                        </p:attrNameLst>
                                      </p:cBhvr>
                                      <p:to>
                                        <p:strVal val="visible"/>
                                      </p:to>
                                    </p:set>
                                    <p:anim calcmode="lin" valueType="num">
                                      <p:cBhvr additive="base">
                                        <p:cTn id="13" dur="500" fill="hold"/>
                                        <p:tgtEl>
                                          <p:spTgt spid="2">
                                            <p:txEl>
                                              <p:charRg st="125" end="14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charRg st="125" end="14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标题 25601"/>
          <p:cNvSpPr>
            <a:spLocks noGrp="1" noRot="1"/>
          </p:cNvSpPr>
          <p:nvPr>
            <p:ph type="title"/>
          </p:nvPr>
        </p:nvSpPr>
        <p:spPr>
          <a:xfrm>
            <a:off x="339725" y="-322262"/>
            <a:ext cx="3671888" cy="1196975"/>
          </a:xfrm>
        </p:spPr>
        <p:txBody>
          <a:bodyPr anchor="ctr"/>
          <a:p>
            <a:r>
              <a:rPr lang="zh-CN" altLang="en-US" b="1" dirty="0">
                <a:solidFill>
                  <a:srgbClr val="FF0066"/>
                </a:solidFill>
              </a:rPr>
              <a:t>拓展延伸</a:t>
            </a:r>
            <a:r>
              <a:rPr lang="zh-CN" altLang="en-US" sz="6600" dirty="0">
                <a:solidFill>
                  <a:srgbClr val="FF0066"/>
                </a:solidFill>
              </a:rPr>
              <a:t>：</a:t>
            </a:r>
            <a:endParaRPr lang="zh-CN" altLang="en-US" sz="6600" dirty="0">
              <a:solidFill>
                <a:srgbClr val="FF0066"/>
              </a:solidFill>
            </a:endParaRPr>
          </a:p>
        </p:txBody>
      </p:sp>
      <p:sp>
        <p:nvSpPr>
          <p:cNvPr id="25603" name="内容占位符 25602"/>
          <p:cNvSpPr>
            <a:spLocks noGrp="1" noRot="1"/>
          </p:cNvSpPr>
          <p:nvPr>
            <p:ph idx="1"/>
          </p:nvPr>
        </p:nvSpPr>
        <p:spPr>
          <a:xfrm>
            <a:off x="250825" y="874713"/>
            <a:ext cx="8753475" cy="1978025"/>
          </a:xfrm>
        </p:spPr>
        <p:txBody>
          <a:bodyPr anchor="t"/>
          <a:p>
            <a:pPr>
              <a:lnSpc>
                <a:spcPct val="80000"/>
              </a:lnSpc>
            </a:pPr>
            <a:r>
              <a:rPr lang="zh-CN" altLang="en-US" sz="2400" b="1" dirty="0">
                <a:solidFill>
                  <a:srgbClr val="000000"/>
                </a:solidFill>
              </a:rPr>
              <a:t>这首诗表达了诗人的爱国情怀，爱国是我国五千年文明史中一个永恒的文学主题，自古以来，无数的仁人志士为国家民族流血捐躯，留下了很多感人的爱国诗篇。请说说你知道哪些关于爱国的诗句或者名言警句？</a:t>
            </a:r>
            <a:endParaRPr lang="zh-CN" altLang="en-US" sz="2400" b="1" dirty="0">
              <a:solidFill>
                <a:srgbClr val="000000"/>
              </a:solidFill>
            </a:endParaRPr>
          </a:p>
        </p:txBody>
      </p:sp>
      <p:sp>
        <p:nvSpPr>
          <p:cNvPr id="25604" name="文本框 25603"/>
          <p:cNvSpPr txBox="1"/>
          <p:nvPr/>
        </p:nvSpPr>
        <p:spPr>
          <a:xfrm>
            <a:off x="339725" y="2192338"/>
            <a:ext cx="7997825" cy="5151437"/>
          </a:xfrm>
          <a:prstGeom prst="rect">
            <a:avLst/>
          </a:prstGeom>
          <a:noFill/>
          <a:ln w="9525">
            <a:noFill/>
          </a:ln>
        </p:spPr>
        <p:txBody>
          <a:bodyPr wrap="square" anchor="t">
            <a:spAutoFit/>
          </a:bodyPr>
          <a:p>
            <a:pPr lvl="0"/>
            <a:r>
              <a:rPr lang="zh-CN" altLang="en-US" sz="2800" b="1" dirty="0">
                <a:solidFill>
                  <a:srgbClr val="002060"/>
                </a:solidFill>
                <a:latin typeface="Times New Roman" panose="02020603050405020304" pitchFamily="2" charset="0"/>
                <a:ea typeface="宋体" panose="02010600030101010101" pitchFamily="2" charset="-122"/>
              </a:rPr>
              <a:t>人生自古谁无死，留取丹心照汗青。</a:t>
            </a:r>
            <a:r>
              <a:rPr lang="en-US" altLang="zh-CN" sz="2800" b="1" dirty="0">
                <a:solidFill>
                  <a:srgbClr val="002060"/>
                </a:solidFill>
                <a:latin typeface="Times New Roman" panose="02020603050405020304" pitchFamily="2" charset="0"/>
                <a:ea typeface="宋体" panose="02010600030101010101" pitchFamily="2" charset="-122"/>
              </a:rPr>
              <a:t>——</a:t>
            </a:r>
            <a:r>
              <a:rPr lang="zh-CN" altLang="en-US" sz="2800" b="1" dirty="0">
                <a:solidFill>
                  <a:srgbClr val="002060"/>
                </a:solidFill>
                <a:latin typeface="Times New Roman" panose="02020603050405020304" pitchFamily="2" charset="0"/>
                <a:ea typeface="宋体" panose="02010600030101010101" pitchFamily="2" charset="-122"/>
              </a:rPr>
              <a:t>文天祥</a:t>
            </a:r>
            <a:endParaRPr lang="zh-CN" altLang="en-US" sz="2800" b="1" dirty="0">
              <a:solidFill>
                <a:srgbClr val="002060"/>
              </a:solidFill>
              <a:latin typeface="Times New Roman" panose="02020603050405020304" pitchFamily="2" charset="0"/>
              <a:ea typeface="宋体" panose="02010600030101010101" pitchFamily="2" charset="-122"/>
            </a:endParaRPr>
          </a:p>
          <a:p>
            <a:pPr lvl="0"/>
            <a:r>
              <a:rPr lang="zh-CN" altLang="en-US" sz="2800" b="1" dirty="0">
                <a:solidFill>
                  <a:srgbClr val="002060"/>
                </a:solidFill>
                <a:latin typeface="Times New Roman" panose="02020603050405020304" pitchFamily="2" charset="0"/>
                <a:ea typeface="宋体" panose="02010600030101010101" pitchFamily="2" charset="-122"/>
              </a:rPr>
              <a:t>王师北定中原日，家祭无忘告乃翁。</a:t>
            </a:r>
            <a:r>
              <a:rPr lang="en-US" altLang="zh-CN" sz="2800" b="1" dirty="0">
                <a:solidFill>
                  <a:srgbClr val="002060"/>
                </a:solidFill>
                <a:latin typeface="Times New Roman" panose="02020603050405020304" pitchFamily="2" charset="0"/>
                <a:ea typeface="宋体" panose="02010600030101010101" pitchFamily="2" charset="-122"/>
              </a:rPr>
              <a:t>——</a:t>
            </a:r>
            <a:r>
              <a:rPr lang="zh-CN" altLang="en-US" sz="2800" b="1" dirty="0">
                <a:solidFill>
                  <a:srgbClr val="002060"/>
                </a:solidFill>
                <a:latin typeface="Times New Roman" panose="02020603050405020304" pitchFamily="2" charset="0"/>
                <a:ea typeface="宋体" panose="02010600030101010101" pitchFamily="2" charset="-122"/>
              </a:rPr>
              <a:t>陆游</a:t>
            </a:r>
            <a:endParaRPr lang="zh-CN" altLang="en-US" sz="2800" b="1" dirty="0">
              <a:solidFill>
                <a:srgbClr val="002060"/>
              </a:solidFill>
              <a:latin typeface="Times New Roman" panose="02020603050405020304" pitchFamily="2" charset="0"/>
              <a:ea typeface="宋体" panose="02010600030101010101" pitchFamily="2" charset="-122"/>
            </a:endParaRPr>
          </a:p>
          <a:p>
            <a:pPr lvl="0"/>
            <a:r>
              <a:rPr lang="zh-CN" altLang="en-US" sz="2800" b="1" dirty="0">
                <a:solidFill>
                  <a:srgbClr val="002060"/>
                </a:solidFill>
                <a:latin typeface="Times New Roman" panose="02020603050405020304" pitchFamily="2" charset="0"/>
                <a:ea typeface="宋体" panose="02010600030101010101" pitchFamily="2" charset="-122"/>
              </a:rPr>
              <a:t>安得广厦千万间，大庇天下寒士俱欢颜。</a:t>
            </a:r>
            <a:r>
              <a:rPr lang="en-US" altLang="zh-CN" sz="2800" b="1" dirty="0">
                <a:solidFill>
                  <a:srgbClr val="002060"/>
                </a:solidFill>
                <a:latin typeface="Times New Roman" panose="02020603050405020304" pitchFamily="2" charset="0"/>
                <a:ea typeface="宋体" panose="02010600030101010101" pitchFamily="2" charset="-122"/>
              </a:rPr>
              <a:t>——</a:t>
            </a:r>
            <a:r>
              <a:rPr lang="zh-CN" altLang="en-US" sz="2800" b="1" dirty="0">
                <a:solidFill>
                  <a:srgbClr val="002060"/>
                </a:solidFill>
                <a:latin typeface="Times New Roman" panose="02020603050405020304" pitchFamily="2" charset="0"/>
                <a:ea typeface="宋体" panose="02010600030101010101" pitchFamily="2" charset="-122"/>
              </a:rPr>
              <a:t>杜甫</a:t>
            </a:r>
            <a:endParaRPr lang="zh-CN" altLang="en-US" sz="2800" b="1" dirty="0">
              <a:solidFill>
                <a:srgbClr val="002060"/>
              </a:solidFill>
              <a:latin typeface="Times New Roman" panose="02020603050405020304" pitchFamily="2" charset="0"/>
              <a:ea typeface="宋体" panose="02010600030101010101" pitchFamily="2" charset="-122"/>
            </a:endParaRPr>
          </a:p>
          <a:p>
            <a:pPr lvl="0"/>
            <a:r>
              <a:rPr lang="zh-CN" altLang="en-US" sz="2800" b="1" dirty="0">
                <a:solidFill>
                  <a:srgbClr val="002060"/>
                </a:solidFill>
                <a:latin typeface="Times New Roman" panose="02020603050405020304" pitchFamily="2" charset="0"/>
                <a:ea typeface="宋体" panose="02010600030101010101" pitchFamily="2" charset="-122"/>
              </a:rPr>
              <a:t>报君黄金台上意，提携玉龙为君死。</a:t>
            </a:r>
            <a:r>
              <a:rPr lang="en-US" altLang="zh-CN" sz="2800" b="1" dirty="0">
                <a:solidFill>
                  <a:srgbClr val="002060"/>
                </a:solidFill>
                <a:latin typeface="Times New Roman" panose="02020603050405020304" pitchFamily="2" charset="0"/>
                <a:ea typeface="宋体" panose="02010600030101010101" pitchFamily="2" charset="-122"/>
              </a:rPr>
              <a:t>——</a:t>
            </a:r>
            <a:r>
              <a:rPr lang="zh-CN" altLang="en-US" sz="2800" b="1" dirty="0">
                <a:solidFill>
                  <a:srgbClr val="002060"/>
                </a:solidFill>
                <a:latin typeface="Times New Roman" panose="02020603050405020304" pitchFamily="2" charset="0"/>
                <a:ea typeface="宋体" panose="02010600030101010101" pitchFamily="2" charset="-122"/>
              </a:rPr>
              <a:t>李贺</a:t>
            </a:r>
            <a:endParaRPr lang="zh-CN" altLang="en-US" sz="2800" b="1" dirty="0">
              <a:solidFill>
                <a:srgbClr val="002060"/>
              </a:solidFill>
              <a:latin typeface="Times New Roman" panose="02020603050405020304" pitchFamily="2" charset="0"/>
              <a:ea typeface="宋体" panose="02010600030101010101" pitchFamily="2" charset="-122"/>
            </a:endParaRPr>
          </a:p>
          <a:p>
            <a:pPr lvl="0"/>
            <a:r>
              <a:rPr lang="zh-CN" altLang="en-US" sz="2800" b="1" dirty="0">
                <a:solidFill>
                  <a:srgbClr val="002060"/>
                </a:solidFill>
                <a:latin typeface="Times New Roman" panose="02020603050405020304" pitchFamily="2" charset="0"/>
                <a:ea typeface="宋体" panose="02010600030101010101" pitchFamily="2" charset="-122"/>
              </a:rPr>
              <a:t>黄沙百战穿金甲，不破楼兰终不还。</a:t>
            </a:r>
            <a:r>
              <a:rPr lang="en-US" altLang="zh-CN" sz="2800" b="1" dirty="0">
                <a:solidFill>
                  <a:srgbClr val="002060"/>
                </a:solidFill>
                <a:latin typeface="Times New Roman" panose="02020603050405020304" pitchFamily="2" charset="0"/>
                <a:ea typeface="宋体" panose="02010600030101010101" pitchFamily="2" charset="-122"/>
              </a:rPr>
              <a:t>——</a:t>
            </a:r>
            <a:r>
              <a:rPr lang="zh-CN" altLang="en-US" sz="2800" b="1" dirty="0">
                <a:solidFill>
                  <a:srgbClr val="002060"/>
                </a:solidFill>
                <a:latin typeface="Times New Roman" panose="02020603050405020304" pitchFamily="2" charset="0"/>
                <a:ea typeface="宋体" panose="02010600030101010101" pitchFamily="2" charset="-122"/>
              </a:rPr>
              <a:t>王昌龄</a:t>
            </a:r>
            <a:endParaRPr lang="zh-CN" altLang="en-US" sz="2800" b="1" dirty="0">
              <a:solidFill>
                <a:srgbClr val="002060"/>
              </a:solidFill>
              <a:latin typeface="Times New Roman" panose="02020603050405020304" pitchFamily="2" charset="0"/>
              <a:ea typeface="宋体" panose="02010600030101010101" pitchFamily="2" charset="-122"/>
            </a:endParaRPr>
          </a:p>
          <a:p>
            <a:pPr lvl="0"/>
            <a:r>
              <a:rPr lang="zh-CN" altLang="en-US" sz="2800" b="1" dirty="0">
                <a:solidFill>
                  <a:srgbClr val="002060"/>
                </a:solidFill>
                <a:latin typeface="Times New Roman" panose="02020603050405020304" pitchFamily="2" charset="0"/>
                <a:ea typeface="宋体" panose="02010600030101010101" pitchFamily="2" charset="-122"/>
              </a:rPr>
              <a:t>了却君王天下事，赢得生前身后名。</a:t>
            </a:r>
            <a:r>
              <a:rPr lang="en-US" altLang="zh-CN" sz="2800" b="1" dirty="0">
                <a:solidFill>
                  <a:srgbClr val="002060"/>
                </a:solidFill>
                <a:latin typeface="Times New Roman" panose="02020603050405020304" pitchFamily="2" charset="0"/>
                <a:ea typeface="宋体" panose="02010600030101010101" pitchFamily="2" charset="-122"/>
              </a:rPr>
              <a:t>——</a:t>
            </a:r>
            <a:r>
              <a:rPr lang="zh-CN" altLang="en-US" sz="2800" b="1" dirty="0">
                <a:solidFill>
                  <a:srgbClr val="002060"/>
                </a:solidFill>
                <a:latin typeface="Times New Roman" panose="02020603050405020304" pitchFamily="2" charset="0"/>
                <a:ea typeface="宋体" panose="02010600030101010101" pitchFamily="2" charset="-122"/>
              </a:rPr>
              <a:t>辛弃疾</a:t>
            </a:r>
            <a:endParaRPr lang="zh-CN" altLang="en-US" sz="2800" b="1" dirty="0">
              <a:solidFill>
                <a:srgbClr val="002060"/>
              </a:solidFill>
              <a:latin typeface="Times New Roman" panose="02020603050405020304" pitchFamily="2" charset="0"/>
              <a:ea typeface="宋体" panose="02010600030101010101" pitchFamily="2" charset="-122"/>
            </a:endParaRPr>
          </a:p>
          <a:p>
            <a:pPr lvl="0"/>
            <a:r>
              <a:rPr lang="zh-CN" altLang="en-US" sz="2800" b="1" dirty="0">
                <a:solidFill>
                  <a:srgbClr val="002060"/>
                </a:solidFill>
                <a:latin typeface="Times New Roman" panose="02020603050405020304" pitchFamily="2" charset="0"/>
                <a:ea typeface="宋体" panose="02010600030101010101" pitchFamily="2" charset="-122"/>
              </a:rPr>
              <a:t>天下兴亡，匹夫有责。</a:t>
            </a:r>
            <a:r>
              <a:rPr lang="en-US" altLang="zh-CN" sz="2800" b="1" dirty="0">
                <a:solidFill>
                  <a:srgbClr val="002060"/>
                </a:solidFill>
                <a:latin typeface="Times New Roman" panose="02020603050405020304" pitchFamily="2" charset="0"/>
                <a:ea typeface="宋体" panose="02010600030101010101" pitchFamily="2" charset="-122"/>
              </a:rPr>
              <a:t>——</a:t>
            </a:r>
            <a:r>
              <a:rPr lang="zh-CN" altLang="en-US" sz="2800" b="1" dirty="0">
                <a:solidFill>
                  <a:srgbClr val="002060"/>
                </a:solidFill>
                <a:latin typeface="Times New Roman" panose="02020603050405020304" pitchFamily="2" charset="0"/>
                <a:ea typeface="宋体" panose="02010600030101010101" pitchFamily="2" charset="-122"/>
              </a:rPr>
              <a:t>顾炎武</a:t>
            </a:r>
            <a:endParaRPr lang="zh-CN" altLang="en-US" sz="2800" b="1" dirty="0">
              <a:solidFill>
                <a:srgbClr val="002060"/>
              </a:solidFill>
              <a:latin typeface="Times New Roman" panose="02020603050405020304" pitchFamily="2" charset="0"/>
              <a:ea typeface="宋体" panose="02010600030101010101" pitchFamily="2" charset="-122"/>
            </a:endParaRPr>
          </a:p>
          <a:p>
            <a:pPr lvl="0"/>
            <a:r>
              <a:rPr lang="zh-CN" altLang="en-US" sz="2800" b="1" dirty="0">
                <a:solidFill>
                  <a:srgbClr val="002060"/>
                </a:solidFill>
                <a:latin typeface="Times New Roman" panose="02020603050405020304" pitchFamily="2" charset="0"/>
                <a:ea typeface="宋体" panose="02010600030101010101" pitchFamily="2" charset="-122"/>
              </a:rPr>
              <a:t>先天下之忧而忧，后天下之乐而乐。</a:t>
            </a:r>
            <a:r>
              <a:rPr lang="en-US" altLang="zh-CN" sz="2800" b="1" dirty="0">
                <a:solidFill>
                  <a:srgbClr val="002060"/>
                </a:solidFill>
                <a:latin typeface="Times New Roman" panose="02020603050405020304" pitchFamily="2" charset="0"/>
                <a:ea typeface="宋体" panose="02010600030101010101" pitchFamily="2" charset="-122"/>
              </a:rPr>
              <a:t>——</a:t>
            </a:r>
            <a:r>
              <a:rPr lang="zh-CN" altLang="en-US" sz="2800" b="1" dirty="0">
                <a:solidFill>
                  <a:srgbClr val="002060"/>
                </a:solidFill>
                <a:latin typeface="Times New Roman" panose="02020603050405020304" pitchFamily="2" charset="0"/>
                <a:ea typeface="宋体" panose="02010600030101010101" pitchFamily="2" charset="-122"/>
              </a:rPr>
              <a:t>范仲淹</a:t>
            </a:r>
            <a:endParaRPr lang="zh-CN" altLang="en-US" sz="2800" b="1" dirty="0">
              <a:solidFill>
                <a:srgbClr val="002060"/>
              </a:solidFill>
              <a:latin typeface="Times New Roman" panose="02020603050405020304" pitchFamily="2" charset="0"/>
              <a:ea typeface="宋体" panose="02010600030101010101" pitchFamily="2" charset="-122"/>
            </a:endParaRPr>
          </a:p>
          <a:p>
            <a:pPr lvl="0"/>
            <a:r>
              <a:rPr lang="zh-CN" altLang="en-US" sz="2800" b="1" dirty="0">
                <a:solidFill>
                  <a:srgbClr val="002060"/>
                </a:solidFill>
                <a:latin typeface="Times New Roman" panose="02020603050405020304" pitchFamily="2" charset="0"/>
                <a:ea typeface="宋体" panose="02010600030101010101" pitchFamily="2" charset="-122"/>
              </a:rPr>
              <a:t>为中华之崛起而读书。</a:t>
            </a:r>
            <a:r>
              <a:rPr lang="en-US" altLang="zh-CN" sz="2800" b="1" dirty="0">
                <a:solidFill>
                  <a:srgbClr val="002060"/>
                </a:solidFill>
                <a:latin typeface="Times New Roman" panose="02020603050405020304" pitchFamily="2" charset="0"/>
                <a:ea typeface="宋体" panose="02010600030101010101" pitchFamily="2" charset="-122"/>
              </a:rPr>
              <a:t>——</a:t>
            </a:r>
            <a:r>
              <a:rPr lang="zh-CN" altLang="en-US" sz="2800" b="1" dirty="0">
                <a:solidFill>
                  <a:srgbClr val="002060"/>
                </a:solidFill>
                <a:latin typeface="Times New Roman" panose="02020603050405020304" pitchFamily="2" charset="0"/>
                <a:ea typeface="宋体" panose="02010600030101010101" pitchFamily="2" charset="-122"/>
              </a:rPr>
              <a:t>周恩来</a:t>
            </a:r>
            <a:endParaRPr lang="zh-CN" altLang="en-US" sz="2800" b="1" dirty="0">
              <a:solidFill>
                <a:srgbClr val="002060"/>
              </a:solidFill>
              <a:latin typeface="Times New Roman" panose="02020603050405020304" pitchFamily="2" charset="0"/>
              <a:ea typeface="宋体" panose="02010600030101010101" pitchFamily="2" charset="-122"/>
            </a:endParaRPr>
          </a:p>
          <a:p>
            <a:pPr lvl="0"/>
            <a:endParaRPr lang="zh-CN" altLang="en-US" sz="2800" b="1" dirty="0">
              <a:solidFill>
                <a:srgbClr val="002060"/>
              </a:solidFill>
              <a:latin typeface="Times New Roman" panose="02020603050405020304" pitchFamily="2" charset="0"/>
              <a:ea typeface="宋体" panose="02010600030101010101" pitchFamily="2" charset="-122"/>
            </a:endParaRPr>
          </a:p>
          <a:p>
            <a:pPr lvl="0"/>
            <a:endParaRPr lang="zh-CN" altLang="en-US" sz="2400" dirty="0">
              <a:latin typeface="Times New Roman" panose="02020603050405020304" pitchFamily="2"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blinds(horizontal)">
                                      <p:cBhvr>
                                        <p:cTn id="7" dur="500"/>
                                        <p:tgtEl>
                                          <p:spTgt spid="2560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5603">
                                            <p:txEl>
                                              <p:charRg st="0" end="96"/>
                                            </p:txEl>
                                          </p:spTgt>
                                        </p:tgtEl>
                                        <p:attrNameLst>
                                          <p:attrName>style.visibility</p:attrName>
                                        </p:attrNameLst>
                                      </p:cBhvr>
                                      <p:to>
                                        <p:strVal val="visible"/>
                                      </p:to>
                                    </p:set>
                                    <p:animEffect transition="in" filter="checkerboard(across)">
                                      <p:cBhvr>
                                        <p:cTn id="12" dur="500"/>
                                        <p:tgtEl>
                                          <p:spTgt spid="25603">
                                            <p:txEl>
                                              <p:charRg st="0" end="9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5604"/>
                                        </p:tgtEl>
                                        <p:attrNameLst>
                                          <p:attrName>style.visibility</p:attrName>
                                        </p:attrNameLst>
                                      </p:cBhvr>
                                      <p:to>
                                        <p:strVal val="visible"/>
                                      </p:to>
                                    </p:set>
                                    <p:anim calcmode="lin" valueType="num">
                                      <p:cBhvr>
                                        <p:cTn id="17" dur="500" fill="hold"/>
                                        <p:tgtEl>
                                          <p:spTgt spid="25604"/>
                                        </p:tgtEl>
                                        <p:attrNameLst>
                                          <p:attrName>ppt_x</p:attrName>
                                        </p:attrNameLst>
                                      </p:cBhvr>
                                      <p:tavLst>
                                        <p:tav tm="0">
                                          <p:val>
                                            <p:strVal val="#ppt_x"/>
                                          </p:val>
                                        </p:tav>
                                        <p:tav tm="100000">
                                          <p:val>
                                            <p:strVal val="#ppt_x"/>
                                          </p:val>
                                        </p:tav>
                                      </p:tavLst>
                                    </p:anim>
                                    <p:anim calcmode="lin" valueType="num">
                                      <p:cBhvr>
                                        <p:cTn id="18" dur="500" fill="hold"/>
                                        <p:tgtEl>
                                          <p:spTgt spid="256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Text Box 2"/>
          <p:cNvSpPr txBox="1"/>
          <p:nvPr/>
        </p:nvSpPr>
        <p:spPr>
          <a:xfrm>
            <a:off x="9525" y="438150"/>
            <a:ext cx="9163050" cy="5029200"/>
          </a:xfrm>
          <a:prstGeom prst="rect">
            <a:avLst/>
          </a:prstGeom>
          <a:noFill/>
          <a:ln w="9525">
            <a:noFill/>
          </a:ln>
          <a:effectLst>
            <a:outerShdw dist="35921" dir="2699999" algn="ctr" rotWithShape="0">
              <a:schemeClr val="bg1"/>
            </a:outerShdw>
          </a:effectLst>
        </p:spPr>
        <p:txBody>
          <a:bodyPr wrap="square" anchor="t">
            <a:spAutoFit/>
          </a:bodyPr>
          <a:p>
            <a:pPr lvl="0" eaLnBrk="0" hangingPunct="0">
              <a:spcBef>
                <a:spcPct val="50000"/>
              </a:spcBef>
            </a:pPr>
            <a:r>
              <a:rPr lang="zh-CN" altLang="en-US" sz="6000" b="1" i="1" dirty="0">
                <a:solidFill>
                  <a:srgbClr val="004DE8"/>
                </a:solidFill>
                <a:latin typeface="Arial" panose="020B0604020202020204" pitchFamily="34" charset="0"/>
                <a:ea typeface="华文行楷" pitchFamily="2" charset="-122"/>
              </a:rPr>
              <a:t>学习目标：</a:t>
            </a:r>
            <a:endParaRPr lang="zh-CN" altLang="en-US" sz="6000" b="1" i="1" dirty="0">
              <a:solidFill>
                <a:srgbClr val="004DE8"/>
              </a:solidFill>
              <a:latin typeface="Arial" panose="020B0604020202020204" pitchFamily="34" charset="0"/>
              <a:ea typeface="华文行楷" pitchFamily="2" charset="-122"/>
            </a:endParaRPr>
          </a:p>
          <a:p>
            <a:pPr lvl="0" eaLnBrk="0" hangingPunct="0">
              <a:spcBef>
                <a:spcPct val="50000"/>
              </a:spcBef>
            </a:pPr>
            <a:r>
              <a:rPr lang="en-US" altLang="x-none" sz="4000" b="1" dirty="0">
                <a:solidFill>
                  <a:srgbClr val="000000"/>
                </a:solidFill>
                <a:latin typeface="Arial" panose="020B0604020202020204" pitchFamily="34" charset="0"/>
                <a:ea typeface="宋体" panose="02010600030101010101" pitchFamily="2" charset="-122"/>
              </a:rPr>
              <a:t>1</a:t>
            </a:r>
            <a:r>
              <a:rPr lang="zh-CN" altLang="en-US" sz="4000" b="1" dirty="0">
                <a:solidFill>
                  <a:srgbClr val="000000"/>
                </a:solidFill>
                <a:latin typeface="Arial" panose="020B0604020202020204" pitchFamily="34" charset="0"/>
                <a:ea typeface="宋体" panose="02010600030101010101" pitchFamily="2" charset="-122"/>
              </a:rPr>
              <a:t>、能有感情朗读、背诵这首古诗</a:t>
            </a:r>
            <a:r>
              <a:rPr lang="en-US" altLang="x-none" sz="4000" b="1" dirty="0">
                <a:solidFill>
                  <a:srgbClr val="000000"/>
                </a:solidFill>
                <a:latin typeface="Arial" panose="020B0604020202020204" pitchFamily="34" charset="0"/>
                <a:ea typeface="宋体" panose="02010600030101010101" pitchFamily="2" charset="-122"/>
              </a:rPr>
              <a:t>;</a:t>
            </a:r>
            <a:endParaRPr lang="en-US" altLang="x-none" sz="4000" b="1" dirty="0">
              <a:solidFill>
                <a:srgbClr val="000000"/>
              </a:solidFill>
              <a:latin typeface="Arial" panose="020B0604020202020204" pitchFamily="34" charset="0"/>
              <a:ea typeface="宋体" panose="02010600030101010101" pitchFamily="2" charset="-122"/>
            </a:endParaRPr>
          </a:p>
          <a:p>
            <a:pPr lvl="0" eaLnBrk="0" hangingPunct="0">
              <a:spcBef>
                <a:spcPct val="50000"/>
              </a:spcBef>
            </a:pPr>
            <a:r>
              <a:rPr lang="en-US" altLang="x-none" sz="4000" b="1" dirty="0">
                <a:solidFill>
                  <a:srgbClr val="000000"/>
                </a:solidFill>
                <a:latin typeface="Arial" panose="020B0604020202020204" pitchFamily="34" charset="0"/>
                <a:ea typeface="宋体" panose="02010600030101010101" pitchFamily="2" charset="-122"/>
              </a:rPr>
              <a:t>2</a:t>
            </a:r>
            <a:r>
              <a:rPr lang="zh-CN" altLang="en-US" sz="4000" b="1" dirty="0">
                <a:solidFill>
                  <a:srgbClr val="000000"/>
                </a:solidFill>
                <a:latin typeface="Arial" panose="020B0604020202020204" pitchFamily="34" charset="0"/>
                <a:ea typeface="宋体" panose="02010600030101010101" pitchFamily="2" charset="-122"/>
              </a:rPr>
              <a:t>、了解诗人的生平，明确诗歌的内容和中心思想</a:t>
            </a:r>
            <a:r>
              <a:rPr lang="en-US" altLang="x-none" sz="4000" b="1" dirty="0">
                <a:solidFill>
                  <a:srgbClr val="000000"/>
                </a:solidFill>
                <a:latin typeface="Arial" panose="020B0604020202020204" pitchFamily="34" charset="0"/>
                <a:ea typeface="宋体" panose="02010600030101010101" pitchFamily="2" charset="-122"/>
              </a:rPr>
              <a:t>;</a:t>
            </a:r>
            <a:endParaRPr lang="en-US" altLang="x-none" sz="4000" b="1" dirty="0">
              <a:solidFill>
                <a:srgbClr val="000000"/>
              </a:solidFill>
              <a:latin typeface="Arial" panose="020B0604020202020204" pitchFamily="34" charset="0"/>
              <a:ea typeface="宋体" panose="02010600030101010101" pitchFamily="2" charset="-122"/>
            </a:endParaRPr>
          </a:p>
          <a:p>
            <a:pPr lvl="0" eaLnBrk="0" hangingPunct="0">
              <a:spcBef>
                <a:spcPct val="50000"/>
              </a:spcBef>
            </a:pPr>
            <a:r>
              <a:rPr lang="en-US" altLang="x-none" sz="4000" b="1" dirty="0">
                <a:solidFill>
                  <a:srgbClr val="000000"/>
                </a:solidFill>
                <a:latin typeface="Arial" panose="020B0604020202020204" pitchFamily="34" charset="0"/>
                <a:ea typeface="宋体" panose="02010600030101010101" pitchFamily="2" charset="-122"/>
              </a:rPr>
              <a:t>3 </a:t>
            </a:r>
            <a:r>
              <a:rPr lang="zh-CN" altLang="en-US" sz="4000" b="1" dirty="0">
                <a:solidFill>
                  <a:srgbClr val="000000"/>
                </a:solidFill>
                <a:latin typeface="Arial" panose="020B0604020202020204" pitchFamily="34" charset="0"/>
                <a:ea typeface="宋体" panose="02010600030101010101" pitchFamily="2" charset="-122"/>
              </a:rPr>
              <a:t>、感受诗人的</a:t>
            </a:r>
            <a:r>
              <a:rPr lang="zh-CN" altLang="en-US" sz="4000" b="1" u="sng" dirty="0">
                <a:solidFill>
                  <a:srgbClr val="CC0000"/>
                </a:solidFill>
                <a:latin typeface="Arial" panose="020B0604020202020204" pitchFamily="34" charset="0"/>
                <a:ea typeface="宋体" panose="02010600030101010101" pitchFamily="2" charset="-122"/>
              </a:rPr>
              <a:t>爱国情怀</a:t>
            </a:r>
            <a:r>
              <a:rPr lang="zh-CN" altLang="en-US" sz="4000" b="1" dirty="0">
                <a:solidFill>
                  <a:srgbClr val="000000"/>
                </a:solidFill>
                <a:latin typeface="宋体" panose="02010600030101010101" pitchFamily="2" charset="-122"/>
                <a:ea typeface="宋体" panose="02010600030101010101" pitchFamily="2" charset="-122"/>
              </a:rPr>
              <a:t>，培养爱国情感。</a:t>
            </a:r>
            <a:r>
              <a:rPr lang="zh-CN" altLang="en-US" sz="4400" b="1" dirty="0">
                <a:solidFill>
                  <a:srgbClr val="FF0000"/>
                </a:solidFill>
                <a:latin typeface="宋体" panose="02010600030101010101" pitchFamily="2" charset="-122"/>
                <a:ea typeface="宋体" panose="02010600030101010101" pitchFamily="2" charset="-122"/>
              </a:rPr>
              <a:t> </a:t>
            </a:r>
            <a:endParaRPr lang="zh-CN" altLang="en-US" sz="4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Rectangle 3"/>
          <p:cNvSpPr>
            <a:spLocks noGrp="1" noRot="1"/>
          </p:cNvSpPr>
          <p:nvPr>
            <p:ph type="body"/>
          </p:nvPr>
        </p:nvSpPr>
        <p:spPr>
          <a:xfrm>
            <a:off x="-274637" y="1254125"/>
            <a:ext cx="9256712" cy="3930650"/>
          </a:xfrm>
        </p:spPr>
        <p:txBody>
          <a:bodyPr wrap="square" anchor="t"/>
          <a:p>
            <a:pPr lvl="0" eaLnBrk="1" hangingPunct="1">
              <a:buNone/>
            </a:pPr>
            <a:r>
              <a:rPr lang="en-US" altLang="x-none" sz="3600" b="1" dirty="0">
                <a:solidFill>
                  <a:srgbClr val="FF0000"/>
                </a:solidFill>
              </a:rPr>
              <a:t>          </a:t>
            </a:r>
            <a:r>
              <a:rPr lang="zh-CN" altLang="en-US" b="1" dirty="0">
                <a:solidFill>
                  <a:srgbClr val="FF0000"/>
                </a:solidFill>
              </a:rPr>
              <a:t> </a:t>
            </a:r>
            <a:r>
              <a:rPr lang="zh-CN" altLang="en-US" sz="3600" b="1" dirty="0">
                <a:solidFill>
                  <a:srgbClr val="FF0000"/>
                </a:solidFill>
                <a:latin typeface="宋体" panose="02010600030101010101" pitchFamily="2" charset="-122"/>
                <a:ea typeface="宋体" panose="02010600030101010101" pitchFamily="2" charset="-122"/>
                <a:sym typeface="Arial" panose="020B0604020202020204" pitchFamily="34" charset="0"/>
              </a:rPr>
              <a:t>陆游</a:t>
            </a:r>
            <a:r>
              <a:rPr lang="zh-CN" altLang="en-US" sz="3600" b="1" dirty="0">
                <a:solidFill>
                  <a:srgbClr val="000000"/>
                </a:solidFill>
                <a:latin typeface="宋体" panose="02010600030101010101" pitchFamily="2" charset="-122"/>
                <a:ea typeface="宋体" panose="02010600030101010101" pitchFamily="2" charset="-122"/>
                <a:sym typeface="Arial" panose="020B0604020202020204" pitchFamily="34" charset="0"/>
              </a:rPr>
              <a:t>（</a:t>
            </a:r>
            <a:r>
              <a:rPr lang="en-US" altLang="zh-CN" sz="3600" b="1" dirty="0">
                <a:solidFill>
                  <a:srgbClr val="000000"/>
                </a:solidFill>
                <a:latin typeface="宋体" panose="02010600030101010101" pitchFamily="2" charset="-122"/>
                <a:ea typeface="宋体" panose="02010600030101010101" pitchFamily="2" charset="-122"/>
                <a:sym typeface="Arial" panose="020B0604020202020204" pitchFamily="34" charset="0"/>
              </a:rPr>
              <a:t>1125—1210</a:t>
            </a:r>
            <a:r>
              <a:rPr lang="zh-CN" altLang="en-US" sz="3600" b="1" dirty="0">
                <a:solidFill>
                  <a:srgbClr val="000000"/>
                </a:solidFill>
                <a:latin typeface="宋体" panose="02010600030101010101" pitchFamily="2" charset="-122"/>
                <a:ea typeface="宋体" panose="02010600030101010101" pitchFamily="2" charset="-122"/>
                <a:sym typeface="Arial" panose="020B0604020202020204" pitchFamily="34" charset="0"/>
              </a:rPr>
              <a:t>），字</a:t>
            </a:r>
            <a:r>
              <a:rPr lang="zh-CN" altLang="en-US" sz="3600" b="1" dirty="0">
                <a:solidFill>
                  <a:srgbClr val="FF0000"/>
                </a:solidFill>
                <a:latin typeface="宋体" panose="02010600030101010101" pitchFamily="2" charset="-122"/>
                <a:ea typeface="宋体" panose="02010600030101010101" pitchFamily="2" charset="-122"/>
                <a:sym typeface="Arial" panose="020B0604020202020204" pitchFamily="34" charset="0"/>
              </a:rPr>
              <a:t>务观，</a:t>
            </a:r>
            <a:r>
              <a:rPr lang="zh-CN" altLang="en-US" sz="3600" b="1" dirty="0">
                <a:solidFill>
                  <a:srgbClr val="000000"/>
                </a:solidFill>
                <a:latin typeface="宋体" panose="02010600030101010101" pitchFamily="2" charset="-122"/>
                <a:ea typeface="宋体" panose="02010600030101010101" pitchFamily="2" charset="-122"/>
                <a:sym typeface="Arial" panose="020B0604020202020204" pitchFamily="34" charset="0"/>
              </a:rPr>
              <a:t>号</a:t>
            </a:r>
            <a:r>
              <a:rPr lang="zh-CN" altLang="en-US" sz="3600" b="1" dirty="0">
                <a:solidFill>
                  <a:srgbClr val="FF0000"/>
                </a:solidFill>
                <a:latin typeface="宋体" panose="02010600030101010101" pitchFamily="2" charset="-122"/>
                <a:ea typeface="宋体" panose="02010600030101010101" pitchFamily="2" charset="-122"/>
                <a:sym typeface="Arial" panose="020B0604020202020204" pitchFamily="34" charset="0"/>
              </a:rPr>
              <a:t>放翁。汉族，越州山阴（今浙江绍兴）人。南宋著名爱国诗人。</a:t>
            </a:r>
            <a:r>
              <a:rPr lang="zh-CN" altLang="en-US" sz="3600" b="1" dirty="0">
                <a:solidFill>
                  <a:srgbClr val="000000"/>
                </a:solidFill>
                <a:latin typeface="宋体" panose="02010600030101010101" pitchFamily="2" charset="-122"/>
                <a:ea typeface="宋体" panose="02010600030101010101" pitchFamily="2" charset="-122"/>
                <a:sym typeface="Arial" panose="020B0604020202020204" pitchFamily="34" charset="0"/>
              </a:rPr>
              <a:t>晚年退居家乡，但收复中原信念始终不渝。创作诗歌很多，今存九千多首，内容极为丰富。</a:t>
            </a:r>
            <a:r>
              <a:rPr lang="zh-CN" altLang="en-US" sz="3600" b="1" dirty="0">
                <a:solidFill>
                  <a:srgbClr val="FF0000"/>
                </a:solidFill>
                <a:latin typeface="宋体" panose="02010600030101010101" pitchFamily="2" charset="-122"/>
                <a:ea typeface="宋体" panose="02010600030101010101" pitchFamily="2" charset="-122"/>
                <a:sym typeface="Arial" panose="020B0604020202020204" pitchFamily="34" charset="0"/>
              </a:rPr>
              <a:t>抒发政治抱负，反映人民疾苦，风格雄浑豪放；抒写日常生活，也多清新之作</a:t>
            </a:r>
            <a:r>
              <a:rPr lang="zh-CN" altLang="en-US" sz="3600" b="1" dirty="0">
                <a:latin typeface="宋体" panose="02010600030101010101" pitchFamily="2" charset="-122"/>
                <a:ea typeface="宋体" panose="02010600030101010101" pitchFamily="2" charset="-122"/>
                <a:sym typeface="Arial" panose="020B0604020202020204" pitchFamily="34" charset="0"/>
              </a:rPr>
              <a:t>。</a:t>
            </a:r>
            <a:r>
              <a:rPr lang="zh-CN" altLang="en-US" sz="3600" b="1" dirty="0">
                <a:solidFill>
                  <a:srgbClr val="000000"/>
                </a:solidFill>
                <a:latin typeface="宋体" panose="02010600030101010101" pitchFamily="2" charset="-122"/>
                <a:ea typeface="宋体" panose="02010600030101010101" pitchFamily="2" charset="-122"/>
                <a:sym typeface="Arial" panose="020B0604020202020204" pitchFamily="34" charset="0"/>
              </a:rPr>
              <a:t>词作量不如诗篇巨大，但和诗同样贯穿了气吞残虏的爱国主义精神。著有</a:t>
            </a:r>
            <a:r>
              <a:rPr lang="en-US" altLang="zh-CN" sz="3600" b="1" dirty="0">
                <a:solidFill>
                  <a:srgbClr val="000000"/>
                </a:solidFill>
                <a:latin typeface="宋体" panose="02010600030101010101" pitchFamily="2" charset="-122"/>
                <a:ea typeface="宋体" panose="02010600030101010101" pitchFamily="2" charset="-122"/>
                <a:sym typeface="Arial" panose="020B0604020202020204" pitchFamily="34" charset="0"/>
              </a:rPr>
              <a:t>《</a:t>
            </a:r>
            <a:r>
              <a:rPr lang="zh-CN" altLang="en-US" sz="3600" b="1" dirty="0">
                <a:solidFill>
                  <a:srgbClr val="000000"/>
                </a:solidFill>
                <a:latin typeface="宋体" panose="02010600030101010101" pitchFamily="2" charset="-122"/>
                <a:ea typeface="宋体" panose="02010600030101010101" pitchFamily="2" charset="-122"/>
                <a:sym typeface="Arial" panose="020B0604020202020204" pitchFamily="34" charset="0"/>
              </a:rPr>
              <a:t>剑南诗稿</a:t>
            </a:r>
            <a:r>
              <a:rPr lang="en-US" altLang="zh-CN" sz="3600" b="1" dirty="0">
                <a:solidFill>
                  <a:srgbClr val="000000"/>
                </a:solidFill>
                <a:latin typeface="宋体" panose="02010600030101010101" pitchFamily="2" charset="-122"/>
                <a:ea typeface="宋体" panose="02010600030101010101" pitchFamily="2" charset="-122"/>
                <a:sym typeface="Arial" panose="020B0604020202020204" pitchFamily="34" charset="0"/>
              </a:rPr>
              <a:t>》</a:t>
            </a:r>
            <a:r>
              <a:rPr lang="zh-CN" altLang="en-US" sz="3600" b="1" dirty="0">
                <a:solidFill>
                  <a:srgbClr val="000000"/>
                </a:solidFill>
                <a:latin typeface="宋体" panose="02010600030101010101" pitchFamily="2" charset="-122"/>
                <a:ea typeface="宋体" panose="02010600030101010101" pitchFamily="2" charset="-122"/>
                <a:sym typeface="Arial" panose="020B0604020202020204" pitchFamily="34" charset="0"/>
              </a:rPr>
              <a:t>、</a:t>
            </a:r>
            <a:r>
              <a:rPr lang="en-US" altLang="zh-CN" sz="3600" b="1" dirty="0">
                <a:solidFill>
                  <a:srgbClr val="000000"/>
                </a:solidFill>
                <a:latin typeface="宋体" panose="02010600030101010101" pitchFamily="2" charset="-122"/>
                <a:ea typeface="宋体" panose="02010600030101010101" pitchFamily="2" charset="-122"/>
                <a:sym typeface="Arial" panose="020B0604020202020204" pitchFamily="34" charset="0"/>
              </a:rPr>
              <a:t>《</a:t>
            </a:r>
            <a:r>
              <a:rPr lang="zh-CN" altLang="en-US" sz="3600" b="1" dirty="0">
                <a:solidFill>
                  <a:srgbClr val="000000"/>
                </a:solidFill>
                <a:latin typeface="宋体" panose="02010600030101010101" pitchFamily="2" charset="-122"/>
                <a:ea typeface="宋体" panose="02010600030101010101" pitchFamily="2" charset="-122"/>
                <a:sym typeface="Arial" panose="020B0604020202020204" pitchFamily="34" charset="0"/>
              </a:rPr>
              <a:t>渭南文集</a:t>
            </a:r>
            <a:r>
              <a:rPr lang="en-US" altLang="zh-CN" sz="3600" b="1" dirty="0">
                <a:solidFill>
                  <a:srgbClr val="000000"/>
                </a:solidFill>
                <a:latin typeface="宋体" panose="02010600030101010101" pitchFamily="2" charset="-122"/>
                <a:ea typeface="宋体" panose="02010600030101010101" pitchFamily="2" charset="-122"/>
                <a:sym typeface="Arial" panose="020B0604020202020204" pitchFamily="34" charset="0"/>
              </a:rPr>
              <a:t>》</a:t>
            </a:r>
            <a:r>
              <a:rPr lang="zh-CN" altLang="en-US" sz="3600" b="1" dirty="0">
                <a:solidFill>
                  <a:srgbClr val="000000"/>
                </a:solidFill>
                <a:latin typeface="宋体" panose="02010600030101010101" pitchFamily="2" charset="-122"/>
                <a:ea typeface="宋体" panose="02010600030101010101" pitchFamily="2" charset="-122"/>
                <a:sym typeface="Arial" panose="020B0604020202020204" pitchFamily="34" charset="0"/>
              </a:rPr>
              <a:t>、</a:t>
            </a:r>
            <a:r>
              <a:rPr lang="en-US" altLang="zh-CN" sz="3600" b="1" dirty="0">
                <a:solidFill>
                  <a:srgbClr val="000000"/>
                </a:solidFill>
                <a:latin typeface="宋体" panose="02010600030101010101" pitchFamily="2" charset="-122"/>
                <a:ea typeface="宋体" panose="02010600030101010101" pitchFamily="2" charset="-122"/>
                <a:sym typeface="Arial" panose="020B0604020202020204" pitchFamily="34" charset="0"/>
              </a:rPr>
              <a:t>《</a:t>
            </a:r>
            <a:r>
              <a:rPr lang="zh-CN" altLang="en-US" sz="3600" b="1" dirty="0">
                <a:solidFill>
                  <a:srgbClr val="000000"/>
                </a:solidFill>
                <a:latin typeface="宋体" panose="02010600030101010101" pitchFamily="2" charset="-122"/>
                <a:ea typeface="宋体" panose="02010600030101010101" pitchFamily="2" charset="-122"/>
                <a:sym typeface="Arial" panose="020B0604020202020204" pitchFamily="34" charset="0"/>
              </a:rPr>
              <a:t>南唐书</a:t>
            </a:r>
            <a:r>
              <a:rPr lang="en-US" altLang="zh-CN" sz="3600" b="1" dirty="0">
                <a:solidFill>
                  <a:srgbClr val="000000"/>
                </a:solidFill>
                <a:latin typeface="宋体" panose="02010600030101010101" pitchFamily="2" charset="-122"/>
                <a:ea typeface="宋体" panose="02010600030101010101" pitchFamily="2" charset="-122"/>
                <a:sym typeface="Arial" panose="020B0604020202020204" pitchFamily="34" charset="0"/>
              </a:rPr>
              <a:t>》</a:t>
            </a:r>
            <a:r>
              <a:rPr lang="zh-CN" altLang="en-US" sz="3600" b="1" dirty="0">
                <a:solidFill>
                  <a:srgbClr val="000000"/>
                </a:solidFill>
                <a:latin typeface="宋体" panose="02010600030101010101" pitchFamily="2" charset="-122"/>
                <a:ea typeface="宋体" panose="02010600030101010101" pitchFamily="2" charset="-122"/>
                <a:sym typeface="Arial" panose="020B0604020202020204" pitchFamily="34" charset="0"/>
              </a:rPr>
              <a:t>等。</a:t>
            </a:r>
            <a:endParaRPr lang="zh-CN" altLang="en-US" sz="3600" b="1" dirty="0">
              <a:solidFill>
                <a:srgbClr val="000000"/>
              </a:solidFill>
              <a:latin typeface="宋体" panose="02010600030101010101" pitchFamily="2" charset="-122"/>
              <a:ea typeface="宋体" panose="02010600030101010101" pitchFamily="2" charset="-122"/>
              <a:sym typeface="Arial" panose="020B0604020202020204" pitchFamily="34" charset="0"/>
            </a:endParaRPr>
          </a:p>
          <a:p>
            <a:pPr lvl="0" eaLnBrk="1" hangingPunct="1">
              <a:buNone/>
            </a:pPr>
            <a:r>
              <a:rPr lang="zh-CN" altLang="en-US" b="1" dirty="0">
                <a:solidFill>
                  <a:srgbClr val="000000"/>
                </a:solidFill>
              </a:rPr>
              <a:t> </a:t>
            </a:r>
            <a:endParaRPr lang="zh-CN" altLang="en-US" b="1" dirty="0">
              <a:solidFill>
                <a:srgbClr val="000000"/>
              </a:solidFill>
            </a:endParaRPr>
          </a:p>
        </p:txBody>
      </p:sp>
      <p:sp>
        <p:nvSpPr>
          <p:cNvPr id="9218" name="文本框 1"/>
          <p:cNvSpPr txBox="1"/>
          <p:nvPr/>
        </p:nvSpPr>
        <p:spPr>
          <a:xfrm>
            <a:off x="28575" y="339725"/>
            <a:ext cx="5318125" cy="914400"/>
          </a:xfrm>
          <a:prstGeom prst="rect">
            <a:avLst/>
          </a:prstGeom>
          <a:noFill/>
          <a:ln w="9525">
            <a:noFill/>
          </a:ln>
        </p:spPr>
        <p:txBody>
          <a:bodyPr wrap="square" anchor="t">
            <a:spAutoFit/>
          </a:bodyPr>
          <a:p>
            <a:pPr lvl="0"/>
            <a:r>
              <a:rPr lang="zh-CN" altLang="en-US" sz="5400" b="1" i="1">
                <a:latin typeface="华文行楷" pitchFamily="2" charset="-122"/>
                <a:ea typeface="华文行楷" pitchFamily="2" charset="-122"/>
              </a:rPr>
              <a:t>走进作者</a:t>
            </a:r>
            <a:endParaRPr lang="zh-CN" altLang="en-US" sz="5400" b="1" i="1">
              <a:latin typeface="华文行楷" pitchFamily="2" charset="-122"/>
              <a:ea typeface="华文行楷"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Rectangle 2"/>
          <p:cNvSpPr>
            <a:spLocks noGrp="1" noRot="1"/>
          </p:cNvSpPr>
          <p:nvPr>
            <p:ph type="title"/>
          </p:nvPr>
        </p:nvSpPr>
        <p:spPr>
          <a:xfrm>
            <a:off x="111125" y="0"/>
            <a:ext cx="3622675" cy="1031875"/>
          </a:xfrm>
        </p:spPr>
        <p:txBody>
          <a:bodyPr wrap="square" anchor="ctr"/>
          <a:p>
            <a:pPr lvl="0" eaLnBrk="1" hangingPunct="1"/>
            <a:r>
              <a:rPr lang="zh-CN" altLang="en-US" sz="5400">
                <a:latin typeface="华文行楷" pitchFamily="2" charset="-122"/>
                <a:ea typeface="华文行楷" pitchFamily="2" charset="-122"/>
              </a:rPr>
              <a:t>写作背景</a:t>
            </a:r>
            <a:endParaRPr lang="zh-CN" altLang="en-US" sz="5400">
              <a:latin typeface="华文行楷" pitchFamily="2" charset="-122"/>
              <a:ea typeface="华文行楷" pitchFamily="2" charset="-122"/>
            </a:endParaRPr>
          </a:p>
        </p:txBody>
      </p:sp>
      <p:sp>
        <p:nvSpPr>
          <p:cNvPr id="10242" name="Rectangle 3"/>
          <p:cNvSpPr>
            <a:spLocks noGrp="1" noRot="1"/>
          </p:cNvSpPr>
          <p:nvPr>
            <p:ph type="body" sz="half"/>
          </p:nvPr>
        </p:nvSpPr>
        <p:spPr>
          <a:xfrm>
            <a:off x="2703513" y="565150"/>
            <a:ext cx="6515100" cy="3856038"/>
          </a:xfrm>
        </p:spPr>
        <p:txBody>
          <a:bodyPr wrap="square" anchor="t"/>
          <a:lstStyle>
            <a:lvl1pPr lvl="0">
              <a:defRPr sz="2800" kern="1200"/>
            </a:lvl1pPr>
            <a:lvl2pPr lvl="1">
              <a:defRPr sz="2400" kern="1200"/>
            </a:lvl2pPr>
            <a:lvl3pPr lvl="2">
              <a:defRPr sz="2000" kern="1200"/>
            </a:lvl3pPr>
            <a:lvl4pPr lvl="3">
              <a:defRPr sz="1800" kern="1200"/>
            </a:lvl4pPr>
            <a:lvl5pPr lvl="4">
              <a:defRPr sz="1800" kern="1200"/>
            </a:lvl5pPr>
          </a:lstStyle>
          <a:p>
            <a:pPr lvl="0" eaLnBrk="1" hangingPunct="1">
              <a:lnSpc>
                <a:spcPct val="90000"/>
              </a:lnSpc>
              <a:buNone/>
            </a:pPr>
            <a:r>
              <a:rPr lang="en-US" altLang="x-none" sz="2800" dirty="0">
                <a:solidFill>
                  <a:srgbClr val="000000"/>
                </a:solidFill>
              </a:rPr>
              <a:t>         </a:t>
            </a:r>
            <a:r>
              <a:rPr lang="en-US" altLang="x-none" sz="3600" b="1" dirty="0">
                <a:solidFill>
                  <a:srgbClr val="000000"/>
                </a:solidFill>
                <a:latin typeface="华文楷体" charset="-122"/>
                <a:ea typeface="华文楷体" charset="-122"/>
              </a:rPr>
              <a:t>《十一月四日风雨大作》是</a:t>
            </a:r>
            <a:r>
              <a:rPr lang="en-US" altLang="x-none" sz="3600" b="1" dirty="0">
                <a:solidFill>
                  <a:srgbClr val="FF0000"/>
                </a:solidFill>
                <a:latin typeface="华文楷体" charset="-122"/>
                <a:ea typeface="华文楷体" charset="-122"/>
              </a:rPr>
              <a:t>南宋</a:t>
            </a:r>
            <a:r>
              <a:rPr lang="en-US" altLang="x-none" sz="3600" b="1" dirty="0">
                <a:solidFill>
                  <a:srgbClr val="000000"/>
                </a:solidFill>
                <a:latin typeface="华文楷体" charset="-122"/>
                <a:ea typeface="华文楷体" charset="-122"/>
              </a:rPr>
              <a:t>著名爱国诗人</a:t>
            </a:r>
            <a:r>
              <a:rPr lang="en-US" altLang="x-none" sz="3600" b="1" dirty="0">
                <a:solidFill>
                  <a:srgbClr val="FF0000"/>
                </a:solidFill>
                <a:latin typeface="华文楷体" charset="-122"/>
                <a:ea typeface="华文楷体" charset="-122"/>
              </a:rPr>
              <a:t>陆游</a:t>
            </a:r>
            <a:r>
              <a:rPr lang="en-US" altLang="x-none" sz="3600" b="1" dirty="0">
                <a:solidFill>
                  <a:srgbClr val="000000"/>
                </a:solidFill>
                <a:latin typeface="华文楷体" charset="-122"/>
                <a:ea typeface="华文楷体" charset="-122"/>
              </a:rPr>
              <a:t>在公元1192年写的一首抒情诗。作者由于主张坚决抗击金族侵略者，反对屈辱求和，触怒南宋王朝的投降派，这时已被罢官在家乡闲住多年，而且不得过问政治，甚至不得到山阴(今绍兴)以外的地方旅行。他的年龄也已68岁，但他的报国壮志并没有衰退。从这首诗中可以明显看出这点</a:t>
            </a:r>
            <a:r>
              <a:rPr lang="en-US" altLang="x-none" sz="2800" b="1" dirty="0">
                <a:solidFill>
                  <a:srgbClr val="000000"/>
                </a:solidFill>
                <a:latin typeface="华文楷体" charset="-122"/>
                <a:ea typeface="华文楷体" charset="-122"/>
              </a:rPr>
              <a:t>。</a:t>
            </a:r>
            <a:r>
              <a:rPr lang="en-US" altLang="x-none" sz="2800" dirty="0">
                <a:solidFill>
                  <a:srgbClr val="000000"/>
                </a:solidFill>
                <a:latin typeface="华文楷体" charset="-122"/>
                <a:ea typeface="华文楷体" charset="-122"/>
              </a:rPr>
              <a:t>  </a:t>
            </a:r>
            <a:r>
              <a:rPr lang="zh-CN" altLang="en-US" sz="2800" dirty="0">
                <a:latin typeface="华文楷体" charset="-122"/>
                <a:ea typeface="华文楷体" charset="-122"/>
              </a:rPr>
              <a:t> </a:t>
            </a:r>
            <a:r>
              <a:rPr lang="zh-CN" altLang="en-US" sz="2800" dirty="0"/>
              <a:t>                    </a:t>
            </a:r>
            <a:endParaRPr lang="zh-CN" altLang="en-US" sz="2800" dirty="0"/>
          </a:p>
        </p:txBody>
      </p:sp>
      <p:pic>
        <p:nvPicPr>
          <p:cNvPr id="10243" name="Picture 5" descr="陆游图"/>
          <p:cNvPicPr>
            <a:picLocks noGrp="1" noRot="1" noChangeAspect="1"/>
          </p:cNvPicPr>
          <p:nvPr>
            <p:ph sz="half" idx="4294967295"/>
          </p:nvPr>
        </p:nvPicPr>
        <p:blipFill>
          <a:blip r:embed="rId1"/>
          <a:stretch>
            <a:fillRect/>
          </a:stretch>
        </p:blipFill>
        <p:spPr>
          <a:xfrm>
            <a:off x="-30162" y="1031875"/>
            <a:ext cx="2928937" cy="5681663"/>
          </a:xfrm>
        </p:spPr>
      </p:pic>
    </p:spTree>
  </p:cSld>
  <p:clrMapOvr>
    <a:masterClrMapping/>
  </p:clrMapOvr>
  <p:transition spd="med">
    <p:pull dir="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5" name="图片 9217" descr="LSB027"/>
          <p:cNvPicPr>
            <a:picLocks noChangeAspect="1"/>
          </p:cNvPicPr>
          <p:nvPr/>
        </p:nvPicPr>
        <p:blipFill>
          <a:blip r:embed="rId1"/>
          <a:stretch>
            <a:fillRect/>
          </a:stretch>
        </p:blipFill>
        <p:spPr>
          <a:xfrm>
            <a:off x="6400800" y="2133600"/>
            <a:ext cx="2743200" cy="3886200"/>
          </a:xfrm>
          <a:prstGeom prst="rect">
            <a:avLst/>
          </a:prstGeom>
          <a:noFill/>
          <a:ln w="9525">
            <a:noFill/>
          </a:ln>
        </p:spPr>
      </p:pic>
      <p:sp>
        <p:nvSpPr>
          <p:cNvPr id="9219" name="矩形 9218"/>
          <p:cNvSpPr/>
          <p:nvPr/>
        </p:nvSpPr>
        <p:spPr>
          <a:xfrm>
            <a:off x="180975" y="1600200"/>
            <a:ext cx="7515225" cy="1006475"/>
          </a:xfrm>
          <a:prstGeom prst="rect">
            <a:avLst/>
          </a:prstGeom>
          <a:noFill/>
          <a:ln w="9525">
            <a:noFill/>
          </a:ln>
        </p:spPr>
        <p:txBody>
          <a:bodyPr wrap="square" anchor="t">
            <a:spAutoFit/>
          </a:bodyPr>
          <a:p>
            <a:pPr lvl="0" eaLnBrk="0" hangingPunct="0"/>
            <a:r>
              <a:rPr lang="zh-CN" altLang="en-US" sz="6000" b="1">
                <a:latin typeface="Arial" panose="020B0604020202020204" pitchFamily="34" charset="0"/>
                <a:ea typeface="楷体_GB2312" pitchFamily="1" charset="-122"/>
              </a:rPr>
              <a:t>僵卧孤村</a:t>
            </a:r>
            <a:r>
              <a:rPr lang="en-US" altLang="zh-CN" sz="6000" b="1">
                <a:solidFill>
                  <a:srgbClr val="FF0000"/>
                </a:solidFill>
                <a:latin typeface="Arial" panose="020B0604020202020204" pitchFamily="34" charset="0"/>
                <a:ea typeface="楷体_GB2312" pitchFamily="1" charset="-122"/>
              </a:rPr>
              <a:t>/</a:t>
            </a:r>
            <a:r>
              <a:rPr lang="zh-CN" altLang="en-US" sz="6000" b="1">
                <a:latin typeface="Arial" panose="020B0604020202020204" pitchFamily="34" charset="0"/>
                <a:ea typeface="楷体_GB2312" pitchFamily="1" charset="-122"/>
              </a:rPr>
              <a:t>不自哀，</a:t>
            </a:r>
            <a:endParaRPr lang="zh-CN" altLang="en-US" sz="6000" b="1">
              <a:latin typeface="Arial" panose="020B0604020202020204" pitchFamily="34" charset="0"/>
              <a:ea typeface="楷体_GB2312" pitchFamily="1" charset="-122"/>
            </a:endParaRPr>
          </a:p>
        </p:txBody>
      </p:sp>
      <p:sp>
        <p:nvSpPr>
          <p:cNvPr id="9220" name="矩形 9219"/>
          <p:cNvSpPr/>
          <p:nvPr/>
        </p:nvSpPr>
        <p:spPr>
          <a:xfrm>
            <a:off x="155575" y="2832100"/>
            <a:ext cx="6540500" cy="1006475"/>
          </a:xfrm>
          <a:prstGeom prst="rect">
            <a:avLst/>
          </a:prstGeom>
          <a:noFill/>
          <a:ln w="9525">
            <a:noFill/>
          </a:ln>
        </p:spPr>
        <p:txBody>
          <a:bodyPr wrap="square" anchor="t">
            <a:spAutoFit/>
          </a:bodyPr>
          <a:p>
            <a:pPr lvl="0" eaLnBrk="0" hangingPunct="0"/>
            <a:r>
              <a:rPr lang="zh-CN" altLang="en-US" sz="6000" b="1">
                <a:latin typeface="Arial" panose="020B0604020202020204" pitchFamily="34" charset="0"/>
                <a:ea typeface="楷体_GB2312" pitchFamily="1" charset="-122"/>
              </a:rPr>
              <a:t>尚思为国</a:t>
            </a:r>
            <a:r>
              <a:rPr lang="en-US" altLang="zh-CN" sz="6000" b="1">
                <a:solidFill>
                  <a:srgbClr val="FF0000"/>
                </a:solidFill>
                <a:latin typeface="Arial" panose="020B0604020202020204" pitchFamily="34" charset="0"/>
                <a:ea typeface="楷体_GB2312" pitchFamily="1" charset="-122"/>
              </a:rPr>
              <a:t>/</a:t>
            </a:r>
            <a:r>
              <a:rPr lang="zh-CN" altLang="en-US" sz="6000" b="1">
                <a:latin typeface="Arial" panose="020B0604020202020204" pitchFamily="34" charset="0"/>
                <a:ea typeface="楷体_GB2312" pitchFamily="1" charset="-122"/>
              </a:rPr>
              <a:t>戍轮台。</a:t>
            </a:r>
            <a:endParaRPr lang="zh-CN" altLang="en-US" sz="6000" b="1">
              <a:latin typeface="Arial" panose="020B0604020202020204" pitchFamily="34" charset="0"/>
              <a:ea typeface="楷体_GB2312" pitchFamily="1" charset="-122"/>
            </a:endParaRPr>
          </a:p>
        </p:txBody>
      </p:sp>
      <p:sp>
        <p:nvSpPr>
          <p:cNvPr id="9221" name="矩形 9220"/>
          <p:cNvSpPr/>
          <p:nvPr/>
        </p:nvSpPr>
        <p:spPr>
          <a:xfrm>
            <a:off x="79375" y="4083050"/>
            <a:ext cx="6616700" cy="1006475"/>
          </a:xfrm>
          <a:prstGeom prst="rect">
            <a:avLst/>
          </a:prstGeom>
          <a:noFill/>
          <a:ln w="9525">
            <a:noFill/>
          </a:ln>
        </p:spPr>
        <p:txBody>
          <a:bodyPr wrap="square" anchor="t">
            <a:spAutoFit/>
          </a:bodyPr>
          <a:p>
            <a:pPr lvl="0" eaLnBrk="0" hangingPunct="0"/>
            <a:r>
              <a:rPr lang="zh-CN" altLang="en-US" sz="6000" b="1">
                <a:latin typeface="Arial" panose="020B0604020202020204" pitchFamily="34" charset="0"/>
                <a:ea typeface="楷体_GB2312" pitchFamily="1" charset="-122"/>
              </a:rPr>
              <a:t>夜阑卧听</a:t>
            </a:r>
            <a:r>
              <a:rPr lang="en-US" altLang="zh-CN" sz="6000" b="1">
                <a:solidFill>
                  <a:srgbClr val="FF0000"/>
                </a:solidFill>
                <a:latin typeface="Arial" panose="020B0604020202020204" pitchFamily="34" charset="0"/>
                <a:ea typeface="楷体_GB2312" pitchFamily="1" charset="-122"/>
              </a:rPr>
              <a:t>/</a:t>
            </a:r>
            <a:r>
              <a:rPr lang="zh-CN" altLang="en-US" sz="6000" b="1">
                <a:latin typeface="Arial" panose="020B0604020202020204" pitchFamily="34" charset="0"/>
                <a:ea typeface="楷体_GB2312" pitchFamily="1" charset="-122"/>
              </a:rPr>
              <a:t>风吹雨，</a:t>
            </a:r>
            <a:endParaRPr lang="zh-CN" altLang="en-US" sz="6000" b="1">
              <a:latin typeface="Arial" panose="020B0604020202020204" pitchFamily="34" charset="0"/>
              <a:ea typeface="楷体_GB2312" pitchFamily="1" charset="-122"/>
            </a:endParaRPr>
          </a:p>
        </p:txBody>
      </p:sp>
      <p:sp>
        <p:nvSpPr>
          <p:cNvPr id="9222" name="矩形 9221"/>
          <p:cNvSpPr/>
          <p:nvPr/>
        </p:nvSpPr>
        <p:spPr>
          <a:xfrm>
            <a:off x="80963" y="5410200"/>
            <a:ext cx="6615112" cy="1006475"/>
          </a:xfrm>
          <a:prstGeom prst="rect">
            <a:avLst/>
          </a:prstGeom>
          <a:noFill/>
          <a:ln w="9525">
            <a:noFill/>
          </a:ln>
        </p:spPr>
        <p:txBody>
          <a:bodyPr wrap="square" anchor="t">
            <a:spAutoFit/>
          </a:bodyPr>
          <a:p>
            <a:pPr lvl="0" eaLnBrk="0" hangingPunct="0"/>
            <a:r>
              <a:rPr lang="zh-CN" altLang="en-US" sz="6000" b="1">
                <a:latin typeface="Arial" panose="020B0604020202020204" pitchFamily="34" charset="0"/>
                <a:ea typeface="楷体_GB2312" pitchFamily="1" charset="-122"/>
              </a:rPr>
              <a:t>铁马冰河</a:t>
            </a:r>
            <a:r>
              <a:rPr lang="en-US" altLang="zh-CN" sz="6000" b="1">
                <a:solidFill>
                  <a:srgbClr val="FF0000"/>
                </a:solidFill>
                <a:latin typeface="Arial" panose="020B0604020202020204" pitchFamily="34" charset="0"/>
                <a:ea typeface="楷体_GB2312" pitchFamily="1" charset="-122"/>
              </a:rPr>
              <a:t>/</a:t>
            </a:r>
            <a:r>
              <a:rPr lang="zh-CN" altLang="en-US" sz="6000" b="1">
                <a:latin typeface="Arial" panose="020B0604020202020204" pitchFamily="34" charset="0"/>
                <a:ea typeface="楷体_GB2312" pitchFamily="1" charset="-122"/>
              </a:rPr>
              <a:t>入梦来。</a:t>
            </a:r>
            <a:endParaRPr lang="zh-CN" altLang="en-US" sz="6000" b="1">
              <a:latin typeface="Arial" panose="020B0604020202020204" pitchFamily="34" charset="0"/>
              <a:ea typeface="楷体_GB2312" pitchFamily="1" charset="-122"/>
            </a:endParaRPr>
          </a:p>
        </p:txBody>
      </p:sp>
      <p:sp>
        <p:nvSpPr>
          <p:cNvPr id="11270" name="标题 9222"/>
          <p:cNvSpPr>
            <a:spLocks noGrp="1" noRot="1"/>
          </p:cNvSpPr>
          <p:nvPr>
            <p:ph type="title"/>
          </p:nvPr>
        </p:nvSpPr>
        <p:spPr>
          <a:xfrm>
            <a:off x="179388" y="152400"/>
            <a:ext cx="8540750" cy="1143000"/>
          </a:xfrm>
        </p:spPr>
        <p:txBody>
          <a:bodyPr anchor="ctr"/>
          <a:p>
            <a:pPr lvl="0" algn="l">
              <a:spcBef>
                <a:spcPct val="50000"/>
              </a:spcBef>
            </a:pPr>
            <a:r>
              <a:rPr lang="zh-CN" altLang="en-US" sz="6600">
                <a:solidFill>
                  <a:srgbClr val="CC0000"/>
                </a:solidFill>
                <a:ea typeface="隶书" pitchFamily="1" charset="-122"/>
              </a:rPr>
              <a:t>十一月四日风雨大作</a:t>
            </a:r>
            <a:endParaRPr lang="zh-CN" altLang="en-US" sz="6600">
              <a:solidFill>
                <a:srgbClr val="CC0000"/>
              </a:solidFill>
              <a:ea typeface="隶书" pitchFamily="1" charset="-122"/>
            </a:endParaRPr>
          </a:p>
        </p:txBody>
      </p:sp>
      <p:sp>
        <p:nvSpPr>
          <p:cNvPr id="11271" name="文本框 9223"/>
          <p:cNvSpPr txBox="1"/>
          <p:nvPr/>
        </p:nvSpPr>
        <p:spPr>
          <a:xfrm>
            <a:off x="7467600" y="1295400"/>
            <a:ext cx="1676400" cy="762000"/>
          </a:xfrm>
          <a:prstGeom prst="rect">
            <a:avLst/>
          </a:prstGeom>
          <a:noFill/>
          <a:ln w="9525">
            <a:noFill/>
          </a:ln>
          <a:effectLst>
            <a:outerShdw dist="35921" dir="2699999" algn="ctr" rotWithShape="0">
              <a:schemeClr val="bg1"/>
            </a:outerShdw>
          </a:effectLst>
        </p:spPr>
        <p:txBody>
          <a:bodyPr anchor="t">
            <a:spAutoFit/>
          </a:bodyPr>
          <a:p>
            <a:pPr lvl="0" eaLnBrk="0" hangingPunct="0">
              <a:spcBef>
                <a:spcPct val="50000"/>
              </a:spcBef>
            </a:pPr>
            <a:r>
              <a:rPr lang="zh-CN" altLang="en-US" sz="4400" b="1">
                <a:solidFill>
                  <a:srgbClr val="004DE8"/>
                </a:solidFill>
                <a:latin typeface="Arial" panose="020B0604020202020204" pitchFamily="34" charset="0"/>
                <a:ea typeface="华文细黑" pitchFamily="2" charset="-122"/>
                <a:hlinkClick r:id="rId2" action="ppaction://hlinksldjump"/>
              </a:rPr>
              <a:t>陆游</a:t>
            </a:r>
            <a:endParaRPr lang="zh-CN" altLang="en-US" sz="4400" b="1">
              <a:solidFill>
                <a:srgbClr val="004DE8"/>
              </a:solidFill>
              <a:latin typeface="Arial" panose="020B0604020202020204" pitchFamily="34" charset="0"/>
              <a:ea typeface="华文细黑" pitchFamily="2" charset="-122"/>
            </a:endParaRPr>
          </a:p>
        </p:txBody>
      </p:sp>
      <p:pic>
        <p:nvPicPr>
          <p:cNvPr id="11272" name="图片 9224" descr="GTH_033"/>
          <p:cNvPicPr>
            <a:picLocks noChangeAspect="1"/>
          </p:cNvPicPr>
          <p:nvPr/>
        </p:nvPicPr>
        <p:blipFill>
          <a:blip r:embed="rId3"/>
          <a:stretch>
            <a:fillRect/>
          </a:stretch>
        </p:blipFill>
        <p:spPr>
          <a:xfrm>
            <a:off x="8286750" y="0"/>
            <a:ext cx="857250" cy="857250"/>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1000"/>
                                  </p:stCondLst>
                                  <p:childTnLst>
                                    <p:set>
                                      <p:cBhvr>
                                        <p:cTn id="6" dur="1" fill="hold">
                                          <p:stCondLst>
                                            <p:cond delay="0"/>
                                          </p:stCondLst>
                                        </p:cTn>
                                        <p:tgtEl>
                                          <p:spTgt spid="9219"/>
                                        </p:tgtEl>
                                        <p:attrNameLst>
                                          <p:attrName>style.visibility</p:attrName>
                                        </p:attrNameLst>
                                      </p:cBhvr>
                                      <p:to>
                                        <p:strVal val="visible"/>
                                      </p:to>
                                    </p:set>
                                    <p:anim calcmode="lin" valueType="num">
                                      <p:cBhvr additive="base">
                                        <p:cTn id="7" dur="5000" fill="hold"/>
                                        <p:tgtEl>
                                          <p:spTgt spid="9219"/>
                                        </p:tgtEl>
                                        <p:attrNameLst>
                                          <p:attrName>ppt_x</p:attrName>
                                        </p:attrNameLst>
                                      </p:cBhvr>
                                      <p:tavLst>
                                        <p:tav tm="0">
                                          <p:val>
                                            <p:strVal val="#ppt_x"/>
                                          </p:val>
                                        </p:tav>
                                        <p:tav tm="100000">
                                          <p:val>
                                            <p:strVal val="#ppt_x"/>
                                          </p:val>
                                        </p:tav>
                                      </p:tavLst>
                                    </p:anim>
                                    <p:anim calcmode="lin" valueType="num">
                                      <p:cBhvr additive="base">
                                        <p:cTn id="8" dur="5000" fill="hold"/>
                                        <p:tgtEl>
                                          <p:spTgt spid="9219"/>
                                        </p:tgtEl>
                                        <p:attrNameLst>
                                          <p:attrName>ppt_y</p:attrName>
                                        </p:attrNameLst>
                                      </p:cBhvr>
                                      <p:tavLst>
                                        <p:tav tm="0">
                                          <p:val>
                                            <p:strVal val="1+#ppt_h/2"/>
                                          </p:val>
                                        </p:tav>
                                        <p:tav tm="100000">
                                          <p:val>
                                            <p:strVal val="#ppt_y"/>
                                          </p:val>
                                        </p:tav>
                                      </p:tavLst>
                                    </p:anim>
                                  </p:childTnLst>
                                </p:cTn>
                              </p:par>
                            </p:childTnLst>
                          </p:cTn>
                        </p:par>
                        <p:par>
                          <p:cTn id="9" fill="hold">
                            <p:stCondLst>
                              <p:cond delay="6000"/>
                            </p:stCondLst>
                            <p:childTnLst>
                              <p:par>
                                <p:cTn id="10" presetID="7" presetClass="entr" presetSubtype="4" fill="hold" grpId="0" nodeType="afterEffect">
                                  <p:stCondLst>
                                    <p:cond delay="1000"/>
                                  </p:stCondLst>
                                  <p:childTnLst>
                                    <p:set>
                                      <p:cBhvr>
                                        <p:cTn id="11" dur="1" fill="hold">
                                          <p:stCondLst>
                                            <p:cond delay="0"/>
                                          </p:stCondLst>
                                        </p:cTn>
                                        <p:tgtEl>
                                          <p:spTgt spid="9220"/>
                                        </p:tgtEl>
                                        <p:attrNameLst>
                                          <p:attrName>style.visibility</p:attrName>
                                        </p:attrNameLst>
                                      </p:cBhvr>
                                      <p:to>
                                        <p:strVal val="visible"/>
                                      </p:to>
                                    </p:set>
                                    <p:anim calcmode="lin" valueType="num">
                                      <p:cBhvr additive="base">
                                        <p:cTn id="12" dur="5000" fill="hold"/>
                                        <p:tgtEl>
                                          <p:spTgt spid="9220"/>
                                        </p:tgtEl>
                                        <p:attrNameLst>
                                          <p:attrName>ppt_x</p:attrName>
                                        </p:attrNameLst>
                                      </p:cBhvr>
                                      <p:tavLst>
                                        <p:tav tm="0">
                                          <p:val>
                                            <p:strVal val="#ppt_x"/>
                                          </p:val>
                                        </p:tav>
                                        <p:tav tm="100000">
                                          <p:val>
                                            <p:strVal val="#ppt_x"/>
                                          </p:val>
                                        </p:tav>
                                      </p:tavLst>
                                    </p:anim>
                                    <p:anim calcmode="lin" valueType="num">
                                      <p:cBhvr additive="base">
                                        <p:cTn id="13" dur="5000" fill="hold"/>
                                        <p:tgtEl>
                                          <p:spTgt spid="9220"/>
                                        </p:tgtEl>
                                        <p:attrNameLst>
                                          <p:attrName>ppt_y</p:attrName>
                                        </p:attrNameLst>
                                      </p:cBhvr>
                                      <p:tavLst>
                                        <p:tav tm="0">
                                          <p:val>
                                            <p:strVal val="1+#ppt_h/2"/>
                                          </p:val>
                                        </p:tav>
                                        <p:tav tm="100000">
                                          <p:val>
                                            <p:strVal val="#ppt_y"/>
                                          </p:val>
                                        </p:tav>
                                      </p:tavLst>
                                    </p:anim>
                                  </p:childTnLst>
                                </p:cTn>
                              </p:par>
                            </p:childTnLst>
                          </p:cTn>
                        </p:par>
                        <p:par>
                          <p:cTn id="14" fill="hold">
                            <p:stCondLst>
                              <p:cond delay="12000"/>
                            </p:stCondLst>
                            <p:childTnLst>
                              <p:par>
                                <p:cTn id="15" presetID="7" presetClass="entr" presetSubtype="4" fill="hold" grpId="0" nodeType="afterEffect">
                                  <p:stCondLst>
                                    <p:cond delay="1000"/>
                                  </p:stCondLst>
                                  <p:childTnLst>
                                    <p:set>
                                      <p:cBhvr>
                                        <p:cTn id="16" dur="1" fill="hold">
                                          <p:stCondLst>
                                            <p:cond delay="0"/>
                                          </p:stCondLst>
                                        </p:cTn>
                                        <p:tgtEl>
                                          <p:spTgt spid="9221"/>
                                        </p:tgtEl>
                                        <p:attrNameLst>
                                          <p:attrName>style.visibility</p:attrName>
                                        </p:attrNameLst>
                                      </p:cBhvr>
                                      <p:to>
                                        <p:strVal val="visible"/>
                                      </p:to>
                                    </p:set>
                                    <p:anim calcmode="lin" valueType="num">
                                      <p:cBhvr additive="base">
                                        <p:cTn id="17" dur="5000" fill="hold"/>
                                        <p:tgtEl>
                                          <p:spTgt spid="9221"/>
                                        </p:tgtEl>
                                        <p:attrNameLst>
                                          <p:attrName>ppt_x</p:attrName>
                                        </p:attrNameLst>
                                      </p:cBhvr>
                                      <p:tavLst>
                                        <p:tav tm="0">
                                          <p:val>
                                            <p:strVal val="#ppt_x"/>
                                          </p:val>
                                        </p:tav>
                                        <p:tav tm="100000">
                                          <p:val>
                                            <p:strVal val="#ppt_x"/>
                                          </p:val>
                                        </p:tav>
                                      </p:tavLst>
                                    </p:anim>
                                    <p:anim calcmode="lin" valueType="num">
                                      <p:cBhvr additive="base">
                                        <p:cTn id="18" dur="5000" fill="hold"/>
                                        <p:tgtEl>
                                          <p:spTgt spid="9221"/>
                                        </p:tgtEl>
                                        <p:attrNameLst>
                                          <p:attrName>ppt_y</p:attrName>
                                        </p:attrNameLst>
                                      </p:cBhvr>
                                      <p:tavLst>
                                        <p:tav tm="0">
                                          <p:val>
                                            <p:strVal val="1+#ppt_h/2"/>
                                          </p:val>
                                        </p:tav>
                                        <p:tav tm="100000">
                                          <p:val>
                                            <p:strVal val="#ppt_y"/>
                                          </p:val>
                                        </p:tav>
                                      </p:tavLst>
                                    </p:anim>
                                  </p:childTnLst>
                                </p:cTn>
                              </p:par>
                            </p:childTnLst>
                          </p:cTn>
                        </p:par>
                        <p:par>
                          <p:cTn id="19" fill="hold">
                            <p:stCondLst>
                              <p:cond delay="18000"/>
                            </p:stCondLst>
                            <p:childTnLst>
                              <p:par>
                                <p:cTn id="20" presetID="7" presetClass="entr" presetSubtype="4" fill="hold" grpId="0" nodeType="afterEffect">
                                  <p:stCondLst>
                                    <p:cond delay="1000"/>
                                  </p:stCondLst>
                                  <p:childTnLst>
                                    <p:set>
                                      <p:cBhvr>
                                        <p:cTn id="21" dur="1" fill="hold">
                                          <p:stCondLst>
                                            <p:cond delay="0"/>
                                          </p:stCondLst>
                                        </p:cTn>
                                        <p:tgtEl>
                                          <p:spTgt spid="9222"/>
                                        </p:tgtEl>
                                        <p:attrNameLst>
                                          <p:attrName>style.visibility</p:attrName>
                                        </p:attrNameLst>
                                      </p:cBhvr>
                                      <p:to>
                                        <p:strVal val="visible"/>
                                      </p:to>
                                    </p:set>
                                    <p:anim calcmode="lin" valueType="num">
                                      <p:cBhvr additive="base">
                                        <p:cTn id="22" dur="5000" fill="hold"/>
                                        <p:tgtEl>
                                          <p:spTgt spid="9222"/>
                                        </p:tgtEl>
                                        <p:attrNameLst>
                                          <p:attrName>ppt_x</p:attrName>
                                        </p:attrNameLst>
                                      </p:cBhvr>
                                      <p:tavLst>
                                        <p:tav tm="0">
                                          <p:val>
                                            <p:strVal val="#ppt_x"/>
                                          </p:val>
                                        </p:tav>
                                        <p:tav tm="100000">
                                          <p:val>
                                            <p:strVal val="#ppt_x"/>
                                          </p:val>
                                        </p:tav>
                                      </p:tavLst>
                                    </p:anim>
                                    <p:anim calcmode="lin" valueType="num">
                                      <p:cBhvr additive="base">
                                        <p:cTn id="23" dur="5000" fill="hold"/>
                                        <p:tgtEl>
                                          <p:spTgt spid="9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p:bldP spid="9220" grpId="0"/>
      <p:bldP spid="9221" grpId="0"/>
      <p:bldP spid="92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文本框 1"/>
          <p:cNvSpPr txBox="1"/>
          <p:nvPr/>
        </p:nvSpPr>
        <p:spPr>
          <a:xfrm>
            <a:off x="236538" y="1384300"/>
            <a:ext cx="8769350" cy="4114800"/>
          </a:xfrm>
          <a:prstGeom prst="rect">
            <a:avLst/>
          </a:prstGeom>
          <a:noFill/>
          <a:ln w="9525">
            <a:noFill/>
          </a:ln>
        </p:spPr>
        <p:txBody>
          <a:bodyPr wrap="square" anchor="t">
            <a:spAutoFit/>
          </a:bodyPr>
          <a:p>
            <a:pPr lvl="0"/>
            <a:r>
              <a:rPr lang="zh-CN" altLang="en-US" sz="4400" b="1">
                <a:latin typeface="华文楷体" charset="-122"/>
                <a:ea typeface="华文楷体" charset="-122"/>
              </a:rPr>
              <a:t>① 僵(jiāng)卧：指卧病在床。</a:t>
            </a:r>
            <a:endParaRPr lang="zh-CN" altLang="en-US" sz="4400" b="1">
              <a:latin typeface="华文楷体" charset="-122"/>
              <a:ea typeface="华文楷体" charset="-122"/>
            </a:endParaRPr>
          </a:p>
          <a:p>
            <a:pPr lvl="0"/>
            <a:r>
              <a:rPr lang="zh-CN" altLang="en-US" sz="4400" b="1">
                <a:latin typeface="华文楷体" charset="-122"/>
                <a:ea typeface="华文楷体" charset="-122"/>
              </a:rPr>
              <a:t>② 戍(shù）轮台：在新疆一带防守。戍，守卫。轮台，在现在的新疆，汉代曾在这里驻兵屯守。</a:t>
            </a:r>
            <a:endParaRPr lang="zh-CN" altLang="en-US" sz="4400" b="1">
              <a:latin typeface="华文楷体" charset="-122"/>
              <a:ea typeface="华文楷体" charset="-122"/>
            </a:endParaRPr>
          </a:p>
          <a:p>
            <a:pPr lvl="0"/>
            <a:r>
              <a:rPr lang="zh-CN" altLang="en-US" sz="4400" b="1">
                <a:latin typeface="华文楷体" charset="-122"/>
                <a:ea typeface="华文楷体" charset="-122"/>
              </a:rPr>
              <a:t>③ 夜阑（lán）：夜将尽。 </a:t>
            </a:r>
            <a:endParaRPr lang="zh-CN" altLang="en-US" sz="4400" b="1">
              <a:latin typeface="华文楷体" charset="-122"/>
              <a:ea typeface="华文楷体" charset="-122"/>
            </a:endParaRPr>
          </a:p>
          <a:p>
            <a:pPr lvl="0"/>
            <a:r>
              <a:rPr lang="zh-CN" altLang="en-US" sz="4400" b="1">
                <a:latin typeface="华文楷体" charset="-122"/>
                <a:ea typeface="华文楷体" charset="-122"/>
              </a:rPr>
              <a:t>④ 铁马：披着铁甲的战马。</a:t>
            </a:r>
            <a:endParaRPr lang="zh-CN" altLang="en-US" sz="4400" b="1">
              <a:latin typeface="华文楷体" charset="-122"/>
              <a:ea typeface="华文楷体" charset="-122"/>
            </a:endParaRPr>
          </a:p>
        </p:txBody>
      </p:sp>
      <p:sp>
        <p:nvSpPr>
          <p:cNvPr id="12290" name="文本框 2"/>
          <p:cNvSpPr txBox="1"/>
          <p:nvPr/>
        </p:nvSpPr>
        <p:spPr>
          <a:xfrm>
            <a:off x="236538" y="263525"/>
            <a:ext cx="5402262" cy="914400"/>
          </a:xfrm>
          <a:prstGeom prst="rect">
            <a:avLst/>
          </a:prstGeom>
          <a:noFill/>
          <a:ln w="9525">
            <a:noFill/>
          </a:ln>
        </p:spPr>
        <p:txBody>
          <a:bodyPr wrap="square" anchor="t">
            <a:spAutoFit/>
          </a:bodyPr>
          <a:p>
            <a:pPr lvl="0"/>
            <a:r>
              <a:rPr lang="zh-CN" altLang="en-US" sz="5400" b="1" i="1">
                <a:solidFill>
                  <a:srgbClr val="002060"/>
                </a:solidFill>
                <a:latin typeface="华文行楷" pitchFamily="2" charset="-122"/>
                <a:ea typeface="华文行楷" pitchFamily="2" charset="-122"/>
              </a:rPr>
              <a:t>字词解释</a:t>
            </a:r>
            <a:endParaRPr lang="zh-CN" altLang="en-US" sz="5400" b="1" i="1">
              <a:solidFill>
                <a:srgbClr val="002060"/>
              </a:solidFill>
              <a:latin typeface="华文行楷" pitchFamily="2" charset="-122"/>
              <a:ea typeface="华文行楷" pitchFamily="2" charset="-122"/>
            </a:endParaRPr>
          </a:p>
        </p:txBody>
      </p:sp>
    </p:spTree>
  </p:cSld>
  <p:clrMapOvr>
    <a:masterClrMapping/>
  </p:clrMapOvr>
  <p:transition spd="slow">
    <p:random/>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3" name="图片 7183" descr="H_bjzq_s"/>
          <p:cNvPicPr>
            <a:picLocks noChangeAspect="1"/>
          </p:cNvPicPr>
          <p:nvPr/>
        </p:nvPicPr>
        <p:blipFill>
          <a:blip r:embed="rId1">
            <a:lum bright="69998" contrast="-70001"/>
          </a:blip>
          <a:stretch>
            <a:fillRect/>
          </a:stretch>
        </p:blipFill>
        <p:spPr>
          <a:xfrm>
            <a:off x="0" y="0"/>
            <a:ext cx="9144000" cy="6858000"/>
          </a:xfrm>
          <a:prstGeom prst="rect">
            <a:avLst/>
          </a:prstGeom>
          <a:noFill/>
          <a:ln w="9525">
            <a:noFill/>
          </a:ln>
        </p:spPr>
      </p:pic>
      <p:sp>
        <p:nvSpPr>
          <p:cNvPr id="7173" name="文本框 7172"/>
          <p:cNvSpPr txBox="1"/>
          <p:nvPr/>
        </p:nvSpPr>
        <p:spPr>
          <a:xfrm>
            <a:off x="4054475" y="704850"/>
            <a:ext cx="5089525" cy="1737360"/>
          </a:xfrm>
          <a:prstGeom prst="rect">
            <a:avLst/>
          </a:prstGeom>
          <a:noFill/>
          <a:ln w="9525">
            <a:noFill/>
          </a:ln>
        </p:spPr>
        <p:txBody>
          <a:bodyPr wrap="square">
            <a:spAutoFit/>
          </a:bodyPr>
          <a:p>
            <a:pPr lvl="0" fontAlgn="base">
              <a:buClr>
                <a:srgbClr val="000000"/>
              </a:buClr>
            </a:pPr>
            <a:r>
              <a:rPr lang="en-US" altLang="zh-CN" sz="3200" b="1" strike="noStrike" noProof="1" dirty="0">
                <a:solidFill>
                  <a:srgbClr val="000066"/>
                </a:solidFill>
                <a:effectLst>
                  <a:outerShdw blurRad="38100" dist="38100" dir="2700000">
                    <a:srgbClr val="C0C0C0"/>
                  </a:outerShdw>
                </a:effectLst>
                <a:latin typeface="Times New Roman" panose="02020603050405020304" pitchFamily="2" charset="0"/>
                <a:ea typeface="宋体" panose="02010600030101010101" pitchFamily="2" charset="-122"/>
                <a:cs typeface="+mn-ea"/>
              </a:rPr>
              <a:t>  </a:t>
            </a:r>
            <a:r>
              <a:rPr lang="en-US" altLang="zh-CN" sz="3600" b="1" strike="noStrike" noProof="1" dirty="0">
                <a:solidFill>
                  <a:srgbClr val="000066"/>
                </a:solidFill>
                <a:effectLst>
                  <a:outerShdw blurRad="38100" dist="38100" dir="2700000">
                    <a:srgbClr val="C0C0C0"/>
                  </a:outerShdw>
                </a:effectLst>
                <a:latin typeface="Times New Roman" panose="02020603050405020304" pitchFamily="2" charset="0"/>
                <a:ea typeface="宋体" panose="02010600030101010101" pitchFamily="2" charset="-122"/>
                <a:cs typeface="+mn-ea"/>
              </a:rPr>
              <a:t>  </a:t>
            </a:r>
            <a:r>
              <a:rPr lang="zh-CN" altLang="en-US" sz="3600" b="1" strike="noStrike" noProof="1" dirty="0">
                <a:solidFill>
                  <a:srgbClr val="000066"/>
                </a:solidFill>
                <a:effectLst>
                  <a:outerShdw blurRad="38100" dist="38100" dir="2700000">
                    <a:srgbClr val="C0C0C0"/>
                  </a:outerShdw>
                </a:effectLst>
                <a:latin typeface="Times New Roman" panose="02020603050405020304" pitchFamily="2" charset="0"/>
                <a:ea typeface="宋体" panose="02010600030101010101" pitchFamily="2" charset="-122"/>
                <a:cs typeface="+mn-ea"/>
              </a:rPr>
              <a:t>我生病躺在孤寂荒凉的村子里，自己并不感到悲哀</a:t>
            </a:r>
            <a:r>
              <a:rPr lang="zh-CN" altLang="en-US" sz="3200" b="1" strike="noStrike" noProof="1" dirty="0">
                <a:solidFill>
                  <a:srgbClr val="000066"/>
                </a:solidFill>
                <a:effectLst>
                  <a:outerShdw blurRad="38100" dist="38100" dir="2700000">
                    <a:srgbClr val="C0C0C0"/>
                  </a:outerShdw>
                </a:effectLst>
                <a:latin typeface="Times New Roman" panose="02020603050405020304" pitchFamily="2" charset="0"/>
                <a:ea typeface="宋体" panose="02010600030101010101" pitchFamily="2" charset="-122"/>
                <a:cs typeface="+mn-ea"/>
              </a:rPr>
              <a:t>， </a:t>
            </a:r>
            <a:endParaRPr lang="zh-CN" altLang="en-US" sz="3200" b="1" strike="noStrike" noProof="1" dirty="0">
              <a:solidFill>
                <a:srgbClr val="000066"/>
              </a:solidFill>
              <a:effectLst>
                <a:outerShdw blurRad="38100" dist="38100" dir="2700000">
                  <a:srgbClr val="C0C0C0"/>
                </a:outerShdw>
              </a:effectLst>
              <a:latin typeface="Times New Roman" panose="02020603050405020304" pitchFamily="2" charset="0"/>
              <a:ea typeface="宋体" panose="02010600030101010101" pitchFamily="2" charset="-122"/>
            </a:endParaRPr>
          </a:p>
        </p:txBody>
      </p:sp>
      <p:sp>
        <p:nvSpPr>
          <p:cNvPr id="13315" name="矩形 7174"/>
          <p:cNvSpPr/>
          <p:nvPr/>
        </p:nvSpPr>
        <p:spPr>
          <a:xfrm>
            <a:off x="-36512" y="1262063"/>
            <a:ext cx="4500562" cy="647700"/>
          </a:xfrm>
          <a:prstGeom prst="rect">
            <a:avLst/>
          </a:prstGeom>
          <a:noFill/>
          <a:ln w="9525">
            <a:noFill/>
          </a:ln>
        </p:spPr>
        <p:txBody>
          <a:bodyPr anchor="t"/>
          <a:p>
            <a:pPr marL="342900" lvl="0" indent="-342900" algn="ctr">
              <a:spcBef>
                <a:spcPct val="20000"/>
              </a:spcBef>
            </a:pPr>
            <a:r>
              <a:rPr lang="zh-CN" altLang="en-US" sz="4000" b="1" dirty="0">
                <a:solidFill>
                  <a:srgbClr val="800000"/>
                </a:solidFill>
                <a:latin typeface="Arial" panose="020B0604020202020204" pitchFamily="34" charset="0"/>
                <a:ea typeface="隶书" pitchFamily="1" charset="-122"/>
              </a:rPr>
              <a:t>僵卧孤村不自哀，</a:t>
            </a:r>
            <a:endParaRPr lang="zh-CN" altLang="en-US" sz="4000" b="1" dirty="0">
              <a:solidFill>
                <a:srgbClr val="800000"/>
              </a:solidFill>
              <a:latin typeface="Arial" panose="020B0604020202020204" pitchFamily="34" charset="0"/>
              <a:ea typeface="隶书" pitchFamily="1" charset="-122"/>
            </a:endParaRPr>
          </a:p>
        </p:txBody>
      </p:sp>
      <p:sp>
        <p:nvSpPr>
          <p:cNvPr id="13316" name="矩形 7176"/>
          <p:cNvSpPr/>
          <p:nvPr/>
        </p:nvSpPr>
        <p:spPr>
          <a:xfrm>
            <a:off x="-57150" y="2628900"/>
            <a:ext cx="4484688" cy="865188"/>
          </a:xfrm>
          <a:prstGeom prst="rect">
            <a:avLst/>
          </a:prstGeom>
          <a:noFill/>
          <a:ln w="9525">
            <a:noFill/>
          </a:ln>
        </p:spPr>
        <p:txBody>
          <a:bodyPr anchor="t"/>
          <a:p>
            <a:pPr marL="342900" lvl="0" indent="-342900" algn="ctr">
              <a:spcBef>
                <a:spcPct val="20000"/>
              </a:spcBef>
            </a:pPr>
            <a:r>
              <a:rPr lang="zh-CN" altLang="en-US" sz="4000" b="1" dirty="0">
                <a:solidFill>
                  <a:srgbClr val="800000"/>
                </a:solidFill>
                <a:latin typeface="Arial" panose="020B0604020202020204" pitchFamily="34" charset="0"/>
                <a:ea typeface="隶书" pitchFamily="1" charset="-122"/>
              </a:rPr>
              <a:t>尚思为国戌轮台。</a:t>
            </a:r>
            <a:endParaRPr lang="zh-CN" altLang="en-US" sz="4000" b="1" dirty="0">
              <a:solidFill>
                <a:srgbClr val="800000"/>
              </a:solidFill>
              <a:latin typeface="Arial" panose="020B0604020202020204" pitchFamily="34" charset="0"/>
              <a:ea typeface="隶书" pitchFamily="1" charset="-122"/>
            </a:endParaRPr>
          </a:p>
          <a:p>
            <a:pPr marL="342900" lvl="0" indent="-342900" algn="ctr">
              <a:spcBef>
                <a:spcPct val="20000"/>
              </a:spcBef>
            </a:pPr>
            <a:endParaRPr lang="zh-CN" altLang="en-US" sz="4400" b="1" dirty="0">
              <a:solidFill>
                <a:srgbClr val="800000"/>
              </a:solidFill>
              <a:latin typeface="Arial" panose="020B0604020202020204" pitchFamily="34" charset="0"/>
              <a:ea typeface="隶书" pitchFamily="1" charset="-122"/>
            </a:endParaRPr>
          </a:p>
        </p:txBody>
      </p:sp>
      <p:sp>
        <p:nvSpPr>
          <p:cNvPr id="13317" name="矩形 7177"/>
          <p:cNvSpPr/>
          <p:nvPr/>
        </p:nvSpPr>
        <p:spPr>
          <a:xfrm>
            <a:off x="-36512" y="3795713"/>
            <a:ext cx="4262437" cy="720725"/>
          </a:xfrm>
          <a:prstGeom prst="rect">
            <a:avLst/>
          </a:prstGeom>
          <a:noFill/>
          <a:ln w="9525">
            <a:noFill/>
          </a:ln>
        </p:spPr>
        <p:txBody>
          <a:bodyPr anchor="t"/>
          <a:p>
            <a:pPr marL="342900" lvl="0" indent="-342900" algn="ctr">
              <a:spcBef>
                <a:spcPct val="20000"/>
              </a:spcBef>
            </a:pPr>
            <a:r>
              <a:rPr lang="zh-CN" altLang="en-US" sz="4000" b="1" dirty="0">
                <a:solidFill>
                  <a:srgbClr val="800000"/>
                </a:solidFill>
                <a:latin typeface="Arial" panose="020B0604020202020204" pitchFamily="34" charset="0"/>
                <a:ea typeface="隶书" pitchFamily="1" charset="-122"/>
              </a:rPr>
              <a:t>夜阑卧听风吹雨，</a:t>
            </a:r>
            <a:endParaRPr lang="zh-CN" altLang="en-US" sz="4000" b="1" dirty="0">
              <a:solidFill>
                <a:srgbClr val="800000"/>
              </a:solidFill>
              <a:latin typeface="Arial" panose="020B0604020202020204" pitchFamily="34" charset="0"/>
              <a:ea typeface="隶书" pitchFamily="1" charset="-122"/>
            </a:endParaRPr>
          </a:p>
        </p:txBody>
      </p:sp>
      <p:sp>
        <p:nvSpPr>
          <p:cNvPr id="13318" name="矩形 7178"/>
          <p:cNvSpPr/>
          <p:nvPr/>
        </p:nvSpPr>
        <p:spPr>
          <a:xfrm>
            <a:off x="-36512" y="4941888"/>
            <a:ext cx="4360862" cy="792162"/>
          </a:xfrm>
          <a:prstGeom prst="rect">
            <a:avLst/>
          </a:prstGeom>
          <a:noFill/>
          <a:ln w="9525">
            <a:noFill/>
          </a:ln>
        </p:spPr>
        <p:txBody>
          <a:bodyPr anchor="t"/>
          <a:p>
            <a:pPr marL="342900" lvl="0" indent="-342900" algn="ctr">
              <a:spcBef>
                <a:spcPct val="20000"/>
              </a:spcBef>
            </a:pPr>
            <a:r>
              <a:rPr lang="zh-CN" altLang="en-US" sz="4000" b="1" dirty="0">
                <a:solidFill>
                  <a:srgbClr val="800000"/>
                </a:solidFill>
                <a:latin typeface="Arial" panose="020B0604020202020204" pitchFamily="34" charset="0"/>
                <a:ea typeface="隶书" pitchFamily="1" charset="-122"/>
              </a:rPr>
              <a:t>铁马冰河入梦来。</a:t>
            </a:r>
            <a:endParaRPr lang="zh-CN" altLang="en-US" sz="4000" b="1" dirty="0">
              <a:solidFill>
                <a:srgbClr val="800000"/>
              </a:solidFill>
              <a:latin typeface="Arial" panose="020B0604020202020204" pitchFamily="34" charset="0"/>
              <a:ea typeface="隶书" pitchFamily="1" charset="-122"/>
            </a:endParaRPr>
          </a:p>
        </p:txBody>
      </p:sp>
      <p:sp>
        <p:nvSpPr>
          <p:cNvPr id="7180" name="文本框 7179"/>
          <p:cNvSpPr txBox="1"/>
          <p:nvPr/>
        </p:nvSpPr>
        <p:spPr>
          <a:xfrm>
            <a:off x="4056063" y="2860675"/>
            <a:ext cx="5268913" cy="639763"/>
          </a:xfrm>
          <a:prstGeom prst="rect">
            <a:avLst/>
          </a:prstGeom>
          <a:noFill/>
          <a:ln w="9525">
            <a:noFill/>
          </a:ln>
        </p:spPr>
        <p:txBody>
          <a:bodyPr wrap="square">
            <a:spAutoFit/>
          </a:bodyPr>
          <a:p>
            <a:pPr lvl="0" fontAlgn="base">
              <a:buClr>
                <a:srgbClr val="000000"/>
              </a:buClr>
            </a:pPr>
            <a:r>
              <a:rPr lang="zh-CN" altLang="en-US" sz="3600" b="1" strike="noStrike" noProof="1" dirty="0">
                <a:solidFill>
                  <a:srgbClr val="000066"/>
                </a:solidFill>
                <a:effectLst>
                  <a:outerShdw blurRad="38100" dist="38100" dir="2700000">
                    <a:srgbClr val="C0C0C0"/>
                  </a:outerShdw>
                </a:effectLst>
                <a:latin typeface="Times New Roman" panose="02020603050405020304" pitchFamily="2" charset="0"/>
                <a:ea typeface="宋体" panose="02010600030101010101" pitchFamily="2" charset="-122"/>
                <a:cs typeface="+mn-ea"/>
              </a:rPr>
              <a:t>还想着替国家守卫边疆。</a:t>
            </a:r>
            <a:endParaRPr lang="zh-CN" altLang="en-US" sz="3600" b="1" strike="noStrike" noProof="1" dirty="0">
              <a:solidFill>
                <a:srgbClr val="000066"/>
              </a:solidFill>
              <a:effectLst>
                <a:outerShdw blurRad="38100" dist="38100" dir="2700000">
                  <a:srgbClr val="C0C0C0"/>
                </a:outerShdw>
              </a:effectLst>
              <a:latin typeface="Times New Roman" panose="02020603050405020304" pitchFamily="2" charset="0"/>
              <a:ea typeface="宋体" panose="02010600030101010101" pitchFamily="2" charset="-122"/>
            </a:endParaRPr>
          </a:p>
        </p:txBody>
      </p:sp>
      <p:sp>
        <p:nvSpPr>
          <p:cNvPr id="7181" name="文本框 7180"/>
          <p:cNvSpPr txBox="1"/>
          <p:nvPr/>
        </p:nvSpPr>
        <p:spPr>
          <a:xfrm>
            <a:off x="4054475" y="3730625"/>
            <a:ext cx="5089525" cy="1189038"/>
          </a:xfrm>
          <a:prstGeom prst="rect">
            <a:avLst/>
          </a:prstGeom>
          <a:noFill/>
          <a:ln w="9525">
            <a:noFill/>
          </a:ln>
        </p:spPr>
        <p:txBody>
          <a:bodyPr wrap="square">
            <a:spAutoFit/>
          </a:bodyPr>
          <a:p>
            <a:pPr lvl="0" fontAlgn="base">
              <a:buClr>
                <a:srgbClr val="000000"/>
              </a:buClr>
            </a:pPr>
            <a:r>
              <a:rPr lang="en-US" altLang="zh-CN" sz="3200" b="1" strike="noStrike" noProof="1" dirty="0">
                <a:solidFill>
                  <a:srgbClr val="000066"/>
                </a:solidFill>
                <a:effectLst>
                  <a:outerShdw blurRad="38100" dist="38100" dir="2700000">
                    <a:srgbClr val="C0C0C0"/>
                  </a:outerShdw>
                </a:effectLst>
                <a:latin typeface="Times New Roman" panose="02020603050405020304" pitchFamily="2" charset="0"/>
                <a:ea typeface="宋体" panose="02010600030101010101" pitchFamily="2" charset="-122"/>
                <a:cs typeface="+mn-ea"/>
              </a:rPr>
              <a:t>    </a:t>
            </a:r>
            <a:r>
              <a:rPr lang="zh-CN" altLang="en-US" sz="3600" b="1" strike="noStrike" noProof="1" dirty="0">
                <a:solidFill>
                  <a:srgbClr val="000066"/>
                </a:solidFill>
                <a:effectLst>
                  <a:outerShdw blurRad="38100" dist="38100" dir="2700000">
                    <a:srgbClr val="C0C0C0"/>
                  </a:outerShdw>
                </a:effectLst>
                <a:latin typeface="Times New Roman" panose="02020603050405020304" pitchFamily="2" charset="0"/>
                <a:ea typeface="宋体" panose="02010600030101010101" pitchFamily="2" charset="-122"/>
                <a:cs typeface="+mn-ea"/>
              </a:rPr>
              <a:t>夜深了，我躺在床上听到那风雨的声音，</a:t>
            </a:r>
            <a:r>
              <a:rPr lang="zh-CN" altLang="en-US" sz="3200" b="1" strike="noStrike" noProof="1" dirty="0">
                <a:solidFill>
                  <a:srgbClr val="000066"/>
                </a:solidFill>
                <a:effectLst>
                  <a:outerShdw blurRad="38100" dist="38100" dir="2700000">
                    <a:srgbClr val="C0C0C0"/>
                  </a:outerShdw>
                </a:effectLst>
                <a:latin typeface="Times New Roman" panose="02020603050405020304" pitchFamily="2" charset="0"/>
                <a:ea typeface="宋体" panose="02010600030101010101" pitchFamily="2" charset="-122"/>
                <a:cs typeface="+mn-ea"/>
              </a:rPr>
              <a:t> </a:t>
            </a:r>
            <a:endParaRPr lang="zh-CN" altLang="en-US" sz="3200" b="1" strike="noStrike" noProof="1" dirty="0">
              <a:solidFill>
                <a:srgbClr val="000066"/>
              </a:solidFill>
              <a:effectLst>
                <a:outerShdw blurRad="38100" dist="38100" dir="2700000">
                  <a:srgbClr val="C0C0C0"/>
                </a:outerShdw>
              </a:effectLst>
              <a:latin typeface="Times New Roman" panose="02020603050405020304" pitchFamily="2" charset="0"/>
              <a:ea typeface="宋体" panose="02010600030101010101" pitchFamily="2" charset="-122"/>
            </a:endParaRPr>
          </a:p>
        </p:txBody>
      </p:sp>
      <p:sp>
        <p:nvSpPr>
          <p:cNvPr id="7182" name="文本框 7181"/>
          <p:cNvSpPr txBox="1"/>
          <p:nvPr/>
        </p:nvSpPr>
        <p:spPr>
          <a:xfrm>
            <a:off x="3959225" y="5043488"/>
            <a:ext cx="5365750" cy="1738313"/>
          </a:xfrm>
          <a:prstGeom prst="rect">
            <a:avLst/>
          </a:prstGeom>
          <a:noFill/>
          <a:ln w="9525">
            <a:noFill/>
          </a:ln>
        </p:spPr>
        <p:txBody>
          <a:bodyPr wrap="square">
            <a:spAutoFit/>
          </a:bodyPr>
          <a:p>
            <a:pPr lvl="0" fontAlgn="base">
              <a:buClr>
                <a:srgbClr val="000000"/>
              </a:buClr>
            </a:pPr>
            <a:r>
              <a:rPr lang="en-US" altLang="zh-CN" sz="3200" b="1" strike="noStrike" noProof="1" dirty="0">
                <a:solidFill>
                  <a:srgbClr val="000066"/>
                </a:solidFill>
                <a:effectLst>
                  <a:outerShdw blurRad="38100" dist="38100" dir="2700000">
                    <a:srgbClr val="C0C0C0"/>
                  </a:outerShdw>
                </a:effectLst>
                <a:latin typeface="Times New Roman" panose="02020603050405020304" pitchFamily="2" charset="0"/>
                <a:ea typeface="宋体" panose="02010600030101010101" pitchFamily="2" charset="-122"/>
                <a:cs typeface="+mn-ea"/>
              </a:rPr>
              <a:t>    </a:t>
            </a:r>
            <a:r>
              <a:rPr lang="zh-CN" altLang="en-US" sz="3600" b="1" strike="noStrike" noProof="1" dirty="0">
                <a:solidFill>
                  <a:srgbClr val="000066"/>
                </a:solidFill>
                <a:effectLst>
                  <a:outerShdw blurRad="38100" dist="38100" dir="2700000">
                    <a:srgbClr val="C0C0C0"/>
                  </a:outerShdw>
                </a:effectLst>
                <a:latin typeface="Times New Roman" panose="02020603050405020304" pitchFamily="2" charset="0"/>
                <a:ea typeface="宋体" panose="02010600030101010101" pitchFamily="2" charset="-122"/>
                <a:cs typeface="+mn-ea"/>
              </a:rPr>
              <a:t>就迷迷糊糊地梦见自己骑着披甲的战马跨过冰封的河流出征北方疆场。</a:t>
            </a:r>
            <a:r>
              <a:rPr lang="zh-CN" altLang="en-US" sz="3200" b="1" strike="noStrike" noProof="1" dirty="0">
                <a:solidFill>
                  <a:srgbClr val="000066"/>
                </a:solidFill>
                <a:effectLst>
                  <a:outerShdw blurRad="38100" dist="38100" dir="2700000">
                    <a:srgbClr val="C0C0C0"/>
                  </a:outerShdw>
                </a:effectLst>
                <a:latin typeface="Times New Roman" panose="02020603050405020304" pitchFamily="2" charset="0"/>
                <a:ea typeface="宋体" panose="02010600030101010101" pitchFamily="2" charset="-122"/>
                <a:cs typeface="+mn-ea"/>
              </a:rPr>
              <a:t> </a:t>
            </a:r>
            <a:endParaRPr lang="zh-CN" altLang="en-US" sz="3200" b="1" strike="noStrike" noProof="1" dirty="0">
              <a:solidFill>
                <a:srgbClr val="000066"/>
              </a:solidFill>
              <a:effectLst>
                <a:outerShdw blurRad="38100" dist="38100" dir="2700000">
                  <a:srgbClr val="C0C0C0"/>
                </a:outerShdw>
              </a:effectLst>
              <a:latin typeface="Times New Roman" panose="02020603050405020304" pitchFamily="2" charset="0"/>
              <a:ea typeface="宋体" panose="02010600030101010101" pitchFamily="2" charset="-122"/>
            </a:endParaRPr>
          </a:p>
        </p:txBody>
      </p:sp>
      <p:sp>
        <p:nvSpPr>
          <p:cNvPr id="13322" name="矩形 7184"/>
          <p:cNvSpPr/>
          <p:nvPr/>
        </p:nvSpPr>
        <p:spPr>
          <a:xfrm>
            <a:off x="161925" y="0"/>
            <a:ext cx="2097088" cy="981075"/>
          </a:xfrm>
          <a:prstGeom prst="rect">
            <a:avLst/>
          </a:prstGeom>
        </p:spPr>
        <p:txBody>
          <a:bodyPr wrap="none" fromWordArt="1">
            <a:prstTxWarp prst="textPlain">
              <a:avLst>
                <a:gd name="adj" fmla="val 50000"/>
              </a:avLst>
            </a:prstTxWarp>
            <a:normAutofit/>
          </a:bodyPr>
          <a:p>
            <a:pPr algn="ctr"/>
            <a:r>
              <a:rPr lang="zh-CN" altLang="en-US" sz="5400" b="1">
                <a:ln w="12700" cap="flat" cmpd="sng">
                  <a:solidFill>
                    <a:srgbClr val="EAEAEA"/>
                  </a:solidFill>
                  <a:prstDash val="solid"/>
                  <a:round/>
                  <a:headEnd type="none" w="med" len="med"/>
                  <a:tailEnd type="none" w="med" len="med"/>
                </a:ln>
                <a:solidFill>
                  <a:srgbClr val="002060"/>
                </a:solidFill>
                <a:effectLst>
                  <a:outerShdw dist="35921" dir="2699999" sy="50000" kx="2115830" algn="bl" rotWithShape="0">
                    <a:srgbClr val="C0C0C0">
                      <a:alpha val="79999"/>
                    </a:srgbClr>
                  </a:outerShdw>
                </a:effectLst>
                <a:latin typeface="华文行楷" charset="0"/>
                <a:ea typeface="华文行楷" charset="0"/>
              </a:rPr>
              <a:t>译文</a:t>
            </a:r>
            <a:endParaRPr lang="zh-CN" altLang="en-US" sz="5400" b="1">
              <a:ln w="12700" cap="flat" cmpd="sng">
                <a:solidFill>
                  <a:srgbClr val="EAEAEA"/>
                </a:solidFill>
                <a:prstDash val="solid"/>
                <a:round/>
                <a:headEnd type="none" w="med" len="med"/>
                <a:tailEnd type="none" w="med" len="med"/>
              </a:ln>
              <a:solidFill>
                <a:srgbClr val="002060"/>
              </a:solidFill>
              <a:effectLst>
                <a:outerShdw dist="35921" dir="2699999" sy="50000" kx="2115830" algn="bl" rotWithShape="0">
                  <a:srgbClr val="C0C0C0">
                    <a:alpha val="79999"/>
                  </a:srgbClr>
                </a:outerShdw>
              </a:effectLst>
              <a:latin typeface="华文行楷" charset="0"/>
              <a:ea typeface="华文行楷"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7173"/>
                                        </p:tgtEl>
                                        <p:attrNameLst>
                                          <p:attrName>style.visibility</p:attrName>
                                        </p:attrNameLst>
                                      </p:cBhvr>
                                      <p:to>
                                        <p:strVal val="visible"/>
                                      </p:to>
                                    </p:set>
                                    <p:animEffect transition="in" filter="plus(in)">
                                      <p:cBhvr>
                                        <p:cTn id="7" dur="2000"/>
                                        <p:tgtEl>
                                          <p:spTgt spid="7173"/>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grpId="0" nodeType="clickEffect">
                                  <p:stCondLst>
                                    <p:cond delay="0"/>
                                  </p:stCondLst>
                                  <p:childTnLst>
                                    <p:set>
                                      <p:cBhvr>
                                        <p:cTn id="11" dur="1" fill="hold">
                                          <p:stCondLst>
                                            <p:cond delay="0"/>
                                          </p:stCondLst>
                                        </p:cTn>
                                        <p:tgtEl>
                                          <p:spTgt spid="7180"/>
                                        </p:tgtEl>
                                        <p:attrNameLst>
                                          <p:attrName>style.visibility</p:attrName>
                                        </p:attrNameLst>
                                      </p:cBhvr>
                                      <p:to>
                                        <p:strVal val="visible"/>
                                      </p:to>
                                    </p:set>
                                    <p:animEffect transition="in" filter="plus(in)">
                                      <p:cBhvr>
                                        <p:cTn id="12" dur="2000"/>
                                        <p:tgtEl>
                                          <p:spTgt spid="7180"/>
                                        </p:tgtEl>
                                      </p:cBhvr>
                                    </p:animEffect>
                                  </p:childTnLst>
                                </p:cTn>
                              </p:par>
                            </p:childTnLst>
                          </p:cTn>
                        </p:par>
                      </p:childTnLst>
                    </p:cTn>
                  </p:par>
                  <p:par>
                    <p:cTn id="13" fill="hold">
                      <p:stCondLst>
                        <p:cond delay="indefinite"/>
                      </p:stCondLst>
                      <p:childTnLst>
                        <p:par>
                          <p:cTn id="14" fill="hold">
                            <p:stCondLst>
                              <p:cond delay="0"/>
                            </p:stCondLst>
                            <p:childTnLst>
                              <p:par>
                                <p:cTn id="15" presetID="13" presetClass="entr" presetSubtype="16" fill="hold" grpId="0" nodeType="clickEffect">
                                  <p:stCondLst>
                                    <p:cond delay="0"/>
                                  </p:stCondLst>
                                  <p:childTnLst>
                                    <p:set>
                                      <p:cBhvr>
                                        <p:cTn id="16" dur="1" fill="hold">
                                          <p:stCondLst>
                                            <p:cond delay="0"/>
                                          </p:stCondLst>
                                        </p:cTn>
                                        <p:tgtEl>
                                          <p:spTgt spid="7181"/>
                                        </p:tgtEl>
                                        <p:attrNameLst>
                                          <p:attrName>style.visibility</p:attrName>
                                        </p:attrNameLst>
                                      </p:cBhvr>
                                      <p:to>
                                        <p:strVal val="visible"/>
                                      </p:to>
                                    </p:set>
                                    <p:animEffect transition="in" filter="plus(in)">
                                      <p:cBhvr>
                                        <p:cTn id="17" dur="2000"/>
                                        <p:tgtEl>
                                          <p:spTgt spid="7181"/>
                                        </p:tgtEl>
                                      </p:cBhvr>
                                    </p:animEffect>
                                  </p:childTnLst>
                                </p:cTn>
                              </p:par>
                            </p:childTnLst>
                          </p:cTn>
                        </p:par>
                      </p:childTnLst>
                    </p:cTn>
                  </p:par>
                  <p:par>
                    <p:cTn id="18" fill="hold">
                      <p:stCondLst>
                        <p:cond delay="indefinite"/>
                      </p:stCondLst>
                      <p:childTnLst>
                        <p:par>
                          <p:cTn id="19" fill="hold">
                            <p:stCondLst>
                              <p:cond delay="0"/>
                            </p:stCondLst>
                            <p:childTnLst>
                              <p:par>
                                <p:cTn id="20" presetID="13" presetClass="entr" presetSubtype="16" fill="hold" grpId="0" nodeType="clickEffect">
                                  <p:stCondLst>
                                    <p:cond delay="0"/>
                                  </p:stCondLst>
                                  <p:childTnLst>
                                    <p:set>
                                      <p:cBhvr>
                                        <p:cTn id="21" dur="1" fill="hold">
                                          <p:stCondLst>
                                            <p:cond delay="0"/>
                                          </p:stCondLst>
                                        </p:cTn>
                                        <p:tgtEl>
                                          <p:spTgt spid="7182"/>
                                        </p:tgtEl>
                                        <p:attrNameLst>
                                          <p:attrName>style.visibility</p:attrName>
                                        </p:attrNameLst>
                                      </p:cBhvr>
                                      <p:to>
                                        <p:strVal val="visible"/>
                                      </p:to>
                                    </p:set>
                                    <p:animEffect transition="in" filter="plus(in)">
                                      <p:cBhvr>
                                        <p:cTn id="22" dur="2000"/>
                                        <p:tgtEl>
                                          <p:spTgt spid="7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3" grpId="0"/>
      <p:bldP spid="7180" grpId="0"/>
      <p:bldP spid="7181" grpId="0"/>
      <p:bldP spid="718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1"/>
          <p:cNvSpPr>
            <a:spLocks noGrp="1" noRot="1"/>
          </p:cNvSpPr>
          <p:nvPr>
            <p:ph type="title"/>
          </p:nvPr>
        </p:nvSpPr>
        <p:spPr>
          <a:xfrm>
            <a:off x="22225" y="79375"/>
            <a:ext cx="6994525" cy="906463"/>
          </a:xfrm>
        </p:spPr>
        <p:txBody>
          <a:bodyPr anchor="ctr"/>
          <a:p>
            <a:r>
              <a:rPr lang="zh-CN" altLang="en-US" sz="5400" b="1" i="1">
                <a:latin typeface="华文行楷" pitchFamily="2" charset="-122"/>
                <a:ea typeface="华文行楷" pitchFamily="2" charset="-122"/>
              </a:rPr>
              <a:t>赏析品读，合作探究</a:t>
            </a:r>
            <a:endParaRPr lang="zh-CN" altLang="en-US" sz="5400" b="1" i="1">
              <a:latin typeface="华文行楷" pitchFamily="2" charset="-122"/>
              <a:ea typeface="华文行楷" pitchFamily="2" charset="-122"/>
            </a:endParaRPr>
          </a:p>
        </p:txBody>
      </p:sp>
      <p:sp>
        <p:nvSpPr>
          <p:cNvPr id="3" name="内容占位符 2"/>
          <p:cNvSpPr>
            <a:spLocks noGrp="1" noRot="1"/>
          </p:cNvSpPr>
          <p:nvPr>
            <p:ph idx="1"/>
          </p:nvPr>
        </p:nvSpPr>
        <p:spPr>
          <a:xfrm>
            <a:off x="176213" y="984250"/>
            <a:ext cx="8666162" cy="5114925"/>
          </a:xfrm>
        </p:spPr>
        <p:txBody>
          <a:bodyPr anchor="t"/>
          <a:p>
            <a:r>
              <a:rPr lang="en-US" altLang="zh-CN" sz="4000" b="1">
                <a:solidFill>
                  <a:srgbClr val="000000"/>
                </a:solidFill>
              </a:rPr>
              <a:t>1</a:t>
            </a:r>
            <a:r>
              <a:rPr lang="zh-CN" altLang="en-US" sz="4000" b="1">
                <a:solidFill>
                  <a:srgbClr val="000000"/>
                </a:solidFill>
              </a:rPr>
              <a:t>.说说“僵卧孤村不自哀，尚思为国戍轮台”的表达效果。</a:t>
            </a:r>
            <a:endParaRPr lang="zh-CN" altLang="en-US" sz="4000" b="1">
              <a:solidFill>
                <a:srgbClr val="000000"/>
              </a:solidFill>
            </a:endParaRPr>
          </a:p>
          <a:p>
            <a:r>
              <a:rPr lang="zh-CN" altLang="en-US" sz="4400" b="1">
                <a:solidFill>
                  <a:srgbClr val="000000"/>
                </a:solidFill>
              </a:rPr>
              <a:t>答：两句一果一因，两相照应，</a:t>
            </a:r>
            <a:r>
              <a:rPr lang="zh-CN" altLang="en-US" sz="4400" b="1">
                <a:solidFill>
                  <a:srgbClr val="FF0000"/>
                </a:solidFill>
              </a:rPr>
              <a:t>对比鲜明</a:t>
            </a:r>
            <a:r>
              <a:rPr lang="zh-CN" altLang="en-US" sz="4400" b="1">
                <a:solidFill>
                  <a:srgbClr val="000000"/>
                </a:solidFill>
              </a:rPr>
              <a:t>，</a:t>
            </a:r>
            <a:r>
              <a:rPr lang="zh-CN" altLang="en-US" sz="4400" b="1" dirty="0">
                <a:solidFill>
                  <a:srgbClr val="000000"/>
                </a:solidFill>
                <a:sym typeface="宋体" panose="02010600030101010101" pitchFamily="2" charset="-122"/>
              </a:rPr>
              <a:t>“不自哀”以“僵卧孤村”来</a:t>
            </a:r>
            <a:r>
              <a:rPr lang="zh-CN" altLang="en-US" sz="4400" b="1" dirty="0">
                <a:solidFill>
                  <a:srgbClr val="FF0000"/>
                </a:solidFill>
                <a:sym typeface="宋体" panose="02010600030101010101" pitchFamily="2" charset="-122"/>
              </a:rPr>
              <a:t>反衬</a:t>
            </a:r>
            <a:r>
              <a:rPr lang="zh-CN" altLang="en-US" sz="4400" b="1" dirty="0">
                <a:solidFill>
                  <a:srgbClr val="000000"/>
                </a:solidFill>
                <a:sym typeface="宋体" panose="02010600030101010101" pitchFamily="2" charset="-122"/>
              </a:rPr>
              <a:t>，</a:t>
            </a:r>
            <a:r>
              <a:rPr lang="zh-CN" altLang="en-US" sz="4400" b="1">
                <a:solidFill>
                  <a:srgbClr val="000000"/>
                </a:solidFill>
              </a:rPr>
              <a:t>突出表现了诗人强烈的</a:t>
            </a:r>
            <a:r>
              <a:rPr lang="zh-CN" altLang="en-US" sz="4400" b="1">
                <a:solidFill>
                  <a:srgbClr val="FF0000"/>
                </a:solidFill>
              </a:rPr>
              <a:t>爱国情怀</a:t>
            </a:r>
            <a:r>
              <a:rPr lang="zh-CN" altLang="en-US" sz="4400" b="1">
                <a:solidFill>
                  <a:srgbClr val="000000"/>
                </a:solidFill>
              </a:rPr>
              <a:t>以及</a:t>
            </a:r>
            <a:r>
              <a:rPr lang="zh-CN" altLang="en-US" sz="4400" b="1">
                <a:solidFill>
                  <a:srgbClr val="FF0000"/>
                </a:solidFill>
              </a:rPr>
              <a:t>乐观豪迈</a:t>
            </a:r>
            <a:r>
              <a:rPr lang="zh-CN" altLang="en-US" sz="4400" b="1">
                <a:solidFill>
                  <a:srgbClr val="000000"/>
                </a:solidFill>
              </a:rPr>
              <a:t>的精神状态。</a:t>
            </a:r>
            <a:endParaRPr lang="zh-CN" altLang="en-US" sz="4400" b="1">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28" end="90"/>
                                            </p:txEl>
                                          </p:spTgt>
                                        </p:tgtEl>
                                        <p:attrNameLst>
                                          <p:attrName>style.visibility</p:attrName>
                                        </p:attrNameLst>
                                      </p:cBhvr>
                                      <p:to>
                                        <p:strVal val="visible"/>
                                      </p:to>
                                    </p:set>
                                    <p:anim calcmode="lin" valueType="num">
                                      <p:cBhvr additive="base">
                                        <p:cTn id="7" dur="500" fill="hold"/>
                                        <p:tgtEl>
                                          <p:spTgt spid="3">
                                            <p:txEl>
                                              <p:charRg st="28" end="9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28" end="9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noRot="1"/>
          </p:cNvSpPr>
          <p:nvPr>
            <p:ph type="title"/>
          </p:nvPr>
        </p:nvSpPr>
        <p:spPr>
          <a:xfrm>
            <a:off x="901700" y="338138"/>
            <a:ext cx="7021513" cy="5561012"/>
          </a:xfrm>
        </p:spPr>
        <p:txBody>
          <a:bodyPr anchor="ctr"/>
          <a:p>
            <a:r>
              <a:rPr lang="en-US" altLang="zh-CN" b="1">
                <a:solidFill>
                  <a:srgbClr val="000000"/>
                </a:solidFill>
              </a:rPr>
              <a:t>2.</a:t>
            </a:r>
            <a:r>
              <a:rPr lang="zh-CN" altLang="en-US" b="1">
                <a:solidFill>
                  <a:srgbClr val="000000"/>
                </a:solidFill>
              </a:rPr>
              <a:t>赏析</a:t>
            </a:r>
            <a:r>
              <a:rPr lang="en-US" altLang="zh-CN" b="1">
                <a:solidFill>
                  <a:srgbClr val="000000"/>
                </a:solidFill>
              </a:rPr>
              <a:t>“</a:t>
            </a:r>
            <a:r>
              <a:rPr lang="zh-CN" altLang="en-US" b="1">
                <a:solidFill>
                  <a:srgbClr val="000000"/>
                </a:solidFill>
              </a:rPr>
              <a:t>夜阑卧听风吹雨，铁马冰河入梦来。</a:t>
            </a:r>
            <a:r>
              <a:rPr lang="en-US" altLang="zh-CN" b="1">
                <a:solidFill>
                  <a:srgbClr val="000000"/>
                </a:solidFill>
              </a:rPr>
              <a:t>”</a:t>
            </a:r>
            <a:br>
              <a:rPr lang="en-US" altLang="zh-CN" b="1">
                <a:solidFill>
                  <a:srgbClr val="000000"/>
                </a:solidFill>
              </a:rPr>
            </a:br>
            <a:br>
              <a:rPr lang="en-US" altLang="zh-CN" b="1">
                <a:solidFill>
                  <a:srgbClr val="000000"/>
                </a:solidFill>
              </a:rPr>
            </a:br>
            <a:r>
              <a:rPr lang="en-US" altLang="zh-CN" b="1">
                <a:solidFill>
                  <a:srgbClr val="FF0000"/>
                </a:solidFill>
              </a:rPr>
              <a:t>虚</a:t>
            </a:r>
            <a:r>
              <a:rPr lang="zh-CN" altLang="en-US" b="1">
                <a:solidFill>
                  <a:srgbClr val="FF0000"/>
                </a:solidFill>
              </a:rPr>
              <a:t>实结合</a:t>
            </a:r>
            <a:r>
              <a:rPr lang="zh-CN" altLang="en-US" b="1">
                <a:solidFill>
                  <a:srgbClr val="000000"/>
                </a:solidFill>
              </a:rPr>
              <a:t>的写作手法。将梦境和现实相结合，表现了诗人</a:t>
            </a:r>
            <a:r>
              <a:rPr lang="zh-CN" altLang="en-US" b="1">
                <a:solidFill>
                  <a:srgbClr val="FF0000"/>
                </a:solidFill>
              </a:rPr>
              <a:t>报效祖国忠心不衰之情。</a:t>
            </a:r>
            <a:endParaRPr lang="zh-CN" altLang="en-US" b="1">
              <a:solidFill>
                <a:srgbClr val="0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2"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 grpId="2"/>
    </p:bldLst>
  </p:timing>
</p:sld>
</file>

<file path=ppt/theme/theme1.xml><?xml version="1.0" encoding="utf-8"?>
<a:theme xmlns:a="http://schemas.openxmlformats.org/drawingml/2006/main" name="诗情画意">
  <a:themeElements>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
        <a:dk1>
          <a:srgbClr val="005FBE"/>
        </a:dk1>
        <a:lt1>
          <a:srgbClr val="FFFFDD"/>
        </a:lt1>
        <a:dk2>
          <a:srgbClr val="2C5884"/>
        </a:dk2>
        <a:lt2>
          <a:srgbClr val="C0C0C0"/>
        </a:lt2>
        <a:accent1>
          <a:srgbClr val="E9F7FF"/>
        </a:accent1>
        <a:accent2>
          <a:srgbClr val="F89400"/>
        </a:accent2>
        <a:accent3>
          <a:srgbClr val="FFFFEB"/>
        </a:accent3>
        <a:accent4>
          <a:srgbClr val="0051A3"/>
        </a:accent4>
        <a:accent5>
          <a:srgbClr val="F2FAFF"/>
        </a:accent5>
        <a:accent6>
          <a:srgbClr val="DE84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
        <a:dk1>
          <a:srgbClr val="5D5D8B"/>
        </a:dk1>
        <a:lt1>
          <a:srgbClr val="DAEADE"/>
        </a:lt1>
        <a:dk2>
          <a:srgbClr val="A25269"/>
        </a:dk2>
        <a:lt2>
          <a:srgbClr val="C0C0C0"/>
        </a:lt2>
        <a:accent1>
          <a:srgbClr val="FFFFDD"/>
        </a:accent1>
        <a:accent2>
          <a:srgbClr val="3399FF"/>
        </a:accent2>
        <a:accent3>
          <a:srgbClr val="E9F2EB"/>
        </a:accent3>
        <a:accent4>
          <a:srgbClr val="4F4F77"/>
        </a:accent4>
        <a:accent5>
          <a:srgbClr val="FFFFEB"/>
        </a:accent5>
        <a:accent6>
          <a:srgbClr val="2D89E5"/>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
        <a:dk1>
          <a:srgbClr val="006666"/>
        </a:dk1>
        <a:lt1>
          <a:srgbClr val="CCECFF"/>
        </a:lt1>
        <a:dk2>
          <a:srgbClr val="336699"/>
        </a:dk2>
        <a:lt2>
          <a:srgbClr val="C0C0C0"/>
        </a:lt2>
        <a:accent1>
          <a:srgbClr val="FFFFCC"/>
        </a:accent1>
        <a:accent2>
          <a:srgbClr val="FF6600"/>
        </a:accent2>
        <a:accent3>
          <a:srgbClr val="E2F4FF"/>
        </a:accent3>
        <a:accent4>
          <a:srgbClr val="005757"/>
        </a:accent4>
        <a:accent5>
          <a:srgbClr val="FFFFE2"/>
        </a:accent5>
        <a:accent6>
          <a:srgbClr val="E55B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
        <a:dk1>
          <a:srgbClr val="0033CC"/>
        </a:dk1>
        <a:lt1>
          <a:srgbClr val="FFE9E9"/>
        </a:lt1>
        <a:dk2>
          <a:srgbClr val="000000"/>
        </a:dk2>
        <a:lt2>
          <a:srgbClr val="C0C0C0"/>
        </a:lt2>
        <a:accent1>
          <a:srgbClr val="D5E5DB"/>
        </a:accent1>
        <a:accent2>
          <a:srgbClr val="3366FF"/>
        </a:accent2>
        <a:accent3>
          <a:srgbClr val="FFF2F2"/>
        </a:accent3>
        <a:accent4>
          <a:srgbClr val="002AAF"/>
        </a:accent4>
        <a:accent5>
          <a:srgbClr val="E6EFEA"/>
        </a:accent5>
        <a:accent6>
          <a:srgbClr val="2D5BE5"/>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
        <a:dk1>
          <a:srgbClr val="336699"/>
        </a:dk1>
        <a:lt1>
          <a:srgbClr val="F4E9E0"/>
        </a:lt1>
        <a:dk2>
          <a:srgbClr val="DC5900"/>
        </a:dk2>
        <a:lt2>
          <a:srgbClr val="C0C0C0"/>
        </a:lt2>
        <a:accent1>
          <a:srgbClr val="E4E4E4"/>
        </a:accent1>
        <a:accent2>
          <a:srgbClr val="3399FF"/>
        </a:accent2>
        <a:accent3>
          <a:srgbClr val="F8F2ED"/>
        </a:accent3>
        <a:accent4>
          <a:srgbClr val="2A5783"/>
        </a:accent4>
        <a:accent5>
          <a:srgbClr val="EFEFEF"/>
        </a:accent5>
        <a:accent6>
          <a:srgbClr val="2D89E5"/>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
        <a:dk1>
          <a:srgbClr val="CC3300"/>
        </a:dk1>
        <a:lt1>
          <a:srgbClr val="E5E5FF"/>
        </a:lt1>
        <a:dk2>
          <a:srgbClr val="565680"/>
        </a:dk2>
        <a:lt2>
          <a:srgbClr val="C0C0C0"/>
        </a:lt2>
        <a:accent1>
          <a:srgbClr val="E6E4EC"/>
        </a:accent1>
        <a:accent2>
          <a:srgbClr val="0066CC"/>
        </a:accent2>
        <a:accent3>
          <a:srgbClr val="EFEFFF"/>
        </a:accent3>
        <a:accent4>
          <a:srgbClr val="AF2A00"/>
        </a:accent4>
        <a:accent5>
          <a:srgbClr val="F0EFF4"/>
        </a:accent5>
        <a:accent6>
          <a:srgbClr val="005BB7"/>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
        <a:dk1>
          <a:srgbClr val="000099"/>
        </a:dk1>
        <a:lt1>
          <a:srgbClr val="FFE2C5"/>
        </a:lt1>
        <a:dk2>
          <a:srgbClr val="007D7A"/>
        </a:dk2>
        <a:lt2>
          <a:srgbClr val="C0C0C0"/>
        </a:lt2>
        <a:accent1>
          <a:srgbClr val="EAEAEA"/>
        </a:accent1>
        <a:accent2>
          <a:srgbClr val="B26EB4"/>
        </a:accent2>
        <a:accent3>
          <a:srgbClr val="FFEEDE"/>
        </a:accent3>
        <a:accent4>
          <a:srgbClr val="000083"/>
        </a:accent4>
        <a:accent5>
          <a:srgbClr val="F2F2F2"/>
        </a:accent5>
        <a:accent6>
          <a:srgbClr val="9F62A1"/>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DESIGNJ">
  <a:themeElements>
    <a:clrScheme name="">
      <a:dk1>
        <a:srgbClr val="080808"/>
      </a:dk1>
      <a:lt1>
        <a:srgbClr val="FFFFFF"/>
      </a:lt1>
      <a:dk2>
        <a:srgbClr val="0039AC"/>
      </a:dk2>
      <a:lt2>
        <a:srgbClr val="C0C0C0"/>
      </a:lt2>
      <a:accent1>
        <a:srgbClr val="FFFF99"/>
      </a:accent1>
      <a:accent2>
        <a:srgbClr val="FFCC66"/>
      </a:accent2>
      <a:accent3>
        <a:srgbClr val="FFFFFF"/>
      </a:accent3>
      <a:accent4>
        <a:srgbClr val="050505"/>
      </a:accent4>
      <a:accent5>
        <a:srgbClr val="FFFFCA"/>
      </a:accent5>
      <a:accent6>
        <a:srgbClr val="E5B75B"/>
      </a:accent6>
      <a:hlink>
        <a:srgbClr val="0066FF"/>
      </a:hlink>
      <a:folHlink>
        <a:srgbClr val="CC33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80808"/>
        </a:dk1>
        <a:lt1>
          <a:srgbClr val="FFFFFF"/>
        </a:lt1>
        <a:dk2>
          <a:srgbClr val="0039AC"/>
        </a:dk2>
        <a:lt2>
          <a:srgbClr val="C0C0C0"/>
        </a:lt2>
        <a:accent1>
          <a:srgbClr val="FFFF99"/>
        </a:accent1>
        <a:accent2>
          <a:srgbClr val="FFCC66"/>
        </a:accent2>
        <a:accent3>
          <a:srgbClr val="FFFFFF"/>
        </a:accent3>
        <a:accent4>
          <a:srgbClr val="050505"/>
        </a:accent4>
        <a:accent5>
          <a:srgbClr val="FFFFCA"/>
        </a:accent5>
        <a:accent6>
          <a:srgbClr val="E5B75B"/>
        </a:accent6>
        <a:hlink>
          <a:srgbClr val="0066FF"/>
        </a:hlink>
        <a:folHlink>
          <a:srgbClr val="CC3300"/>
        </a:folHlink>
      </a:clrScheme>
      <a:clrMap bg1="lt1" tx1="dk1" bg2="lt2" tx2="dk2" accent1="accent1" accent2="accent2" accent3="accent3" accent4="accent4" accent5="accent5" accent6="accent6" hlink="hlink" folHlink="folHlink"/>
    </a:extraClrScheme>
    <a:extraClrScheme>
      <a:clrScheme name="">
        <a:dk1>
          <a:srgbClr val="333399"/>
        </a:dk1>
        <a:lt1>
          <a:srgbClr val="ADD3AF"/>
        </a:lt1>
        <a:dk2>
          <a:srgbClr val="D65700"/>
        </a:dk2>
        <a:lt2>
          <a:srgbClr val="B2B2B2"/>
        </a:lt2>
        <a:accent1>
          <a:srgbClr val="B8E9EE"/>
        </a:accent1>
        <a:accent2>
          <a:srgbClr val="FFCC00"/>
        </a:accent2>
        <a:accent3>
          <a:srgbClr val="D3E5D3"/>
        </a:accent3>
        <a:accent4>
          <a:srgbClr val="2A2A83"/>
        </a:accent4>
        <a:accent5>
          <a:srgbClr val="D8F2F5"/>
        </a:accent5>
        <a:accent6>
          <a:srgbClr val="E5B700"/>
        </a:accent6>
        <a:hlink>
          <a:srgbClr val="008080"/>
        </a:hlink>
        <a:folHlink>
          <a:srgbClr val="003366"/>
        </a:folHlink>
      </a:clrScheme>
      <a:clrMap bg1="lt1" tx1="dk1" bg2="lt2" tx2="dk2" accent1="accent1" accent2="accent2" accent3="accent3" accent4="accent4" accent5="accent5" accent6="accent6" hlink="hlink" folHlink="folHlink"/>
    </a:extraClrScheme>
    <a:extraClrScheme>
      <a:clrScheme name="">
        <a:dk1>
          <a:srgbClr val="003BB2"/>
        </a:dk1>
        <a:lt1>
          <a:srgbClr val="CCFFCC"/>
        </a:lt1>
        <a:dk2>
          <a:srgbClr val="003366"/>
        </a:dk2>
        <a:lt2>
          <a:srgbClr val="C0C0C0"/>
        </a:lt2>
        <a:accent1>
          <a:srgbClr val="FFFFFF"/>
        </a:accent1>
        <a:accent2>
          <a:srgbClr val="009900"/>
        </a:accent2>
        <a:accent3>
          <a:srgbClr val="E2FFE2"/>
        </a:accent3>
        <a:accent4>
          <a:srgbClr val="003199"/>
        </a:accent4>
        <a:accent5>
          <a:srgbClr val="FFFFFF"/>
        </a:accent5>
        <a:accent6>
          <a:srgbClr val="008900"/>
        </a:accent6>
        <a:hlink>
          <a:srgbClr val="333399"/>
        </a:hlink>
        <a:folHlink>
          <a:srgbClr val="E45C00"/>
        </a:folHlink>
      </a:clrScheme>
      <a:clrMap bg1="lt1" tx1="dk1" bg2="lt2" tx2="dk2" accent1="accent1" accent2="accent2" accent3="accent3" accent4="accent4" accent5="accent5" accent6="accent6" hlink="hlink" folHlink="folHlink"/>
    </a:extraClrScheme>
    <a:extraClrScheme>
      <a:clrScheme name="">
        <a:dk1>
          <a:srgbClr val="0000CC"/>
        </a:dk1>
        <a:lt1>
          <a:srgbClr val="CCECFF"/>
        </a:lt1>
        <a:dk2>
          <a:srgbClr val="006666"/>
        </a:dk2>
        <a:lt2>
          <a:srgbClr val="C0C0C0"/>
        </a:lt2>
        <a:accent1>
          <a:srgbClr val="FFFF99"/>
        </a:accent1>
        <a:accent2>
          <a:srgbClr val="FFCCFF"/>
        </a:accent2>
        <a:accent3>
          <a:srgbClr val="E2F4FF"/>
        </a:accent3>
        <a:accent4>
          <a:srgbClr val="0000AF"/>
        </a:accent4>
        <a:accent5>
          <a:srgbClr val="FFFFCA"/>
        </a:accent5>
        <a:accent6>
          <a:srgbClr val="E5B7E5"/>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5A5A86"/>
        </a:dk2>
        <a:lt2>
          <a:srgbClr val="C0C0C0"/>
        </a:lt2>
        <a:accent1>
          <a:srgbClr val="D5E9F7"/>
        </a:accent1>
        <a:accent2>
          <a:srgbClr val="FFCC00"/>
        </a:accent2>
        <a:accent3>
          <a:srgbClr val="FFFFE2"/>
        </a:accent3>
        <a:accent4>
          <a:srgbClr val="000000"/>
        </a:accent4>
        <a:accent5>
          <a:srgbClr val="E6F2FA"/>
        </a:accent5>
        <a:accent6>
          <a:srgbClr val="E5B700"/>
        </a:accent6>
        <a:hlink>
          <a:srgbClr val="CC3300"/>
        </a:hlink>
        <a:folHlink>
          <a:srgbClr val="007D7A"/>
        </a:folHlink>
      </a:clrScheme>
      <a:clrMap bg1="lt1" tx1="dk1" bg2="lt2" tx2="dk2" accent1="accent1" accent2="accent2" accent3="accent3" accent4="accent4" accent5="accent5" accent6="accent6" hlink="hlink" folHlink="folHlink"/>
    </a:extraClrScheme>
    <a:extraClrScheme>
      <a:clrScheme name="">
        <a:dk1>
          <a:srgbClr val="006666"/>
        </a:dk1>
        <a:lt1>
          <a:srgbClr val="FFECD9"/>
        </a:lt1>
        <a:dk2>
          <a:srgbClr val="000099"/>
        </a:dk2>
        <a:lt2>
          <a:srgbClr val="B2B2B2"/>
        </a:lt2>
        <a:accent1>
          <a:srgbClr val="EAEAEA"/>
        </a:accent1>
        <a:accent2>
          <a:srgbClr val="FF6600"/>
        </a:accent2>
        <a:accent3>
          <a:srgbClr val="FFF4E9"/>
        </a:accent3>
        <a:accent4>
          <a:srgbClr val="005757"/>
        </a:accent4>
        <a:accent5>
          <a:srgbClr val="F2F2F2"/>
        </a:accent5>
        <a:accent6>
          <a:srgbClr val="E55B00"/>
        </a:accent6>
        <a:hlink>
          <a:srgbClr val="0066FF"/>
        </a:hlink>
        <a:folHlink>
          <a:srgbClr val="777777"/>
        </a:folHlink>
      </a:clrScheme>
      <a:clrMap bg1="lt1" tx1="dk1" bg2="lt2" tx2="dk2" accent1="accent1" accent2="accent2" accent3="accent3" accent4="accent4" accent5="accent5" accent6="accent6" hlink="hlink" folHlink="folHlink"/>
    </a:extraClrScheme>
    <a:extraClrScheme>
      <a:clrScheme name="">
        <a:dk1>
          <a:srgbClr val="585884"/>
        </a:dk1>
        <a:lt1>
          <a:srgbClr val="DDDDDD"/>
        </a:lt1>
        <a:dk2>
          <a:srgbClr val="000000"/>
        </a:dk2>
        <a:lt2>
          <a:srgbClr val="969696"/>
        </a:lt2>
        <a:accent1>
          <a:srgbClr val="FFFFCC"/>
        </a:accent1>
        <a:accent2>
          <a:srgbClr val="99CC00"/>
        </a:accent2>
        <a:accent3>
          <a:srgbClr val="EBEBEB"/>
        </a:accent3>
        <a:accent4>
          <a:srgbClr val="4B4B71"/>
        </a:accent4>
        <a:accent5>
          <a:srgbClr val="FFFFE2"/>
        </a:accent5>
        <a:accent6>
          <a:srgbClr val="89B700"/>
        </a:accent6>
        <a:hlink>
          <a:srgbClr val="FF3300"/>
        </a:hlink>
        <a:folHlink>
          <a:srgbClr val="6E3B8B"/>
        </a:folHlink>
      </a:clrScheme>
      <a:clrMap bg1="lt1" tx1="dk1" bg2="lt2" tx2="dk2" accent1="accent1" accent2="accent2" accent3="accent3" accent4="accent4" accent5="accent5" accent6="accent6" hlink="hlink" folHlink="folHlink"/>
    </a:extraClrScheme>
    <a:extraClrScheme>
      <a:clrScheme name="">
        <a:dk1>
          <a:srgbClr val="333399"/>
        </a:dk1>
        <a:lt1>
          <a:srgbClr val="FFD9D9"/>
        </a:lt1>
        <a:dk2>
          <a:srgbClr val="00716E"/>
        </a:dk2>
        <a:lt2>
          <a:srgbClr val="C0C0C0"/>
        </a:lt2>
        <a:accent1>
          <a:srgbClr val="AED2BA"/>
        </a:accent1>
        <a:accent2>
          <a:srgbClr val="FF9933"/>
        </a:accent2>
        <a:accent3>
          <a:srgbClr val="FFE9E9"/>
        </a:accent3>
        <a:accent4>
          <a:srgbClr val="2A2A83"/>
        </a:accent4>
        <a:accent5>
          <a:srgbClr val="D3E5D9"/>
        </a:accent5>
        <a:accent6>
          <a:srgbClr val="E5892D"/>
        </a:accent6>
        <a:hlink>
          <a:srgbClr val="CC3300"/>
        </a:hlink>
        <a:folHlink>
          <a:srgbClr val="0066C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诗情画意">
  <a:themeElements>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7A77"/>
        </a:dk1>
        <a:lt1>
          <a:srgbClr val="FFFFFF"/>
        </a:lt1>
        <a:dk2>
          <a:srgbClr val="003399"/>
        </a:dk2>
        <a:lt2>
          <a:srgbClr val="C0C0C0"/>
        </a:lt2>
        <a:accent1>
          <a:srgbClr val="EBF7FF"/>
        </a:accent1>
        <a:accent2>
          <a:srgbClr val="3366FF"/>
        </a:accent2>
        <a:accent3>
          <a:srgbClr val="FFFFFF"/>
        </a:accent3>
        <a:accent4>
          <a:srgbClr val="006866"/>
        </a:accent4>
        <a:accent5>
          <a:srgbClr val="F3FAFF"/>
        </a:accent5>
        <a:accent6>
          <a:srgbClr val="2D5BE5"/>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
        <a:dk1>
          <a:srgbClr val="005FBE"/>
        </a:dk1>
        <a:lt1>
          <a:srgbClr val="FFFFDD"/>
        </a:lt1>
        <a:dk2>
          <a:srgbClr val="2C5884"/>
        </a:dk2>
        <a:lt2>
          <a:srgbClr val="C0C0C0"/>
        </a:lt2>
        <a:accent1>
          <a:srgbClr val="E9F7FF"/>
        </a:accent1>
        <a:accent2>
          <a:srgbClr val="F89400"/>
        </a:accent2>
        <a:accent3>
          <a:srgbClr val="FFFFEB"/>
        </a:accent3>
        <a:accent4>
          <a:srgbClr val="0051A3"/>
        </a:accent4>
        <a:accent5>
          <a:srgbClr val="F2FAFF"/>
        </a:accent5>
        <a:accent6>
          <a:srgbClr val="DE84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
        <a:dk1>
          <a:srgbClr val="5D5D8B"/>
        </a:dk1>
        <a:lt1>
          <a:srgbClr val="DAEADE"/>
        </a:lt1>
        <a:dk2>
          <a:srgbClr val="A25269"/>
        </a:dk2>
        <a:lt2>
          <a:srgbClr val="C0C0C0"/>
        </a:lt2>
        <a:accent1>
          <a:srgbClr val="FFFFDD"/>
        </a:accent1>
        <a:accent2>
          <a:srgbClr val="3399FF"/>
        </a:accent2>
        <a:accent3>
          <a:srgbClr val="E9F2EB"/>
        </a:accent3>
        <a:accent4>
          <a:srgbClr val="4F4F77"/>
        </a:accent4>
        <a:accent5>
          <a:srgbClr val="FFFFEB"/>
        </a:accent5>
        <a:accent6>
          <a:srgbClr val="2D89E5"/>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
        <a:dk1>
          <a:srgbClr val="006666"/>
        </a:dk1>
        <a:lt1>
          <a:srgbClr val="CCECFF"/>
        </a:lt1>
        <a:dk2>
          <a:srgbClr val="336699"/>
        </a:dk2>
        <a:lt2>
          <a:srgbClr val="C0C0C0"/>
        </a:lt2>
        <a:accent1>
          <a:srgbClr val="FFFFCC"/>
        </a:accent1>
        <a:accent2>
          <a:srgbClr val="FF6600"/>
        </a:accent2>
        <a:accent3>
          <a:srgbClr val="E2F4FF"/>
        </a:accent3>
        <a:accent4>
          <a:srgbClr val="005757"/>
        </a:accent4>
        <a:accent5>
          <a:srgbClr val="FFFFE2"/>
        </a:accent5>
        <a:accent6>
          <a:srgbClr val="E55B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
        <a:dk1>
          <a:srgbClr val="0033CC"/>
        </a:dk1>
        <a:lt1>
          <a:srgbClr val="FFE9E9"/>
        </a:lt1>
        <a:dk2>
          <a:srgbClr val="000000"/>
        </a:dk2>
        <a:lt2>
          <a:srgbClr val="C0C0C0"/>
        </a:lt2>
        <a:accent1>
          <a:srgbClr val="D5E5DB"/>
        </a:accent1>
        <a:accent2>
          <a:srgbClr val="3366FF"/>
        </a:accent2>
        <a:accent3>
          <a:srgbClr val="FFF2F2"/>
        </a:accent3>
        <a:accent4>
          <a:srgbClr val="002AAF"/>
        </a:accent4>
        <a:accent5>
          <a:srgbClr val="E6EFEA"/>
        </a:accent5>
        <a:accent6>
          <a:srgbClr val="2D5BE5"/>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
        <a:dk1>
          <a:srgbClr val="336699"/>
        </a:dk1>
        <a:lt1>
          <a:srgbClr val="F4E9E0"/>
        </a:lt1>
        <a:dk2>
          <a:srgbClr val="DC5900"/>
        </a:dk2>
        <a:lt2>
          <a:srgbClr val="C0C0C0"/>
        </a:lt2>
        <a:accent1>
          <a:srgbClr val="E4E4E4"/>
        </a:accent1>
        <a:accent2>
          <a:srgbClr val="3399FF"/>
        </a:accent2>
        <a:accent3>
          <a:srgbClr val="F8F2ED"/>
        </a:accent3>
        <a:accent4>
          <a:srgbClr val="2A5783"/>
        </a:accent4>
        <a:accent5>
          <a:srgbClr val="EFEFEF"/>
        </a:accent5>
        <a:accent6>
          <a:srgbClr val="2D89E5"/>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
        <a:dk1>
          <a:srgbClr val="CC3300"/>
        </a:dk1>
        <a:lt1>
          <a:srgbClr val="E5E5FF"/>
        </a:lt1>
        <a:dk2>
          <a:srgbClr val="565680"/>
        </a:dk2>
        <a:lt2>
          <a:srgbClr val="C0C0C0"/>
        </a:lt2>
        <a:accent1>
          <a:srgbClr val="E6E4EC"/>
        </a:accent1>
        <a:accent2>
          <a:srgbClr val="0066CC"/>
        </a:accent2>
        <a:accent3>
          <a:srgbClr val="EFEFFF"/>
        </a:accent3>
        <a:accent4>
          <a:srgbClr val="AF2A00"/>
        </a:accent4>
        <a:accent5>
          <a:srgbClr val="F0EFF4"/>
        </a:accent5>
        <a:accent6>
          <a:srgbClr val="005BB7"/>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
        <a:dk1>
          <a:srgbClr val="000099"/>
        </a:dk1>
        <a:lt1>
          <a:srgbClr val="FFE2C5"/>
        </a:lt1>
        <a:dk2>
          <a:srgbClr val="007D7A"/>
        </a:dk2>
        <a:lt2>
          <a:srgbClr val="C0C0C0"/>
        </a:lt2>
        <a:accent1>
          <a:srgbClr val="EAEAEA"/>
        </a:accent1>
        <a:accent2>
          <a:srgbClr val="B26EB4"/>
        </a:accent2>
        <a:accent3>
          <a:srgbClr val="FFEEDE"/>
        </a:accent3>
        <a:accent4>
          <a:srgbClr val="000083"/>
        </a:accent4>
        <a:accent5>
          <a:srgbClr val="F2F2F2"/>
        </a:accent5>
        <a:accent6>
          <a:srgbClr val="9F62A1"/>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CDESIGNL</Template>
  <TotalTime>0</TotalTime>
  <Words>1982</Words>
  <Application>WPS 演示</Application>
  <PresentationFormat>全屏显示(4:3)</PresentationFormat>
  <Paragraphs>137</Paragraphs>
  <Slides>19</Slides>
  <Notes>0</Notes>
  <HiddenSlides>0</HiddenSlides>
  <MMClips>0</MMClips>
  <ScaleCrop>false</ScaleCrop>
  <HeadingPairs>
    <vt:vector size="6" baseType="variant">
      <vt:variant>
        <vt:lpstr>已用的字体</vt:lpstr>
      </vt:variant>
      <vt:variant>
        <vt:i4>15</vt:i4>
      </vt:variant>
      <vt:variant>
        <vt:lpstr>主题</vt:lpstr>
      </vt:variant>
      <vt:variant>
        <vt:i4>4</vt:i4>
      </vt:variant>
      <vt:variant>
        <vt:lpstr>幻灯片标题</vt:lpstr>
      </vt:variant>
      <vt:variant>
        <vt:i4>19</vt:i4>
      </vt:variant>
    </vt:vector>
  </HeadingPairs>
  <TitlesOfParts>
    <vt:vector size="38" baseType="lpstr">
      <vt:lpstr>Arial</vt:lpstr>
      <vt:lpstr>宋体</vt:lpstr>
      <vt:lpstr>Wingdings</vt:lpstr>
      <vt:lpstr>Wingdings 2</vt:lpstr>
      <vt:lpstr>黑体</vt:lpstr>
      <vt:lpstr>华文行楷</vt:lpstr>
      <vt:lpstr>华文楷体</vt:lpstr>
      <vt:lpstr>楷体_GB2312</vt:lpstr>
      <vt:lpstr>隶书</vt:lpstr>
      <vt:lpstr>华文细黑</vt:lpstr>
      <vt:lpstr>Times New Roman</vt:lpstr>
      <vt:lpstr>华文行楷</vt:lpstr>
      <vt:lpstr>微软雅黑</vt:lpstr>
      <vt:lpstr>Calibri</vt:lpstr>
      <vt:lpstr>新宋体</vt:lpstr>
      <vt:lpstr>诗情画意</vt:lpstr>
      <vt:lpstr>CDESIGNJ</vt:lpstr>
      <vt:lpstr>默认设计模板</vt:lpstr>
      <vt:lpstr>1_诗情画意</vt:lpstr>
      <vt:lpstr>PowerPoint 演示文稿</vt:lpstr>
      <vt:lpstr>PowerPoint 演示文稿</vt:lpstr>
      <vt:lpstr>PowerPoint 演示文稿</vt:lpstr>
      <vt:lpstr>写作背景</vt:lpstr>
      <vt:lpstr>十一月四日风雨大作</vt:lpstr>
      <vt:lpstr>PowerPoint 演示文稿</vt:lpstr>
      <vt:lpstr>PowerPoint 演示文稿</vt:lpstr>
      <vt:lpstr>赏析品读，合作探究</vt:lpstr>
      <vt:lpstr>2.赏析“夜阑卧听风吹雨，铁马冰河入梦来。”  虚实结合的写作手法。将梦境和现实相结合，表现了诗人报效祖国忠心不衰之情。</vt:lpstr>
      <vt:lpstr>PowerPoint 演示文稿</vt:lpstr>
      <vt:lpstr>PowerPoint 演示文稿</vt:lpstr>
      <vt:lpstr>PowerPoint 演示文稿</vt:lpstr>
      <vt:lpstr>PowerPoint 演示文稿</vt:lpstr>
      <vt:lpstr>PowerPoint 演示文稿</vt:lpstr>
      <vt:lpstr>PowerPoint 演示文稿</vt:lpstr>
      <vt:lpstr>课堂小结</vt:lpstr>
      <vt:lpstr>PowerPoint 演示文稿</vt:lpstr>
      <vt:lpstr>PowerPoint 演示文稿</vt:lpstr>
      <vt:lpstr>拓展延伸：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Administrator</cp:lastModifiedBy>
  <cp:revision>142</cp:revision>
  <dcterms:created xsi:type="dcterms:W3CDTF">2013-09-26T03:36:00Z</dcterms:created>
  <dcterms:modified xsi:type="dcterms:W3CDTF">2009-01-04T09:24:30Z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r8>1</vt:r8>
  </property>
  <property fmtid="{D5CDD505-2E9C-101B-9397-08002B2CF9AE}" pid="3" name="KSOProductBuildVer">
    <vt:lpwstr>2052-10.1.0.6065</vt:lpwstr>
  </property>
</Properties>
</file>