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99" r:id="rId2"/>
    <p:sldId id="583" r:id="rId3"/>
    <p:sldId id="445" r:id="rId4"/>
    <p:sldId id="622" r:id="rId5"/>
    <p:sldId id="621" r:id="rId6"/>
    <p:sldId id="623" r:id="rId7"/>
    <p:sldId id="624" r:id="rId8"/>
    <p:sldId id="625" r:id="rId9"/>
    <p:sldId id="626" r:id="rId10"/>
    <p:sldId id="627" r:id="rId11"/>
    <p:sldId id="628" r:id="rId12"/>
    <p:sldId id="629" r:id="rId13"/>
    <p:sldId id="630" r:id="rId14"/>
    <p:sldId id="631" r:id="rId15"/>
    <p:sldId id="632" r:id="rId16"/>
    <p:sldId id="300" r:id="rId17"/>
  </p:sldIdLst>
  <p:sldSz cx="12190413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CCFF"/>
    <a:srgbClr val="3333FF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22" autoAdjust="0"/>
    <p:restoredTop sz="94660"/>
  </p:normalViewPr>
  <p:slideViewPr>
    <p:cSldViewPr>
      <p:cViewPr>
        <p:scale>
          <a:sx n="75" d="100"/>
          <a:sy n="75" d="100"/>
        </p:scale>
        <p:origin x="-1109" y="-3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43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9083A5-0E0C-4557-B55C-DA2F9E5E05C7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A5A97-1D6B-49BC-8079-63C680F0D7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13266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5501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101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4067" y="274639"/>
            <a:ext cx="3655008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694" y="274639"/>
            <a:ext cx="10768198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188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3409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694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642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695" y="1600201"/>
            <a:ext cx="721054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26413" y="1600201"/>
            <a:ext cx="721266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265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0508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039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45926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972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5236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520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F8EAA-C5BF-4496-BB41-11877E7CA3C8}" type="datetimeFigureOut">
              <a:rPr lang="zh-CN" altLang="en-US" smtClean="0"/>
              <a:t>2016/11/18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D37EAF-6AA8-45D2-8A63-92BD463EBD7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2295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file:///E:\&#24352;&#28487;\2016\&#24187;&#28783;&#29255;\&#20108;&#36718;\&#32771;&#21069;&#19977;&#20010;&#26376;\&#35821;&#25991;\PPT\&#36710;&#26580;S.TIF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622598" y="3072393"/>
            <a:ext cx="10369152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00B0F0"/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微专题</a:t>
            </a:r>
            <a:r>
              <a:rPr lang="zh-CN" altLang="en-US" sz="4200" b="1" dirty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　写准名篇名句中的关键字</a:t>
            </a:r>
            <a:endParaRPr lang="en-US" altLang="zh-CN" sz="42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91629" y="2636912"/>
            <a:ext cx="395922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第四章</a:t>
            </a:r>
            <a:r>
              <a:rPr lang="zh-CN" altLang="en-US" sz="1600" i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zh-CN" altLang="en-US" sz="1600" i="1" dirty="0" smtClean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考前默写再强化</a:t>
            </a:r>
            <a:endParaRPr lang="en-US" altLang="zh-CN" sz="1600" i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" name="Picture 2" descr="G:\语文考前三个月\0818247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" t="7395" r="7927" b="28134"/>
          <a:stretch/>
        </p:blipFill>
        <p:spPr bwMode="auto">
          <a:xfrm rot="10800000">
            <a:off x="8760275" y="0"/>
            <a:ext cx="3430138" cy="253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53192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69182" y="116632"/>
            <a:ext cx="11342648" cy="6473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阑、栏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夜深忽梦少年事，梦啼妆泪红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干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横槛，多于九土之城郭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三、用心写准下列句中的形似字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已、己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我闻琵琶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叹息，又闻此语重唧唧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君子曰：学不可以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所不欲，勿施于人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君子博学而日参省乎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，则知明而行无过矣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(5)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至人无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，神人无功，圣人无名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559782" y="691808"/>
            <a:ext cx="54373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阑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01150" y="14949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栏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032278" y="596960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己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4222998" y="53469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己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962318" y="468361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己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781747" y="40579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已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2422798" y="33840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已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3944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/>
      <p:bldP spid="17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14144"/>
            <a:ext cx="11119153" cy="672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夭、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背负青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而莫之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阏者，而后乃今将图南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千、干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(1)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或长烟一空，皓月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en-US" sz="2800" kern="100" dirty="0" smtClean="0">
                <a:latin typeface="Times New Roman"/>
                <a:ea typeface="华文细黑"/>
                <a:cs typeface="Courier New"/>
              </a:rPr>
              <a:t>而谋动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en-US" sz="2800" kern="100" dirty="0" smtClean="0">
                <a:latin typeface="Times New Roman"/>
                <a:ea typeface="华文细黑"/>
                <a:cs typeface="Courier New"/>
              </a:rPr>
              <a:t>戈于邦内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徒、徙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郯子之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，其贤不及孔子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鹏之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于南冥也，水击三千里，抟扶摇而上者九万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殆、贻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学而不思则罔，思而不学则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作《师说》以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之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79022" y="6723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天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358902" y="68253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夭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990750" y="36258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徒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111307" y="18448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千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640870" y="42425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徙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5159102" y="542606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殆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3059822" y="60334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贻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005126" y="24208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干</a:t>
            </a:r>
          </a:p>
        </p:txBody>
      </p:sp>
    </p:spTree>
    <p:extLst>
      <p:ext uri="{BB962C8B-B14F-4D97-AF65-F5344CB8AC3E}">
        <p14:creationId xmlns:p14="http://schemas.microsoft.com/office/powerpoint/2010/main" val="3532229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15" grpId="0"/>
      <p:bldP spid="15" grpId="1"/>
      <p:bldP spid="17" grpId="0"/>
      <p:bldP spid="17" grpId="1"/>
      <p:bldP spid="19" grpId="0"/>
      <p:bldP spid="19" grpId="1"/>
      <p:bldP spid="21" grpId="0"/>
      <p:bldP spid="21" grpId="1"/>
      <p:bldP spid="23" grpId="0"/>
      <p:bldP spid="23" grpId="1"/>
      <p:bldP spid="12" grpId="0"/>
      <p:bldP spid="1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-17224"/>
            <a:ext cx="11119153" cy="6656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四、用心写准下列句中的难写字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蟹六跪而二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，非蛇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之穴无可寄托者，用心躁也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妃嫔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嫱，王子皇孙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奈何取之尽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，用之如泥沙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舞幽壑之潜蛟，泣孤舟之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妇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问君西游何时还？畏途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岩不可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攀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飞湍瀑流争喧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崖转石万壑雷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人间如梦，一尊还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披绣闼，俯雕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穷睇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于中天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食人食而不知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检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355869" y="2903736"/>
            <a:ext cx="618577" cy="65684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巉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29066" y="653212"/>
            <a:ext cx="24555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螯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鳝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1519019" y="123992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媵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546494" y="1854984"/>
            <a:ext cx="14604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锱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铢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4727054" y="242088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嫠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1309373" y="5889045"/>
            <a:ext cx="562343" cy="6560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彘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943904" y="36461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豗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4020533" y="36461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砯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3668142" y="42506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酹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2911166" y="480818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甍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1519425" y="542678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眄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7207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6" grpId="0"/>
      <p:bldP spid="16" grpId="1"/>
      <p:bldP spid="18" grpId="0"/>
      <p:bldP spid="18" grpId="1"/>
      <p:bldP spid="20" grpId="0"/>
      <p:bldP spid="20" grpId="1"/>
      <p:bldP spid="22" grpId="0"/>
      <p:bldP spid="22" grpId="1"/>
      <p:bldP spid="24" grpId="0"/>
      <p:bldP spid="24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476672"/>
            <a:ext cx="11119153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五、用心写准下列句中易写错顺序的字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是故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 ___ ___ ___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  ___ 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 ___ ___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____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 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。闻道有先后，术业有专攻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使天下之人，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____ ____ ____ ____ 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，独夫之心，日益骄固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转轴拨弦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今年欢笑复明年，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____ ____ 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等闲度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小楼昨夜又东风，故国不堪回首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中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6.____ ____ ____ ____ 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____ ____ ____ 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，威武不能屈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弃掷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，秦人视之，亦不甚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惜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42678" y="1046472"/>
            <a:ext cx="102251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弟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子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不　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师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必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贤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于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弟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子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54846" y="2348880"/>
            <a:ext cx="468052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敢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怒</a:t>
            </a:r>
            <a:endParaRPr lang="zh-CN" altLang="zh-CN" sz="2800" kern="100" dirty="0">
              <a:solidFill>
                <a:srgbClr val="0000FF"/>
              </a:solidFill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223904" y="2985944"/>
            <a:ext cx="1261884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三　两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613055" y="3739396"/>
            <a:ext cx="296747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秋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月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风</a:t>
            </a:r>
            <a:endParaRPr lang="zh-CN" altLang="en-US" sz="2800" dirty="0"/>
          </a:p>
        </p:txBody>
      </p:sp>
      <p:sp>
        <p:nvSpPr>
          <p:cNvPr id="20" name="矩形 19"/>
          <p:cNvSpPr/>
          <p:nvPr/>
        </p:nvSpPr>
        <p:spPr>
          <a:xfrm>
            <a:off x="5769426" y="4254611"/>
            <a:ext cx="1261884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月　明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21730" y="4869160"/>
            <a:ext cx="81817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富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贵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能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淫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贫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贱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能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移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86694" y="5517232"/>
            <a:ext cx="15841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逦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迤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4379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4" grpId="0"/>
      <p:bldP spid="14" grpId="1"/>
      <p:bldP spid="16" grpId="0"/>
      <p:bldP spid="16" grpId="1"/>
      <p:bldP spid="18" grpId="0"/>
      <p:bldP spid="18" grpId="1"/>
      <p:bldP spid="20" grpId="0"/>
      <p:bldP spid="20" grpId="1"/>
      <p:bldP spid="22" grpId="0"/>
      <p:bldP spid="22" grpId="1"/>
      <p:bldP spid="24" grpId="0"/>
      <p:bldP spid="2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58" y="328002"/>
            <a:ext cx="11665296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屈原放逐，乃赋《离骚》；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；不韦迁蜀，世传《吕览》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丘也闻有国有家者，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__________________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。盖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，安无倾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六、用心写准下列句中易丢失的连词、助词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吾尝终日而思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，不如须臾之所学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不积跬步，无以至千里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3.____ 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水之积也不厚，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其负大舟也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无力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彼童子之师，授之书而习其句读者，非吾所谓传其道解其惑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260159" y="385500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有《国语》　</a:t>
            </a:r>
            <a:endParaRPr lang="zh-CN" altLang="en-US" sz="2800" dirty="0"/>
          </a:p>
        </p:txBody>
      </p:sp>
      <p:sp>
        <p:nvSpPr>
          <p:cNvPr id="13" name="矩形 12"/>
          <p:cNvSpPr/>
          <p:nvPr/>
        </p:nvSpPr>
        <p:spPr>
          <a:xfrm>
            <a:off x="6634489" y="40466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左丘失明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675984" y="890136"/>
            <a:ext cx="233910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《兵法》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修列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8582" y="105273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孙子膑脚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406574" y="2186280"/>
            <a:ext cx="356094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均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无贫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和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无寡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511030" y="168164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不患寡而患不均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7967414" y="1681644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不患贫而患不安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2803158" y="3625860"/>
            <a:ext cx="42370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矣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				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也</a:t>
            </a:r>
            <a:endParaRPr lang="zh-CN" altLang="en-US" sz="2800" dirty="0"/>
          </a:p>
        </p:txBody>
      </p:sp>
      <p:sp>
        <p:nvSpPr>
          <p:cNvPr id="27" name="矩形 26"/>
          <p:cNvSpPr/>
          <p:nvPr/>
        </p:nvSpPr>
        <p:spPr>
          <a:xfrm>
            <a:off x="694606" y="4154245"/>
            <a:ext cx="54373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故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8076" y="4774847"/>
            <a:ext cx="1800493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且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夫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716006" y="487031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</a:t>
            </a:r>
            <a:endParaRPr lang="zh-CN" altLang="en-US" dirty="0"/>
          </a:p>
        </p:txBody>
      </p:sp>
      <p:sp>
        <p:nvSpPr>
          <p:cNvPr id="33" name="矩形 32"/>
          <p:cNvSpPr/>
          <p:nvPr/>
        </p:nvSpPr>
        <p:spPr>
          <a:xfrm>
            <a:off x="9978304" y="5511705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者　也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406123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3" grpId="0"/>
      <p:bldP spid="13" grpId="1"/>
      <p:bldP spid="15" grpId="0"/>
      <p:bldP spid="15" grpId="1"/>
      <p:bldP spid="17" grpId="0"/>
      <p:bldP spid="17" grpId="1"/>
      <p:bldP spid="19" grpId="0"/>
      <p:bldP spid="19" grpId="1"/>
      <p:bldP spid="21" grpId="0"/>
      <p:bldP spid="21" grpId="1"/>
      <p:bldP spid="23" grpId="0"/>
      <p:bldP spid="23" grpId="1"/>
      <p:bldP spid="25" grpId="0"/>
      <p:bldP spid="25" grpId="1"/>
      <p:bldP spid="27" grpId="0"/>
      <p:bldP spid="27" grpId="1"/>
      <p:bldP spid="29" grpId="0"/>
      <p:bldP spid="29" grpId="1"/>
      <p:bldP spid="31" grpId="0"/>
      <p:bldP spid="31" grpId="1"/>
      <p:bldP spid="33" grpId="0"/>
      <p:bldP spid="3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34566" y="548680"/>
            <a:ext cx="11119153" cy="5181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方其破荆州，下江陵，顺流而东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固一世之雄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，而今安在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三军可夺帅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，匹夫不可夺志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见贤思齐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，见不贤而内自省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养生丧死无憾，王道之始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邦分崩离析，而不能守也；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谋动干戈于邦内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胜负之数，存亡之理，当与秦相较，或未易量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11.____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其为声也，凄凄切切，呼号愤发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2155" y="1138952"/>
            <a:ext cx="54373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哉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76694" y="6308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也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9284766" y="64621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也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822543" y="1772816"/>
            <a:ext cx="54373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527131" y="1772816"/>
            <a:ext cx="54373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198378" y="2402304"/>
            <a:ext cx="413446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焉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                          </a:t>
            </a: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687371" y="3060955"/>
            <a:ext cx="54373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87094" y="3717032"/>
            <a:ext cx="54373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而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951270" y="4352789"/>
            <a:ext cx="543739" cy="656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则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985113" y="513802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故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83020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6" grpId="0"/>
      <p:bldP spid="16" grpId="1"/>
      <p:bldP spid="18" grpId="0"/>
      <p:bldP spid="18" grpId="1"/>
      <p:bldP spid="20" grpId="0"/>
      <p:bldP spid="20" grpId="1"/>
      <p:bldP spid="21" grpId="0"/>
      <p:bldP spid="21" grpId="1"/>
      <p:bldP spid="23" grpId="0"/>
      <p:bldP spid="23" grpId="1"/>
      <p:bldP spid="25" grpId="0"/>
      <p:bldP spid="25" grpId="1"/>
      <p:bldP spid="27" grpId="0"/>
      <p:bldP spid="27" grpId="1"/>
      <p:bldP spid="29" grpId="0"/>
      <p:bldP spid="29" grpId="1"/>
      <p:bldP spid="31" grpId="0"/>
      <p:bldP spid="31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4003915" y="2198107"/>
            <a:ext cx="4126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accent6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本课结束</a:t>
            </a:r>
            <a:endParaRPr lang="zh-CN" altLang="en-US" sz="6000" b="1" dirty="0">
              <a:solidFill>
                <a:schemeClr val="accent6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标题 1"/>
          <p:cNvSpPr txBox="1">
            <a:spLocks/>
          </p:cNvSpPr>
          <p:nvPr/>
        </p:nvSpPr>
        <p:spPr>
          <a:xfrm>
            <a:off x="2391127" y="3338736"/>
            <a:ext cx="7352104" cy="936104"/>
          </a:xfrm>
          <a:prstGeom prst="rect">
            <a:avLst/>
          </a:prstGeom>
        </p:spPr>
        <p:txBody>
          <a:bodyPr vert="horz" lIns="91427" tIns="45714" rIns="91427" bIns="45714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zh-CN" altLang="en-US" sz="2400" b="1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chemeClr val="accent6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" name="Picture 2" descr="G:\语文考前三个月\0818247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1" t="7395" r="7927" b="28134"/>
          <a:stretch/>
        </p:blipFill>
        <p:spPr bwMode="auto">
          <a:xfrm rot="10800000">
            <a:off x="8760275" y="0"/>
            <a:ext cx="3430138" cy="253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7474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5474" y="476672"/>
            <a:ext cx="1584176" cy="537062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-25474" y="521296"/>
            <a:ext cx="1584176" cy="492438"/>
          </a:xfrm>
          <a:prstGeom prst="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温馨寄语</a:t>
            </a:r>
          </a:p>
        </p:txBody>
      </p:sp>
      <p:sp>
        <p:nvSpPr>
          <p:cNvPr id="4" name="矩形 3"/>
          <p:cNvSpPr/>
          <p:nvPr/>
        </p:nvSpPr>
        <p:spPr>
          <a:xfrm>
            <a:off x="666031" y="1556792"/>
            <a:ext cx="10613751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在目前高考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分，压倒一军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严峻形势下，汉字书写显得多么重要！况且，阅卷老师很看重汉字书写，那些在其他题目中出现的错别字、病句恐怕会造成新的隐性失分。所以，在考前最紧张最忙碌的阶段里，下面的汉字你不能不写，否则，你失掉的可能就不止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分了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54415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62558" y="404664"/>
            <a:ext cx="11637441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一、用心写准下列句中的通假字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狸祠下，一片神鸦社鼓。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人间如梦，一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还酹江月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古者富贵而名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灭，不可胜记。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网罗天下放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旧闻，考之行事。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白者不负戴于道路矣。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则仆偿前辱之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，虽万被戮，岂有悔哉？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大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圣贤发愤之所为作也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君子博学而日参省乎己，则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明而行无过矣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94606" y="113246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佛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854846" y="178851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尊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2845380" y="24066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摩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505854" y="307738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失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726931" y="371241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颁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845379" y="43494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责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1111854" y="498735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底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974446" y="563453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知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3333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4" grpId="0"/>
      <p:bldP spid="2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33983" y="472018"/>
            <a:ext cx="809347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非异也，善假于物也。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师者，所以传道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业解惑也。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或师焉，或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焉，小学而大遗。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浩浩乎如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虚御风，而不知其所止。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山川相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，郁乎苍苍。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驾一叶之扁舟，举匏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以相属。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曲终收拨当心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，四弦一声如裂帛。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虽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，不复挺者，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使之然也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Rectangle 2"/>
          <p:cNvSpPr>
            <a:spLocks noChangeArrowheads="1"/>
          </p:cNvSpPr>
          <p:nvPr/>
        </p:nvSpPr>
        <p:spPr bwMode="auto">
          <a:xfrm>
            <a:off x="1365825" y="548680"/>
            <a:ext cx="543739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生</a:t>
            </a: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025" name="Picture 1" descr="E:\张潇\2016\幻灯片\二轮\考前三个月\语文\PPT\车柔S.TIF"/>
          <p:cNvPicPr>
            <a:picLocks noChangeAspect="1" noChangeArrowheads="1"/>
          </p:cNvPicPr>
          <p:nvPr/>
        </p:nvPicPr>
        <p:blipFill>
          <a:blip r:embed="rId2" r:link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920" y="5146144"/>
            <a:ext cx="367195" cy="367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2299102" y="505797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暴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189459" y="504557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有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2979499" y="44179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画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048502" y="37698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尊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1898422" y="31398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缪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2299101" y="25030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冯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631931" y="18448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不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3307214" y="12080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  <a:cs typeface="Times New Roman" pitchFamily="18" charset="0"/>
              </a:rPr>
              <a:t>受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4059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44624"/>
            <a:ext cx="10579492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二、用心写准</a:t>
            </a:r>
            <a:r>
              <a:rPr lang="zh-CN" altLang="zh-CN" sz="2800" b="1" kern="100" dirty="0" smtClean="0">
                <a:latin typeface="Times New Roman"/>
                <a:ea typeface="华文细黑"/>
                <a:cs typeface="Times New Roman"/>
              </a:rPr>
              <a:t>下列句中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的同音字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惟、唯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江上之清风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见江心秋月白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常、长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万里悲秋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作客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君子坦荡荡，小人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戚戚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尊、樽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还酹江月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举匏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以相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属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82638" y="1268760"/>
            <a:ext cx="543739" cy="13024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惟</a:t>
            </a:r>
            <a:endParaRPr lang="en-US" altLang="zh-CN" sz="2800" kern="100" dirty="0" smtClean="0">
              <a:solidFill>
                <a:srgbClr val="0000FF"/>
              </a:solidFill>
              <a:latin typeface="Times New Roman"/>
              <a:ea typeface="华文细黑"/>
              <a:cs typeface="Times New Roman"/>
            </a:endParaRPr>
          </a:p>
          <a:p>
            <a:pPr lvl="0" algn="just">
              <a:lnSpc>
                <a:spcPct val="150000"/>
              </a:lnSpc>
            </a:pPr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唯</a:t>
            </a:r>
            <a:endParaRPr lang="zh-CN" altLang="zh-CN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422798" y="332244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常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851910" y="39949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长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342678" y="527111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尊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702718" y="59086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尊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305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400010"/>
            <a:ext cx="1057949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萧、箫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无边落木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客有吹洞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度、渡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猿猱欲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愁攀援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秋月春风等闲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</a:t>
            </a: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至、致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无以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里</a:t>
            </a:r>
            <a:endParaRPr lang="zh-CN" altLang="zh-CN" sz="1050" kern="100" dirty="0">
              <a:latin typeface="宋体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32958" y="1124744"/>
            <a:ext cx="13516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萧</a:t>
            </a:r>
            <a:r>
              <a:rPr lang="en-US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 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　萧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445484" y="178437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箫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062758" y="3072735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度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108784" y="37068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度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1702718" y="499285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至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399678" y="56307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致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989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325307"/>
            <a:ext cx="1047474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青、清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渚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沙白鸟飞回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江州司马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衫湿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烽、蜂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火扬州路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房水涡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耻、齿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巫医乐师百工之人，不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相师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巫医乐师百工之人，君子不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394366" y="106289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清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432958" y="17109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青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82638" y="299803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烽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000204" y="362584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蜂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4541281" y="492084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耻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5271750" y="553755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齿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60490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480855"/>
            <a:ext cx="1116124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10.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架、驾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驽马十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，功在不舍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梁之椽，多于机上之工女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坐、座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苏子愀然，正襟危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，而问客曰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莫辞更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弹一曲，为君翻作琵琶行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凄凄不似向前声，满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重闻皆掩泣。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中泣下谁最多？江州司马青衫湿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062758" y="122812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驾</a:t>
            </a:r>
            <a:endParaRPr lang="zh-CN" altLang="en-US" dirty="0"/>
          </a:p>
        </p:txBody>
      </p:sp>
      <p:sp>
        <p:nvSpPr>
          <p:cNvPr id="16" name="矩形 15"/>
          <p:cNvSpPr/>
          <p:nvPr/>
        </p:nvSpPr>
        <p:spPr>
          <a:xfrm>
            <a:off x="982638" y="187619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架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862958" y="313266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坐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2062757" y="37797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坐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7175326" y="44187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座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295006" y="441590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座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2853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06574" y="44624"/>
            <a:ext cx="10474745" cy="66569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沧、苍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长风破浪会有时，直挂云帆济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天之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，其正色邪？其远而无所至极邪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山川相缪，郁乎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 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，此非孟德之困于周郎者乎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倾、顷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春江花朝秋月夜，往往取酒还独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上下天光，一碧万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纵一苇之所如，凌万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之茫然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燥、躁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唇焦口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呼不得，归来倚杖自叹息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____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6663993"/>
            <a:ext cx="12194933" cy="19400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kern="100" dirty="0">
              <a:solidFill>
                <a:srgbClr val="0000CC"/>
              </a:solidFill>
              <a:latin typeface="Times New Roman" panose="02020603050405020304" pitchFamily="18" charset="0"/>
              <a:ea typeface="华文细黑" panose="0201060004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1401571" y="6658148"/>
            <a:ext cx="792000" cy="200842"/>
          </a:xfrm>
          <a:prstGeom prst="roundRect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solidFill>
                  <a:srgbClr val="C00000"/>
                </a:solidFill>
                <a:latin typeface="黑体" pitchFamily="49" charset="-122"/>
                <a:ea typeface="黑体" pitchFamily="49" charset="-122"/>
              </a:rPr>
              <a:t>答案</a:t>
            </a:r>
            <a:endParaRPr lang="zh-CN" altLang="en-US" sz="1400" dirty="0">
              <a:solidFill>
                <a:srgbClr val="C0000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18416" y="73422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沧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1742470" y="133060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苍　苍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3554606" y="1896512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苍　苍</a:t>
            </a:r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963195" y="310032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倾</a:t>
            </a:r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790950" y="370802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顷</a:t>
            </a:r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4223886" y="430441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顷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2101542" y="550707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燥</a:t>
            </a:r>
            <a:endParaRPr lang="zh-CN" altLang="en-US" dirty="0"/>
          </a:p>
        </p:txBody>
      </p:sp>
      <p:sp>
        <p:nvSpPr>
          <p:cNvPr id="29" name="矩形 28"/>
          <p:cNvSpPr/>
          <p:nvPr/>
        </p:nvSpPr>
        <p:spPr>
          <a:xfrm>
            <a:off x="1711265" y="60633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4484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7" grpId="0"/>
      <p:bldP spid="17" grpId="1"/>
      <p:bldP spid="19" grpId="0"/>
      <p:bldP spid="19" grpId="1"/>
      <p:bldP spid="21" grpId="0"/>
      <p:bldP spid="21" grpId="1"/>
      <p:bldP spid="23" grpId="0"/>
      <p:bldP spid="23" grpId="1"/>
      <p:bldP spid="25" grpId="0"/>
      <p:bldP spid="25" grpId="1"/>
      <p:bldP spid="27" grpId="0"/>
      <p:bldP spid="27" grpId="1"/>
      <p:bldP spid="29" grpId="0"/>
      <p:bldP spid="29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</TotalTime>
  <Words>1649</Words>
  <Application>Microsoft Office PowerPoint</Application>
  <PresentationFormat>自定义</PresentationFormat>
  <Paragraphs>240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Administrator</cp:lastModifiedBy>
  <cp:revision>472</cp:revision>
  <dcterms:created xsi:type="dcterms:W3CDTF">2016-03-28T08:27:22Z</dcterms:created>
  <dcterms:modified xsi:type="dcterms:W3CDTF">2016-11-18T06:39:39Z</dcterms:modified>
</cp:coreProperties>
</file>