
<file path=[Content_Types].xml><?xml version="1.0" encoding="utf-8"?>
<Types xmlns="http://schemas.openxmlformats.org/package/2006/content-types">
  <Default Extension="mp3" ContentType="audio/mp3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9" r:id="rId4"/>
    <p:sldId id="266" r:id="rId5"/>
    <p:sldId id="258" r:id="rId6"/>
    <p:sldId id="257" r:id="rId7"/>
    <p:sldId id="267" r:id="rId8"/>
    <p:sldId id="261" r:id="rId9"/>
    <p:sldId id="263" r:id="rId10"/>
    <p:sldId id="262" r:id="rId11"/>
    <p:sldId id="264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7" autoAdjust="0"/>
    <p:restoredTop sz="94660"/>
  </p:normalViewPr>
  <p:slideViewPr>
    <p:cSldViewPr>
      <p:cViewPr varScale="1">
        <p:scale>
          <a:sx n="66" d="100"/>
          <a:sy n="66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916113"/>
            <a:ext cx="7772400" cy="1470025"/>
          </a:xfrm>
        </p:spPr>
        <p:txBody>
          <a:bodyPr/>
          <a:lstStyle>
            <a:lvl1pPr>
              <a:defRPr sz="440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54113" y="3860800"/>
            <a:ext cx="6400800" cy="79216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676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19800" cy="5676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31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621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10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8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91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8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675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57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25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7475"/>
            <a:ext cx="82296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8CE6509-1181-40F7-B5CC-EF85532B23B9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BE32DF-8346-49B5-93E3-BFC4C3120A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云宫迅音 - 中央芭蕾舞团管弦乐队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4888" y="116632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9373" y="1311151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/>
              <a:t>《</a:t>
            </a:r>
            <a:r>
              <a:rPr lang="zh-CN" altLang="en-US" sz="5400" dirty="0" smtClean="0"/>
              <a:t>西游记</a:t>
            </a:r>
            <a:r>
              <a:rPr lang="en-US" altLang="zh-CN" sz="5400" dirty="0" smtClean="0"/>
              <a:t>》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2348880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取经五人组</a:t>
            </a:r>
            <a:endParaRPr lang="zh-CN" alt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85532" y="15265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中的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4427984" y="254574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之一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979712" y="3284984"/>
            <a:ext cx="358201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/>
              <a:t>齐天大圣孙悟空</a:t>
            </a:r>
            <a:endParaRPr lang="zh-CN" altLang="en-US" sz="6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11" b="98942" l="3351" r="100000">
                        <a14:foregroundMark x1="55732" y1="37213" x2="55732" y2="37213"/>
                        <a14:foregroundMark x1="62787" y1="34392" x2="62787" y2="34392"/>
                        <a14:foregroundMark x1="62434" y1="45326" x2="62434" y2="453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434" y="3229218"/>
            <a:ext cx="2864078" cy="286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99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41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54717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08720"/>
            <a:ext cx="7741368" cy="569386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4.</a:t>
            </a:r>
            <a:r>
              <a:rPr lang="zh-CN" altLang="en-US" sz="2800" dirty="0" smtClean="0"/>
              <a:t>祖师道：“你是那方人氏？且说个乡贯姓名明白，再拜。”</a:t>
            </a:r>
            <a:endParaRPr lang="en-US" altLang="zh-CN" sz="2800" dirty="0" smtClean="0"/>
          </a:p>
          <a:p>
            <a:r>
              <a:rPr lang="zh-CN" altLang="en-US" sz="2800" dirty="0" smtClean="0"/>
              <a:t>猴王道：“弟子乃东胜神洲傲来国花果山水帘洞人氏。”</a:t>
            </a:r>
            <a:endParaRPr lang="en-US" altLang="zh-CN" sz="2800" dirty="0" smtClean="0"/>
          </a:p>
          <a:p>
            <a:r>
              <a:rPr lang="zh-CN" altLang="en-US" sz="2800" dirty="0" smtClean="0"/>
              <a:t>祖师喝令：“赶出去！他本是个撒诈捣虚之徒，那里修什么道果！”</a:t>
            </a:r>
            <a:endParaRPr lang="en-US" altLang="zh-CN" sz="2800" dirty="0" smtClean="0"/>
          </a:p>
          <a:p>
            <a:r>
              <a:rPr lang="zh-CN" altLang="en-US" sz="2800" dirty="0" smtClean="0"/>
              <a:t>猴王慌忙磕头不住道：“弟子是老实之言，决无虚诈。”</a:t>
            </a:r>
            <a:endParaRPr lang="en-US" altLang="zh-CN" sz="2800" dirty="0" smtClean="0"/>
          </a:p>
          <a:p>
            <a:r>
              <a:rPr lang="zh-CN" altLang="en-US" sz="2800" dirty="0" smtClean="0"/>
              <a:t>祖师道：“你既老实，怎么说东胜神洲？那去处到我这里，隔两重大海，一座南赡部洲，如何就得到此？”</a:t>
            </a:r>
            <a:endParaRPr lang="en-US" altLang="zh-CN" sz="2800" dirty="0" smtClean="0"/>
          </a:p>
          <a:p>
            <a:r>
              <a:rPr lang="zh-CN" altLang="en-US" sz="2800" dirty="0" smtClean="0"/>
              <a:t>猴王叩头道：“弟子飘洋过海，登界游方，有十数个年头，方才访到此处。”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46969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82" y="836712"/>
            <a:ext cx="8081866" cy="35394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5.</a:t>
            </a:r>
            <a:r>
              <a:rPr lang="zh-CN" altLang="en-US" sz="2800" dirty="0" smtClean="0"/>
              <a:t>祖师闻言，咄的一声，跳下高台，手持戒尺，指定悟空道：“你这猢狲，这般不学，那般不学，却待怎么？”走上前，将悟空头上打了三下，倒背着手，走入里面，将中门关了，撇下大众而去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原来那猴王已打破盘中之谜，暗暗在心。所以不与众人争竞，只是忍耐无言。祖师打他三下者，教他三更时分存心；倒背着手走入里面，将中门关上者，教他从后门进步，秘处传他道也。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339752" y="4636293"/>
            <a:ext cx="6569698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6.……</a:t>
            </a:r>
            <a:r>
              <a:rPr lang="zh-CN" altLang="en-US" sz="2800" dirty="0" smtClean="0"/>
              <a:t>悟空笑道：“不瞒诸兄长说，一则是师父传授，二来也是我昼夜殷勤，那几般儿都会了。”</a:t>
            </a:r>
            <a:endParaRPr lang="zh-CN" altLang="en-US" sz="2800" dirty="0"/>
          </a:p>
        </p:txBody>
      </p:sp>
      <p:pic>
        <p:nvPicPr>
          <p:cNvPr id="614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235" y="116632"/>
            <a:ext cx="719261" cy="71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4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512" y="278060"/>
            <a:ext cx="4572000" cy="646330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zh-CN" altLang="en-US" dirty="0" smtClean="0"/>
              <a:t>         五百年</a:t>
            </a:r>
            <a:r>
              <a:rPr lang="zh-CN" altLang="en-US" dirty="0"/>
              <a:t>向东吹的风</a:t>
            </a:r>
          </a:p>
          <a:p>
            <a:r>
              <a:rPr lang="zh-CN" altLang="en-US" dirty="0"/>
              <a:t>　　带走故事什么内容</a:t>
            </a:r>
          </a:p>
          <a:p>
            <a:r>
              <a:rPr lang="zh-CN" altLang="en-US" dirty="0"/>
              <a:t>　　水帘洞里沉睡的梦</a:t>
            </a:r>
          </a:p>
          <a:p>
            <a:r>
              <a:rPr lang="zh-CN" altLang="en-US" dirty="0"/>
              <a:t>　　才没有什么盖世英雄</a:t>
            </a:r>
          </a:p>
          <a:p>
            <a:r>
              <a:rPr lang="zh-CN" altLang="en-US" dirty="0"/>
              <a:t>　　那天宫 穿越九霄时空</a:t>
            </a:r>
          </a:p>
          <a:p>
            <a:r>
              <a:rPr lang="zh-CN" altLang="en-US" dirty="0"/>
              <a:t>　　等谁来天摇地动</a:t>
            </a:r>
          </a:p>
          <a:p>
            <a:r>
              <a:rPr lang="zh-CN" altLang="en-US" dirty="0"/>
              <a:t>　　深海里的针把风暴掏空</a:t>
            </a:r>
          </a:p>
          <a:p>
            <a:r>
              <a:rPr lang="zh-CN" altLang="en-US" dirty="0"/>
              <a:t>　　一个转身山河裂开</a:t>
            </a:r>
          </a:p>
          <a:p>
            <a:r>
              <a:rPr lang="zh-CN" altLang="en-US" dirty="0"/>
              <a:t>　　石缝飞出孤独的天才</a:t>
            </a:r>
          </a:p>
          <a:p>
            <a:r>
              <a:rPr lang="zh-CN" altLang="en-US" dirty="0"/>
              <a:t>　　没有骄纵的心性</a:t>
            </a:r>
          </a:p>
          <a:p>
            <a:r>
              <a:rPr lang="zh-CN" altLang="en-US" dirty="0"/>
              <a:t>　　畏惧的表情</a:t>
            </a:r>
          </a:p>
          <a:p>
            <a:r>
              <a:rPr lang="zh-CN" altLang="en-US" dirty="0"/>
              <a:t>　　打破虚伪的重霾</a:t>
            </a:r>
          </a:p>
          <a:p>
            <a:r>
              <a:rPr lang="zh-CN" altLang="en-US" dirty="0"/>
              <a:t>　　客官 请看我大闹天宫的戏</a:t>
            </a:r>
          </a:p>
          <a:p>
            <a:r>
              <a:rPr lang="zh-CN" altLang="en-US" dirty="0"/>
              <a:t>　　你听锣鼓惊天起</a:t>
            </a:r>
          </a:p>
          <a:p>
            <a:r>
              <a:rPr lang="zh-CN" altLang="en-US" dirty="0"/>
              <a:t>　　</a:t>
            </a:r>
            <a:r>
              <a:rPr lang="en-US" altLang="zh-CN" dirty="0"/>
              <a:t>yeah</a:t>
            </a:r>
            <a:r>
              <a:rPr lang="zh-CN" altLang="en-US" dirty="0"/>
              <a:t>金甲有圣衣</a:t>
            </a:r>
            <a:r>
              <a:rPr lang="en-US" altLang="zh-CN" dirty="0"/>
              <a:t>~Uh</a:t>
            </a:r>
          </a:p>
          <a:p>
            <a:r>
              <a:rPr lang="zh-CN" altLang="en-US" dirty="0"/>
              <a:t>　　我是齐天大圣</a:t>
            </a:r>
          </a:p>
          <a:p>
            <a:r>
              <a:rPr lang="zh-CN" altLang="en-US" dirty="0"/>
              <a:t>　　大圣</a:t>
            </a:r>
          </a:p>
          <a:p>
            <a:r>
              <a:rPr lang="zh-CN" altLang="en-US" dirty="0"/>
              <a:t>　　大圣</a:t>
            </a:r>
          </a:p>
          <a:p>
            <a:r>
              <a:rPr lang="zh-CN" altLang="en-US" dirty="0"/>
              <a:t>　　</a:t>
            </a:r>
            <a:r>
              <a:rPr lang="en-US" altLang="zh-CN" dirty="0"/>
              <a:t>Oh</a:t>
            </a:r>
          </a:p>
          <a:p>
            <a:r>
              <a:rPr lang="zh-CN" altLang="en-US" dirty="0"/>
              <a:t>　　</a:t>
            </a:r>
            <a:r>
              <a:rPr lang="zh-CN" altLang="en-US" dirty="0" smtClean="0"/>
              <a:t>下</a:t>
            </a:r>
            <a:r>
              <a:rPr lang="zh-CN" altLang="en-US" dirty="0"/>
              <a:t>一秒的力量叫做天下无双</a:t>
            </a:r>
          </a:p>
          <a:p>
            <a:r>
              <a:rPr lang="zh-CN" altLang="en-US" dirty="0"/>
              <a:t>　　</a:t>
            </a:r>
            <a:r>
              <a:rPr lang="en-US" altLang="zh-CN" dirty="0"/>
              <a:t>Oh</a:t>
            </a:r>
            <a:r>
              <a:rPr lang="zh-CN" altLang="en-US" dirty="0"/>
              <a:t>～～～～～</a:t>
            </a:r>
          </a:p>
          <a:p>
            <a:r>
              <a:rPr lang="zh-CN" altLang="en-US" dirty="0"/>
              <a:t>　　 眼睛擦亮</a:t>
            </a:r>
          </a:p>
          <a:p>
            <a:r>
              <a:rPr lang="zh-CN" altLang="en-US" dirty="0"/>
              <a:t>　　金箍棒不懂什么是以柔克刚</a:t>
            </a:r>
          </a:p>
        </p:txBody>
      </p:sp>
      <p:sp>
        <p:nvSpPr>
          <p:cNvPr id="4" name="矩形 3"/>
          <p:cNvSpPr/>
          <p:nvPr/>
        </p:nvSpPr>
        <p:spPr>
          <a:xfrm>
            <a:off x="3635896" y="116632"/>
            <a:ext cx="5958408" cy="67403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dirty="0"/>
              <a:t>　　谁不曾爱上自由</a:t>
            </a:r>
          </a:p>
          <a:p>
            <a:r>
              <a:rPr lang="zh-CN" altLang="en-US" dirty="0"/>
              <a:t>　　谁不曾独上高楼</a:t>
            </a:r>
          </a:p>
          <a:p>
            <a:r>
              <a:rPr lang="zh-CN" altLang="en-US" dirty="0"/>
              <a:t>　　谁不曾为梦放手</a:t>
            </a:r>
          </a:p>
          <a:p>
            <a:r>
              <a:rPr lang="zh-CN" altLang="en-US" dirty="0"/>
              <a:t>　　谁不曾孤单行走</a:t>
            </a:r>
          </a:p>
          <a:p>
            <a:r>
              <a:rPr lang="zh-CN" altLang="en-US" dirty="0"/>
              <a:t>　　勇敢大闹天宫</a:t>
            </a:r>
          </a:p>
          <a:p>
            <a:r>
              <a:rPr lang="zh-CN" altLang="en-US" dirty="0"/>
              <a:t>　　就怕你宁愿流泪望天却不昂首向前</a:t>
            </a:r>
          </a:p>
          <a:p>
            <a:r>
              <a:rPr lang="zh-CN" altLang="en-US" dirty="0"/>
              <a:t>　　月光下的爱恨情仇</a:t>
            </a:r>
          </a:p>
          <a:p>
            <a:r>
              <a:rPr lang="zh-CN" altLang="en-US" dirty="0"/>
              <a:t>　　随茫茫浪涛前尘悠悠</a:t>
            </a:r>
          </a:p>
          <a:p>
            <a:r>
              <a:rPr lang="zh-CN" altLang="en-US" dirty="0"/>
              <a:t>　　紧箍寸寸痛的是心不是头</a:t>
            </a:r>
          </a:p>
          <a:p>
            <a:r>
              <a:rPr lang="zh-CN" altLang="en-US" dirty="0"/>
              <a:t>　　南风吹来你为何泪流</a:t>
            </a:r>
          </a:p>
          <a:p>
            <a:r>
              <a:rPr lang="zh-CN" altLang="en-US" dirty="0"/>
              <a:t>　　百年</a:t>
            </a:r>
          </a:p>
          <a:p>
            <a:r>
              <a:rPr lang="zh-CN" altLang="en-US" dirty="0"/>
              <a:t>　　汹涌沉默的烟火熏出伤口</a:t>
            </a:r>
          </a:p>
          <a:p>
            <a:r>
              <a:rPr lang="zh-CN" altLang="en-US" dirty="0"/>
              <a:t>　　解毒的只有一口泛酸的桂花酒</a:t>
            </a:r>
          </a:p>
          <a:p>
            <a:r>
              <a:rPr lang="zh-CN" altLang="en-US" dirty="0"/>
              <a:t>　　潦草收工</a:t>
            </a:r>
          </a:p>
          <a:p>
            <a:r>
              <a:rPr lang="zh-CN" altLang="en-US" dirty="0"/>
              <a:t>　　有些苦衷没人能懂</a:t>
            </a:r>
          </a:p>
          <a:p>
            <a:r>
              <a:rPr lang="zh-CN" altLang="en-US" dirty="0"/>
              <a:t>　　原来英雄也头痛</a:t>
            </a:r>
          </a:p>
          <a:p>
            <a:r>
              <a:rPr lang="zh-CN" altLang="en-US" dirty="0"/>
              <a:t>　　欠白晶晶的笑容染红的夜空</a:t>
            </a:r>
          </a:p>
          <a:p>
            <a:r>
              <a:rPr lang="zh-CN" altLang="en-US" dirty="0"/>
              <a:t>　　化作心底入梦的彩虹</a:t>
            </a:r>
          </a:p>
          <a:p>
            <a:r>
              <a:rPr lang="zh-CN" altLang="en-US" dirty="0"/>
              <a:t>　　悟空</a:t>
            </a:r>
          </a:p>
          <a:p>
            <a:r>
              <a:rPr lang="zh-CN" altLang="en-US" dirty="0"/>
              <a:t>　　前途伟大却不做野心家</a:t>
            </a:r>
          </a:p>
          <a:p>
            <a:r>
              <a:rPr lang="zh-CN" altLang="en-US" dirty="0"/>
              <a:t>　　几句谎话</a:t>
            </a:r>
          </a:p>
          <a:p>
            <a:r>
              <a:rPr lang="zh-CN" altLang="en-US" dirty="0"/>
              <a:t>　　算谁的天下</a:t>
            </a:r>
          </a:p>
          <a:p>
            <a:r>
              <a:rPr lang="zh-CN" altLang="en-US" dirty="0"/>
              <a:t>　　去他的真假</a:t>
            </a:r>
          </a:p>
          <a:p>
            <a:r>
              <a:rPr lang="zh-CN" altLang="en-US" dirty="0"/>
              <a:t>　　我睡醒走天涯</a:t>
            </a:r>
          </a:p>
        </p:txBody>
      </p:sp>
      <p:pic>
        <p:nvPicPr>
          <p:cNvPr id="5" name="齐天大圣 - 华晨宇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38864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6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388638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指导老师评点：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97619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146" y="1291407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学习目标：</a:t>
            </a:r>
            <a:endParaRPr lang="zh-CN" alt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707679" y="2998693"/>
            <a:ext cx="4296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2</a:t>
            </a:r>
            <a:r>
              <a:rPr lang="en-US" altLang="zh-CN" sz="3600" dirty="0" smtClean="0"/>
              <a:t>.</a:t>
            </a:r>
            <a:r>
              <a:rPr lang="zh-CN" altLang="en-US" sz="3600" dirty="0" smtClean="0"/>
              <a:t>分析孙悟空形象；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2132856"/>
            <a:ext cx="4296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1</a:t>
            </a:r>
            <a:r>
              <a:rPr lang="en-US" altLang="zh-CN" sz="3600" dirty="0" smtClean="0"/>
              <a:t>.</a:t>
            </a:r>
            <a:r>
              <a:rPr lang="zh-CN" altLang="en-US" sz="3600" dirty="0" smtClean="0"/>
              <a:t>了解精读与跳读。</a:t>
            </a:r>
            <a:endParaRPr lang="zh-CN" alt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3212976"/>
            <a:ext cx="288032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81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00808"/>
            <a:ext cx="8892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精读：细腻的感受、透彻的理解和广泛的联想；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  </a:t>
            </a:r>
            <a:r>
              <a:rPr lang="zh-CN" altLang="en-US" sz="3200" dirty="0" smtClean="0"/>
              <a:t>细读、精思、鉴赏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/>
              <a:t>跳</a:t>
            </a:r>
            <a:r>
              <a:rPr lang="zh-CN" altLang="en-US" sz="3200" dirty="0" smtClean="0"/>
              <a:t>读：主动舍弃、有意忽略文章部分内容，以求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  </a:t>
            </a:r>
            <a:r>
              <a:rPr lang="zh-CN" altLang="en-US" sz="3200" dirty="0" smtClean="0"/>
              <a:t>更高的效率。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6838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208941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镇压孙悟空的山：</a:t>
            </a:r>
            <a:r>
              <a:rPr lang="zh-CN" altLang="en-US" sz="3200" dirty="0" smtClean="0">
                <a:solidFill>
                  <a:srgbClr val="FF0000"/>
                </a:solidFill>
              </a:rPr>
              <a:t>五行山</a:t>
            </a:r>
            <a:r>
              <a:rPr lang="zh-CN" altLang="en-US" sz="3200" dirty="0" smtClean="0"/>
              <a:t>；</a:t>
            </a:r>
            <a:endParaRPr lang="en-US" altLang="zh-CN" sz="3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624334" y="1484784"/>
            <a:ext cx="923330" cy="251607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b="1" dirty="0" smtClean="0"/>
              <a:t>小知识：</a:t>
            </a:r>
            <a:endParaRPr lang="zh-CN" altLang="en-US" sz="4800" b="1" dirty="0"/>
          </a:p>
        </p:txBody>
      </p:sp>
      <p:sp>
        <p:nvSpPr>
          <p:cNvPr id="4" name="矩形 3"/>
          <p:cNvSpPr/>
          <p:nvPr/>
        </p:nvSpPr>
        <p:spPr>
          <a:xfrm>
            <a:off x="2592288" y="1847726"/>
            <a:ext cx="6012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</a:rPr>
              <a:t>金箍棒</a:t>
            </a:r>
            <a:r>
              <a:rPr lang="zh-CN" altLang="en-US" sz="3200" dirty="0">
                <a:solidFill>
                  <a:srgbClr val="000000"/>
                </a:solidFill>
              </a:rPr>
              <a:t>：大禹治水后留下的定海神珍铁；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7784" y="2951073"/>
            <a:ext cx="612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</a:rPr>
              <a:t>紧箍儿</a:t>
            </a:r>
            <a:r>
              <a:rPr lang="zh-CN" altLang="en-US" sz="3200" dirty="0">
                <a:solidFill>
                  <a:srgbClr val="000000"/>
                </a:solidFill>
              </a:rPr>
              <a:t>：如来给观音的三件法宝之一，还有</a:t>
            </a:r>
            <a:r>
              <a:rPr lang="zh-CN" altLang="en-US" sz="3200" dirty="0">
                <a:solidFill>
                  <a:srgbClr val="FF0000"/>
                </a:solidFill>
              </a:rPr>
              <a:t>金箍儿</a:t>
            </a:r>
            <a:r>
              <a:rPr lang="zh-CN" altLang="en-US" sz="3200" dirty="0">
                <a:solidFill>
                  <a:srgbClr val="000000"/>
                </a:solidFill>
              </a:rPr>
              <a:t>（收伏红孩儿）、</a:t>
            </a:r>
            <a:r>
              <a:rPr lang="zh-CN" altLang="en-US" sz="3200" dirty="0">
                <a:solidFill>
                  <a:srgbClr val="FF0000"/>
                </a:solidFill>
              </a:rPr>
              <a:t>禁箍儿</a:t>
            </a:r>
            <a:r>
              <a:rPr lang="zh-CN" altLang="en-US" sz="3200" dirty="0">
                <a:solidFill>
                  <a:srgbClr val="000000"/>
                </a:solidFill>
              </a:rPr>
              <a:t>（收伏黑熊精）；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7784" y="4653136"/>
            <a:ext cx="59431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</a:rPr>
              <a:t>4.</a:t>
            </a:r>
            <a:r>
              <a:rPr lang="zh-CN" altLang="en-US" sz="3200" dirty="0">
                <a:solidFill>
                  <a:srgbClr val="000000"/>
                </a:solidFill>
              </a:rPr>
              <a:t>孙悟空技能：</a:t>
            </a:r>
            <a:r>
              <a:rPr lang="zh-CN" altLang="en-US" sz="3200" dirty="0">
                <a:solidFill>
                  <a:srgbClr val="FF0000"/>
                </a:solidFill>
              </a:rPr>
              <a:t>七十二变</a:t>
            </a:r>
            <a:r>
              <a:rPr lang="zh-CN" altLang="en-US" sz="3200" dirty="0">
                <a:solidFill>
                  <a:srgbClr val="000000"/>
                </a:solidFill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</a:rPr>
              <a:t>筋斗云</a:t>
            </a:r>
            <a:r>
              <a:rPr lang="zh-CN" altLang="en-US" sz="3200" dirty="0">
                <a:solidFill>
                  <a:srgbClr val="000000"/>
                </a:solidFill>
              </a:rPr>
              <a:t>、长生不老、</a:t>
            </a:r>
            <a:r>
              <a:rPr lang="zh-CN" altLang="en-US" sz="3200" dirty="0">
                <a:solidFill>
                  <a:srgbClr val="FF0000"/>
                </a:solidFill>
              </a:rPr>
              <a:t>火眼金睛</a:t>
            </a:r>
            <a:r>
              <a:rPr lang="zh-CN" altLang="en-US" sz="3200" dirty="0">
                <a:solidFill>
                  <a:srgbClr val="000000"/>
                </a:solidFill>
              </a:rPr>
              <a:t>、金刚不坏之身等等；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04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032" y="1916832"/>
            <a:ext cx="8748464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通幽、驱神、担山、禁水、借风、布雾、祈晴、祷雨、坐火、入水、掩日、御风、煮石、吐焰</a:t>
            </a:r>
            <a:r>
              <a:rPr lang="zh-CN" altLang="en-US" sz="2800" smtClean="0"/>
              <a:t>、吞刀</a:t>
            </a:r>
            <a:r>
              <a:rPr lang="zh-CN" altLang="en-US" sz="2800" dirty="0" smtClean="0"/>
              <a:t>、壶天、神行、履水、杖解、分身、隐形、续头、定身、斩妖、请仙、追魂、摄魄、招云、取月、搬运、嫁梦、支离、寄杖、断流、禳灾、解厄、黄白、剑术</a:t>
            </a:r>
            <a:r>
              <a:rPr lang="zh-CN" altLang="en-US" sz="2800" smtClean="0"/>
              <a:t>、射覆</a:t>
            </a:r>
            <a:r>
              <a:rPr lang="zh-CN" altLang="en-US" sz="2800" dirty="0" smtClean="0"/>
              <a:t>、土行、星数、布阵、假形、喷化、指化、尸解、移景、招来、迩去、聚兽、调禽、气禁、大力、透石、生光、障服、导引、服食、开壁、跃岩、萌头、登抄</a:t>
            </a:r>
            <a:r>
              <a:rPr lang="zh-CN" altLang="en-US" sz="2800" smtClean="0"/>
              <a:t>、喝水</a:t>
            </a:r>
            <a:r>
              <a:rPr lang="zh-CN" altLang="en-US" sz="2800" dirty="0" smtClean="0"/>
              <a:t>、卧雪、暴日、弄丸、符水、医药、知时、识地、辟谷、魇祷。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196752"/>
            <a:ext cx="3429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5.</a:t>
            </a:r>
            <a:r>
              <a:rPr lang="zh-CN" altLang="en-US" sz="3200" dirty="0" smtClean="0"/>
              <a:t>地煞七十二变：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0986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8" t="-410"/>
          <a:stretch/>
        </p:blipFill>
        <p:spPr bwMode="auto">
          <a:xfrm>
            <a:off x="0" y="0"/>
            <a:ext cx="918051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94043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美猴王</a:t>
            </a:r>
            <a:endParaRPr lang="zh-CN" altLang="en-US" sz="4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788" y="1147391"/>
            <a:ext cx="1882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孙悟空</a:t>
            </a:r>
            <a:endParaRPr lang="zh-CN" altLang="en-US" sz="4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801" y="2093947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弼马温</a:t>
            </a:r>
            <a:endParaRPr lang="zh-CN" altLang="en-US" sz="4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61" y="3153742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齐天大圣</a:t>
            </a:r>
            <a:endParaRPr lang="zh-CN" altLang="en-US" sz="5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4213537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孙行者</a:t>
            </a:r>
            <a:endParaRPr lang="zh-CN" altLang="en-US" sz="6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5325015"/>
            <a:ext cx="35830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斗战胜佛</a:t>
            </a:r>
            <a:endParaRPr lang="zh-CN" altLang="en-US" sz="6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05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12776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跳读：大闹天宫、西天取经路上降妖伏魔</a:t>
            </a:r>
            <a:endParaRPr lang="en-US" altLang="zh-CN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3204265"/>
            <a:ext cx="3429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精读：拜师学道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853952" y="2052137"/>
            <a:ext cx="6246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000000"/>
                </a:solidFill>
              </a:rPr>
              <a:t>爱自由、桀骜不驯、嫉恶如仇、爱憎分明、敢于反抗、挑战权威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8151" y="3852337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勇敢、能吃苦、聪慧</a:t>
            </a:r>
            <a:endParaRPr lang="zh-CN" altLang="en-US" sz="3200" dirty="0"/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30712"/>
            <a:ext cx="100811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072" y="4930712"/>
            <a:ext cx="1036278" cy="1036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81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36712"/>
            <a:ext cx="8640960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1.……</a:t>
            </a:r>
            <a:r>
              <a:rPr lang="zh-CN" altLang="en-US" sz="3200" dirty="0" smtClean="0"/>
              <a:t>独自登筏，尽力撑开，飘飘荡荡，径向大海波中，趁天风来渡南赡部洲地界</a:t>
            </a:r>
            <a:r>
              <a:rPr lang="en-US" altLang="zh-CN" sz="3200" dirty="0" smtClean="0"/>
              <a:t>……</a:t>
            </a:r>
          </a:p>
          <a:p>
            <a:r>
              <a:rPr lang="en-US" altLang="zh-CN" sz="3200" dirty="0" smtClean="0"/>
              <a:t>2.……</a:t>
            </a:r>
            <a:r>
              <a:rPr lang="zh-CN" altLang="en-US" sz="3200" dirty="0" smtClean="0"/>
              <a:t>自登木筏之后，连日东南风紧，将他送到西北岸前，乃是南赡部洲地界。持篙试水，偶得浅水，弃了筏子，跳上岸来。只见海边有人捕鱼、打雁、诞蛤、淘盐。他走近前，弄个把戏，妆个掞（</a:t>
            </a:r>
            <a:r>
              <a:rPr lang="en-US" altLang="zh-CN" sz="3200" dirty="0" err="1" smtClean="0"/>
              <a:t>yàn</a:t>
            </a:r>
            <a:r>
              <a:rPr lang="zh-CN" altLang="en-US" sz="3200" dirty="0" smtClean="0"/>
              <a:t>）虎（鬼脸），吓得那些人丢筐弃网，四散奔跑。将那跑不动的拿住一个，剥了他的衣裳，也学人穿在身上，摇摇摆摆，穿州过府，在市廛（</a:t>
            </a:r>
            <a:r>
              <a:rPr lang="en-US" altLang="zh-CN" sz="3200" dirty="0" err="1" smtClean="0"/>
              <a:t>chán</a:t>
            </a:r>
            <a:r>
              <a:rPr lang="zh-CN" altLang="en-US" sz="3200" dirty="0" smtClean="0"/>
              <a:t>，集市）中，学人礼，学人话。朝餐夜宿，一心里访问佛仙神圣之道，觅个长生不老之方</a:t>
            </a:r>
            <a:r>
              <a:rPr lang="en-US" altLang="zh-CN" sz="3200" dirty="0" smtClean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83858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268760"/>
            <a:ext cx="8208912" cy="50167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000000"/>
                </a:solidFill>
              </a:rPr>
              <a:t>        </a:t>
            </a:r>
            <a:r>
              <a:rPr lang="en-US" altLang="zh-CN" sz="3200" dirty="0" smtClean="0">
                <a:solidFill>
                  <a:srgbClr val="000000"/>
                </a:solidFill>
              </a:rPr>
              <a:t>3.</a:t>
            </a:r>
            <a:r>
              <a:rPr lang="zh-CN" altLang="en-US" sz="3200" dirty="0" smtClean="0">
                <a:solidFill>
                  <a:srgbClr val="000000"/>
                </a:solidFill>
              </a:rPr>
              <a:t>猴王</a:t>
            </a:r>
            <a:r>
              <a:rPr lang="zh-CN" altLang="en-US" sz="3200" dirty="0">
                <a:solidFill>
                  <a:srgbClr val="000000"/>
                </a:solidFill>
              </a:rPr>
              <a:t>参访仙道，无缘得遇，在于南赡部洲，串长城，游小县，不觉八九年余。忽行至西洋大海，他想着海外必有神仙，独自个依前作筏，又飘过西海，直至西牛贺洲地界。登岸遍访多时，忽见一座高山秀丽，林麓幽深。他也不怕狼虫，不惧虎豹，登山顶上观看</a:t>
            </a:r>
            <a:r>
              <a:rPr lang="en-US" altLang="zh-CN" sz="3200" dirty="0" smtClean="0">
                <a:solidFill>
                  <a:srgbClr val="000000"/>
                </a:solidFill>
              </a:rPr>
              <a:t>……</a:t>
            </a:r>
            <a:r>
              <a:rPr lang="zh-CN" altLang="en-US" sz="3200" dirty="0" smtClean="0">
                <a:solidFill>
                  <a:srgbClr val="000000"/>
                </a:solidFill>
              </a:rPr>
              <a:t>此</a:t>
            </a:r>
            <a:r>
              <a:rPr lang="zh-CN" altLang="en-US" sz="3200" dirty="0">
                <a:solidFill>
                  <a:srgbClr val="000000"/>
                </a:solidFill>
              </a:rPr>
              <a:t>山叫做灵台方寸山，山中有座斜月三星洞，那洞中有一个神仙，称名须菩提祖师。那祖师出去的徒弟，也不计其数，见今还有三四十人从他修行</a:t>
            </a:r>
            <a:r>
              <a:rPr lang="en-US" altLang="zh-CN" sz="3200" dirty="0">
                <a:solidFill>
                  <a:srgbClr val="000000"/>
                </a:solidFill>
              </a:rPr>
              <a:t>……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6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清香</Template>
  <TotalTime>516</TotalTime>
  <Words>1057</Words>
  <Application>Microsoft Office PowerPoint</Application>
  <PresentationFormat>全屏显示(4:3)</PresentationFormat>
  <Paragraphs>89</Paragraphs>
  <Slides>13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卷草阳台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107</cp:revision>
  <dcterms:created xsi:type="dcterms:W3CDTF">2017-10-19T23:55:37Z</dcterms:created>
  <dcterms:modified xsi:type="dcterms:W3CDTF">2017-12-17T16:01:27Z</dcterms:modified>
</cp:coreProperties>
</file>